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308" r:id="rId3"/>
    <p:sldId id="311" r:id="rId4"/>
    <p:sldId id="312" r:id="rId5"/>
    <p:sldId id="313" r:id="rId6"/>
    <p:sldId id="315" r:id="rId7"/>
    <p:sldId id="316" r:id="rId8"/>
    <p:sldId id="282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09" r:id="rId18"/>
    <p:sldId id="301" r:id="rId19"/>
    <p:sldId id="299" r:id="rId20"/>
    <p:sldId id="307" r:id="rId21"/>
    <p:sldId id="305" r:id="rId2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127" autoAdjust="0"/>
  </p:normalViewPr>
  <p:slideViewPr>
    <p:cSldViewPr>
      <p:cViewPr varScale="1">
        <p:scale>
          <a:sx n="66" d="100"/>
          <a:sy n="66" d="100"/>
        </p:scale>
        <p:origin x="1210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155902719606894E-2"/>
          <c:y val="4.4637314302700702E-2"/>
          <c:w val="0.75507381344773805"/>
          <c:h val="0.8033614154874000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PEG before electrospinning</c:v>
                </c:pt>
              </c:strCache>
            </c:strRef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Sheet1!$A$4:$A$2027</c:f>
              <c:numCache>
                <c:formatCode>General</c:formatCode>
                <c:ptCount val="2024"/>
                <c:pt idx="0">
                  <c:v>0</c:v>
                </c:pt>
                <c:pt idx="1">
                  <c:v>3.856899999999992</c:v>
                </c:pt>
                <c:pt idx="2">
                  <c:v>7.7138999999999998</c:v>
                </c:pt>
                <c:pt idx="3">
                  <c:v>11.5708</c:v>
                </c:pt>
                <c:pt idx="4">
                  <c:v>15.4277</c:v>
                </c:pt>
                <c:pt idx="5">
                  <c:v>19.284700000000001</c:v>
                </c:pt>
                <c:pt idx="6">
                  <c:v>23.1416</c:v>
                </c:pt>
                <c:pt idx="7">
                  <c:v>26.9985</c:v>
                </c:pt>
                <c:pt idx="8">
                  <c:v>30.855499999999999</c:v>
                </c:pt>
                <c:pt idx="9">
                  <c:v>34.712400000000002</c:v>
                </c:pt>
                <c:pt idx="10">
                  <c:v>38.569299999999998</c:v>
                </c:pt>
                <c:pt idx="11">
                  <c:v>42.426299999999998</c:v>
                </c:pt>
                <c:pt idx="12">
                  <c:v>46.283200000000001</c:v>
                </c:pt>
                <c:pt idx="13">
                  <c:v>50.140099999999997</c:v>
                </c:pt>
                <c:pt idx="14">
                  <c:v>53.997100000000003</c:v>
                </c:pt>
                <c:pt idx="15">
                  <c:v>57.853999999999999</c:v>
                </c:pt>
                <c:pt idx="16">
                  <c:v>61.710900000000002</c:v>
                </c:pt>
                <c:pt idx="17">
                  <c:v>65.567899999999995</c:v>
                </c:pt>
                <c:pt idx="18">
                  <c:v>69.424800000000005</c:v>
                </c:pt>
                <c:pt idx="19">
                  <c:v>73.281700000000001</c:v>
                </c:pt>
                <c:pt idx="20">
                  <c:v>77.138699999999986</c:v>
                </c:pt>
                <c:pt idx="21">
                  <c:v>80.995599999999996</c:v>
                </c:pt>
                <c:pt idx="22">
                  <c:v>84.852499999999978</c:v>
                </c:pt>
                <c:pt idx="23">
                  <c:v>88.709500000000006</c:v>
                </c:pt>
                <c:pt idx="24">
                  <c:v>92.566400000000002</c:v>
                </c:pt>
                <c:pt idx="25">
                  <c:v>96.423300000000012</c:v>
                </c:pt>
                <c:pt idx="26">
                  <c:v>100.2803</c:v>
                </c:pt>
                <c:pt idx="27">
                  <c:v>104.13720000000001</c:v>
                </c:pt>
                <c:pt idx="28">
                  <c:v>107.9941</c:v>
                </c:pt>
                <c:pt idx="29">
                  <c:v>111.8511</c:v>
                </c:pt>
                <c:pt idx="30">
                  <c:v>115.708</c:v>
                </c:pt>
                <c:pt idx="31">
                  <c:v>119.56489999999999</c:v>
                </c:pt>
                <c:pt idx="32">
                  <c:v>123.42189999999999</c:v>
                </c:pt>
                <c:pt idx="33">
                  <c:v>127.2788</c:v>
                </c:pt>
                <c:pt idx="34">
                  <c:v>131.13579999999999</c:v>
                </c:pt>
                <c:pt idx="35">
                  <c:v>134.99270000000001</c:v>
                </c:pt>
                <c:pt idx="36">
                  <c:v>138.84960000000001</c:v>
                </c:pt>
                <c:pt idx="37">
                  <c:v>142.70660000000001</c:v>
                </c:pt>
                <c:pt idx="38">
                  <c:v>146.5635</c:v>
                </c:pt>
                <c:pt idx="39">
                  <c:v>150.4204</c:v>
                </c:pt>
                <c:pt idx="40">
                  <c:v>154.2774</c:v>
                </c:pt>
                <c:pt idx="41">
                  <c:v>158.1343</c:v>
                </c:pt>
                <c:pt idx="42">
                  <c:v>161.99119999999999</c:v>
                </c:pt>
                <c:pt idx="43">
                  <c:v>165.84819999999999</c:v>
                </c:pt>
                <c:pt idx="44">
                  <c:v>169.70509999999999</c:v>
                </c:pt>
                <c:pt idx="45">
                  <c:v>173.56200000000001</c:v>
                </c:pt>
                <c:pt idx="46">
                  <c:v>177.41900000000001</c:v>
                </c:pt>
                <c:pt idx="47">
                  <c:v>181.27590000000001</c:v>
                </c:pt>
                <c:pt idx="48">
                  <c:v>185.1328</c:v>
                </c:pt>
                <c:pt idx="49">
                  <c:v>188.9898</c:v>
                </c:pt>
                <c:pt idx="50">
                  <c:v>192.8467</c:v>
                </c:pt>
                <c:pt idx="51">
                  <c:v>196.70359999999999</c:v>
                </c:pt>
                <c:pt idx="52">
                  <c:v>200.56059999999999</c:v>
                </c:pt>
                <c:pt idx="53">
                  <c:v>204.41749999999999</c:v>
                </c:pt>
                <c:pt idx="54">
                  <c:v>208.27440000000001</c:v>
                </c:pt>
                <c:pt idx="55">
                  <c:v>212.13140000000001</c:v>
                </c:pt>
                <c:pt idx="56">
                  <c:v>215.98830000000001</c:v>
                </c:pt>
                <c:pt idx="57">
                  <c:v>219.84520000000001</c:v>
                </c:pt>
                <c:pt idx="58">
                  <c:v>223.7022</c:v>
                </c:pt>
                <c:pt idx="59">
                  <c:v>227.5591</c:v>
                </c:pt>
                <c:pt idx="60">
                  <c:v>231.416</c:v>
                </c:pt>
                <c:pt idx="61">
                  <c:v>235.273</c:v>
                </c:pt>
                <c:pt idx="62">
                  <c:v>239.12989999999999</c:v>
                </c:pt>
                <c:pt idx="63">
                  <c:v>242.98679999999999</c:v>
                </c:pt>
                <c:pt idx="64">
                  <c:v>246.84379999999999</c:v>
                </c:pt>
                <c:pt idx="65">
                  <c:v>250.70070000000001</c:v>
                </c:pt>
                <c:pt idx="66">
                  <c:v>254.55760000000001</c:v>
                </c:pt>
                <c:pt idx="67">
                  <c:v>258.41460000000001</c:v>
                </c:pt>
                <c:pt idx="68">
                  <c:v>262.27149999999921</c:v>
                </c:pt>
                <c:pt idx="69">
                  <c:v>266.1284</c:v>
                </c:pt>
                <c:pt idx="70">
                  <c:v>269.98540000000003</c:v>
                </c:pt>
                <c:pt idx="71">
                  <c:v>273.84230000000002</c:v>
                </c:pt>
                <c:pt idx="72">
                  <c:v>277.69920000000002</c:v>
                </c:pt>
                <c:pt idx="73">
                  <c:v>281.55619999999942</c:v>
                </c:pt>
                <c:pt idx="74">
                  <c:v>285.41309999999862</c:v>
                </c:pt>
                <c:pt idx="75">
                  <c:v>289.27010000000001</c:v>
                </c:pt>
                <c:pt idx="76">
                  <c:v>293.12700000000001</c:v>
                </c:pt>
                <c:pt idx="77">
                  <c:v>296.98389999999961</c:v>
                </c:pt>
                <c:pt idx="78">
                  <c:v>300.84089999999998</c:v>
                </c:pt>
                <c:pt idx="79">
                  <c:v>304.69779999999992</c:v>
                </c:pt>
                <c:pt idx="80">
                  <c:v>308.55470000000008</c:v>
                </c:pt>
                <c:pt idx="81">
                  <c:v>312.41169999999892</c:v>
                </c:pt>
                <c:pt idx="82">
                  <c:v>316.26859999999942</c:v>
                </c:pt>
                <c:pt idx="83">
                  <c:v>320.12549999999999</c:v>
                </c:pt>
                <c:pt idx="84">
                  <c:v>323.98250000000002</c:v>
                </c:pt>
                <c:pt idx="85">
                  <c:v>327.83940000000001</c:v>
                </c:pt>
                <c:pt idx="86">
                  <c:v>331.69630000000001</c:v>
                </c:pt>
                <c:pt idx="87">
                  <c:v>335.55329999999992</c:v>
                </c:pt>
                <c:pt idx="88">
                  <c:v>339.41019999999941</c:v>
                </c:pt>
                <c:pt idx="89">
                  <c:v>343.26710000000003</c:v>
                </c:pt>
                <c:pt idx="90">
                  <c:v>347.1241</c:v>
                </c:pt>
                <c:pt idx="91">
                  <c:v>350.98099999999891</c:v>
                </c:pt>
                <c:pt idx="92">
                  <c:v>354.83789999999999</c:v>
                </c:pt>
                <c:pt idx="93">
                  <c:v>358.69490000000002</c:v>
                </c:pt>
                <c:pt idx="94">
                  <c:v>362.55180000000001</c:v>
                </c:pt>
                <c:pt idx="95">
                  <c:v>366.40870000000001</c:v>
                </c:pt>
                <c:pt idx="96">
                  <c:v>370.26569999999992</c:v>
                </c:pt>
                <c:pt idx="97">
                  <c:v>374.12259999999992</c:v>
                </c:pt>
                <c:pt idx="98">
                  <c:v>377.97949999999992</c:v>
                </c:pt>
                <c:pt idx="99">
                  <c:v>381.83649999999892</c:v>
                </c:pt>
                <c:pt idx="100">
                  <c:v>385.6934</c:v>
                </c:pt>
                <c:pt idx="101">
                  <c:v>389.55029999999999</c:v>
                </c:pt>
                <c:pt idx="102">
                  <c:v>393.40730000000002</c:v>
                </c:pt>
                <c:pt idx="103">
                  <c:v>397.26420000000002</c:v>
                </c:pt>
                <c:pt idx="104">
                  <c:v>401.12110000000001</c:v>
                </c:pt>
                <c:pt idx="105">
                  <c:v>404.97809999999862</c:v>
                </c:pt>
                <c:pt idx="106">
                  <c:v>408.83499999999992</c:v>
                </c:pt>
                <c:pt idx="107">
                  <c:v>412.69189999999992</c:v>
                </c:pt>
                <c:pt idx="108">
                  <c:v>416.5489</c:v>
                </c:pt>
                <c:pt idx="109">
                  <c:v>420.4058</c:v>
                </c:pt>
                <c:pt idx="110">
                  <c:v>424.2627</c:v>
                </c:pt>
                <c:pt idx="111">
                  <c:v>428.11970000000002</c:v>
                </c:pt>
                <c:pt idx="112">
                  <c:v>431.97660000000002</c:v>
                </c:pt>
                <c:pt idx="113">
                  <c:v>435.83350000000002</c:v>
                </c:pt>
                <c:pt idx="114">
                  <c:v>439.69049999999999</c:v>
                </c:pt>
                <c:pt idx="115">
                  <c:v>443.54739999999993</c:v>
                </c:pt>
                <c:pt idx="116">
                  <c:v>447.40429999999992</c:v>
                </c:pt>
                <c:pt idx="117">
                  <c:v>451.26129999999961</c:v>
                </c:pt>
                <c:pt idx="118">
                  <c:v>455.1182</c:v>
                </c:pt>
                <c:pt idx="119">
                  <c:v>458.97509999999892</c:v>
                </c:pt>
                <c:pt idx="120">
                  <c:v>462.83210000000003</c:v>
                </c:pt>
                <c:pt idx="121">
                  <c:v>466.68900000000002</c:v>
                </c:pt>
                <c:pt idx="122">
                  <c:v>470.54590000000002</c:v>
                </c:pt>
                <c:pt idx="123">
                  <c:v>474.40289999999999</c:v>
                </c:pt>
                <c:pt idx="124">
                  <c:v>478.25979999999993</c:v>
                </c:pt>
                <c:pt idx="125">
                  <c:v>482.11669999999992</c:v>
                </c:pt>
                <c:pt idx="126">
                  <c:v>485.97370000000001</c:v>
                </c:pt>
                <c:pt idx="127">
                  <c:v>489.8306</c:v>
                </c:pt>
                <c:pt idx="128">
                  <c:v>493.6875</c:v>
                </c:pt>
                <c:pt idx="129">
                  <c:v>497.54450000000008</c:v>
                </c:pt>
                <c:pt idx="130">
                  <c:v>501.40140000000002</c:v>
                </c:pt>
                <c:pt idx="131">
                  <c:v>505.25830000000002</c:v>
                </c:pt>
                <c:pt idx="132">
                  <c:v>509.11529999999999</c:v>
                </c:pt>
                <c:pt idx="133">
                  <c:v>512.97219999999936</c:v>
                </c:pt>
                <c:pt idx="134">
                  <c:v>516.8291999999974</c:v>
                </c:pt>
                <c:pt idx="135">
                  <c:v>520.68610000000001</c:v>
                </c:pt>
                <c:pt idx="136">
                  <c:v>524.54300000000001</c:v>
                </c:pt>
                <c:pt idx="137">
                  <c:v>528.4</c:v>
                </c:pt>
                <c:pt idx="138">
                  <c:v>532.25689999999997</c:v>
                </c:pt>
                <c:pt idx="139">
                  <c:v>536.11379999999997</c:v>
                </c:pt>
                <c:pt idx="140">
                  <c:v>539.97080000000005</c:v>
                </c:pt>
                <c:pt idx="141">
                  <c:v>543.82769999999164</c:v>
                </c:pt>
                <c:pt idx="142">
                  <c:v>547.68460000000005</c:v>
                </c:pt>
                <c:pt idx="143">
                  <c:v>551.54159999999786</c:v>
                </c:pt>
                <c:pt idx="144">
                  <c:v>555.39850000000001</c:v>
                </c:pt>
                <c:pt idx="145">
                  <c:v>559.25540000000001</c:v>
                </c:pt>
                <c:pt idx="146">
                  <c:v>563.11239999999998</c:v>
                </c:pt>
                <c:pt idx="147">
                  <c:v>566.96929999999907</c:v>
                </c:pt>
                <c:pt idx="148">
                  <c:v>570.82619999999736</c:v>
                </c:pt>
                <c:pt idx="149">
                  <c:v>574.68320000000006</c:v>
                </c:pt>
                <c:pt idx="150">
                  <c:v>578.54009999999937</c:v>
                </c:pt>
                <c:pt idx="151">
                  <c:v>582.39699999999937</c:v>
                </c:pt>
                <c:pt idx="152">
                  <c:v>586.25400000000002</c:v>
                </c:pt>
                <c:pt idx="153">
                  <c:v>590.11090000000002</c:v>
                </c:pt>
                <c:pt idx="154">
                  <c:v>593.9677999999974</c:v>
                </c:pt>
                <c:pt idx="155">
                  <c:v>597.82479999999998</c:v>
                </c:pt>
                <c:pt idx="156">
                  <c:v>601.68169999999998</c:v>
                </c:pt>
                <c:pt idx="157">
                  <c:v>605.53859999999997</c:v>
                </c:pt>
                <c:pt idx="158">
                  <c:v>609.39559999999938</c:v>
                </c:pt>
                <c:pt idx="159">
                  <c:v>613.25249999999937</c:v>
                </c:pt>
                <c:pt idx="160">
                  <c:v>617.10940000000005</c:v>
                </c:pt>
                <c:pt idx="161">
                  <c:v>620.96639999999786</c:v>
                </c:pt>
                <c:pt idx="162">
                  <c:v>624.82330000000002</c:v>
                </c:pt>
                <c:pt idx="163">
                  <c:v>628.68020000000001</c:v>
                </c:pt>
                <c:pt idx="164">
                  <c:v>632.53719999999737</c:v>
                </c:pt>
                <c:pt idx="165">
                  <c:v>636.39409999999998</c:v>
                </c:pt>
                <c:pt idx="166">
                  <c:v>640.25099999999998</c:v>
                </c:pt>
                <c:pt idx="167">
                  <c:v>644.10799999999938</c:v>
                </c:pt>
                <c:pt idx="168">
                  <c:v>647.96489999999937</c:v>
                </c:pt>
                <c:pt idx="169">
                  <c:v>651.82179999999937</c:v>
                </c:pt>
                <c:pt idx="170">
                  <c:v>655.67880000000002</c:v>
                </c:pt>
                <c:pt idx="171">
                  <c:v>659.53570000000002</c:v>
                </c:pt>
                <c:pt idx="172">
                  <c:v>663.39259999999786</c:v>
                </c:pt>
                <c:pt idx="173">
                  <c:v>667.24959999999999</c:v>
                </c:pt>
                <c:pt idx="174">
                  <c:v>671.10649999999998</c:v>
                </c:pt>
                <c:pt idx="175">
                  <c:v>674.96339999999998</c:v>
                </c:pt>
                <c:pt idx="176">
                  <c:v>678.82039999999938</c:v>
                </c:pt>
                <c:pt idx="177">
                  <c:v>682.67729999999938</c:v>
                </c:pt>
                <c:pt idx="178">
                  <c:v>686.53420000000006</c:v>
                </c:pt>
                <c:pt idx="179">
                  <c:v>690.39119999999787</c:v>
                </c:pt>
                <c:pt idx="180">
                  <c:v>694.24810000000002</c:v>
                </c:pt>
                <c:pt idx="181">
                  <c:v>698.10500000000002</c:v>
                </c:pt>
                <c:pt idx="182">
                  <c:v>701.96199999999737</c:v>
                </c:pt>
                <c:pt idx="183">
                  <c:v>705.81889999999999</c:v>
                </c:pt>
                <c:pt idx="184">
                  <c:v>709.67579999999998</c:v>
                </c:pt>
                <c:pt idx="185">
                  <c:v>713.53279999999938</c:v>
                </c:pt>
                <c:pt idx="186">
                  <c:v>717.38969999999938</c:v>
                </c:pt>
                <c:pt idx="187">
                  <c:v>721.24659999999938</c:v>
                </c:pt>
                <c:pt idx="188">
                  <c:v>725.10360000000003</c:v>
                </c:pt>
                <c:pt idx="189">
                  <c:v>728.96049999999786</c:v>
                </c:pt>
                <c:pt idx="190">
                  <c:v>732.81739999999786</c:v>
                </c:pt>
                <c:pt idx="191">
                  <c:v>736.67439999999999</c:v>
                </c:pt>
                <c:pt idx="192">
                  <c:v>740.53129999999919</c:v>
                </c:pt>
                <c:pt idx="193">
                  <c:v>744.38819999999998</c:v>
                </c:pt>
                <c:pt idx="194">
                  <c:v>748.24519999999939</c:v>
                </c:pt>
                <c:pt idx="195">
                  <c:v>752.10209999999938</c:v>
                </c:pt>
                <c:pt idx="196">
                  <c:v>755.95899999999938</c:v>
                </c:pt>
                <c:pt idx="197">
                  <c:v>759.81599999999787</c:v>
                </c:pt>
                <c:pt idx="198">
                  <c:v>763.67290000000003</c:v>
                </c:pt>
                <c:pt idx="199">
                  <c:v>767.52980000000002</c:v>
                </c:pt>
                <c:pt idx="200">
                  <c:v>771.38679999999999</c:v>
                </c:pt>
                <c:pt idx="201">
                  <c:v>775.24369999999999</c:v>
                </c:pt>
                <c:pt idx="202">
                  <c:v>779.10059999999999</c:v>
                </c:pt>
                <c:pt idx="203">
                  <c:v>782.95759999999245</c:v>
                </c:pt>
                <c:pt idx="204">
                  <c:v>786.81449999999938</c:v>
                </c:pt>
                <c:pt idx="205">
                  <c:v>790.67139999999995</c:v>
                </c:pt>
                <c:pt idx="206">
                  <c:v>794.52840000000003</c:v>
                </c:pt>
                <c:pt idx="207">
                  <c:v>798.38530000000003</c:v>
                </c:pt>
                <c:pt idx="208">
                  <c:v>802.24219999999787</c:v>
                </c:pt>
                <c:pt idx="209">
                  <c:v>806.0992</c:v>
                </c:pt>
                <c:pt idx="210">
                  <c:v>809.95609999999738</c:v>
                </c:pt>
                <c:pt idx="211">
                  <c:v>813.81299999999919</c:v>
                </c:pt>
                <c:pt idx="212">
                  <c:v>817.67</c:v>
                </c:pt>
                <c:pt idx="213">
                  <c:v>821.52689999999996</c:v>
                </c:pt>
                <c:pt idx="214">
                  <c:v>825.38390000000004</c:v>
                </c:pt>
                <c:pt idx="215">
                  <c:v>829.24080000000004</c:v>
                </c:pt>
                <c:pt idx="216">
                  <c:v>833.09770000000003</c:v>
                </c:pt>
                <c:pt idx="217">
                  <c:v>836.9547</c:v>
                </c:pt>
                <c:pt idx="218">
                  <c:v>840.81159999999738</c:v>
                </c:pt>
                <c:pt idx="219">
                  <c:v>844.66849999999999</c:v>
                </c:pt>
                <c:pt idx="220">
                  <c:v>848.52549999999997</c:v>
                </c:pt>
                <c:pt idx="221">
                  <c:v>852.38239999999996</c:v>
                </c:pt>
                <c:pt idx="222">
                  <c:v>856.23929999999996</c:v>
                </c:pt>
                <c:pt idx="223">
                  <c:v>860.09630000000004</c:v>
                </c:pt>
                <c:pt idx="224">
                  <c:v>863.95319999999936</c:v>
                </c:pt>
                <c:pt idx="225">
                  <c:v>867.81009999999867</c:v>
                </c:pt>
                <c:pt idx="226">
                  <c:v>871.66709999999739</c:v>
                </c:pt>
                <c:pt idx="227">
                  <c:v>875.524</c:v>
                </c:pt>
                <c:pt idx="228">
                  <c:v>879.3809</c:v>
                </c:pt>
                <c:pt idx="229">
                  <c:v>883.23789999999997</c:v>
                </c:pt>
                <c:pt idx="230">
                  <c:v>887.09479999999996</c:v>
                </c:pt>
                <c:pt idx="231">
                  <c:v>890.95169999999905</c:v>
                </c:pt>
                <c:pt idx="232">
                  <c:v>894.80870000000004</c:v>
                </c:pt>
                <c:pt idx="233">
                  <c:v>898.66559999999936</c:v>
                </c:pt>
                <c:pt idx="234">
                  <c:v>902.52249999999867</c:v>
                </c:pt>
                <c:pt idx="235">
                  <c:v>906.37950000000001</c:v>
                </c:pt>
                <c:pt idx="236">
                  <c:v>910.2364</c:v>
                </c:pt>
                <c:pt idx="237">
                  <c:v>914.0933</c:v>
                </c:pt>
                <c:pt idx="238">
                  <c:v>917.95029999999906</c:v>
                </c:pt>
                <c:pt idx="239">
                  <c:v>921.80719999999667</c:v>
                </c:pt>
                <c:pt idx="240">
                  <c:v>925.66409999999996</c:v>
                </c:pt>
                <c:pt idx="241">
                  <c:v>929.52109999999936</c:v>
                </c:pt>
                <c:pt idx="242">
                  <c:v>933.37800000000004</c:v>
                </c:pt>
                <c:pt idx="243">
                  <c:v>937.23490000000004</c:v>
                </c:pt>
                <c:pt idx="244">
                  <c:v>941.09190000000001</c:v>
                </c:pt>
                <c:pt idx="245">
                  <c:v>944.94880000000001</c:v>
                </c:pt>
                <c:pt idx="246">
                  <c:v>948.8057</c:v>
                </c:pt>
                <c:pt idx="247">
                  <c:v>952.66269999999906</c:v>
                </c:pt>
                <c:pt idx="248">
                  <c:v>956.51959999999997</c:v>
                </c:pt>
                <c:pt idx="249">
                  <c:v>960.37649999999996</c:v>
                </c:pt>
                <c:pt idx="250">
                  <c:v>964.23350000000005</c:v>
                </c:pt>
                <c:pt idx="251">
                  <c:v>968.09040000000005</c:v>
                </c:pt>
                <c:pt idx="252">
                  <c:v>971.94729999999117</c:v>
                </c:pt>
                <c:pt idx="253">
                  <c:v>975.80430000000001</c:v>
                </c:pt>
                <c:pt idx="254">
                  <c:v>979.66119999999739</c:v>
                </c:pt>
                <c:pt idx="255">
                  <c:v>983.5181</c:v>
                </c:pt>
                <c:pt idx="256">
                  <c:v>987.37509999999997</c:v>
                </c:pt>
                <c:pt idx="257">
                  <c:v>991.23199999999997</c:v>
                </c:pt>
                <c:pt idx="258">
                  <c:v>995.08889999999997</c:v>
                </c:pt>
                <c:pt idx="259">
                  <c:v>998.94589999999937</c:v>
                </c:pt>
                <c:pt idx="260">
                  <c:v>1002.8028</c:v>
                </c:pt>
                <c:pt idx="261">
                  <c:v>1006.6597</c:v>
                </c:pt>
                <c:pt idx="262">
                  <c:v>1010.5167</c:v>
                </c:pt>
                <c:pt idx="263">
                  <c:v>1014.3736</c:v>
                </c:pt>
                <c:pt idx="264">
                  <c:v>1018.2305</c:v>
                </c:pt>
                <c:pt idx="265">
                  <c:v>1022.0875</c:v>
                </c:pt>
                <c:pt idx="266">
                  <c:v>1025.9445000000001</c:v>
                </c:pt>
                <c:pt idx="267">
                  <c:v>1029.8014000000001</c:v>
                </c:pt>
                <c:pt idx="268">
                  <c:v>1033.6583000000001</c:v>
                </c:pt>
                <c:pt idx="269">
                  <c:v>1037.5153</c:v>
                </c:pt>
                <c:pt idx="270">
                  <c:v>1041.3722</c:v>
                </c:pt>
                <c:pt idx="271">
                  <c:v>1045.2291</c:v>
                </c:pt>
                <c:pt idx="272">
                  <c:v>1049.0861</c:v>
                </c:pt>
                <c:pt idx="273">
                  <c:v>1052.943</c:v>
                </c:pt>
                <c:pt idx="274">
                  <c:v>1056.7999</c:v>
                </c:pt>
                <c:pt idx="275">
                  <c:v>1060.6569</c:v>
                </c:pt>
                <c:pt idx="276">
                  <c:v>1064.5137999999999</c:v>
                </c:pt>
                <c:pt idx="277">
                  <c:v>1068.3706999999999</c:v>
                </c:pt>
                <c:pt idx="278">
                  <c:v>1072.2276999999999</c:v>
                </c:pt>
                <c:pt idx="279">
                  <c:v>1076.0845999999999</c:v>
                </c:pt>
                <c:pt idx="280">
                  <c:v>1079.9414999999999</c:v>
                </c:pt>
                <c:pt idx="281">
                  <c:v>1083.7985000000001</c:v>
                </c:pt>
                <c:pt idx="282">
                  <c:v>1087.6554000000001</c:v>
                </c:pt>
                <c:pt idx="283">
                  <c:v>1091.5123000000001</c:v>
                </c:pt>
                <c:pt idx="284">
                  <c:v>1095.3693000000001</c:v>
                </c:pt>
                <c:pt idx="285">
                  <c:v>1099.2262000000001</c:v>
                </c:pt>
                <c:pt idx="286">
                  <c:v>1103.0831000000001</c:v>
                </c:pt>
                <c:pt idx="287">
                  <c:v>1106.9401</c:v>
                </c:pt>
                <c:pt idx="288">
                  <c:v>1110.797</c:v>
                </c:pt>
                <c:pt idx="289">
                  <c:v>1114.6539</c:v>
                </c:pt>
                <c:pt idx="290">
                  <c:v>1118.5109</c:v>
                </c:pt>
                <c:pt idx="291">
                  <c:v>1122.3678</c:v>
                </c:pt>
                <c:pt idx="292">
                  <c:v>1126.2247</c:v>
                </c:pt>
                <c:pt idx="293">
                  <c:v>1130.0817</c:v>
                </c:pt>
                <c:pt idx="294">
                  <c:v>1133.9386</c:v>
                </c:pt>
                <c:pt idx="295">
                  <c:v>1137.7954999999999</c:v>
                </c:pt>
                <c:pt idx="296">
                  <c:v>1141.6524999999999</c:v>
                </c:pt>
                <c:pt idx="297">
                  <c:v>1145.5093999999999</c:v>
                </c:pt>
                <c:pt idx="298">
                  <c:v>1149.3662999999999</c:v>
                </c:pt>
                <c:pt idx="299">
                  <c:v>1153.2233000000001</c:v>
                </c:pt>
                <c:pt idx="300">
                  <c:v>1157.0802000000001</c:v>
                </c:pt>
                <c:pt idx="301">
                  <c:v>1160.9371000000001</c:v>
                </c:pt>
                <c:pt idx="302">
                  <c:v>1164.7941000000001</c:v>
                </c:pt>
                <c:pt idx="303">
                  <c:v>1168.6510000000001</c:v>
                </c:pt>
                <c:pt idx="304">
                  <c:v>1172.5079000000001</c:v>
                </c:pt>
                <c:pt idx="305">
                  <c:v>1176.3649</c:v>
                </c:pt>
                <c:pt idx="306">
                  <c:v>1180.2218</c:v>
                </c:pt>
                <c:pt idx="307">
                  <c:v>1184.0787</c:v>
                </c:pt>
                <c:pt idx="308">
                  <c:v>1187.9357</c:v>
                </c:pt>
                <c:pt idx="309">
                  <c:v>1191.7926</c:v>
                </c:pt>
                <c:pt idx="310">
                  <c:v>1195.6495</c:v>
                </c:pt>
                <c:pt idx="311">
                  <c:v>1199.5065</c:v>
                </c:pt>
                <c:pt idx="312">
                  <c:v>1203.3634</c:v>
                </c:pt>
                <c:pt idx="313">
                  <c:v>1207.2203</c:v>
                </c:pt>
                <c:pt idx="314">
                  <c:v>1211.0772999999999</c:v>
                </c:pt>
                <c:pt idx="315">
                  <c:v>1214.9341999999999</c:v>
                </c:pt>
                <c:pt idx="316">
                  <c:v>1218.7910999999999</c:v>
                </c:pt>
                <c:pt idx="317">
                  <c:v>1222.6481000000001</c:v>
                </c:pt>
                <c:pt idx="318">
                  <c:v>1226.5050000000001</c:v>
                </c:pt>
                <c:pt idx="319">
                  <c:v>1230.3619000000001</c:v>
                </c:pt>
                <c:pt idx="320">
                  <c:v>1234.2189000000001</c:v>
                </c:pt>
                <c:pt idx="321">
                  <c:v>1238.0758000000001</c:v>
                </c:pt>
                <c:pt idx="322">
                  <c:v>1241.9327000000001</c:v>
                </c:pt>
                <c:pt idx="323">
                  <c:v>1245.7897</c:v>
                </c:pt>
                <c:pt idx="324">
                  <c:v>1249.6466</c:v>
                </c:pt>
                <c:pt idx="325">
                  <c:v>1253.5035</c:v>
                </c:pt>
                <c:pt idx="326">
                  <c:v>1257.3605</c:v>
                </c:pt>
                <c:pt idx="327">
                  <c:v>1261.2174</c:v>
                </c:pt>
                <c:pt idx="328">
                  <c:v>1265.0743</c:v>
                </c:pt>
                <c:pt idx="329">
                  <c:v>1268.9313</c:v>
                </c:pt>
                <c:pt idx="330">
                  <c:v>1272.7882</c:v>
                </c:pt>
                <c:pt idx="331">
                  <c:v>1276.6451</c:v>
                </c:pt>
                <c:pt idx="332">
                  <c:v>1280.5020999999999</c:v>
                </c:pt>
                <c:pt idx="333">
                  <c:v>1284.3589999999999</c:v>
                </c:pt>
                <c:pt idx="334">
                  <c:v>1288.2158999999999</c:v>
                </c:pt>
                <c:pt idx="335">
                  <c:v>1292.0728999999999</c:v>
                </c:pt>
                <c:pt idx="336">
                  <c:v>1295.9297999999999</c:v>
                </c:pt>
                <c:pt idx="337">
                  <c:v>1299.7867000000001</c:v>
                </c:pt>
                <c:pt idx="338">
                  <c:v>1303.6437000000001</c:v>
                </c:pt>
                <c:pt idx="339">
                  <c:v>1307.5006000000001</c:v>
                </c:pt>
                <c:pt idx="340">
                  <c:v>1311.3575000000001</c:v>
                </c:pt>
                <c:pt idx="341">
                  <c:v>1315.2145</c:v>
                </c:pt>
                <c:pt idx="342">
                  <c:v>1319.0714</c:v>
                </c:pt>
                <c:pt idx="343">
                  <c:v>1322.9283</c:v>
                </c:pt>
                <c:pt idx="344">
                  <c:v>1326.7853</c:v>
                </c:pt>
                <c:pt idx="345">
                  <c:v>1330.6422</c:v>
                </c:pt>
                <c:pt idx="346">
                  <c:v>1334.4991</c:v>
                </c:pt>
                <c:pt idx="347">
                  <c:v>1338.3561</c:v>
                </c:pt>
                <c:pt idx="348">
                  <c:v>1342.213</c:v>
                </c:pt>
                <c:pt idx="349">
                  <c:v>1346.0699</c:v>
                </c:pt>
                <c:pt idx="350">
                  <c:v>1349.9268999999999</c:v>
                </c:pt>
                <c:pt idx="351">
                  <c:v>1353.7837999999999</c:v>
                </c:pt>
                <c:pt idx="352">
                  <c:v>1357.6406999999999</c:v>
                </c:pt>
                <c:pt idx="353">
                  <c:v>1361.4976999999999</c:v>
                </c:pt>
                <c:pt idx="354">
                  <c:v>1365.3545999999999</c:v>
                </c:pt>
                <c:pt idx="355">
                  <c:v>1369.2114999999999</c:v>
                </c:pt>
                <c:pt idx="356">
                  <c:v>1373.0685000000001</c:v>
                </c:pt>
                <c:pt idx="357">
                  <c:v>1376.9254000000001</c:v>
                </c:pt>
                <c:pt idx="358">
                  <c:v>1380.7823000000001</c:v>
                </c:pt>
                <c:pt idx="359">
                  <c:v>1384.6393</c:v>
                </c:pt>
                <c:pt idx="360">
                  <c:v>1388.4962</c:v>
                </c:pt>
                <c:pt idx="361">
                  <c:v>1392.3531</c:v>
                </c:pt>
                <c:pt idx="362">
                  <c:v>1396.2101</c:v>
                </c:pt>
                <c:pt idx="363">
                  <c:v>1400.067</c:v>
                </c:pt>
                <c:pt idx="364">
                  <c:v>1403.924</c:v>
                </c:pt>
                <c:pt idx="365">
                  <c:v>1407.7809</c:v>
                </c:pt>
                <c:pt idx="366">
                  <c:v>1411.6378</c:v>
                </c:pt>
                <c:pt idx="367">
                  <c:v>1415.4947999999999</c:v>
                </c:pt>
                <c:pt idx="368">
                  <c:v>1419.3516999999999</c:v>
                </c:pt>
                <c:pt idx="369">
                  <c:v>1423.2085999999999</c:v>
                </c:pt>
                <c:pt idx="370">
                  <c:v>1427.0655999999999</c:v>
                </c:pt>
                <c:pt idx="371">
                  <c:v>1430.9224999999999</c:v>
                </c:pt>
                <c:pt idx="372">
                  <c:v>1434.7793999999999</c:v>
                </c:pt>
                <c:pt idx="373">
                  <c:v>1438.6364000000001</c:v>
                </c:pt>
                <c:pt idx="374">
                  <c:v>1442.4933000000001</c:v>
                </c:pt>
                <c:pt idx="375">
                  <c:v>1446.3502000000001</c:v>
                </c:pt>
                <c:pt idx="376">
                  <c:v>1450.2072000000001</c:v>
                </c:pt>
                <c:pt idx="377">
                  <c:v>1454.0641000000001</c:v>
                </c:pt>
                <c:pt idx="378">
                  <c:v>1457.921</c:v>
                </c:pt>
                <c:pt idx="379">
                  <c:v>1461.778</c:v>
                </c:pt>
                <c:pt idx="380">
                  <c:v>1465.6349</c:v>
                </c:pt>
                <c:pt idx="381">
                  <c:v>1469.4918</c:v>
                </c:pt>
                <c:pt idx="382">
                  <c:v>1473.3488</c:v>
                </c:pt>
                <c:pt idx="383">
                  <c:v>1477.2057</c:v>
                </c:pt>
                <c:pt idx="384">
                  <c:v>1481.0626</c:v>
                </c:pt>
                <c:pt idx="385">
                  <c:v>1484.9195999999999</c:v>
                </c:pt>
                <c:pt idx="386">
                  <c:v>1488.7764999999999</c:v>
                </c:pt>
                <c:pt idx="387">
                  <c:v>1492.6333999999999</c:v>
                </c:pt>
                <c:pt idx="388">
                  <c:v>1496.4903999999999</c:v>
                </c:pt>
                <c:pt idx="389">
                  <c:v>1500.3472999999999</c:v>
                </c:pt>
                <c:pt idx="390">
                  <c:v>1504.2041999999999</c:v>
                </c:pt>
                <c:pt idx="391">
                  <c:v>1508.0612000000001</c:v>
                </c:pt>
                <c:pt idx="392">
                  <c:v>1511.9181000000001</c:v>
                </c:pt>
                <c:pt idx="393">
                  <c:v>1515.7750000000001</c:v>
                </c:pt>
                <c:pt idx="394">
                  <c:v>1519.6320000000001</c:v>
                </c:pt>
                <c:pt idx="395">
                  <c:v>1523.4889000000001</c:v>
                </c:pt>
                <c:pt idx="396">
                  <c:v>1527.3458000000001</c:v>
                </c:pt>
                <c:pt idx="397">
                  <c:v>1531.2028</c:v>
                </c:pt>
                <c:pt idx="398">
                  <c:v>1535.0597</c:v>
                </c:pt>
                <c:pt idx="399">
                  <c:v>1538.9166</c:v>
                </c:pt>
                <c:pt idx="400">
                  <c:v>1542.7736</c:v>
                </c:pt>
                <c:pt idx="401">
                  <c:v>1546.6305</c:v>
                </c:pt>
                <c:pt idx="402">
                  <c:v>1550.4874</c:v>
                </c:pt>
                <c:pt idx="403">
                  <c:v>1554.3444</c:v>
                </c:pt>
                <c:pt idx="404">
                  <c:v>1558.2012999999999</c:v>
                </c:pt>
                <c:pt idx="405">
                  <c:v>1562.0581999999999</c:v>
                </c:pt>
                <c:pt idx="406">
                  <c:v>1565.9151999999999</c:v>
                </c:pt>
                <c:pt idx="407">
                  <c:v>1569.7720999999999</c:v>
                </c:pt>
                <c:pt idx="408">
                  <c:v>1573.6289999999999</c:v>
                </c:pt>
                <c:pt idx="409">
                  <c:v>1577.4860000000001</c:v>
                </c:pt>
                <c:pt idx="410">
                  <c:v>1581.3429000000001</c:v>
                </c:pt>
                <c:pt idx="411">
                  <c:v>1585.1998000000001</c:v>
                </c:pt>
                <c:pt idx="412">
                  <c:v>1589.0568000000001</c:v>
                </c:pt>
                <c:pt idx="413">
                  <c:v>1592.9137000000001</c:v>
                </c:pt>
                <c:pt idx="414">
                  <c:v>1596.7706000000001</c:v>
                </c:pt>
                <c:pt idx="415">
                  <c:v>1600.6276</c:v>
                </c:pt>
                <c:pt idx="416">
                  <c:v>1604.4845</c:v>
                </c:pt>
                <c:pt idx="417">
                  <c:v>1608.3414</c:v>
                </c:pt>
                <c:pt idx="418">
                  <c:v>1612.1984</c:v>
                </c:pt>
                <c:pt idx="419">
                  <c:v>1616.0553</c:v>
                </c:pt>
                <c:pt idx="420">
                  <c:v>1619.9122</c:v>
                </c:pt>
                <c:pt idx="421">
                  <c:v>1623.7692</c:v>
                </c:pt>
                <c:pt idx="422">
                  <c:v>1627.6261</c:v>
                </c:pt>
                <c:pt idx="423">
                  <c:v>1631.4829999999999</c:v>
                </c:pt>
                <c:pt idx="424">
                  <c:v>1635.34</c:v>
                </c:pt>
                <c:pt idx="425">
                  <c:v>1639.1968999999999</c:v>
                </c:pt>
                <c:pt idx="426">
                  <c:v>1643.0537999999999</c:v>
                </c:pt>
                <c:pt idx="427">
                  <c:v>1646.9108000000001</c:v>
                </c:pt>
                <c:pt idx="428">
                  <c:v>1650.7677000000001</c:v>
                </c:pt>
                <c:pt idx="429">
                  <c:v>1654.6246000000001</c:v>
                </c:pt>
                <c:pt idx="430">
                  <c:v>1658.4816000000001</c:v>
                </c:pt>
                <c:pt idx="431">
                  <c:v>1662.3385000000001</c:v>
                </c:pt>
                <c:pt idx="432">
                  <c:v>1666.1954000000001</c:v>
                </c:pt>
                <c:pt idx="433">
                  <c:v>1670.0524</c:v>
                </c:pt>
                <c:pt idx="434">
                  <c:v>1673.9093</c:v>
                </c:pt>
                <c:pt idx="435">
                  <c:v>1677.7662</c:v>
                </c:pt>
                <c:pt idx="436">
                  <c:v>1681.6232</c:v>
                </c:pt>
                <c:pt idx="437">
                  <c:v>1685.4801</c:v>
                </c:pt>
                <c:pt idx="438">
                  <c:v>1689.337</c:v>
                </c:pt>
                <c:pt idx="439">
                  <c:v>1693.194</c:v>
                </c:pt>
                <c:pt idx="440">
                  <c:v>1697.0509</c:v>
                </c:pt>
                <c:pt idx="441">
                  <c:v>1700.9078</c:v>
                </c:pt>
                <c:pt idx="442">
                  <c:v>1704.7647999999999</c:v>
                </c:pt>
                <c:pt idx="443">
                  <c:v>1708.6216999999999</c:v>
                </c:pt>
                <c:pt idx="444">
                  <c:v>1712.4785999999999</c:v>
                </c:pt>
                <c:pt idx="445">
                  <c:v>1716.3356000000001</c:v>
                </c:pt>
                <c:pt idx="446">
                  <c:v>1720.1925000000001</c:v>
                </c:pt>
                <c:pt idx="447">
                  <c:v>1724.0494000000001</c:v>
                </c:pt>
                <c:pt idx="448">
                  <c:v>1727.9064000000001</c:v>
                </c:pt>
                <c:pt idx="449">
                  <c:v>1731.7633000000001</c:v>
                </c:pt>
                <c:pt idx="450">
                  <c:v>1735.6202000000001</c:v>
                </c:pt>
                <c:pt idx="451">
                  <c:v>1739.4772</c:v>
                </c:pt>
                <c:pt idx="452">
                  <c:v>1743.3341</c:v>
                </c:pt>
                <c:pt idx="453">
                  <c:v>1747.191</c:v>
                </c:pt>
                <c:pt idx="454">
                  <c:v>1751.048</c:v>
                </c:pt>
                <c:pt idx="455">
                  <c:v>1754.9049</c:v>
                </c:pt>
                <c:pt idx="456">
                  <c:v>1758.7618</c:v>
                </c:pt>
                <c:pt idx="457">
                  <c:v>1762.6188</c:v>
                </c:pt>
                <c:pt idx="458">
                  <c:v>1766.4757</c:v>
                </c:pt>
                <c:pt idx="459">
                  <c:v>1770.3326</c:v>
                </c:pt>
                <c:pt idx="460">
                  <c:v>1774.1895999999999</c:v>
                </c:pt>
                <c:pt idx="461">
                  <c:v>1778.0464999999999</c:v>
                </c:pt>
                <c:pt idx="462">
                  <c:v>1781.9033999999999</c:v>
                </c:pt>
                <c:pt idx="463">
                  <c:v>1785.7603999999999</c:v>
                </c:pt>
                <c:pt idx="464">
                  <c:v>1789.6172999999999</c:v>
                </c:pt>
                <c:pt idx="465">
                  <c:v>1793.4742000000001</c:v>
                </c:pt>
                <c:pt idx="466">
                  <c:v>1797.3312000000001</c:v>
                </c:pt>
                <c:pt idx="467">
                  <c:v>1801.1881000000001</c:v>
                </c:pt>
                <c:pt idx="468">
                  <c:v>1805.0450000000001</c:v>
                </c:pt>
                <c:pt idx="469">
                  <c:v>1808.902</c:v>
                </c:pt>
                <c:pt idx="470">
                  <c:v>1812.7589</c:v>
                </c:pt>
                <c:pt idx="471">
                  <c:v>1816.6158</c:v>
                </c:pt>
                <c:pt idx="472">
                  <c:v>1820.4728</c:v>
                </c:pt>
                <c:pt idx="473">
                  <c:v>1824.3297</c:v>
                </c:pt>
                <c:pt idx="474">
                  <c:v>1828.1866</c:v>
                </c:pt>
                <c:pt idx="475">
                  <c:v>1832.0436</c:v>
                </c:pt>
                <c:pt idx="476">
                  <c:v>1835.9005</c:v>
                </c:pt>
                <c:pt idx="477">
                  <c:v>1839.7574</c:v>
                </c:pt>
                <c:pt idx="478">
                  <c:v>1843.6143999999999</c:v>
                </c:pt>
                <c:pt idx="479">
                  <c:v>1847.4712999999999</c:v>
                </c:pt>
                <c:pt idx="480">
                  <c:v>1851.3281999999999</c:v>
                </c:pt>
                <c:pt idx="481">
                  <c:v>1855.1851999999999</c:v>
                </c:pt>
                <c:pt idx="482">
                  <c:v>1859.0420999999999</c:v>
                </c:pt>
                <c:pt idx="483">
                  <c:v>1862.8989999999999</c:v>
                </c:pt>
                <c:pt idx="484">
                  <c:v>1866.7560000000001</c:v>
                </c:pt>
                <c:pt idx="485">
                  <c:v>1870.6129000000001</c:v>
                </c:pt>
                <c:pt idx="486">
                  <c:v>1874.4698000000001</c:v>
                </c:pt>
                <c:pt idx="487">
                  <c:v>1878.3268</c:v>
                </c:pt>
                <c:pt idx="488">
                  <c:v>1882.1837</c:v>
                </c:pt>
                <c:pt idx="489">
                  <c:v>1886.0406</c:v>
                </c:pt>
                <c:pt idx="490">
                  <c:v>1889.8976</c:v>
                </c:pt>
                <c:pt idx="491">
                  <c:v>1893.7545</c:v>
                </c:pt>
                <c:pt idx="492">
                  <c:v>1897.6115</c:v>
                </c:pt>
                <c:pt idx="493">
                  <c:v>1901.4684</c:v>
                </c:pt>
                <c:pt idx="494">
                  <c:v>1905.3253</c:v>
                </c:pt>
                <c:pt idx="495">
                  <c:v>1909.1822999999999</c:v>
                </c:pt>
                <c:pt idx="496">
                  <c:v>1913.0391999999999</c:v>
                </c:pt>
                <c:pt idx="497">
                  <c:v>1916.8960999999999</c:v>
                </c:pt>
                <c:pt idx="498">
                  <c:v>1920.7530999999999</c:v>
                </c:pt>
                <c:pt idx="499">
                  <c:v>1924.61</c:v>
                </c:pt>
                <c:pt idx="500">
                  <c:v>1928.4668999999999</c:v>
                </c:pt>
                <c:pt idx="501">
                  <c:v>1932.3239000000001</c:v>
                </c:pt>
                <c:pt idx="502">
                  <c:v>1936.1808000000001</c:v>
                </c:pt>
                <c:pt idx="503">
                  <c:v>1940.0377000000001</c:v>
                </c:pt>
                <c:pt idx="504">
                  <c:v>1943.8947000000001</c:v>
                </c:pt>
                <c:pt idx="505">
                  <c:v>1947.7516000000001</c:v>
                </c:pt>
                <c:pt idx="506">
                  <c:v>1951.6085</c:v>
                </c:pt>
                <c:pt idx="507">
                  <c:v>1955.4655</c:v>
                </c:pt>
                <c:pt idx="508">
                  <c:v>1959.3224</c:v>
                </c:pt>
                <c:pt idx="509">
                  <c:v>1963.1793</c:v>
                </c:pt>
                <c:pt idx="510">
                  <c:v>1967.0363</c:v>
                </c:pt>
                <c:pt idx="511">
                  <c:v>1970.8932</c:v>
                </c:pt>
                <c:pt idx="512">
                  <c:v>1974.7501</c:v>
                </c:pt>
                <c:pt idx="513">
                  <c:v>1978.6070999999999</c:v>
                </c:pt>
                <c:pt idx="514">
                  <c:v>1982.4639999999999</c:v>
                </c:pt>
                <c:pt idx="515">
                  <c:v>1986.3208999999999</c:v>
                </c:pt>
                <c:pt idx="516">
                  <c:v>1990.1778999999999</c:v>
                </c:pt>
                <c:pt idx="517">
                  <c:v>1994.0347999999999</c:v>
                </c:pt>
                <c:pt idx="518">
                  <c:v>1997.8916999999999</c:v>
                </c:pt>
                <c:pt idx="519">
                  <c:v>2001.7487000000001</c:v>
                </c:pt>
                <c:pt idx="520">
                  <c:v>2005.6056000000001</c:v>
                </c:pt>
                <c:pt idx="521">
                  <c:v>2009.4625000000001</c:v>
                </c:pt>
                <c:pt idx="522">
                  <c:v>2013.3195000000001</c:v>
                </c:pt>
                <c:pt idx="523">
                  <c:v>2017.1764000000001</c:v>
                </c:pt>
                <c:pt idx="524">
                  <c:v>2021.0333000000001</c:v>
                </c:pt>
                <c:pt idx="525">
                  <c:v>2024.8903</c:v>
                </c:pt>
                <c:pt idx="526">
                  <c:v>2028.7472</c:v>
                </c:pt>
                <c:pt idx="527">
                  <c:v>2032.6041</c:v>
                </c:pt>
                <c:pt idx="528">
                  <c:v>2036.4611</c:v>
                </c:pt>
                <c:pt idx="529">
                  <c:v>2040.318</c:v>
                </c:pt>
                <c:pt idx="530">
                  <c:v>2044.1749</c:v>
                </c:pt>
                <c:pt idx="531">
                  <c:v>2048.0320000000002</c:v>
                </c:pt>
                <c:pt idx="532">
                  <c:v>2051.888899999999</c:v>
                </c:pt>
                <c:pt idx="533">
                  <c:v>2055.7458000000001</c:v>
                </c:pt>
                <c:pt idx="534">
                  <c:v>2059.6028000000001</c:v>
                </c:pt>
                <c:pt idx="535">
                  <c:v>2063.4596999999999</c:v>
                </c:pt>
                <c:pt idx="536">
                  <c:v>2067.3166999999999</c:v>
                </c:pt>
                <c:pt idx="537">
                  <c:v>2071.1736000000001</c:v>
                </c:pt>
                <c:pt idx="538">
                  <c:v>2075.0304999999998</c:v>
                </c:pt>
                <c:pt idx="539">
                  <c:v>2078.8874999999998</c:v>
                </c:pt>
                <c:pt idx="540">
                  <c:v>2082.7444</c:v>
                </c:pt>
                <c:pt idx="541">
                  <c:v>2086.6012999999998</c:v>
                </c:pt>
                <c:pt idx="542">
                  <c:v>2090.4582999999998</c:v>
                </c:pt>
                <c:pt idx="543">
                  <c:v>2094.3152</c:v>
                </c:pt>
                <c:pt idx="544">
                  <c:v>2098.1720999999998</c:v>
                </c:pt>
                <c:pt idx="545">
                  <c:v>2102.0291000000002</c:v>
                </c:pt>
                <c:pt idx="546">
                  <c:v>2105.886</c:v>
                </c:pt>
                <c:pt idx="547">
                  <c:v>2109.7429000000002</c:v>
                </c:pt>
                <c:pt idx="548">
                  <c:v>2113.5999000000002</c:v>
                </c:pt>
                <c:pt idx="549">
                  <c:v>2117.4567999999999</c:v>
                </c:pt>
                <c:pt idx="550">
                  <c:v>2121.3137000000002</c:v>
                </c:pt>
                <c:pt idx="551">
                  <c:v>2125.1707000000001</c:v>
                </c:pt>
                <c:pt idx="552">
                  <c:v>2129.0275999999999</c:v>
                </c:pt>
                <c:pt idx="553">
                  <c:v>2132.8845000000001</c:v>
                </c:pt>
                <c:pt idx="554">
                  <c:v>2136.7415000000001</c:v>
                </c:pt>
                <c:pt idx="555">
                  <c:v>2140.5983999999999</c:v>
                </c:pt>
                <c:pt idx="556">
                  <c:v>2144.4553000000001</c:v>
                </c:pt>
                <c:pt idx="557">
                  <c:v>2148.3123000000001</c:v>
                </c:pt>
                <c:pt idx="558">
                  <c:v>2152.1691999999998</c:v>
                </c:pt>
                <c:pt idx="559">
                  <c:v>2156.0261</c:v>
                </c:pt>
                <c:pt idx="560">
                  <c:v>2159.8831</c:v>
                </c:pt>
                <c:pt idx="561">
                  <c:v>2163.7399999999998</c:v>
                </c:pt>
                <c:pt idx="562">
                  <c:v>2167.5969</c:v>
                </c:pt>
                <c:pt idx="563">
                  <c:v>2171.4539</c:v>
                </c:pt>
                <c:pt idx="564">
                  <c:v>2175.3108000000002</c:v>
                </c:pt>
                <c:pt idx="565">
                  <c:v>2179.1677</c:v>
                </c:pt>
                <c:pt idx="566">
                  <c:v>2183.024699999999</c:v>
                </c:pt>
                <c:pt idx="567">
                  <c:v>2186.8816000000002</c:v>
                </c:pt>
                <c:pt idx="568">
                  <c:v>2190.738499999999</c:v>
                </c:pt>
                <c:pt idx="569">
                  <c:v>2194.5954999999999</c:v>
                </c:pt>
                <c:pt idx="570">
                  <c:v>2198.4524000000001</c:v>
                </c:pt>
                <c:pt idx="571">
                  <c:v>2202.3092999999999</c:v>
                </c:pt>
                <c:pt idx="572">
                  <c:v>2206.166299999999</c:v>
                </c:pt>
                <c:pt idx="573">
                  <c:v>2210.0232000000001</c:v>
                </c:pt>
                <c:pt idx="574">
                  <c:v>2213.8800999999999</c:v>
                </c:pt>
                <c:pt idx="575">
                  <c:v>2217.7370999999998</c:v>
                </c:pt>
                <c:pt idx="576">
                  <c:v>2221.5940000000001</c:v>
                </c:pt>
                <c:pt idx="577">
                  <c:v>2225.4508999999998</c:v>
                </c:pt>
                <c:pt idx="578">
                  <c:v>2229.3078999999998</c:v>
                </c:pt>
                <c:pt idx="579">
                  <c:v>2233.1648</c:v>
                </c:pt>
                <c:pt idx="580">
                  <c:v>2237.0216999999998</c:v>
                </c:pt>
                <c:pt idx="581">
                  <c:v>2240.8787000000002</c:v>
                </c:pt>
                <c:pt idx="582">
                  <c:v>2244.7356</c:v>
                </c:pt>
                <c:pt idx="583">
                  <c:v>2248.5925000000002</c:v>
                </c:pt>
                <c:pt idx="584">
                  <c:v>2252.4495000000002</c:v>
                </c:pt>
                <c:pt idx="585">
                  <c:v>2256.3063999999999</c:v>
                </c:pt>
                <c:pt idx="586">
                  <c:v>2260.1633000000002</c:v>
                </c:pt>
                <c:pt idx="587">
                  <c:v>2264.0203000000001</c:v>
                </c:pt>
                <c:pt idx="588">
                  <c:v>2267.8771999999999</c:v>
                </c:pt>
                <c:pt idx="589">
                  <c:v>2271.7341000000001</c:v>
                </c:pt>
                <c:pt idx="590">
                  <c:v>2275.5911000000001</c:v>
                </c:pt>
                <c:pt idx="591">
                  <c:v>2279.4479999999999</c:v>
                </c:pt>
                <c:pt idx="592">
                  <c:v>2283.3049000000001</c:v>
                </c:pt>
                <c:pt idx="593">
                  <c:v>2287.1619000000001</c:v>
                </c:pt>
                <c:pt idx="594">
                  <c:v>2291.0187999999998</c:v>
                </c:pt>
                <c:pt idx="595">
                  <c:v>2294.8757000000001</c:v>
                </c:pt>
                <c:pt idx="596">
                  <c:v>2298.7327</c:v>
                </c:pt>
                <c:pt idx="597">
                  <c:v>2302.5895999999998</c:v>
                </c:pt>
                <c:pt idx="598">
                  <c:v>2306.4465</c:v>
                </c:pt>
                <c:pt idx="599">
                  <c:v>2310.3035</c:v>
                </c:pt>
                <c:pt idx="600">
                  <c:v>2314.1604000000002</c:v>
                </c:pt>
                <c:pt idx="601">
                  <c:v>2318.0173</c:v>
                </c:pt>
                <c:pt idx="602">
                  <c:v>2321.8742999999999</c:v>
                </c:pt>
                <c:pt idx="603">
                  <c:v>2325.7312000000002</c:v>
                </c:pt>
                <c:pt idx="604">
                  <c:v>2329.588099999999</c:v>
                </c:pt>
                <c:pt idx="605">
                  <c:v>2333.4450999999999</c:v>
                </c:pt>
                <c:pt idx="606">
                  <c:v>2337.3020000000001</c:v>
                </c:pt>
                <c:pt idx="607">
                  <c:v>2341.158899999999</c:v>
                </c:pt>
                <c:pt idx="608">
                  <c:v>2345.0158999999999</c:v>
                </c:pt>
                <c:pt idx="609">
                  <c:v>2348.8728000000001</c:v>
                </c:pt>
                <c:pt idx="610">
                  <c:v>2352.729699999999</c:v>
                </c:pt>
                <c:pt idx="611">
                  <c:v>2356.586699999998</c:v>
                </c:pt>
                <c:pt idx="612">
                  <c:v>2360.4436000000001</c:v>
                </c:pt>
                <c:pt idx="613">
                  <c:v>2364.3004999999998</c:v>
                </c:pt>
                <c:pt idx="614">
                  <c:v>2368.1574999999998</c:v>
                </c:pt>
                <c:pt idx="615">
                  <c:v>2372.0144</c:v>
                </c:pt>
                <c:pt idx="616">
                  <c:v>2375.8712999999998</c:v>
                </c:pt>
                <c:pt idx="617">
                  <c:v>2379.7283000000002</c:v>
                </c:pt>
                <c:pt idx="618">
                  <c:v>2383.5852</c:v>
                </c:pt>
                <c:pt idx="619">
                  <c:v>2387.4421000000002</c:v>
                </c:pt>
                <c:pt idx="620">
                  <c:v>2391.2991000000002</c:v>
                </c:pt>
                <c:pt idx="621">
                  <c:v>2395.1559999999999</c:v>
                </c:pt>
                <c:pt idx="622">
                  <c:v>2399.0129000000002</c:v>
                </c:pt>
                <c:pt idx="623">
                  <c:v>2402.8699000000001</c:v>
                </c:pt>
                <c:pt idx="624">
                  <c:v>2406.726799999999</c:v>
                </c:pt>
                <c:pt idx="625">
                  <c:v>2410.5837000000001</c:v>
                </c:pt>
                <c:pt idx="626">
                  <c:v>2414.4407000000001</c:v>
                </c:pt>
                <c:pt idx="627">
                  <c:v>2418.2975999999999</c:v>
                </c:pt>
                <c:pt idx="628">
                  <c:v>2422.1545000000001</c:v>
                </c:pt>
                <c:pt idx="629">
                  <c:v>2426.0115000000001</c:v>
                </c:pt>
                <c:pt idx="630">
                  <c:v>2429.8683999999998</c:v>
                </c:pt>
                <c:pt idx="631">
                  <c:v>2433.7253000000001</c:v>
                </c:pt>
                <c:pt idx="632">
                  <c:v>2437.5823</c:v>
                </c:pt>
                <c:pt idx="633">
                  <c:v>2441.4391999999998</c:v>
                </c:pt>
                <c:pt idx="634">
                  <c:v>2445.2961</c:v>
                </c:pt>
                <c:pt idx="635">
                  <c:v>2449.1531</c:v>
                </c:pt>
                <c:pt idx="636">
                  <c:v>2453.0100000000002</c:v>
                </c:pt>
                <c:pt idx="637">
                  <c:v>2456.8669</c:v>
                </c:pt>
                <c:pt idx="638">
                  <c:v>2460.7239</c:v>
                </c:pt>
                <c:pt idx="639">
                  <c:v>2464.5808000000002</c:v>
                </c:pt>
                <c:pt idx="640">
                  <c:v>2468.4376999999999</c:v>
                </c:pt>
                <c:pt idx="641">
                  <c:v>2472.294699999999</c:v>
                </c:pt>
                <c:pt idx="642">
                  <c:v>2476.1516000000001</c:v>
                </c:pt>
                <c:pt idx="643">
                  <c:v>2480.008499999999</c:v>
                </c:pt>
                <c:pt idx="644">
                  <c:v>2483.8654999999999</c:v>
                </c:pt>
                <c:pt idx="645">
                  <c:v>2487.7224000000001</c:v>
                </c:pt>
                <c:pt idx="646">
                  <c:v>2491.5792999999999</c:v>
                </c:pt>
                <c:pt idx="647">
                  <c:v>2495.4362999999998</c:v>
                </c:pt>
                <c:pt idx="648">
                  <c:v>2499.2932000000001</c:v>
                </c:pt>
                <c:pt idx="649">
                  <c:v>2503.1500999999998</c:v>
                </c:pt>
                <c:pt idx="650">
                  <c:v>2507.0070999999998</c:v>
                </c:pt>
                <c:pt idx="651">
                  <c:v>2510.864</c:v>
                </c:pt>
                <c:pt idx="652">
                  <c:v>2514.720899999998</c:v>
                </c:pt>
                <c:pt idx="653">
                  <c:v>2518.5779000000002</c:v>
                </c:pt>
                <c:pt idx="654">
                  <c:v>2522.4348</c:v>
                </c:pt>
                <c:pt idx="655">
                  <c:v>2526.2917000000002</c:v>
                </c:pt>
                <c:pt idx="656">
                  <c:v>2530.1487000000002</c:v>
                </c:pt>
                <c:pt idx="657">
                  <c:v>2534.0056</c:v>
                </c:pt>
                <c:pt idx="658">
                  <c:v>2537.8625000000002</c:v>
                </c:pt>
                <c:pt idx="659">
                  <c:v>2541.7195000000002</c:v>
                </c:pt>
                <c:pt idx="660">
                  <c:v>2545.5763999999999</c:v>
                </c:pt>
                <c:pt idx="661">
                  <c:v>2549.4333000000001</c:v>
                </c:pt>
                <c:pt idx="662">
                  <c:v>2553.2903000000001</c:v>
                </c:pt>
                <c:pt idx="663">
                  <c:v>2557.1471999999999</c:v>
                </c:pt>
                <c:pt idx="664">
                  <c:v>2561.0041999999999</c:v>
                </c:pt>
                <c:pt idx="665">
                  <c:v>2564.8611000000001</c:v>
                </c:pt>
                <c:pt idx="666">
                  <c:v>2568.7179999999998</c:v>
                </c:pt>
                <c:pt idx="667">
                  <c:v>2572.5749999999998</c:v>
                </c:pt>
                <c:pt idx="668">
                  <c:v>2576.4319</c:v>
                </c:pt>
                <c:pt idx="669">
                  <c:v>2580.288799999998</c:v>
                </c:pt>
                <c:pt idx="670">
                  <c:v>2584.1457999999998</c:v>
                </c:pt>
                <c:pt idx="671">
                  <c:v>2588.0027</c:v>
                </c:pt>
                <c:pt idx="672">
                  <c:v>2591.8595999999998</c:v>
                </c:pt>
                <c:pt idx="673">
                  <c:v>2595.7166000000002</c:v>
                </c:pt>
                <c:pt idx="674">
                  <c:v>2599.5735</c:v>
                </c:pt>
                <c:pt idx="675">
                  <c:v>2603.4304000000002</c:v>
                </c:pt>
                <c:pt idx="676">
                  <c:v>2607.2874000000002</c:v>
                </c:pt>
                <c:pt idx="677">
                  <c:v>2611.144299999999</c:v>
                </c:pt>
                <c:pt idx="678">
                  <c:v>2615.0012000000002</c:v>
                </c:pt>
                <c:pt idx="679">
                  <c:v>2618.8582000000001</c:v>
                </c:pt>
                <c:pt idx="680">
                  <c:v>2622.7150999999999</c:v>
                </c:pt>
                <c:pt idx="681">
                  <c:v>2626.5720000000001</c:v>
                </c:pt>
                <c:pt idx="682">
                  <c:v>2630.4290000000001</c:v>
                </c:pt>
                <c:pt idx="683">
                  <c:v>2634.285899999998</c:v>
                </c:pt>
                <c:pt idx="684">
                  <c:v>2638.1428000000001</c:v>
                </c:pt>
                <c:pt idx="685">
                  <c:v>2641.9998000000001</c:v>
                </c:pt>
                <c:pt idx="686">
                  <c:v>2645.8566999999998</c:v>
                </c:pt>
                <c:pt idx="687">
                  <c:v>2649.7136</c:v>
                </c:pt>
                <c:pt idx="688">
                  <c:v>2653.5706</c:v>
                </c:pt>
                <c:pt idx="689">
                  <c:v>2657.4274999999998</c:v>
                </c:pt>
                <c:pt idx="690">
                  <c:v>2661.2844</c:v>
                </c:pt>
                <c:pt idx="691">
                  <c:v>2665.1414</c:v>
                </c:pt>
                <c:pt idx="692">
                  <c:v>2668.9983000000002</c:v>
                </c:pt>
                <c:pt idx="693">
                  <c:v>2672.8552</c:v>
                </c:pt>
                <c:pt idx="694">
                  <c:v>2676.7121999999999</c:v>
                </c:pt>
                <c:pt idx="695">
                  <c:v>2680.5691000000002</c:v>
                </c:pt>
                <c:pt idx="696">
                  <c:v>2684.4259999999999</c:v>
                </c:pt>
                <c:pt idx="697">
                  <c:v>2688.282999999999</c:v>
                </c:pt>
                <c:pt idx="698">
                  <c:v>2692.1399000000001</c:v>
                </c:pt>
                <c:pt idx="699">
                  <c:v>2695.9967999999999</c:v>
                </c:pt>
                <c:pt idx="700">
                  <c:v>2699.8537999999999</c:v>
                </c:pt>
                <c:pt idx="701">
                  <c:v>2703.7107000000001</c:v>
                </c:pt>
                <c:pt idx="702">
                  <c:v>2707.5675999999999</c:v>
                </c:pt>
                <c:pt idx="703">
                  <c:v>2711.4245999999998</c:v>
                </c:pt>
                <c:pt idx="704">
                  <c:v>2715.2815000000001</c:v>
                </c:pt>
                <c:pt idx="705">
                  <c:v>2719.1383999999998</c:v>
                </c:pt>
                <c:pt idx="706">
                  <c:v>2722.9953999999998</c:v>
                </c:pt>
                <c:pt idx="707">
                  <c:v>2726.8523</c:v>
                </c:pt>
                <c:pt idx="708">
                  <c:v>2730.7091999999998</c:v>
                </c:pt>
                <c:pt idx="709">
                  <c:v>2734.5662000000002</c:v>
                </c:pt>
                <c:pt idx="710">
                  <c:v>2738.4231</c:v>
                </c:pt>
                <c:pt idx="711">
                  <c:v>2742.28</c:v>
                </c:pt>
                <c:pt idx="712">
                  <c:v>2746.1370000000002</c:v>
                </c:pt>
                <c:pt idx="713">
                  <c:v>2749.9938999999999</c:v>
                </c:pt>
                <c:pt idx="714">
                  <c:v>2753.8508000000002</c:v>
                </c:pt>
                <c:pt idx="715">
                  <c:v>2757.7078000000001</c:v>
                </c:pt>
                <c:pt idx="716">
                  <c:v>2761.564699999999</c:v>
                </c:pt>
                <c:pt idx="717">
                  <c:v>2765.4216000000001</c:v>
                </c:pt>
                <c:pt idx="718">
                  <c:v>2769.2786000000001</c:v>
                </c:pt>
                <c:pt idx="719">
                  <c:v>2773.1354999999999</c:v>
                </c:pt>
                <c:pt idx="720">
                  <c:v>2776.9924000000001</c:v>
                </c:pt>
                <c:pt idx="721">
                  <c:v>2780.8494000000001</c:v>
                </c:pt>
                <c:pt idx="722">
                  <c:v>2784.706299999998</c:v>
                </c:pt>
                <c:pt idx="723">
                  <c:v>2788.5632000000001</c:v>
                </c:pt>
                <c:pt idx="724">
                  <c:v>2792.4202</c:v>
                </c:pt>
                <c:pt idx="725">
                  <c:v>2796.2770999999998</c:v>
                </c:pt>
                <c:pt idx="726">
                  <c:v>2800.134</c:v>
                </c:pt>
                <c:pt idx="727">
                  <c:v>2803.991</c:v>
                </c:pt>
                <c:pt idx="728">
                  <c:v>2807.8479000000002</c:v>
                </c:pt>
                <c:pt idx="729">
                  <c:v>2811.7048</c:v>
                </c:pt>
                <c:pt idx="730">
                  <c:v>2815.5617999999999</c:v>
                </c:pt>
                <c:pt idx="731">
                  <c:v>2819.4187000000002</c:v>
                </c:pt>
                <c:pt idx="732">
                  <c:v>2823.2755999999999</c:v>
                </c:pt>
                <c:pt idx="733">
                  <c:v>2827.1325999999999</c:v>
                </c:pt>
                <c:pt idx="734">
                  <c:v>2830.9895000000001</c:v>
                </c:pt>
                <c:pt idx="735">
                  <c:v>2834.8463999999999</c:v>
                </c:pt>
                <c:pt idx="736">
                  <c:v>2838.7033999999999</c:v>
                </c:pt>
                <c:pt idx="737">
                  <c:v>2842.5603000000001</c:v>
                </c:pt>
                <c:pt idx="738">
                  <c:v>2846.4171999999999</c:v>
                </c:pt>
                <c:pt idx="739">
                  <c:v>2850.2741999999998</c:v>
                </c:pt>
                <c:pt idx="740">
                  <c:v>2854.1311000000001</c:v>
                </c:pt>
                <c:pt idx="741">
                  <c:v>2857.9879999999998</c:v>
                </c:pt>
                <c:pt idx="742">
                  <c:v>2861.8449999999998</c:v>
                </c:pt>
                <c:pt idx="743">
                  <c:v>2865.7019</c:v>
                </c:pt>
                <c:pt idx="744">
                  <c:v>2869.5587999999998</c:v>
                </c:pt>
                <c:pt idx="745">
                  <c:v>2873.4158000000002</c:v>
                </c:pt>
                <c:pt idx="746">
                  <c:v>2877.2727</c:v>
                </c:pt>
                <c:pt idx="747">
                  <c:v>2881.1296000000002</c:v>
                </c:pt>
                <c:pt idx="748">
                  <c:v>2884.9866000000002</c:v>
                </c:pt>
                <c:pt idx="749">
                  <c:v>2888.8434999999999</c:v>
                </c:pt>
                <c:pt idx="750">
                  <c:v>2892.7004000000002</c:v>
                </c:pt>
                <c:pt idx="751">
                  <c:v>2896.5574000000001</c:v>
                </c:pt>
                <c:pt idx="752">
                  <c:v>2900.4142999999999</c:v>
                </c:pt>
                <c:pt idx="753">
                  <c:v>2904.2712000000001</c:v>
                </c:pt>
                <c:pt idx="754">
                  <c:v>2908.1282000000001</c:v>
                </c:pt>
                <c:pt idx="755">
                  <c:v>2911.9850999999999</c:v>
                </c:pt>
                <c:pt idx="756">
                  <c:v>2915.8420000000001</c:v>
                </c:pt>
                <c:pt idx="757">
                  <c:v>2919.6990000000001</c:v>
                </c:pt>
                <c:pt idx="758">
                  <c:v>2923.5558999999998</c:v>
                </c:pt>
                <c:pt idx="759">
                  <c:v>2927.4128000000001</c:v>
                </c:pt>
                <c:pt idx="760">
                  <c:v>2931.2698</c:v>
                </c:pt>
                <c:pt idx="761">
                  <c:v>2935.126699999998</c:v>
                </c:pt>
                <c:pt idx="762">
                  <c:v>2938.9836</c:v>
                </c:pt>
                <c:pt idx="763">
                  <c:v>2942.8406</c:v>
                </c:pt>
                <c:pt idx="764">
                  <c:v>2946.6975000000002</c:v>
                </c:pt>
                <c:pt idx="765">
                  <c:v>2950.5544</c:v>
                </c:pt>
                <c:pt idx="766">
                  <c:v>2954.4114</c:v>
                </c:pt>
                <c:pt idx="767">
                  <c:v>2958.2683000000002</c:v>
                </c:pt>
                <c:pt idx="768">
                  <c:v>2962.1251999999999</c:v>
                </c:pt>
                <c:pt idx="769">
                  <c:v>2965.9821999999999</c:v>
                </c:pt>
                <c:pt idx="770">
                  <c:v>2969.8391000000001</c:v>
                </c:pt>
                <c:pt idx="771">
                  <c:v>2973.6959999999999</c:v>
                </c:pt>
                <c:pt idx="772">
                  <c:v>2977.5529999999999</c:v>
                </c:pt>
                <c:pt idx="773">
                  <c:v>2981.4099000000001</c:v>
                </c:pt>
                <c:pt idx="774">
                  <c:v>2985.266799999999</c:v>
                </c:pt>
                <c:pt idx="775">
                  <c:v>2989.1237999999998</c:v>
                </c:pt>
                <c:pt idx="776">
                  <c:v>2992.9807000000001</c:v>
                </c:pt>
                <c:pt idx="777">
                  <c:v>2996.8375999999998</c:v>
                </c:pt>
                <c:pt idx="778">
                  <c:v>3000.6945999999998</c:v>
                </c:pt>
                <c:pt idx="779">
                  <c:v>3004.5515</c:v>
                </c:pt>
                <c:pt idx="780">
                  <c:v>3008.4083999999998</c:v>
                </c:pt>
                <c:pt idx="781">
                  <c:v>3012.2654000000002</c:v>
                </c:pt>
                <c:pt idx="782">
                  <c:v>3016.1223</c:v>
                </c:pt>
                <c:pt idx="783">
                  <c:v>3019.9792000000002</c:v>
                </c:pt>
                <c:pt idx="784">
                  <c:v>3023.8362000000002</c:v>
                </c:pt>
                <c:pt idx="785">
                  <c:v>3027.6931</c:v>
                </c:pt>
                <c:pt idx="786">
                  <c:v>3031.55</c:v>
                </c:pt>
                <c:pt idx="787">
                  <c:v>3035.4070000000002</c:v>
                </c:pt>
                <c:pt idx="788">
                  <c:v>3039.263899999999</c:v>
                </c:pt>
                <c:pt idx="789">
                  <c:v>3043.1208000000001</c:v>
                </c:pt>
                <c:pt idx="790">
                  <c:v>3046.9778000000001</c:v>
                </c:pt>
                <c:pt idx="791">
                  <c:v>3050.8346999999999</c:v>
                </c:pt>
                <c:pt idx="792">
                  <c:v>3054.6916999999999</c:v>
                </c:pt>
                <c:pt idx="793">
                  <c:v>3058.5486000000001</c:v>
                </c:pt>
                <c:pt idx="794">
                  <c:v>3062.4054999999998</c:v>
                </c:pt>
                <c:pt idx="795">
                  <c:v>3066.262499999998</c:v>
                </c:pt>
                <c:pt idx="796">
                  <c:v>3070.1194</c:v>
                </c:pt>
                <c:pt idx="797">
                  <c:v>3073.9762999999998</c:v>
                </c:pt>
                <c:pt idx="798">
                  <c:v>3077.8332999999998</c:v>
                </c:pt>
                <c:pt idx="799">
                  <c:v>3081.6902</c:v>
                </c:pt>
                <c:pt idx="800">
                  <c:v>3085.5470999999998</c:v>
                </c:pt>
                <c:pt idx="801">
                  <c:v>3089.4041000000002</c:v>
                </c:pt>
                <c:pt idx="802">
                  <c:v>3093.261</c:v>
                </c:pt>
                <c:pt idx="803">
                  <c:v>3097.1179000000002</c:v>
                </c:pt>
                <c:pt idx="804">
                  <c:v>3100.9749000000002</c:v>
                </c:pt>
                <c:pt idx="805">
                  <c:v>3104.8317999999999</c:v>
                </c:pt>
                <c:pt idx="806">
                  <c:v>3108.6887000000002</c:v>
                </c:pt>
                <c:pt idx="807">
                  <c:v>3112.5457000000001</c:v>
                </c:pt>
                <c:pt idx="808">
                  <c:v>3116.4025999999999</c:v>
                </c:pt>
                <c:pt idx="809">
                  <c:v>3120.2595000000001</c:v>
                </c:pt>
                <c:pt idx="810">
                  <c:v>3124.1165000000001</c:v>
                </c:pt>
                <c:pt idx="811">
                  <c:v>3127.9733999999999</c:v>
                </c:pt>
                <c:pt idx="812">
                  <c:v>3131.8303000000001</c:v>
                </c:pt>
                <c:pt idx="813">
                  <c:v>3135.6873000000001</c:v>
                </c:pt>
                <c:pt idx="814">
                  <c:v>3139.5441999999998</c:v>
                </c:pt>
                <c:pt idx="815">
                  <c:v>3143.4011</c:v>
                </c:pt>
                <c:pt idx="816">
                  <c:v>3147.2581</c:v>
                </c:pt>
                <c:pt idx="817">
                  <c:v>3151.1149999999998</c:v>
                </c:pt>
                <c:pt idx="818">
                  <c:v>3154.9719</c:v>
                </c:pt>
                <c:pt idx="819">
                  <c:v>3158.8289</c:v>
                </c:pt>
                <c:pt idx="820">
                  <c:v>3162.6858000000002</c:v>
                </c:pt>
                <c:pt idx="821">
                  <c:v>3166.5427</c:v>
                </c:pt>
                <c:pt idx="822">
                  <c:v>3170.3996999999999</c:v>
                </c:pt>
                <c:pt idx="823">
                  <c:v>3174.2566000000002</c:v>
                </c:pt>
                <c:pt idx="824">
                  <c:v>3178.1134999999999</c:v>
                </c:pt>
                <c:pt idx="825">
                  <c:v>3181.9704999999999</c:v>
                </c:pt>
                <c:pt idx="826">
                  <c:v>3185.8274000000001</c:v>
                </c:pt>
                <c:pt idx="827">
                  <c:v>3189.684299999999</c:v>
                </c:pt>
                <c:pt idx="828">
                  <c:v>3193.5412999999999</c:v>
                </c:pt>
                <c:pt idx="829">
                  <c:v>3197.3982000000001</c:v>
                </c:pt>
                <c:pt idx="830">
                  <c:v>3201.2550999999999</c:v>
                </c:pt>
                <c:pt idx="831">
                  <c:v>3205.1120999999998</c:v>
                </c:pt>
                <c:pt idx="832">
                  <c:v>3208.9690000000001</c:v>
                </c:pt>
                <c:pt idx="833">
                  <c:v>3212.8258999999998</c:v>
                </c:pt>
                <c:pt idx="834">
                  <c:v>3216.682899999998</c:v>
                </c:pt>
                <c:pt idx="835">
                  <c:v>3220.5398</c:v>
                </c:pt>
                <c:pt idx="836">
                  <c:v>3224.3966999999998</c:v>
                </c:pt>
                <c:pt idx="837">
                  <c:v>3228.2537000000002</c:v>
                </c:pt>
                <c:pt idx="838">
                  <c:v>3232.1106</c:v>
                </c:pt>
                <c:pt idx="839">
                  <c:v>3235.9675000000002</c:v>
                </c:pt>
                <c:pt idx="840">
                  <c:v>3239.8245000000002</c:v>
                </c:pt>
                <c:pt idx="841">
                  <c:v>3243.6813999999999</c:v>
                </c:pt>
                <c:pt idx="842">
                  <c:v>3247.5383000000002</c:v>
                </c:pt>
                <c:pt idx="843">
                  <c:v>3251.3953000000001</c:v>
                </c:pt>
                <c:pt idx="844">
                  <c:v>3255.2521999999999</c:v>
                </c:pt>
                <c:pt idx="845">
                  <c:v>3259.1091000000001</c:v>
                </c:pt>
                <c:pt idx="846">
                  <c:v>3262.9661000000001</c:v>
                </c:pt>
                <c:pt idx="847">
                  <c:v>3266.8229999999999</c:v>
                </c:pt>
                <c:pt idx="848">
                  <c:v>3270.6799000000001</c:v>
                </c:pt>
                <c:pt idx="849">
                  <c:v>3274.5369000000001</c:v>
                </c:pt>
                <c:pt idx="850">
                  <c:v>3278.3937999999998</c:v>
                </c:pt>
                <c:pt idx="851">
                  <c:v>3282.2507000000001</c:v>
                </c:pt>
                <c:pt idx="852">
                  <c:v>3286.1077</c:v>
                </c:pt>
                <c:pt idx="853">
                  <c:v>3289.9645999999998</c:v>
                </c:pt>
                <c:pt idx="854">
                  <c:v>3293.8215</c:v>
                </c:pt>
                <c:pt idx="855">
                  <c:v>3297.6785</c:v>
                </c:pt>
                <c:pt idx="856">
                  <c:v>3301.5354000000002</c:v>
                </c:pt>
                <c:pt idx="857">
                  <c:v>3305.3923</c:v>
                </c:pt>
                <c:pt idx="858">
                  <c:v>3309.249299999999</c:v>
                </c:pt>
                <c:pt idx="859">
                  <c:v>3313.1062000000002</c:v>
                </c:pt>
                <c:pt idx="860">
                  <c:v>3316.9630999999999</c:v>
                </c:pt>
                <c:pt idx="861">
                  <c:v>3320.8200999999999</c:v>
                </c:pt>
                <c:pt idx="862">
                  <c:v>3324.6770000000001</c:v>
                </c:pt>
                <c:pt idx="863">
                  <c:v>3328.5338999999999</c:v>
                </c:pt>
                <c:pt idx="864">
                  <c:v>3332.3908999999999</c:v>
                </c:pt>
                <c:pt idx="865">
                  <c:v>3336.2478000000001</c:v>
                </c:pt>
                <c:pt idx="866">
                  <c:v>3340.104699999999</c:v>
                </c:pt>
                <c:pt idx="867">
                  <c:v>3343.9616999999998</c:v>
                </c:pt>
                <c:pt idx="868">
                  <c:v>3347.8186000000001</c:v>
                </c:pt>
                <c:pt idx="869">
                  <c:v>3351.6754999999998</c:v>
                </c:pt>
                <c:pt idx="870">
                  <c:v>3355.5324999999998</c:v>
                </c:pt>
                <c:pt idx="871">
                  <c:v>3359.3894</c:v>
                </c:pt>
                <c:pt idx="872">
                  <c:v>3363.246299999998</c:v>
                </c:pt>
                <c:pt idx="873">
                  <c:v>3367.1033000000002</c:v>
                </c:pt>
                <c:pt idx="874">
                  <c:v>3370.9602</c:v>
                </c:pt>
                <c:pt idx="875">
                  <c:v>3374.8171000000002</c:v>
                </c:pt>
                <c:pt idx="876">
                  <c:v>3378.6741000000002</c:v>
                </c:pt>
                <c:pt idx="877">
                  <c:v>3382.5309999999999</c:v>
                </c:pt>
                <c:pt idx="878">
                  <c:v>3386.3879000000002</c:v>
                </c:pt>
                <c:pt idx="879">
                  <c:v>3390.2449000000001</c:v>
                </c:pt>
                <c:pt idx="880">
                  <c:v>3394.1017999999999</c:v>
                </c:pt>
                <c:pt idx="881">
                  <c:v>3397.9587000000001</c:v>
                </c:pt>
                <c:pt idx="882">
                  <c:v>3401.8157000000001</c:v>
                </c:pt>
                <c:pt idx="883">
                  <c:v>3405.6725999999999</c:v>
                </c:pt>
                <c:pt idx="884">
                  <c:v>3409.5295000000001</c:v>
                </c:pt>
                <c:pt idx="885">
                  <c:v>3413.3865000000001</c:v>
                </c:pt>
                <c:pt idx="886">
                  <c:v>3417.2433999999998</c:v>
                </c:pt>
                <c:pt idx="887">
                  <c:v>3421.1003000000001</c:v>
                </c:pt>
                <c:pt idx="888">
                  <c:v>3424.9573</c:v>
                </c:pt>
                <c:pt idx="889">
                  <c:v>3428.8141999999998</c:v>
                </c:pt>
                <c:pt idx="890">
                  <c:v>3432.6711</c:v>
                </c:pt>
                <c:pt idx="891">
                  <c:v>3436.5281</c:v>
                </c:pt>
                <c:pt idx="892">
                  <c:v>3440.3850000000002</c:v>
                </c:pt>
                <c:pt idx="893">
                  <c:v>3444.2419</c:v>
                </c:pt>
                <c:pt idx="894">
                  <c:v>3448.0989</c:v>
                </c:pt>
                <c:pt idx="895">
                  <c:v>3451.9558000000002</c:v>
                </c:pt>
                <c:pt idx="896">
                  <c:v>3455.8126999999999</c:v>
                </c:pt>
                <c:pt idx="897">
                  <c:v>3459.669699999999</c:v>
                </c:pt>
                <c:pt idx="898">
                  <c:v>3463.5266000000001</c:v>
                </c:pt>
                <c:pt idx="899">
                  <c:v>3467.3834999999999</c:v>
                </c:pt>
                <c:pt idx="900">
                  <c:v>3471.240499999999</c:v>
                </c:pt>
                <c:pt idx="901">
                  <c:v>3475.0974000000001</c:v>
                </c:pt>
                <c:pt idx="902">
                  <c:v>3478.9542999999999</c:v>
                </c:pt>
                <c:pt idx="903">
                  <c:v>3482.8112999999998</c:v>
                </c:pt>
                <c:pt idx="904">
                  <c:v>3486.6682000000001</c:v>
                </c:pt>
                <c:pt idx="905">
                  <c:v>3490.5250999999998</c:v>
                </c:pt>
                <c:pt idx="906">
                  <c:v>3494.3820999999998</c:v>
                </c:pt>
                <c:pt idx="907">
                  <c:v>3498.239</c:v>
                </c:pt>
                <c:pt idx="908">
                  <c:v>3502.0958999999998</c:v>
                </c:pt>
                <c:pt idx="909">
                  <c:v>3505.9529000000002</c:v>
                </c:pt>
                <c:pt idx="910">
                  <c:v>3509.8098</c:v>
                </c:pt>
                <c:pt idx="911">
                  <c:v>3513.6667000000002</c:v>
                </c:pt>
                <c:pt idx="912">
                  <c:v>3517.5237000000002</c:v>
                </c:pt>
                <c:pt idx="913">
                  <c:v>3521.3806</c:v>
                </c:pt>
                <c:pt idx="914">
                  <c:v>3525.2375000000002</c:v>
                </c:pt>
                <c:pt idx="915">
                  <c:v>3529.0945000000002</c:v>
                </c:pt>
                <c:pt idx="916">
                  <c:v>3532.9513999999999</c:v>
                </c:pt>
                <c:pt idx="917">
                  <c:v>3536.8083000000001</c:v>
                </c:pt>
                <c:pt idx="918">
                  <c:v>3540.6653000000001</c:v>
                </c:pt>
                <c:pt idx="919">
                  <c:v>3544.5221999999999</c:v>
                </c:pt>
                <c:pt idx="920">
                  <c:v>3548.3791999999999</c:v>
                </c:pt>
                <c:pt idx="921">
                  <c:v>3552.2361000000001</c:v>
                </c:pt>
                <c:pt idx="922">
                  <c:v>3556.0929999999998</c:v>
                </c:pt>
                <c:pt idx="923">
                  <c:v>3559.95</c:v>
                </c:pt>
                <c:pt idx="924">
                  <c:v>3563.8069</c:v>
                </c:pt>
                <c:pt idx="925">
                  <c:v>3567.6637999999998</c:v>
                </c:pt>
                <c:pt idx="926">
                  <c:v>3571.5207999999998</c:v>
                </c:pt>
                <c:pt idx="927">
                  <c:v>3575.3777</c:v>
                </c:pt>
                <c:pt idx="928">
                  <c:v>3579.2345999999998</c:v>
                </c:pt>
                <c:pt idx="929">
                  <c:v>3583.0916000000002</c:v>
                </c:pt>
                <c:pt idx="930">
                  <c:v>3586.9485</c:v>
                </c:pt>
                <c:pt idx="931">
                  <c:v>3590.8054000000002</c:v>
                </c:pt>
                <c:pt idx="932">
                  <c:v>3594.6624000000002</c:v>
                </c:pt>
                <c:pt idx="933">
                  <c:v>3598.5192999999999</c:v>
                </c:pt>
                <c:pt idx="934">
                  <c:v>3602.3762000000002</c:v>
                </c:pt>
                <c:pt idx="935">
                  <c:v>3606.2332000000001</c:v>
                </c:pt>
                <c:pt idx="936">
                  <c:v>3610.0900999999999</c:v>
                </c:pt>
                <c:pt idx="937">
                  <c:v>3613.9470000000001</c:v>
                </c:pt>
                <c:pt idx="938">
                  <c:v>3617.8040000000001</c:v>
                </c:pt>
                <c:pt idx="939">
                  <c:v>3621.660899999998</c:v>
                </c:pt>
                <c:pt idx="940">
                  <c:v>3625.5178000000001</c:v>
                </c:pt>
                <c:pt idx="941">
                  <c:v>3629.3748000000001</c:v>
                </c:pt>
                <c:pt idx="942">
                  <c:v>3633.2316999999998</c:v>
                </c:pt>
                <c:pt idx="943">
                  <c:v>3637.0886</c:v>
                </c:pt>
                <c:pt idx="944">
                  <c:v>3640.9456</c:v>
                </c:pt>
                <c:pt idx="945">
                  <c:v>3644.8024999999998</c:v>
                </c:pt>
                <c:pt idx="946">
                  <c:v>3648.6594</c:v>
                </c:pt>
                <c:pt idx="947">
                  <c:v>3652.5164</c:v>
                </c:pt>
                <c:pt idx="948">
                  <c:v>3656.3733000000002</c:v>
                </c:pt>
                <c:pt idx="949">
                  <c:v>3660.2302</c:v>
                </c:pt>
                <c:pt idx="950">
                  <c:v>3664.0871999999999</c:v>
                </c:pt>
                <c:pt idx="951">
                  <c:v>3667.9441000000002</c:v>
                </c:pt>
                <c:pt idx="952">
                  <c:v>3671.8009999999999</c:v>
                </c:pt>
                <c:pt idx="953">
                  <c:v>3675.6579999999999</c:v>
                </c:pt>
                <c:pt idx="954">
                  <c:v>3679.5149000000001</c:v>
                </c:pt>
                <c:pt idx="955">
                  <c:v>3683.3717999999999</c:v>
                </c:pt>
                <c:pt idx="956">
                  <c:v>3687.228799999999</c:v>
                </c:pt>
                <c:pt idx="957">
                  <c:v>3691.0857000000001</c:v>
                </c:pt>
                <c:pt idx="958">
                  <c:v>3694.9425999999999</c:v>
                </c:pt>
                <c:pt idx="959">
                  <c:v>3698.7995999999998</c:v>
                </c:pt>
                <c:pt idx="960">
                  <c:v>3702.6565000000001</c:v>
                </c:pt>
                <c:pt idx="961">
                  <c:v>3706.5133999999998</c:v>
                </c:pt>
                <c:pt idx="962">
                  <c:v>3710.3703999999998</c:v>
                </c:pt>
                <c:pt idx="963">
                  <c:v>3714.2273</c:v>
                </c:pt>
                <c:pt idx="964">
                  <c:v>3718.0841999999998</c:v>
                </c:pt>
                <c:pt idx="965">
                  <c:v>3721.9412000000002</c:v>
                </c:pt>
                <c:pt idx="966">
                  <c:v>3725.7981</c:v>
                </c:pt>
                <c:pt idx="967">
                  <c:v>3729.6550000000002</c:v>
                </c:pt>
                <c:pt idx="968">
                  <c:v>3733.5120000000002</c:v>
                </c:pt>
                <c:pt idx="969">
                  <c:v>3737.368899999999</c:v>
                </c:pt>
                <c:pt idx="970">
                  <c:v>3741.2258000000002</c:v>
                </c:pt>
                <c:pt idx="971">
                  <c:v>3745.0828000000001</c:v>
                </c:pt>
                <c:pt idx="972">
                  <c:v>3748.9396999999999</c:v>
                </c:pt>
                <c:pt idx="973">
                  <c:v>3752.7966000000001</c:v>
                </c:pt>
                <c:pt idx="974">
                  <c:v>3756.6536000000001</c:v>
                </c:pt>
                <c:pt idx="975">
                  <c:v>3760.5104999999999</c:v>
                </c:pt>
                <c:pt idx="976">
                  <c:v>3764.3674000000001</c:v>
                </c:pt>
                <c:pt idx="977">
                  <c:v>3768.2244000000001</c:v>
                </c:pt>
                <c:pt idx="978">
                  <c:v>3772.0812999999998</c:v>
                </c:pt>
                <c:pt idx="979">
                  <c:v>3775.9382000000001</c:v>
                </c:pt>
                <c:pt idx="980">
                  <c:v>3779.7952</c:v>
                </c:pt>
                <c:pt idx="981">
                  <c:v>3783.6520999999998</c:v>
                </c:pt>
                <c:pt idx="982">
                  <c:v>3787.509</c:v>
                </c:pt>
                <c:pt idx="983">
                  <c:v>3791.366</c:v>
                </c:pt>
                <c:pt idx="984">
                  <c:v>3795.2229000000002</c:v>
                </c:pt>
                <c:pt idx="985">
                  <c:v>3799.0798</c:v>
                </c:pt>
                <c:pt idx="986">
                  <c:v>3802.9367999999999</c:v>
                </c:pt>
                <c:pt idx="987">
                  <c:v>3806.7937000000002</c:v>
                </c:pt>
                <c:pt idx="988">
                  <c:v>3810.6505999999999</c:v>
                </c:pt>
                <c:pt idx="989">
                  <c:v>3814.5075999999999</c:v>
                </c:pt>
                <c:pt idx="990">
                  <c:v>3818.3645000000001</c:v>
                </c:pt>
                <c:pt idx="991">
                  <c:v>3822.2213999999999</c:v>
                </c:pt>
                <c:pt idx="992">
                  <c:v>3826.0783999999999</c:v>
                </c:pt>
                <c:pt idx="993">
                  <c:v>3829.9353000000001</c:v>
                </c:pt>
                <c:pt idx="994">
                  <c:v>3833.7921999999999</c:v>
                </c:pt>
                <c:pt idx="995">
                  <c:v>3837.6491999999998</c:v>
                </c:pt>
                <c:pt idx="996">
                  <c:v>3841.5061000000001</c:v>
                </c:pt>
                <c:pt idx="997">
                  <c:v>3845.3629999999998</c:v>
                </c:pt>
                <c:pt idx="998">
                  <c:v>3849.22</c:v>
                </c:pt>
                <c:pt idx="999">
                  <c:v>3853.0769</c:v>
                </c:pt>
                <c:pt idx="1000">
                  <c:v>3856.9337999999998</c:v>
                </c:pt>
                <c:pt idx="1001">
                  <c:v>3860.7908000000002</c:v>
                </c:pt>
                <c:pt idx="1002">
                  <c:v>3864.6477</c:v>
                </c:pt>
                <c:pt idx="1003">
                  <c:v>3868.5046000000002</c:v>
                </c:pt>
                <c:pt idx="1004">
                  <c:v>3872.3616000000002</c:v>
                </c:pt>
                <c:pt idx="1005">
                  <c:v>3876.218499999999</c:v>
                </c:pt>
                <c:pt idx="1006">
                  <c:v>3880.0754000000002</c:v>
                </c:pt>
                <c:pt idx="1007">
                  <c:v>3883.9324000000001</c:v>
                </c:pt>
                <c:pt idx="1008">
                  <c:v>3887.789299999999</c:v>
                </c:pt>
                <c:pt idx="1009">
                  <c:v>3891.6462000000001</c:v>
                </c:pt>
                <c:pt idx="1010">
                  <c:v>3895.5032000000001</c:v>
                </c:pt>
                <c:pt idx="1011">
                  <c:v>3899.3600999999999</c:v>
                </c:pt>
                <c:pt idx="1012">
                  <c:v>3903.2170000000001</c:v>
                </c:pt>
                <c:pt idx="1013">
                  <c:v>3907.0740000000001</c:v>
                </c:pt>
                <c:pt idx="1014">
                  <c:v>3910.9308999999998</c:v>
                </c:pt>
                <c:pt idx="1015">
                  <c:v>3914.7878000000001</c:v>
                </c:pt>
                <c:pt idx="1016">
                  <c:v>3918.6448</c:v>
                </c:pt>
                <c:pt idx="1017">
                  <c:v>3922.5016999999998</c:v>
                </c:pt>
                <c:pt idx="1018">
                  <c:v>3926.3586</c:v>
                </c:pt>
                <c:pt idx="1019">
                  <c:v>3930.2156</c:v>
                </c:pt>
                <c:pt idx="1020">
                  <c:v>3934.0725000000002</c:v>
                </c:pt>
                <c:pt idx="1021">
                  <c:v>3937.9294</c:v>
                </c:pt>
                <c:pt idx="1022">
                  <c:v>3941.7864</c:v>
                </c:pt>
                <c:pt idx="1023">
                  <c:v>3945.6433000000002</c:v>
                </c:pt>
                <c:pt idx="1024">
                  <c:v>3949.5001999999999</c:v>
                </c:pt>
                <c:pt idx="1025">
                  <c:v>3953.3571999999999</c:v>
                </c:pt>
                <c:pt idx="1026">
                  <c:v>3957.2141000000001</c:v>
                </c:pt>
                <c:pt idx="1027">
                  <c:v>3961.0709999999999</c:v>
                </c:pt>
                <c:pt idx="1028">
                  <c:v>3964.9279999999999</c:v>
                </c:pt>
                <c:pt idx="1029">
                  <c:v>3968.7849000000001</c:v>
                </c:pt>
                <c:pt idx="1030">
                  <c:v>3972.6417999999999</c:v>
                </c:pt>
                <c:pt idx="1031">
                  <c:v>3976.4987999999998</c:v>
                </c:pt>
                <c:pt idx="1032">
                  <c:v>3980.3557000000001</c:v>
                </c:pt>
                <c:pt idx="1033">
                  <c:v>3984.2125999999998</c:v>
                </c:pt>
                <c:pt idx="1034">
                  <c:v>3988.0695999999998</c:v>
                </c:pt>
                <c:pt idx="1035">
                  <c:v>3991.9265</c:v>
                </c:pt>
                <c:pt idx="1036">
                  <c:v>3995.7833999999998</c:v>
                </c:pt>
                <c:pt idx="1037">
                  <c:v>3999.6404000000002</c:v>
                </c:pt>
                <c:pt idx="1038">
                  <c:v>4003.4973</c:v>
                </c:pt>
                <c:pt idx="1039">
                  <c:v>4007.3542000000002</c:v>
                </c:pt>
                <c:pt idx="1040">
                  <c:v>4011.2112000000002</c:v>
                </c:pt>
                <c:pt idx="1041">
                  <c:v>4015.0681</c:v>
                </c:pt>
                <c:pt idx="1042">
                  <c:v>4018.9250000000002</c:v>
                </c:pt>
                <c:pt idx="1043">
                  <c:v>4022.7820000000002</c:v>
                </c:pt>
                <c:pt idx="1044">
                  <c:v>4026.638899999999</c:v>
                </c:pt>
                <c:pt idx="1045">
                  <c:v>4030.4958000000001</c:v>
                </c:pt>
                <c:pt idx="1046">
                  <c:v>4034.3528000000001</c:v>
                </c:pt>
                <c:pt idx="1047">
                  <c:v>4038.209699999999</c:v>
                </c:pt>
                <c:pt idx="1048">
                  <c:v>4042.066699999998</c:v>
                </c:pt>
                <c:pt idx="1049">
                  <c:v>4045.9236000000001</c:v>
                </c:pt>
                <c:pt idx="1050">
                  <c:v>4049.780499999998</c:v>
                </c:pt>
                <c:pt idx="1051">
                  <c:v>4053.6374999999998</c:v>
                </c:pt>
                <c:pt idx="1052">
                  <c:v>4057.4944</c:v>
                </c:pt>
                <c:pt idx="1053">
                  <c:v>4061.3512999999998</c:v>
                </c:pt>
                <c:pt idx="1054">
                  <c:v>4065.208299999998</c:v>
                </c:pt>
                <c:pt idx="1055">
                  <c:v>4069.0652</c:v>
                </c:pt>
                <c:pt idx="1056">
                  <c:v>4072.9220999999998</c:v>
                </c:pt>
                <c:pt idx="1057">
                  <c:v>4076.7791000000002</c:v>
                </c:pt>
                <c:pt idx="1058">
                  <c:v>4080.636</c:v>
                </c:pt>
                <c:pt idx="1059">
                  <c:v>4084.4929000000002</c:v>
                </c:pt>
                <c:pt idx="1060">
                  <c:v>4088.3499000000002</c:v>
                </c:pt>
                <c:pt idx="1061">
                  <c:v>4092.206799999999</c:v>
                </c:pt>
                <c:pt idx="1062">
                  <c:v>4096.0640000000003</c:v>
                </c:pt>
                <c:pt idx="1063">
                  <c:v>4099.9209000000001</c:v>
                </c:pt>
                <c:pt idx="1064">
                  <c:v>4103.7777999999435</c:v>
                </c:pt>
                <c:pt idx="1065">
                  <c:v>4107.6347999999998</c:v>
                </c:pt>
                <c:pt idx="1066">
                  <c:v>4111.4916999999996</c:v>
                </c:pt>
                <c:pt idx="1067">
                  <c:v>4115.3486000000003</c:v>
                </c:pt>
                <c:pt idx="1068">
                  <c:v>4119.2056000000002</c:v>
                </c:pt>
                <c:pt idx="1069">
                  <c:v>4123.0625</c:v>
                </c:pt>
                <c:pt idx="1070">
                  <c:v>4126.9193999999998</c:v>
                </c:pt>
                <c:pt idx="1071">
                  <c:v>4130.7763999999997</c:v>
                </c:pt>
                <c:pt idx="1072">
                  <c:v>4134.6333000000004</c:v>
                </c:pt>
                <c:pt idx="1073">
                  <c:v>4138.4902000000002</c:v>
                </c:pt>
                <c:pt idx="1074">
                  <c:v>4142.3472000000002</c:v>
                </c:pt>
                <c:pt idx="1075">
                  <c:v>4146.2040999999999</c:v>
                </c:pt>
                <c:pt idx="1076">
                  <c:v>4150.0609999999997</c:v>
                </c:pt>
                <c:pt idx="1077">
                  <c:v>4153.9179999999997</c:v>
                </c:pt>
                <c:pt idx="1078">
                  <c:v>4157.7748999999994</c:v>
                </c:pt>
                <c:pt idx="1079">
                  <c:v>4161.6318000000001</c:v>
                </c:pt>
                <c:pt idx="1080">
                  <c:v>4165.4887999999964</c:v>
                </c:pt>
                <c:pt idx="1081">
                  <c:v>4169.3457000000008</c:v>
                </c:pt>
                <c:pt idx="1082">
                  <c:v>4173.2025999999996</c:v>
                </c:pt>
                <c:pt idx="1083">
                  <c:v>4177.0595999999996</c:v>
                </c:pt>
                <c:pt idx="1084">
                  <c:v>4180.9165000000003</c:v>
                </c:pt>
                <c:pt idx="1085">
                  <c:v>4184.7733999999491</c:v>
                </c:pt>
                <c:pt idx="1086">
                  <c:v>4188.6304</c:v>
                </c:pt>
                <c:pt idx="1087">
                  <c:v>4192.4872999999989</c:v>
                </c:pt>
                <c:pt idx="1088">
                  <c:v>4196.3441999999995</c:v>
                </c:pt>
                <c:pt idx="1089">
                  <c:v>4200.2012000000004</c:v>
                </c:pt>
                <c:pt idx="1090">
                  <c:v>4204.0581000000002</c:v>
                </c:pt>
                <c:pt idx="1091">
                  <c:v>4207.915</c:v>
                </c:pt>
                <c:pt idx="1092">
                  <c:v>4211.7719999999999</c:v>
                </c:pt>
                <c:pt idx="1093">
                  <c:v>4215.6288999999997</c:v>
                </c:pt>
                <c:pt idx="1094">
                  <c:v>4219.4857999999986</c:v>
                </c:pt>
                <c:pt idx="1095">
                  <c:v>4223.3428000000004</c:v>
                </c:pt>
                <c:pt idx="1096">
                  <c:v>4227.1997000000001</c:v>
                </c:pt>
                <c:pt idx="1097">
                  <c:v>4231.0565999999999</c:v>
                </c:pt>
                <c:pt idx="1098">
                  <c:v>4234.9135999999999</c:v>
                </c:pt>
                <c:pt idx="1099">
                  <c:v>4238.7704999999996</c:v>
                </c:pt>
                <c:pt idx="1100">
                  <c:v>4242.6274000000003</c:v>
                </c:pt>
                <c:pt idx="1101">
                  <c:v>4246.4843999999975</c:v>
                </c:pt>
                <c:pt idx="1102">
                  <c:v>4250.3413</c:v>
                </c:pt>
                <c:pt idx="1103">
                  <c:v>4254.1981999999998</c:v>
                </c:pt>
                <c:pt idx="1104">
                  <c:v>4258.0551999999998</c:v>
                </c:pt>
                <c:pt idx="1105">
                  <c:v>4261.9120999999996</c:v>
                </c:pt>
                <c:pt idx="1106">
                  <c:v>4265.7690000000002</c:v>
                </c:pt>
                <c:pt idx="1107">
                  <c:v>4269.6260000000002</c:v>
                </c:pt>
                <c:pt idx="1108">
                  <c:v>4273.4829</c:v>
                </c:pt>
                <c:pt idx="1109">
                  <c:v>4277.3397999999997</c:v>
                </c:pt>
                <c:pt idx="1110">
                  <c:v>4281.1967999999997</c:v>
                </c:pt>
                <c:pt idx="1111">
                  <c:v>4285.0537000000004</c:v>
                </c:pt>
                <c:pt idx="1112">
                  <c:v>4288.9106000000002</c:v>
                </c:pt>
                <c:pt idx="1113">
                  <c:v>4292.7676000000001</c:v>
                </c:pt>
                <c:pt idx="1114">
                  <c:v>4296.6244999999999</c:v>
                </c:pt>
                <c:pt idx="1115">
                  <c:v>4300.4813999999997</c:v>
                </c:pt>
                <c:pt idx="1116">
                  <c:v>4304.3383999999996</c:v>
                </c:pt>
                <c:pt idx="1117">
                  <c:v>4308.1953000000003</c:v>
                </c:pt>
                <c:pt idx="1118">
                  <c:v>4312.0522000000001</c:v>
                </c:pt>
                <c:pt idx="1119">
                  <c:v>4315.9092000000001</c:v>
                </c:pt>
                <c:pt idx="1120">
                  <c:v>4319.7660999999998</c:v>
                </c:pt>
                <c:pt idx="1121">
                  <c:v>4323.6230000000014</c:v>
                </c:pt>
                <c:pt idx="1122">
                  <c:v>4327.4799999999996</c:v>
                </c:pt>
                <c:pt idx="1123">
                  <c:v>4331.3369000000002</c:v>
                </c:pt>
                <c:pt idx="1124">
                  <c:v>4335.1938</c:v>
                </c:pt>
                <c:pt idx="1125">
                  <c:v>4339.0508</c:v>
                </c:pt>
                <c:pt idx="1126">
                  <c:v>4342.9076999999988</c:v>
                </c:pt>
                <c:pt idx="1127">
                  <c:v>4346.7646000000004</c:v>
                </c:pt>
                <c:pt idx="1128">
                  <c:v>4350.6216000000004</c:v>
                </c:pt>
                <c:pt idx="1129">
                  <c:v>4354.4784999999974</c:v>
                </c:pt>
                <c:pt idx="1130">
                  <c:v>4358.3353999999999</c:v>
                </c:pt>
                <c:pt idx="1131">
                  <c:v>4362.1923999999999</c:v>
                </c:pt>
                <c:pt idx="1132">
                  <c:v>4366.0493000000006</c:v>
                </c:pt>
                <c:pt idx="1133">
                  <c:v>4369.9063000000006</c:v>
                </c:pt>
                <c:pt idx="1134">
                  <c:v>4373.7632000000003</c:v>
                </c:pt>
                <c:pt idx="1135">
                  <c:v>4377.6201000000001</c:v>
                </c:pt>
                <c:pt idx="1136">
                  <c:v>4381.4770999999964</c:v>
                </c:pt>
                <c:pt idx="1137">
                  <c:v>4385.3339999999998</c:v>
                </c:pt>
                <c:pt idx="1138">
                  <c:v>4389.1908999999996</c:v>
                </c:pt>
                <c:pt idx="1139">
                  <c:v>4393.0478999999996</c:v>
                </c:pt>
                <c:pt idx="1140">
                  <c:v>4396.9047999999984</c:v>
                </c:pt>
                <c:pt idx="1141">
                  <c:v>4400.7617</c:v>
                </c:pt>
                <c:pt idx="1142">
                  <c:v>4404.6187</c:v>
                </c:pt>
                <c:pt idx="1143">
                  <c:v>4408.4755999999998</c:v>
                </c:pt>
                <c:pt idx="1144">
                  <c:v>4412.3325000000004</c:v>
                </c:pt>
                <c:pt idx="1145">
                  <c:v>4416.1895000000004</c:v>
                </c:pt>
                <c:pt idx="1146">
                  <c:v>4420.0464000000002</c:v>
                </c:pt>
                <c:pt idx="1147">
                  <c:v>4423.9032999999999</c:v>
                </c:pt>
                <c:pt idx="1148">
                  <c:v>4427.7603000000008</c:v>
                </c:pt>
                <c:pt idx="1149">
                  <c:v>4431.6171999999997</c:v>
                </c:pt>
                <c:pt idx="1150">
                  <c:v>4435.4740999999995</c:v>
                </c:pt>
                <c:pt idx="1151">
                  <c:v>4439.3311000000003</c:v>
                </c:pt>
                <c:pt idx="1152">
                  <c:v>4443.1880000000001</c:v>
                </c:pt>
                <c:pt idx="1153">
                  <c:v>4447.0448999999999</c:v>
                </c:pt>
                <c:pt idx="1154">
                  <c:v>4450.9018999999998</c:v>
                </c:pt>
                <c:pt idx="1155">
                  <c:v>4454.7587999999996</c:v>
                </c:pt>
                <c:pt idx="1156">
                  <c:v>4458.6157000000003</c:v>
                </c:pt>
                <c:pt idx="1157">
                  <c:v>4462.4727000000003</c:v>
                </c:pt>
                <c:pt idx="1158">
                  <c:v>4466.3296</c:v>
                </c:pt>
                <c:pt idx="1159">
                  <c:v>4470.1864999999998</c:v>
                </c:pt>
                <c:pt idx="1160">
                  <c:v>4474.0434999999998</c:v>
                </c:pt>
                <c:pt idx="1161">
                  <c:v>4477.9004000000004</c:v>
                </c:pt>
                <c:pt idx="1162">
                  <c:v>4481.7573000000002</c:v>
                </c:pt>
                <c:pt idx="1163">
                  <c:v>4485.6143000000002</c:v>
                </c:pt>
                <c:pt idx="1164">
                  <c:v>4489.4712</c:v>
                </c:pt>
                <c:pt idx="1165">
                  <c:v>4493.3280999999997</c:v>
                </c:pt>
                <c:pt idx="1166">
                  <c:v>4497.1850999999997</c:v>
                </c:pt>
                <c:pt idx="1167">
                  <c:v>4501.0420000000004</c:v>
                </c:pt>
                <c:pt idx="1168">
                  <c:v>4504.8989000000001</c:v>
                </c:pt>
                <c:pt idx="1169">
                  <c:v>4508.7559000000001</c:v>
                </c:pt>
                <c:pt idx="1170">
                  <c:v>4512.6127999999999</c:v>
                </c:pt>
                <c:pt idx="1171">
                  <c:v>4516.4697000000006</c:v>
                </c:pt>
                <c:pt idx="1172">
                  <c:v>4520.3267000000014</c:v>
                </c:pt>
                <c:pt idx="1173">
                  <c:v>4524.1836000000003</c:v>
                </c:pt>
                <c:pt idx="1174">
                  <c:v>4528.0405000000001</c:v>
                </c:pt>
                <c:pt idx="1175">
                  <c:v>4531.8975</c:v>
                </c:pt>
                <c:pt idx="1176">
                  <c:v>4535.7543999999998</c:v>
                </c:pt>
                <c:pt idx="1177">
                  <c:v>4539.6113000000014</c:v>
                </c:pt>
                <c:pt idx="1178">
                  <c:v>4543.4683000000005</c:v>
                </c:pt>
                <c:pt idx="1179">
                  <c:v>4547.3252000000002</c:v>
                </c:pt>
                <c:pt idx="1180">
                  <c:v>4551.1821</c:v>
                </c:pt>
                <c:pt idx="1181">
                  <c:v>4555.0391</c:v>
                </c:pt>
                <c:pt idx="1182">
                  <c:v>4558.8959999999997</c:v>
                </c:pt>
                <c:pt idx="1183">
                  <c:v>4562.7529000000004</c:v>
                </c:pt>
                <c:pt idx="1184">
                  <c:v>4566.6099000000004</c:v>
                </c:pt>
                <c:pt idx="1185">
                  <c:v>4570.4668000000001</c:v>
                </c:pt>
                <c:pt idx="1186">
                  <c:v>4574.3237000000008</c:v>
                </c:pt>
                <c:pt idx="1187">
                  <c:v>4578.1807000000008</c:v>
                </c:pt>
                <c:pt idx="1188">
                  <c:v>4582.0375999999997</c:v>
                </c:pt>
                <c:pt idx="1189">
                  <c:v>4585.8945000000003</c:v>
                </c:pt>
                <c:pt idx="1190">
                  <c:v>4589.7515000000003</c:v>
                </c:pt>
                <c:pt idx="1191">
                  <c:v>4593.6084000000001</c:v>
                </c:pt>
                <c:pt idx="1192">
                  <c:v>4597.4653000000008</c:v>
                </c:pt>
                <c:pt idx="1193">
                  <c:v>4601.3223000000007</c:v>
                </c:pt>
                <c:pt idx="1194">
                  <c:v>4605.1791999999996</c:v>
                </c:pt>
                <c:pt idx="1195">
                  <c:v>4609.0361000000003</c:v>
                </c:pt>
                <c:pt idx="1196">
                  <c:v>4612.8931000000002</c:v>
                </c:pt>
                <c:pt idx="1197">
                  <c:v>4616.75</c:v>
                </c:pt>
                <c:pt idx="1198">
                  <c:v>4620.6068999999998</c:v>
                </c:pt>
                <c:pt idx="1199">
                  <c:v>4624.4638999999997</c:v>
                </c:pt>
                <c:pt idx="1200">
                  <c:v>4628.3208000000004</c:v>
                </c:pt>
                <c:pt idx="1201">
                  <c:v>4632.1777000000002</c:v>
                </c:pt>
                <c:pt idx="1202">
                  <c:v>4636.0347000000002</c:v>
                </c:pt>
                <c:pt idx="1203">
                  <c:v>4639.8915999999999</c:v>
                </c:pt>
                <c:pt idx="1204">
                  <c:v>4643.7484999999997</c:v>
                </c:pt>
                <c:pt idx="1205">
                  <c:v>4647.6054999999997</c:v>
                </c:pt>
                <c:pt idx="1206">
                  <c:v>4651.4624000000003</c:v>
                </c:pt>
                <c:pt idx="1207">
                  <c:v>4655.3193000000001</c:v>
                </c:pt>
                <c:pt idx="1208">
                  <c:v>4659.1763000000001</c:v>
                </c:pt>
                <c:pt idx="1209">
                  <c:v>4663.0331999999999</c:v>
                </c:pt>
                <c:pt idx="1210">
                  <c:v>4666.8900999999996</c:v>
                </c:pt>
                <c:pt idx="1211">
                  <c:v>4670.7470999999996</c:v>
                </c:pt>
                <c:pt idx="1212">
                  <c:v>4674.6040000000003</c:v>
                </c:pt>
                <c:pt idx="1213">
                  <c:v>4678.4609</c:v>
                </c:pt>
                <c:pt idx="1214">
                  <c:v>4682.3179</c:v>
                </c:pt>
                <c:pt idx="1215">
                  <c:v>4686.1747999999998</c:v>
                </c:pt>
                <c:pt idx="1216">
                  <c:v>4690.0316999999995</c:v>
                </c:pt>
                <c:pt idx="1217">
                  <c:v>4693.8887000000004</c:v>
                </c:pt>
                <c:pt idx="1218">
                  <c:v>4697.7456000000002</c:v>
                </c:pt>
                <c:pt idx="1219">
                  <c:v>4701.6025</c:v>
                </c:pt>
                <c:pt idx="1220">
                  <c:v>4705.4594999999999</c:v>
                </c:pt>
                <c:pt idx="1221">
                  <c:v>4709.3163999999997</c:v>
                </c:pt>
                <c:pt idx="1222">
                  <c:v>4713.1733000000004</c:v>
                </c:pt>
                <c:pt idx="1223">
                  <c:v>4717.0303000000004</c:v>
                </c:pt>
                <c:pt idx="1224">
                  <c:v>4720.8872000000001</c:v>
                </c:pt>
                <c:pt idx="1225">
                  <c:v>4724.7440999999999</c:v>
                </c:pt>
                <c:pt idx="1226">
                  <c:v>4728.6010999999999</c:v>
                </c:pt>
                <c:pt idx="1227">
                  <c:v>4732.4579999999996</c:v>
                </c:pt>
                <c:pt idx="1228">
                  <c:v>4736.3149000000003</c:v>
                </c:pt>
                <c:pt idx="1229">
                  <c:v>4740.1719000000003</c:v>
                </c:pt>
                <c:pt idx="1230">
                  <c:v>4744.0288</c:v>
                </c:pt>
                <c:pt idx="1231">
                  <c:v>4747.8857000000007</c:v>
                </c:pt>
                <c:pt idx="1232">
                  <c:v>4751.7427000000007</c:v>
                </c:pt>
                <c:pt idx="1233">
                  <c:v>4755.5995999999996</c:v>
                </c:pt>
                <c:pt idx="1234">
                  <c:v>4759.4565000000002</c:v>
                </c:pt>
                <c:pt idx="1235">
                  <c:v>4763.3135000000002</c:v>
                </c:pt>
                <c:pt idx="1236">
                  <c:v>4767.1704</c:v>
                </c:pt>
                <c:pt idx="1237">
                  <c:v>4771.0273000000007</c:v>
                </c:pt>
                <c:pt idx="1238">
                  <c:v>4774.8843000000006</c:v>
                </c:pt>
                <c:pt idx="1239">
                  <c:v>4778.7412000000004</c:v>
                </c:pt>
                <c:pt idx="1240">
                  <c:v>4782.5981000000002</c:v>
                </c:pt>
                <c:pt idx="1241">
                  <c:v>4786.4551000000001</c:v>
                </c:pt>
                <c:pt idx="1242">
                  <c:v>4790.3119999999999</c:v>
                </c:pt>
                <c:pt idx="1243">
                  <c:v>4794.1688999999997</c:v>
                </c:pt>
                <c:pt idx="1244">
                  <c:v>4798.0258999999996</c:v>
                </c:pt>
                <c:pt idx="1245">
                  <c:v>4801.8828000000003</c:v>
                </c:pt>
                <c:pt idx="1246">
                  <c:v>4805.7397000000001</c:v>
                </c:pt>
                <c:pt idx="1247">
                  <c:v>4809.5967000000001</c:v>
                </c:pt>
                <c:pt idx="1248">
                  <c:v>4813.4535999999998</c:v>
                </c:pt>
                <c:pt idx="1249">
                  <c:v>4817.3104999999996</c:v>
                </c:pt>
                <c:pt idx="1250">
                  <c:v>4821.1674999999996</c:v>
                </c:pt>
                <c:pt idx="1251">
                  <c:v>4825.0244000000002</c:v>
                </c:pt>
                <c:pt idx="1252">
                  <c:v>4828.8813</c:v>
                </c:pt>
                <c:pt idx="1253">
                  <c:v>4832.7383</c:v>
                </c:pt>
                <c:pt idx="1254">
                  <c:v>4836.5951999999997</c:v>
                </c:pt>
                <c:pt idx="1255">
                  <c:v>4840.4521000000004</c:v>
                </c:pt>
                <c:pt idx="1256">
                  <c:v>4844.3091000000004</c:v>
                </c:pt>
                <c:pt idx="1257">
                  <c:v>4848.1660000000002</c:v>
                </c:pt>
                <c:pt idx="1258">
                  <c:v>4852.0228999999999</c:v>
                </c:pt>
                <c:pt idx="1259">
                  <c:v>4855.8798999999999</c:v>
                </c:pt>
                <c:pt idx="1260">
                  <c:v>4859.7367999999997</c:v>
                </c:pt>
                <c:pt idx="1261">
                  <c:v>4863.5937999999996</c:v>
                </c:pt>
                <c:pt idx="1262">
                  <c:v>4867.4507000000003</c:v>
                </c:pt>
                <c:pt idx="1263">
                  <c:v>4871.3076000000001</c:v>
                </c:pt>
                <c:pt idx="1264">
                  <c:v>4875.1646000000001</c:v>
                </c:pt>
                <c:pt idx="1265">
                  <c:v>4879.0214999999998</c:v>
                </c:pt>
                <c:pt idx="1266">
                  <c:v>4882.8783999999996</c:v>
                </c:pt>
                <c:pt idx="1267">
                  <c:v>4886.7353999999996</c:v>
                </c:pt>
                <c:pt idx="1268">
                  <c:v>4890.5923000000003</c:v>
                </c:pt>
                <c:pt idx="1269">
                  <c:v>4894.4492</c:v>
                </c:pt>
                <c:pt idx="1270">
                  <c:v>4898.3062</c:v>
                </c:pt>
                <c:pt idx="1271">
                  <c:v>4902.1630999999998</c:v>
                </c:pt>
                <c:pt idx="1272">
                  <c:v>4906.0200000000004</c:v>
                </c:pt>
                <c:pt idx="1273">
                  <c:v>4909.8770000000004</c:v>
                </c:pt>
                <c:pt idx="1274">
                  <c:v>4913.7338999999974</c:v>
                </c:pt>
                <c:pt idx="1275">
                  <c:v>4917.5907999999999</c:v>
                </c:pt>
                <c:pt idx="1276">
                  <c:v>4921.447799999949</c:v>
                </c:pt>
                <c:pt idx="1277">
                  <c:v>4925.3047000000006</c:v>
                </c:pt>
                <c:pt idx="1278">
                  <c:v>4929.1616000000004</c:v>
                </c:pt>
                <c:pt idx="1279">
                  <c:v>4933.0186000000003</c:v>
                </c:pt>
                <c:pt idx="1280">
                  <c:v>4936.8755000000001</c:v>
                </c:pt>
                <c:pt idx="1281">
                  <c:v>4940.7323999999999</c:v>
                </c:pt>
                <c:pt idx="1282">
                  <c:v>4944.5893999999998</c:v>
                </c:pt>
                <c:pt idx="1283">
                  <c:v>4948.4463000000014</c:v>
                </c:pt>
                <c:pt idx="1284">
                  <c:v>4952.3032000000003</c:v>
                </c:pt>
                <c:pt idx="1285">
                  <c:v>4956.1602000000003</c:v>
                </c:pt>
                <c:pt idx="1286">
                  <c:v>4960.0171</c:v>
                </c:pt>
                <c:pt idx="1287">
                  <c:v>4963.8739999999998</c:v>
                </c:pt>
                <c:pt idx="1288">
                  <c:v>4967.7309999999998</c:v>
                </c:pt>
                <c:pt idx="1289">
                  <c:v>4971.5879000000004</c:v>
                </c:pt>
                <c:pt idx="1290">
                  <c:v>4975.4447999999966</c:v>
                </c:pt>
                <c:pt idx="1291">
                  <c:v>4979.3018000000002</c:v>
                </c:pt>
                <c:pt idx="1292">
                  <c:v>4983.1587</c:v>
                </c:pt>
                <c:pt idx="1293">
                  <c:v>4987.0155999999997</c:v>
                </c:pt>
                <c:pt idx="1294">
                  <c:v>4990.8725999999997</c:v>
                </c:pt>
                <c:pt idx="1295">
                  <c:v>4994.7295000000004</c:v>
                </c:pt>
                <c:pt idx="1296">
                  <c:v>4998.5864000000001</c:v>
                </c:pt>
                <c:pt idx="1297">
                  <c:v>5002.4433999999901</c:v>
                </c:pt>
                <c:pt idx="1298">
                  <c:v>5006.3003000000008</c:v>
                </c:pt>
                <c:pt idx="1299">
                  <c:v>5010.1571999999996</c:v>
                </c:pt>
                <c:pt idx="1300">
                  <c:v>5014.0141999999996</c:v>
                </c:pt>
                <c:pt idx="1301">
                  <c:v>5017.8711000000003</c:v>
                </c:pt>
                <c:pt idx="1302">
                  <c:v>5021.7280000000001</c:v>
                </c:pt>
                <c:pt idx="1303">
                  <c:v>5025.585</c:v>
                </c:pt>
                <c:pt idx="1304">
                  <c:v>5029.4418999999998</c:v>
                </c:pt>
                <c:pt idx="1305">
                  <c:v>5033.2987999999996</c:v>
                </c:pt>
                <c:pt idx="1306">
                  <c:v>5037.1558000000014</c:v>
                </c:pt>
                <c:pt idx="1307">
                  <c:v>5041.0127000000002</c:v>
                </c:pt>
                <c:pt idx="1308">
                  <c:v>5044.8696</c:v>
                </c:pt>
                <c:pt idx="1309">
                  <c:v>5048.7266</c:v>
                </c:pt>
                <c:pt idx="1310">
                  <c:v>5052.5834999999997</c:v>
                </c:pt>
                <c:pt idx="1311">
                  <c:v>5056.4403999999986</c:v>
                </c:pt>
                <c:pt idx="1312">
                  <c:v>5060.2973999999986</c:v>
                </c:pt>
                <c:pt idx="1313">
                  <c:v>5064.1543000000001</c:v>
                </c:pt>
                <c:pt idx="1314">
                  <c:v>5068.0111999999999</c:v>
                </c:pt>
                <c:pt idx="1315">
                  <c:v>5071.8681999999999</c:v>
                </c:pt>
                <c:pt idx="1316">
                  <c:v>5075.7250999999997</c:v>
                </c:pt>
                <c:pt idx="1317">
                  <c:v>5079.5820000000003</c:v>
                </c:pt>
                <c:pt idx="1318">
                  <c:v>5083.4389999999976</c:v>
                </c:pt>
                <c:pt idx="1319">
                  <c:v>5087.2959000000001</c:v>
                </c:pt>
                <c:pt idx="1320">
                  <c:v>5091.1527999999998</c:v>
                </c:pt>
                <c:pt idx="1321">
                  <c:v>5095.0097999999998</c:v>
                </c:pt>
                <c:pt idx="1322">
                  <c:v>5098.8667000000014</c:v>
                </c:pt>
                <c:pt idx="1323">
                  <c:v>5102.7236000000003</c:v>
                </c:pt>
                <c:pt idx="1324">
                  <c:v>5106.5806000000002</c:v>
                </c:pt>
                <c:pt idx="1325">
                  <c:v>5110.4374999999491</c:v>
                </c:pt>
                <c:pt idx="1326">
                  <c:v>5114.2943999999998</c:v>
                </c:pt>
                <c:pt idx="1327">
                  <c:v>5118.1513999999997</c:v>
                </c:pt>
                <c:pt idx="1328">
                  <c:v>5122.0083000000004</c:v>
                </c:pt>
                <c:pt idx="1329">
                  <c:v>5125.8652000000002</c:v>
                </c:pt>
                <c:pt idx="1330">
                  <c:v>5129.7222000000002</c:v>
                </c:pt>
                <c:pt idx="1331">
                  <c:v>5133.5790999999999</c:v>
                </c:pt>
                <c:pt idx="1332">
                  <c:v>5137.4359999999997</c:v>
                </c:pt>
                <c:pt idx="1333">
                  <c:v>5141.2930000000006</c:v>
                </c:pt>
                <c:pt idx="1334">
                  <c:v>5145.1499000000003</c:v>
                </c:pt>
                <c:pt idx="1335">
                  <c:v>5149.0068000000001</c:v>
                </c:pt>
                <c:pt idx="1336">
                  <c:v>5152.8638000000001</c:v>
                </c:pt>
                <c:pt idx="1337">
                  <c:v>5156.7207000000008</c:v>
                </c:pt>
                <c:pt idx="1338">
                  <c:v>5160.5775999999996</c:v>
                </c:pt>
                <c:pt idx="1339">
                  <c:v>5164.4345999999996</c:v>
                </c:pt>
                <c:pt idx="1340">
                  <c:v>5168.2915000000003</c:v>
                </c:pt>
                <c:pt idx="1341">
                  <c:v>5172.1484</c:v>
                </c:pt>
                <c:pt idx="1342">
                  <c:v>5176.0054</c:v>
                </c:pt>
                <c:pt idx="1343">
                  <c:v>5179.8623000000007</c:v>
                </c:pt>
                <c:pt idx="1344">
                  <c:v>5183.7191999999995</c:v>
                </c:pt>
                <c:pt idx="1345">
                  <c:v>5187.5762000000004</c:v>
                </c:pt>
                <c:pt idx="1346">
                  <c:v>5191.4330999999966</c:v>
                </c:pt>
                <c:pt idx="1347">
                  <c:v>5195.29</c:v>
                </c:pt>
                <c:pt idx="1348">
                  <c:v>5199.1470000000008</c:v>
                </c:pt>
                <c:pt idx="1349">
                  <c:v>5203.0038999999997</c:v>
                </c:pt>
                <c:pt idx="1350">
                  <c:v>5206.8608000000004</c:v>
                </c:pt>
                <c:pt idx="1351">
                  <c:v>5210.7177999999994</c:v>
                </c:pt>
                <c:pt idx="1352">
                  <c:v>5214.5747000000001</c:v>
                </c:pt>
                <c:pt idx="1353">
                  <c:v>5218.4315999999999</c:v>
                </c:pt>
                <c:pt idx="1354">
                  <c:v>5222.2885999999999</c:v>
                </c:pt>
                <c:pt idx="1355">
                  <c:v>5226.1454999999996</c:v>
                </c:pt>
                <c:pt idx="1356">
                  <c:v>5230.0024000000003</c:v>
                </c:pt>
                <c:pt idx="1357">
                  <c:v>5233.8594000000003</c:v>
                </c:pt>
                <c:pt idx="1358">
                  <c:v>5237.7163</c:v>
                </c:pt>
                <c:pt idx="1359">
                  <c:v>5241.5731999999998</c:v>
                </c:pt>
                <c:pt idx="1360">
                  <c:v>5245.4301999999998</c:v>
                </c:pt>
                <c:pt idx="1361">
                  <c:v>5249.2870999999996</c:v>
                </c:pt>
                <c:pt idx="1362">
                  <c:v>5253.1440000000002</c:v>
                </c:pt>
                <c:pt idx="1363">
                  <c:v>5257.0010000000002</c:v>
                </c:pt>
                <c:pt idx="1364">
                  <c:v>5260.8579</c:v>
                </c:pt>
                <c:pt idx="1365">
                  <c:v>5264.7147999999997</c:v>
                </c:pt>
                <c:pt idx="1366">
                  <c:v>5268.5717999999997</c:v>
                </c:pt>
                <c:pt idx="1367">
                  <c:v>5272.4287000000004</c:v>
                </c:pt>
                <c:pt idx="1368">
                  <c:v>5276.2856000000002</c:v>
                </c:pt>
                <c:pt idx="1369">
                  <c:v>5280.1426000000001</c:v>
                </c:pt>
                <c:pt idx="1370">
                  <c:v>5283.9994999999999</c:v>
                </c:pt>
                <c:pt idx="1371">
                  <c:v>5287.8563999999997</c:v>
                </c:pt>
                <c:pt idx="1372">
                  <c:v>5291.7133999999996</c:v>
                </c:pt>
                <c:pt idx="1373">
                  <c:v>5295.5703000000003</c:v>
                </c:pt>
                <c:pt idx="1374">
                  <c:v>5299.4272000000001</c:v>
                </c:pt>
                <c:pt idx="1375">
                  <c:v>5303.2842000000001</c:v>
                </c:pt>
                <c:pt idx="1376">
                  <c:v>5307.1410999999998</c:v>
                </c:pt>
                <c:pt idx="1377">
                  <c:v>5310.9979999999996</c:v>
                </c:pt>
                <c:pt idx="1378">
                  <c:v>5314.8549999999996</c:v>
                </c:pt>
                <c:pt idx="1379">
                  <c:v>5318.7119000000002</c:v>
                </c:pt>
                <c:pt idx="1380">
                  <c:v>5322.5688</c:v>
                </c:pt>
                <c:pt idx="1381">
                  <c:v>5326.4258</c:v>
                </c:pt>
                <c:pt idx="1382">
                  <c:v>5330.2827000000007</c:v>
                </c:pt>
                <c:pt idx="1383">
                  <c:v>5334.1396000000004</c:v>
                </c:pt>
                <c:pt idx="1384">
                  <c:v>5337.9966000000004</c:v>
                </c:pt>
                <c:pt idx="1385">
                  <c:v>5341.8535000000002</c:v>
                </c:pt>
                <c:pt idx="1386">
                  <c:v>5345.7103999999999</c:v>
                </c:pt>
                <c:pt idx="1387">
                  <c:v>5349.5673999999999</c:v>
                </c:pt>
                <c:pt idx="1388">
                  <c:v>5353.4243000000006</c:v>
                </c:pt>
                <c:pt idx="1389">
                  <c:v>5357.2813000000006</c:v>
                </c:pt>
                <c:pt idx="1390">
                  <c:v>5361.1382000000003</c:v>
                </c:pt>
                <c:pt idx="1391">
                  <c:v>5364.9951000000001</c:v>
                </c:pt>
                <c:pt idx="1392">
                  <c:v>5368.8521000000001</c:v>
                </c:pt>
                <c:pt idx="1393">
                  <c:v>5372.7089999999998</c:v>
                </c:pt>
                <c:pt idx="1394">
                  <c:v>5376.5658999999996</c:v>
                </c:pt>
                <c:pt idx="1395">
                  <c:v>5380.4228999999996</c:v>
                </c:pt>
                <c:pt idx="1396">
                  <c:v>5384.2797999999984</c:v>
                </c:pt>
                <c:pt idx="1397">
                  <c:v>5388.1367</c:v>
                </c:pt>
                <c:pt idx="1398">
                  <c:v>5391.9937</c:v>
                </c:pt>
                <c:pt idx="1399">
                  <c:v>5395.8505999999998</c:v>
                </c:pt>
                <c:pt idx="1400">
                  <c:v>5399.7075000000004</c:v>
                </c:pt>
                <c:pt idx="1401">
                  <c:v>5403.5645000000004</c:v>
                </c:pt>
                <c:pt idx="1402">
                  <c:v>5407.4214000000002</c:v>
                </c:pt>
                <c:pt idx="1403">
                  <c:v>5411.2782999999999</c:v>
                </c:pt>
                <c:pt idx="1404">
                  <c:v>5415.1353000000008</c:v>
                </c:pt>
                <c:pt idx="1405">
                  <c:v>5418.9921999999997</c:v>
                </c:pt>
                <c:pt idx="1406">
                  <c:v>5422.8491000000004</c:v>
                </c:pt>
                <c:pt idx="1407">
                  <c:v>5426.7061000000003</c:v>
                </c:pt>
                <c:pt idx="1408">
                  <c:v>5430.5630000000001</c:v>
                </c:pt>
                <c:pt idx="1409">
                  <c:v>5434.4198999999999</c:v>
                </c:pt>
                <c:pt idx="1410">
                  <c:v>5438.2768999999998</c:v>
                </c:pt>
                <c:pt idx="1411">
                  <c:v>5442.1337999999996</c:v>
                </c:pt>
                <c:pt idx="1412">
                  <c:v>5445.9907000000003</c:v>
                </c:pt>
                <c:pt idx="1413">
                  <c:v>5449.8477000000003</c:v>
                </c:pt>
                <c:pt idx="1414">
                  <c:v>5453.7046</c:v>
                </c:pt>
                <c:pt idx="1415">
                  <c:v>5457.5614999999998</c:v>
                </c:pt>
                <c:pt idx="1416">
                  <c:v>5461.4184999999998</c:v>
                </c:pt>
                <c:pt idx="1417">
                  <c:v>5465.2754000000004</c:v>
                </c:pt>
                <c:pt idx="1418">
                  <c:v>5469.1323000000002</c:v>
                </c:pt>
                <c:pt idx="1419">
                  <c:v>5472.9893000000002</c:v>
                </c:pt>
                <c:pt idx="1420">
                  <c:v>5476.8462</c:v>
                </c:pt>
                <c:pt idx="1421">
                  <c:v>5480.7030999999997</c:v>
                </c:pt>
                <c:pt idx="1422">
                  <c:v>5484.5600999999997</c:v>
                </c:pt>
                <c:pt idx="1423">
                  <c:v>5488.4170000000004</c:v>
                </c:pt>
                <c:pt idx="1424">
                  <c:v>5492.2738999999974</c:v>
                </c:pt>
                <c:pt idx="1425">
                  <c:v>5496.1309000000001</c:v>
                </c:pt>
                <c:pt idx="1426">
                  <c:v>5499.9877999999471</c:v>
                </c:pt>
                <c:pt idx="1427">
                  <c:v>5503.8447000000006</c:v>
                </c:pt>
                <c:pt idx="1428">
                  <c:v>5507.7017000000014</c:v>
                </c:pt>
                <c:pt idx="1429">
                  <c:v>5511.5586000000003</c:v>
                </c:pt>
                <c:pt idx="1430">
                  <c:v>5515.4155000000001</c:v>
                </c:pt>
                <c:pt idx="1431">
                  <c:v>5519.2725</c:v>
                </c:pt>
                <c:pt idx="1432">
                  <c:v>5523.1293999999998</c:v>
                </c:pt>
                <c:pt idx="1433">
                  <c:v>5526.9862999999996</c:v>
                </c:pt>
                <c:pt idx="1434">
                  <c:v>5530.8433000000005</c:v>
                </c:pt>
                <c:pt idx="1435">
                  <c:v>5534.7002000000002</c:v>
                </c:pt>
                <c:pt idx="1436">
                  <c:v>5538.5571</c:v>
                </c:pt>
                <c:pt idx="1437">
                  <c:v>5542.4141</c:v>
                </c:pt>
                <c:pt idx="1438">
                  <c:v>5546.2709999999997</c:v>
                </c:pt>
                <c:pt idx="1439">
                  <c:v>5550.1279000000004</c:v>
                </c:pt>
                <c:pt idx="1440">
                  <c:v>5553.9848999999986</c:v>
                </c:pt>
                <c:pt idx="1441">
                  <c:v>5557.8418000000001</c:v>
                </c:pt>
                <c:pt idx="1442">
                  <c:v>5561.6987000000008</c:v>
                </c:pt>
                <c:pt idx="1443">
                  <c:v>5565.5557000000008</c:v>
                </c:pt>
                <c:pt idx="1444">
                  <c:v>5569.4125999999997</c:v>
                </c:pt>
                <c:pt idx="1445">
                  <c:v>5573.2695000000003</c:v>
                </c:pt>
                <c:pt idx="1446">
                  <c:v>5577.1265000000003</c:v>
                </c:pt>
                <c:pt idx="1447">
                  <c:v>5580.9833999999964</c:v>
                </c:pt>
                <c:pt idx="1448">
                  <c:v>5584.8403000000008</c:v>
                </c:pt>
                <c:pt idx="1449">
                  <c:v>5588.6973000000007</c:v>
                </c:pt>
                <c:pt idx="1450">
                  <c:v>5592.5541999999996</c:v>
                </c:pt>
                <c:pt idx="1451">
                  <c:v>5596.4111000000003</c:v>
                </c:pt>
                <c:pt idx="1452">
                  <c:v>5600.2681000000002</c:v>
                </c:pt>
                <c:pt idx="1453">
                  <c:v>5604.125</c:v>
                </c:pt>
                <c:pt idx="1454">
                  <c:v>5607.9818999999998</c:v>
                </c:pt>
                <c:pt idx="1455">
                  <c:v>5611.8388999999997</c:v>
                </c:pt>
                <c:pt idx="1456">
                  <c:v>5615.6958000000004</c:v>
                </c:pt>
                <c:pt idx="1457">
                  <c:v>5619.5527000000002</c:v>
                </c:pt>
                <c:pt idx="1458">
                  <c:v>5623.4097000000002</c:v>
                </c:pt>
                <c:pt idx="1459">
                  <c:v>5627.2665999999999</c:v>
                </c:pt>
                <c:pt idx="1460">
                  <c:v>5631.1234999999997</c:v>
                </c:pt>
                <c:pt idx="1461">
                  <c:v>5634.9804999999997</c:v>
                </c:pt>
                <c:pt idx="1462">
                  <c:v>5638.8373999999994</c:v>
                </c:pt>
                <c:pt idx="1463">
                  <c:v>5642.6943000000001</c:v>
                </c:pt>
                <c:pt idx="1464">
                  <c:v>5646.5513000000001</c:v>
                </c:pt>
                <c:pt idx="1465">
                  <c:v>5650.4081999999999</c:v>
                </c:pt>
                <c:pt idx="1466">
                  <c:v>5654.2650999999996</c:v>
                </c:pt>
                <c:pt idx="1467">
                  <c:v>5658.1220999999996</c:v>
                </c:pt>
                <c:pt idx="1468">
                  <c:v>5661.9789999999985</c:v>
                </c:pt>
                <c:pt idx="1469">
                  <c:v>5665.8359</c:v>
                </c:pt>
                <c:pt idx="1470">
                  <c:v>5669.6929</c:v>
                </c:pt>
                <c:pt idx="1471">
                  <c:v>5673.5497999999998</c:v>
                </c:pt>
                <c:pt idx="1472">
                  <c:v>5677.4066999999995</c:v>
                </c:pt>
                <c:pt idx="1473">
                  <c:v>5681.2637000000004</c:v>
                </c:pt>
                <c:pt idx="1474">
                  <c:v>5685.1206000000002</c:v>
                </c:pt>
                <c:pt idx="1475">
                  <c:v>5688.977499999949</c:v>
                </c:pt>
                <c:pt idx="1476">
                  <c:v>5692.8344999999999</c:v>
                </c:pt>
                <c:pt idx="1477">
                  <c:v>5696.6913999999997</c:v>
                </c:pt>
                <c:pt idx="1478">
                  <c:v>5700.5483000000004</c:v>
                </c:pt>
                <c:pt idx="1479">
                  <c:v>5704.4053000000004</c:v>
                </c:pt>
                <c:pt idx="1480">
                  <c:v>5708.2622000000001</c:v>
                </c:pt>
                <c:pt idx="1481">
                  <c:v>5712.1190999999999</c:v>
                </c:pt>
                <c:pt idx="1482">
                  <c:v>5715.9760999999999</c:v>
                </c:pt>
                <c:pt idx="1483">
                  <c:v>5719.8330000000014</c:v>
                </c:pt>
                <c:pt idx="1484">
                  <c:v>5723.6899000000003</c:v>
                </c:pt>
                <c:pt idx="1485">
                  <c:v>5727.5469000000003</c:v>
                </c:pt>
                <c:pt idx="1486">
                  <c:v>5731.4037999999491</c:v>
                </c:pt>
                <c:pt idx="1487">
                  <c:v>5735.2607000000007</c:v>
                </c:pt>
                <c:pt idx="1488">
                  <c:v>5739.1177000000007</c:v>
                </c:pt>
                <c:pt idx="1489">
                  <c:v>5742.9745999999996</c:v>
                </c:pt>
                <c:pt idx="1490">
                  <c:v>5746.8315000000002</c:v>
                </c:pt>
                <c:pt idx="1491">
                  <c:v>5750.6885000000002</c:v>
                </c:pt>
                <c:pt idx="1492">
                  <c:v>5754.5454</c:v>
                </c:pt>
                <c:pt idx="1493">
                  <c:v>5758.4023000000007</c:v>
                </c:pt>
                <c:pt idx="1494">
                  <c:v>5762.2593000000006</c:v>
                </c:pt>
                <c:pt idx="1495">
                  <c:v>5766.1162000000004</c:v>
                </c:pt>
                <c:pt idx="1496">
                  <c:v>5769.9730999999974</c:v>
                </c:pt>
                <c:pt idx="1497">
                  <c:v>5773.8301000000001</c:v>
                </c:pt>
                <c:pt idx="1498">
                  <c:v>5777.6870000000008</c:v>
                </c:pt>
                <c:pt idx="1499">
                  <c:v>5781.5438999999997</c:v>
                </c:pt>
                <c:pt idx="1500">
                  <c:v>5785.4008999999996</c:v>
                </c:pt>
                <c:pt idx="1501">
                  <c:v>5789.2577999999976</c:v>
                </c:pt>
                <c:pt idx="1502">
                  <c:v>5793.1147000000001</c:v>
                </c:pt>
                <c:pt idx="1503">
                  <c:v>5796.9717000000001</c:v>
                </c:pt>
                <c:pt idx="1504">
                  <c:v>5800.8285999999998</c:v>
                </c:pt>
                <c:pt idx="1505">
                  <c:v>5804.6854999999996</c:v>
                </c:pt>
                <c:pt idx="1506">
                  <c:v>5808.5424999999996</c:v>
                </c:pt>
                <c:pt idx="1507">
                  <c:v>5812.3994000000002</c:v>
                </c:pt>
                <c:pt idx="1508">
                  <c:v>5816.2563</c:v>
                </c:pt>
                <c:pt idx="1509">
                  <c:v>5820.1133</c:v>
                </c:pt>
                <c:pt idx="1510">
                  <c:v>5823.9701999999997</c:v>
                </c:pt>
                <c:pt idx="1511">
                  <c:v>5827.8271000000004</c:v>
                </c:pt>
                <c:pt idx="1512">
                  <c:v>5831.6841000000004</c:v>
                </c:pt>
                <c:pt idx="1513">
                  <c:v>5835.5410000000002</c:v>
                </c:pt>
                <c:pt idx="1514">
                  <c:v>5839.3978999999999</c:v>
                </c:pt>
                <c:pt idx="1515">
                  <c:v>5843.2548999999999</c:v>
                </c:pt>
                <c:pt idx="1516">
                  <c:v>5847.1117999999997</c:v>
                </c:pt>
                <c:pt idx="1517">
                  <c:v>5850.9687999999996</c:v>
                </c:pt>
                <c:pt idx="1518">
                  <c:v>5854.8257000000003</c:v>
                </c:pt>
                <c:pt idx="1519">
                  <c:v>5858.6826000000001</c:v>
                </c:pt>
                <c:pt idx="1520">
                  <c:v>5862.5396000000001</c:v>
                </c:pt>
                <c:pt idx="1521">
                  <c:v>5866.3964999999998</c:v>
                </c:pt>
                <c:pt idx="1522">
                  <c:v>5870.2533999999996</c:v>
                </c:pt>
                <c:pt idx="1523">
                  <c:v>5874.1103999999996</c:v>
                </c:pt>
                <c:pt idx="1524">
                  <c:v>5877.9673000000003</c:v>
                </c:pt>
                <c:pt idx="1525">
                  <c:v>5881.8242</c:v>
                </c:pt>
                <c:pt idx="1526">
                  <c:v>5885.6812</c:v>
                </c:pt>
                <c:pt idx="1527">
                  <c:v>5889.5380999999998</c:v>
                </c:pt>
                <c:pt idx="1528">
                  <c:v>5893.3950000000004</c:v>
                </c:pt>
                <c:pt idx="1529">
                  <c:v>5897.2520000000004</c:v>
                </c:pt>
                <c:pt idx="1530">
                  <c:v>5901.1089000000002</c:v>
                </c:pt>
                <c:pt idx="1531">
                  <c:v>5904.9657999999999</c:v>
                </c:pt>
                <c:pt idx="1532">
                  <c:v>5908.8227999999999</c:v>
                </c:pt>
                <c:pt idx="1533">
                  <c:v>5912.6797000000006</c:v>
                </c:pt>
                <c:pt idx="1534">
                  <c:v>5916.5366000000004</c:v>
                </c:pt>
                <c:pt idx="1535">
                  <c:v>5920.3936000000003</c:v>
                </c:pt>
                <c:pt idx="1536">
                  <c:v>5924.2505000000001</c:v>
                </c:pt>
                <c:pt idx="1537">
                  <c:v>5928.1073999999999</c:v>
                </c:pt>
                <c:pt idx="1538">
                  <c:v>5931.9643999999998</c:v>
                </c:pt>
                <c:pt idx="1539">
                  <c:v>5935.8213000000014</c:v>
                </c:pt>
                <c:pt idx="1540">
                  <c:v>5939.6782000000003</c:v>
                </c:pt>
                <c:pt idx="1541">
                  <c:v>5943.5352000000003</c:v>
                </c:pt>
                <c:pt idx="1542">
                  <c:v>5947.3921</c:v>
                </c:pt>
                <c:pt idx="1543">
                  <c:v>5951.2489999999998</c:v>
                </c:pt>
                <c:pt idx="1544">
                  <c:v>5955.1059999999998</c:v>
                </c:pt>
                <c:pt idx="1545">
                  <c:v>5958.9629000000004</c:v>
                </c:pt>
                <c:pt idx="1546">
                  <c:v>5962.8198000000002</c:v>
                </c:pt>
                <c:pt idx="1547">
                  <c:v>5966.6768000000002</c:v>
                </c:pt>
                <c:pt idx="1548">
                  <c:v>5970.5337</c:v>
                </c:pt>
                <c:pt idx="1549">
                  <c:v>5974.3905999999997</c:v>
                </c:pt>
                <c:pt idx="1550">
                  <c:v>5978.2475999999997</c:v>
                </c:pt>
                <c:pt idx="1551">
                  <c:v>5982.1045000000004</c:v>
                </c:pt>
                <c:pt idx="1552">
                  <c:v>5985.9614000000001</c:v>
                </c:pt>
                <c:pt idx="1553">
                  <c:v>5989.8184000000001</c:v>
                </c:pt>
                <c:pt idx="1554">
                  <c:v>5993.6753000000008</c:v>
                </c:pt>
                <c:pt idx="1555">
                  <c:v>5997.5321999999996</c:v>
                </c:pt>
                <c:pt idx="1556">
                  <c:v>6001.3891999999996</c:v>
                </c:pt>
                <c:pt idx="1557">
                  <c:v>6005.2461000000003</c:v>
                </c:pt>
                <c:pt idx="1558">
                  <c:v>6009.1030000000001</c:v>
                </c:pt>
                <c:pt idx="1559">
                  <c:v>6012.96</c:v>
                </c:pt>
                <c:pt idx="1560">
                  <c:v>6016.8168999999998</c:v>
                </c:pt>
                <c:pt idx="1561">
                  <c:v>6020.6737999999996</c:v>
                </c:pt>
                <c:pt idx="1562">
                  <c:v>6024.5308000000005</c:v>
                </c:pt>
                <c:pt idx="1563">
                  <c:v>6028.3877000000002</c:v>
                </c:pt>
                <c:pt idx="1564">
                  <c:v>6032.2446</c:v>
                </c:pt>
                <c:pt idx="1565">
                  <c:v>6036.1016</c:v>
                </c:pt>
                <c:pt idx="1566">
                  <c:v>6039.9584999999997</c:v>
                </c:pt>
                <c:pt idx="1567">
                  <c:v>6043.8154000000004</c:v>
                </c:pt>
                <c:pt idx="1568">
                  <c:v>6047.6724000000004</c:v>
                </c:pt>
                <c:pt idx="1569">
                  <c:v>6051.5293000000001</c:v>
                </c:pt>
                <c:pt idx="1570">
                  <c:v>6055.3861999999999</c:v>
                </c:pt>
                <c:pt idx="1571">
                  <c:v>6059.2431999999999</c:v>
                </c:pt>
                <c:pt idx="1572">
                  <c:v>6063.1000999999997</c:v>
                </c:pt>
                <c:pt idx="1573">
                  <c:v>6066.9570000000003</c:v>
                </c:pt>
                <c:pt idx="1574">
                  <c:v>6070.8140000000003</c:v>
                </c:pt>
                <c:pt idx="1575">
                  <c:v>6074.6709000000001</c:v>
                </c:pt>
                <c:pt idx="1576">
                  <c:v>6078.5277999999998</c:v>
                </c:pt>
                <c:pt idx="1577">
                  <c:v>6082.3847999999998</c:v>
                </c:pt>
                <c:pt idx="1578">
                  <c:v>6086.2416999999996</c:v>
                </c:pt>
                <c:pt idx="1579">
                  <c:v>6090.0986000000003</c:v>
                </c:pt>
                <c:pt idx="1580">
                  <c:v>6093.9556000000002</c:v>
                </c:pt>
                <c:pt idx="1581">
                  <c:v>6097.8125</c:v>
                </c:pt>
                <c:pt idx="1582">
                  <c:v>6101.6693999999998</c:v>
                </c:pt>
                <c:pt idx="1583">
                  <c:v>6105.5263999999997</c:v>
                </c:pt>
                <c:pt idx="1584">
                  <c:v>6109.3833000000004</c:v>
                </c:pt>
                <c:pt idx="1585">
                  <c:v>6113.2402000000002</c:v>
                </c:pt>
                <c:pt idx="1586">
                  <c:v>6117.0972000000002</c:v>
                </c:pt>
                <c:pt idx="1587">
                  <c:v>6120.9540999999999</c:v>
                </c:pt>
                <c:pt idx="1588">
                  <c:v>6124.8109999999997</c:v>
                </c:pt>
                <c:pt idx="1589">
                  <c:v>6128.6679999999997</c:v>
                </c:pt>
                <c:pt idx="1590">
                  <c:v>6132.5249000000003</c:v>
                </c:pt>
                <c:pt idx="1591">
                  <c:v>6136.3818000000001</c:v>
                </c:pt>
                <c:pt idx="1592">
                  <c:v>6140.2387999999964</c:v>
                </c:pt>
                <c:pt idx="1593">
                  <c:v>6144.0957000000008</c:v>
                </c:pt>
                <c:pt idx="1594">
                  <c:v>6147.9525999999996</c:v>
                </c:pt>
                <c:pt idx="1595">
                  <c:v>6151.8095999999996</c:v>
                </c:pt>
                <c:pt idx="1596">
                  <c:v>6155.6665000000003</c:v>
                </c:pt>
                <c:pt idx="1597">
                  <c:v>6159.5234</c:v>
                </c:pt>
                <c:pt idx="1598">
                  <c:v>6163.3804</c:v>
                </c:pt>
                <c:pt idx="1599">
                  <c:v>6167.2372999999989</c:v>
                </c:pt>
                <c:pt idx="1600">
                  <c:v>6171.0941999999995</c:v>
                </c:pt>
                <c:pt idx="1601">
                  <c:v>6174.9512000000004</c:v>
                </c:pt>
                <c:pt idx="1602">
                  <c:v>6178.8081000000002</c:v>
                </c:pt>
                <c:pt idx="1603">
                  <c:v>6182.665</c:v>
                </c:pt>
                <c:pt idx="1604">
                  <c:v>6186.5219999999999</c:v>
                </c:pt>
                <c:pt idx="1605">
                  <c:v>6190.3788999999997</c:v>
                </c:pt>
                <c:pt idx="1606">
                  <c:v>6194.2357999999986</c:v>
                </c:pt>
                <c:pt idx="1607">
                  <c:v>6198.0928000000004</c:v>
                </c:pt>
                <c:pt idx="1608">
                  <c:v>6201.9497000000001</c:v>
                </c:pt>
                <c:pt idx="1609">
                  <c:v>6205.8065999999999</c:v>
                </c:pt>
                <c:pt idx="1610">
                  <c:v>6209.6635999999999</c:v>
                </c:pt>
                <c:pt idx="1611">
                  <c:v>6213.5204999999996</c:v>
                </c:pt>
                <c:pt idx="1612">
                  <c:v>6217.3773999999976</c:v>
                </c:pt>
                <c:pt idx="1613">
                  <c:v>6221.2343999999975</c:v>
                </c:pt>
                <c:pt idx="1614">
                  <c:v>6225.0913</c:v>
                </c:pt>
                <c:pt idx="1615">
                  <c:v>6228.9481999999998</c:v>
                </c:pt>
                <c:pt idx="1616">
                  <c:v>6232.8051999999998</c:v>
                </c:pt>
                <c:pt idx="1617">
                  <c:v>6236.6620999999996</c:v>
                </c:pt>
                <c:pt idx="1618">
                  <c:v>6240.5190000000002</c:v>
                </c:pt>
                <c:pt idx="1619">
                  <c:v>6244.3760000000002</c:v>
                </c:pt>
                <c:pt idx="1620">
                  <c:v>6248.2329</c:v>
                </c:pt>
                <c:pt idx="1621">
                  <c:v>6252.0897999999997</c:v>
                </c:pt>
                <c:pt idx="1622">
                  <c:v>6255.9467999999997</c:v>
                </c:pt>
                <c:pt idx="1623">
                  <c:v>6259.8037000000004</c:v>
                </c:pt>
                <c:pt idx="1624">
                  <c:v>6263.6606000000002</c:v>
                </c:pt>
                <c:pt idx="1625">
                  <c:v>6267.5176000000001</c:v>
                </c:pt>
                <c:pt idx="1626">
                  <c:v>6271.3744999999999</c:v>
                </c:pt>
                <c:pt idx="1627">
                  <c:v>6275.2313999999997</c:v>
                </c:pt>
                <c:pt idx="1628">
                  <c:v>6279.0883999999996</c:v>
                </c:pt>
                <c:pt idx="1629">
                  <c:v>6282.9453000000003</c:v>
                </c:pt>
                <c:pt idx="1630">
                  <c:v>6286.8022000000001</c:v>
                </c:pt>
                <c:pt idx="1631">
                  <c:v>6290.6592000000001</c:v>
                </c:pt>
                <c:pt idx="1632">
                  <c:v>6294.5160999999998</c:v>
                </c:pt>
                <c:pt idx="1633">
                  <c:v>6298.3730000000014</c:v>
                </c:pt>
                <c:pt idx="1634">
                  <c:v>6302.23</c:v>
                </c:pt>
                <c:pt idx="1635">
                  <c:v>6306.0869000000002</c:v>
                </c:pt>
                <c:pt idx="1636">
                  <c:v>6309.9437999999491</c:v>
                </c:pt>
                <c:pt idx="1637">
                  <c:v>6313.8008</c:v>
                </c:pt>
                <c:pt idx="1638">
                  <c:v>6317.6577000000007</c:v>
                </c:pt>
                <c:pt idx="1639">
                  <c:v>6321.5146000000004</c:v>
                </c:pt>
                <c:pt idx="1640">
                  <c:v>6325.3716000000004</c:v>
                </c:pt>
                <c:pt idx="1641">
                  <c:v>6329.2285000000002</c:v>
                </c:pt>
                <c:pt idx="1642">
                  <c:v>6333.0853999999999</c:v>
                </c:pt>
                <c:pt idx="1643">
                  <c:v>6336.9423999999999</c:v>
                </c:pt>
                <c:pt idx="1644">
                  <c:v>6340.7993000000006</c:v>
                </c:pt>
                <c:pt idx="1645">
                  <c:v>6344.6563000000006</c:v>
                </c:pt>
                <c:pt idx="1646">
                  <c:v>6348.5132000000003</c:v>
                </c:pt>
                <c:pt idx="1647">
                  <c:v>6352.3701000000001</c:v>
                </c:pt>
                <c:pt idx="1648">
                  <c:v>6356.2271000000001</c:v>
                </c:pt>
                <c:pt idx="1649">
                  <c:v>6360.0839999999998</c:v>
                </c:pt>
                <c:pt idx="1650">
                  <c:v>6363.9408999999996</c:v>
                </c:pt>
                <c:pt idx="1651">
                  <c:v>6367.7978999999996</c:v>
                </c:pt>
                <c:pt idx="1652">
                  <c:v>6371.6548000000003</c:v>
                </c:pt>
                <c:pt idx="1653">
                  <c:v>6375.5117</c:v>
                </c:pt>
                <c:pt idx="1654">
                  <c:v>6379.3687</c:v>
                </c:pt>
                <c:pt idx="1655">
                  <c:v>6383.2255999999998</c:v>
                </c:pt>
                <c:pt idx="1656">
                  <c:v>6387.0825000000004</c:v>
                </c:pt>
                <c:pt idx="1657">
                  <c:v>6390.9394999999986</c:v>
                </c:pt>
                <c:pt idx="1658">
                  <c:v>6394.7964000000002</c:v>
                </c:pt>
                <c:pt idx="1659">
                  <c:v>6398.6533000000009</c:v>
                </c:pt>
                <c:pt idx="1660">
                  <c:v>6402.5103000000008</c:v>
                </c:pt>
                <c:pt idx="1661">
                  <c:v>6406.3671999999997</c:v>
                </c:pt>
                <c:pt idx="1662">
                  <c:v>6410.2241000000004</c:v>
                </c:pt>
                <c:pt idx="1663">
                  <c:v>6414.0811000000003</c:v>
                </c:pt>
                <c:pt idx="1664">
                  <c:v>6417.9379999999901</c:v>
                </c:pt>
                <c:pt idx="1665">
                  <c:v>6421.7948999999999</c:v>
                </c:pt>
                <c:pt idx="1666">
                  <c:v>6425.6518999999998</c:v>
                </c:pt>
                <c:pt idx="1667">
                  <c:v>6429.5087999999996</c:v>
                </c:pt>
                <c:pt idx="1668">
                  <c:v>6433.3657000000003</c:v>
                </c:pt>
                <c:pt idx="1669">
                  <c:v>6437.2227000000003</c:v>
                </c:pt>
                <c:pt idx="1670">
                  <c:v>6441.0796</c:v>
                </c:pt>
                <c:pt idx="1671">
                  <c:v>6444.9364999999998</c:v>
                </c:pt>
                <c:pt idx="1672">
                  <c:v>6448.7934999999998</c:v>
                </c:pt>
                <c:pt idx="1673">
                  <c:v>6452.6504000000004</c:v>
                </c:pt>
                <c:pt idx="1674">
                  <c:v>6456.5073000000002</c:v>
                </c:pt>
                <c:pt idx="1675">
                  <c:v>6460.3643000000002</c:v>
                </c:pt>
                <c:pt idx="1676">
                  <c:v>6464.2212</c:v>
                </c:pt>
                <c:pt idx="1677">
                  <c:v>6468.0780999999997</c:v>
                </c:pt>
                <c:pt idx="1678">
                  <c:v>6471.9350999999997</c:v>
                </c:pt>
                <c:pt idx="1679">
                  <c:v>6475.7920000000004</c:v>
                </c:pt>
                <c:pt idx="1680">
                  <c:v>6479.6489000000001</c:v>
                </c:pt>
                <c:pt idx="1681">
                  <c:v>6483.5059000000001</c:v>
                </c:pt>
                <c:pt idx="1682">
                  <c:v>6487.3627999999999</c:v>
                </c:pt>
                <c:pt idx="1683">
                  <c:v>6491.2197000000006</c:v>
                </c:pt>
                <c:pt idx="1684">
                  <c:v>6495.0767000000014</c:v>
                </c:pt>
                <c:pt idx="1685">
                  <c:v>6498.9335999999976</c:v>
                </c:pt>
                <c:pt idx="1686">
                  <c:v>6502.7905000000001</c:v>
                </c:pt>
                <c:pt idx="1687">
                  <c:v>6506.6475</c:v>
                </c:pt>
                <c:pt idx="1688">
                  <c:v>6510.5043999999998</c:v>
                </c:pt>
                <c:pt idx="1689">
                  <c:v>6514.3613000000014</c:v>
                </c:pt>
                <c:pt idx="1690">
                  <c:v>6518.2183000000005</c:v>
                </c:pt>
                <c:pt idx="1691">
                  <c:v>6522.0752000000002</c:v>
                </c:pt>
                <c:pt idx="1692">
                  <c:v>6525.9321</c:v>
                </c:pt>
                <c:pt idx="1693">
                  <c:v>6529.7891</c:v>
                </c:pt>
                <c:pt idx="1694">
                  <c:v>6533.6459999999997</c:v>
                </c:pt>
                <c:pt idx="1695">
                  <c:v>6537.5029000000004</c:v>
                </c:pt>
                <c:pt idx="1696">
                  <c:v>6541.3599000000004</c:v>
                </c:pt>
                <c:pt idx="1697">
                  <c:v>6545.2168000000001</c:v>
                </c:pt>
                <c:pt idx="1698">
                  <c:v>6549.0736999999999</c:v>
                </c:pt>
                <c:pt idx="1699">
                  <c:v>6552.930699999999</c:v>
                </c:pt>
                <c:pt idx="1700">
                  <c:v>6556.7875999999997</c:v>
                </c:pt>
                <c:pt idx="1701">
                  <c:v>6560.6445000000003</c:v>
                </c:pt>
                <c:pt idx="1702">
                  <c:v>6564.5015000000003</c:v>
                </c:pt>
                <c:pt idx="1703">
                  <c:v>6568.3584000000001</c:v>
                </c:pt>
                <c:pt idx="1704">
                  <c:v>6572.2153000000008</c:v>
                </c:pt>
                <c:pt idx="1705">
                  <c:v>6576.0723000000007</c:v>
                </c:pt>
                <c:pt idx="1706">
                  <c:v>6579.9291999999996</c:v>
                </c:pt>
                <c:pt idx="1707">
                  <c:v>6583.7861000000003</c:v>
                </c:pt>
                <c:pt idx="1708">
                  <c:v>6587.6431000000002</c:v>
                </c:pt>
                <c:pt idx="1709">
                  <c:v>6591.5</c:v>
                </c:pt>
                <c:pt idx="1710">
                  <c:v>6595.3568999999998</c:v>
                </c:pt>
                <c:pt idx="1711">
                  <c:v>6599.2138999999997</c:v>
                </c:pt>
                <c:pt idx="1712">
                  <c:v>6603.0708000000004</c:v>
                </c:pt>
                <c:pt idx="1713">
                  <c:v>6606.9277000000002</c:v>
                </c:pt>
                <c:pt idx="1714">
                  <c:v>6610.7847000000002</c:v>
                </c:pt>
                <c:pt idx="1715">
                  <c:v>6614.6415999999999</c:v>
                </c:pt>
                <c:pt idx="1716">
                  <c:v>6618.4984999999997</c:v>
                </c:pt>
                <c:pt idx="1717">
                  <c:v>6622.3554999999997</c:v>
                </c:pt>
                <c:pt idx="1718">
                  <c:v>6626.2124000000003</c:v>
                </c:pt>
                <c:pt idx="1719">
                  <c:v>6630.0693000000001</c:v>
                </c:pt>
                <c:pt idx="1720">
                  <c:v>6633.9263000000001</c:v>
                </c:pt>
                <c:pt idx="1721">
                  <c:v>6637.7831999999999</c:v>
                </c:pt>
                <c:pt idx="1722">
                  <c:v>6641.6400999999996</c:v>
                </c:pt>
                <c:pt idx="1723">
                  <c:v>6645.4970999999996</c:v>
                </c:pt>
                <c:pt idx="1724">
                  <c:v>6649.3540000000003</c:v>
                </c:pt>
                <c:pt idx="1725">
                  <c:v>6653.2109</c:v>
                </c:pt>
                <c:pt idx="1726">
                  <c:v>6657.0679</c:v>
                </c:pt>
                <c:pt idx="1727">
                  <c:v>6660.9247999999998</c:v>
                </c:pt>
                <c:pt idx="1728">
                  <c:v>6664.7816999999995</c:v>
                </c:pt>
                <c:pt idx="1729">
                  <c:v>6668.6387000000004</c:v>
                </c:pt>
                <c:pt idx="1730">
                  <c:v>6672.4956000000002</c:v>
                </c:pt>
                <c:pt idx="1731">
                  <c:v>6676.3525</c:v>
                </c:pt>
                <c:pt idx="1732">
                  <c:v>6680.2094999999999</c:v>
                </c:pt>
                <c:pt idx="1733">
                  <c:v>6684.0663999999997</c:v>
                </c:pt>
                <c:pt idx="1734">
                  <c:v>6687.9233000000004</c:v>
                </c:pt>
                <c:pt idx="1735">
                  <c:v>6691.7803000000004</c:v>
                </c:pt>
                <c:pt idx="1736">
                  <c:v>6695.6372000000001</c:v>
                </c:pt>
                <c:pt idx="1737">
                  <c:v>6699.4940999999999</c:v>
                </c:pt>
                <c:pt idx="1738">
                  <c:v>6703.3510999999999</c:v>
                </c:pt>
                <c:pt idx="1739">
                  <c:v>6707.2079999999996</c:v>
                </c:pt>
                <c:pt idx="1740">
                  <c:v>6711.0649000000003</c:v>
                </c:pt>
                <c:pt idx="1741">
                  <c:v>6714.9219000000003</c:v>
                </c:pt>
                <c:pt idx="1742">
                  <c:v>6718.7787999999491</c:v>
                </c:pt>
                <c:pt idx="1743">
                  <c:v>6722.6357000000007</c:v>
                </c:pt>
                <c:pt idx="1744">
                  <c:v>6726.4927000000007</c:v>
                </c:pt>
                <c:pt idx="1745">
                  <c:v>6730.3495999999996</c:v>
                </c:pt>
                <c:pt idx="1746">
                  <c:v>6734.2065000000002</c:v>
                </c:pt>
                <c:pt idx="1747">
                  <c:v>6738.0635000000002</c:v>
                </c:pt>
                <c:pt idx="1748">
                  <c:v>6741.9204</c:v>
                </c:pt>
                <c:pt idx="1749">
                  <c:v>6745.7772999999988</c:v>
                </c:pt>
                <c:pt idx="1750">
                  <c:v>6749.6343000000006</c:v>
                </c:pt>
                <c:pt idx="1751">
                  <c:v>6753.4912000000004</c:v>
                </c:pt>
                <c:pt idx="1752">
                  <c:v>6757.3481000000002</c:v>
                </c:pt>
                <c:pt idx="1753">
                  <c:v>6761.2051000000001</c:v>
                </c:pt>
                <c:pt idx="1754">
                  <c:v>6765.0619999999999</c:v>
                </c:pt>
                <c:pt idx="1755">
                  <c:v>6768.9188999999997</c:v>
                </c:pt>
                <c:pt idx="1756">
                  <c:v>6772.7758999999996</c:v>
                </c:pt>
                <c:pt idx="1757">
                  <c:v>6776.6328000000003</c:v>
                </c:pt>
                <c:pt idx="1758">
                  <c:v>6780.4897000000001</c:v>
                </c:pt>
                <c:pt idx="1759">
                  <c:v>6784.3467000000001</c:v>
                </c:pt>
                <c:pt idx="1760">
                  <c:v>6788.2035999999998</c:v>
                </c:pt>
                <c:pt idx="1761">
                  <c:v>6792.0604999999996</c:v>
                </c:pt>
                <c:pt idx="1762">
                  <c:v>6795.9174999999996</c:v>
                </c:pt>
                <c:pt idx="1763">
                  <c:v>6799.7743999999984</c:v>
                </c:pt>
                <c:pt idx="1764">
                  <c:v>6803.6313</c:v>
                </c:pt>
                <c:pt idx="1765">
                  <c:v>6807.4883</c:v>
                </c:pt>
                <c:pt idx="1766">
                  <c:v>6811.3451999999997</c:v>
                </c:pt>
                <c:pt idx="1767">
                  <c:v>6815.2021000000004</c:v>
                </c:pt>
                <c:pt idx="1768">
                  <c:v>6819.0591000000004</c:v>
                </c:pt>
                <c:pt idx="1769">
                  <c:v>6822.9160000000002</c:v>
                </c:pt>
                <c:pt idx="1770">
                  <c:v>6826.7728999999999</c:v>
                </c:pt>
                <c:pt idx="1771">
                  <c:v>6830.6298999999999</c:v>
                </c:pt>
                <c:pt idx="1772">
                  <c:v>6834.4867999999997</c:v>
                </c:pt>
                <c:pt idx="1773">
                  <c:v>6838.3437999999996</c:v>
                </c:pt>
                <c:pt idx="1774">
                  <c:v>6842.2007000000003</c:v>
                </c:pt>
                <c:pt idx="1775">
                  <c:v>6846.0576000000001</c:v>
                </c:pt>
                <c:pt idx="1776">
                  <c:v>6849.9146000000001</c:v>
                </c:pt>
                <c:pt idx="1777">
                  <c:v>6853.7714999999998</c:v>
                </c:pt>
                <c:pt idx="1778">
                  <c:v>6857.6283999999996</c:v>
                </c:pt>
                <c:pt idx="1779">
                  <c:v>6861.4853999999996</c:v>
                </c:pt>
                <c:pt idx="1780">
                  <c:v>6865.3423000000003</c:v>
                </c:pt>
                <c:pt idx="1781">
                  <c:v>6869.1992</c:v>
                </c:pt>
                <c:pt idx="1782">
                  <c:v>6873.0562</c:v>
                </c:pt>
                <c:pt idx="1783">
                  <c:v>6876.9130999999998</c:v>
                </c:pt>
                <c:pt idx="1784">
                  <c:v>6880.77</c:v>
                </c:pt>
                <c:pt idx="1785">
                  <c:v>6884.6270000000004</c:v>
                </c:pt>
                <c:pt idx="1786">
                  <c:v>6888.4838999999974</c:v>
                </c:pt>
                <c:pt idx="1787">
                  <c:v>6892.3407999999999</c:v>
                </c:pt>
                <c:pt idx="1788">
                  <c:v>6896.1977999999999</c:v>
                </c:pt>
                <c:pt idx="1789">
                  <c:v>6900.0547000000006</c:v>
                </c:pt>
                <c:pt idx="1790">
                  <c:v>6903.9116000000004</c:v>
                </c:pt>
                <c:pt idx="1791">
                  <c:v>6907.7686000000003</c:v>
                </c:pt>
                <c:pt idx="1792">
                  <c:v>6911.6255000000001</c:v>
                </c:pt>
                <c:pt idx="1793">
                  <c:v>6915.4823999999999</c:v>
                </c:pt>
                <c:pt idx="1794">
                  <c:v>6919.3393999999998</c:v>
                </c:pt>
                <c:pt idx="1795">
                  <c:v>6923.1963000000014</c:v>
                </c:pt>
                <c:pt idx="1796">
                  <c:v>6927.0532000000003</c:v>
                </c:pt>
                <c:pt idx="1797">
                  <c:v>6930.9102000000003</c:v>
                </c:pt>
                <c:pt idx="1798">
                  <c:v>6934.7671</c:v>
                </c:pt>
                <c:pt idx="1799">
                  <c:v>6938.6239999999998</c:v>
                </c:pt>
                <c:pt idx="1800">
                  <c:v>6942.4809999999998</c:v>
                </c:pt>
                <c:pt idx="1801">
                  <c:v>6946.3379000000004</c:v>
                </c:pt>
                <c:pt idx="1802">
                  <c:v>6950.1948000000002</c:v>
                </c:pt>
                <c:pt idx="1803">
                  <c:v>6954.0518000000002</c:v>
                </c:pt>
                <c:pt idx="1804">
                  <c:v>6957.9087</c:v>
                </c:pt>
                <c:pt idx="1805">
                  <c:v>6961.7655999999997</c:v>
                </c:pt>
                <c:pt idx="1806">
                  <c:v>6965.6225999999997</c:v>
                </c:pt>
                <c:pt idx="1807">
                  <c:v>6969.4794999999986</c:v>
                </c:pt>
                <c:pt idx="1808">
                  <c:v>6973.3364000000001</c:v>
                </c:pt>
                <c:pt idx="1809">
                  <c:v>6977.1934000000001</c:v>
                </c:pt>
                <c:pt idx="1810">
                  <c:v>6981.0503000000008</c:v>
                </c:pt>
                <c:pt idx="1811">
                  <c:v>6984.9071999999996</c:v>
                </c:pt>
                <c:pt idx="1812">
                  <c:v>6988.7641999999996</c:v>
                </c:pt>
                <c:pt idx="1813">
                  <c:v>6992.6211000000003</c:v>
                </c:pt>
                <c:pt idx="1814">
                  <c:v>6996.4779999999964</c:v>
                </c:pt>
                <c:pt idx="1815">
                  <c:v>7000.335</c:v>
                </c:pt>
                <c:pt idx="1816">
                  <c:v>7004.1918999999998</c:v>
                </c:pt>
                <c:pt idx="1817">
                  <c:v>7008.0487999999996</c:v>
                </c:pt>
                <c:pt idx="1818">
                  <c:v>7011.9058000000005</c:v>
                </c:pt>
                <c:pt idx="1819">
                  <c:v>7015.7627000000002</c:v>
                </c:pt>
                <c:pt idx="1820">
                  <c:v>7019.6196</c:v>
                </c:pt>
                <c:pt idx="1821">
                  <c:v>7023.4766</c:v>
                </c:pt>
                <c:pt idx="1822">
                  <c:v>7027.3334999999997</c:v>
                </c:pt>
                <c:pt idx="1823">
                  <c:v>7031.1904000000004</c:v>
                </c:pt>
                <c:pt idx="1824">
                  <c:v>7035.0473999999986</c:v>
                </c:pt>
                <c:pt idx="1825">
                  <c:v>7038.9043000000001</c:v>
                </c:pt>
                <c:pt idx="1826">
                  <c:v>7042.7611999999999</c:v>
                </c:pt>
                <c:pt idx="1827">
                  <c:v>7046.6181999999999</c:v>
                </c:pt>
                <c:pt idx="1828">
                  <c:v>7050.4750999999997</c:v>
                </c:pt>
                <c:pt idx="1829">
                  <c:v>7054.3320000000003</c:v>
                </c:pt>
                <c:pt idx="1830">
                  <c:v>7058.1890000000003</c:v>
                </c:pt>
                <c:pt idx="1831">
                  <c:v>7062.0459000000001</c:v>
                </c:pt>
                <c:pt idx="1832">
                  <c:v>7065.9027999999998</c:v>
                </c:pt>
                <c:pt idx="1833">
                  <c:v>7069.7597999999998</c:v>
                </c:pt>
                <c:pt idx="1834">
                  <c:v>7073.6167000000014</c:v>
                </c:pt>
                <c:pt idx="1835">
                  <c:v>7077.4735999999984</c:v>
                </c:pt>
                <c:pt idx="1836">
                  <c:v>7081.3306000000002</c:v>
                </c:pt>
                <c:pt idx="1837">
                  <c:v>7085.1875</c:v>
                </c:pt>
                <c:pt idx="1838">
                  <c:v>7089.0443999999998</c:v>
                </c:pt>
                <c:pt idx="1839">
                  <c:v>7092.9013999999997</c:v>
                </c:pt>
                <c:pt idx="1840">
                  <c:v>7096.7583000000004</c:v>
                </c:pt>
                <c:pt idx="1841">
                  <c:v>7100.6152000000002</c:v>
                </c:pt>
                <c:pt idx="1842">
                  <c:v>7104.4722000000002</c:v>
                </c:pt>
                <c:pt idx="1843">
                  <c:v>7108.3290999999999</c:v>
                </c:pt>
                <c:pt idx="1844">
                  <c:v>7112.1859999999997</c:v>
                </c:pt>
                <c:pt idx="1845">
                  <c:v>7116.0430000000006</c:v>
                </c:pt>
                <c:pt idx="1846">
                  <c:v>7119.8999000000003</c:v>
                </c:pt>
                <c:pt idx="1847">
                  <c:v>7123.7568000000001</c:v>
                </c:pt>
                <c:pt idx="1848">
                  <c:v>7127.6138000000001</c:v>
                </c:pt>
                <c:pt idx="1849">
                  <c:v>7131.4706999999989</c:v>
                </c:pt>
                <c:pt idx="1850">
                  <c:v>7135.3275999999996</c:v>
                </c:pt>
                <c:pt idx="1851">
                  <c:v>7139.1845999999996</c:v>
                </c:pt>
                <c:pt idx="1852">
                  <c:v>7143.0415000000003</c:v>
                </c:pt>
                <c:pt idx="1853">
                  <c:v>7146.8984</c:v>
                </c:pt>
                <c:pt idx="1854">
                  <c:v>7150.7554</c:v>
                </c:pt>
                <c:pt idx="1855">
                  <c:v>7154.6123000000007</c:v>
                </c:pt>
                <c:pt idx="1856">
                  <c:v>7158.4691999999995</c:v>
                </c:pt>
                <c:pt idx="1857">
                  <c:v>7162.3262000000004</c:v>
                </c:pt>
                <c:pt idx="1858">
                  <c:v>7166.1831000000002</c:v>
                </c:pt>
                <c:pt idx="1859">
                  <c:v>7170.04</c:v>
                </c:pt>
                <c:pt idx="1860">
                  <c:v>7173.8970000000008</c:v>
                </c:pt>
                <c:pt idx="1861">
                  <c:v>7177.7538999999997</c:v>
                </c:pt>
                <c:pt idx="1862">
                  <c:v>7181.6108000000004</c:v>
                </c:pt>
                <c:pt idx="1863">
                  <c:v>7185.4677999999994</c:v>
                </c:pt>
                <c:pt idx="1864">
                  <c:v>7189.3247000000001</c:v>
                </c:pt>
                <c:pt idx="1865">
                  <c:v>7193.1815999999999</c:v>
                </c:pt>
                <c:pt idx="1866">
                  <c:v>7197.0385999999999</c:v>
                </c:pt>
                <c:pt idx="1867">
                  <c:v>7200.8954999999996</c:v>
                </c:pt>
                <c:pt idx="1868">
                  <c:v>7204.7524000000003</c:v>
                </c:pt>
                <c:pt idx="1869">
                  <c:v>7208.6094000000003</c:v>
                </c:pt>
                <c:pt idx="1870">
                  <c:v>7212.4663</c:v>
                </c:pt>
                <c:pt idx="1871">
                  <c:v>7216.3231999999998</c:v>
                </c:pt>
                <c:pt idx="1872">
                  <c:v>7220.1801999999998</c:v>
                </c:pt>
                <c:pt idx="1873">
                  <c:v>7224.0370999999996</c:v>
                </c:pt>
                <c:pt idx="1874">
                  <c:v>7227.8940000000002</c:v>
                </c:pt>
                <c:pt idx="1875">
                  <c:v>7231.7510000000002</c:v>
                </c:pt>
                <c:pt idx="1876">
                  <c:v>7235.6079</c:v>
                </c:pt>
                <c:pt idx="1877">
                  <c:v>7239.4647999999997</c:v>
                </c:pt>
                <c:pt idx="1878">
                  <c:v>7243.3217999999997</c:v>
                </c:pt>
                <c:pt idx="1879">
                  <c:v>7247.1787000000004</c:v>
                </c:pt>
                <c:pt idx="1880">
                  <c:v>7251.0356000000002</c:v>
                </c:pt>
                <c:pt idx="1881">
                  <c:v>7254.8926000000001</c:v>
                </c:pt>
                <c:pt idx="1882">
                  <c:v>7258.7494999999999</c:v>
                </c:pt>
                <c:pt idx="1883">
                  <c:v>7262.6063999999997</c:v>
                </c:pt>
                <c:pt idx="1884">
                  <c:v>7266.4633999999996</c:v>
                </c:pt>
                <c:pt idx="1885">
                  <c:v>7270.3203000000003</c:v>
                </c:pt>
                <c:pt idx="1886">
                  <c:v>7274.1772000000001</c:v>
                </c:pt>
                <c:pt idx="1887">
                  <c:v>7278.0342000000001</c:v>
                </c:pt>
                <c:pt idx="1888">
                  <c:v>7281.8910999999998</c:v>
                </c:pt>
                <c:pt idx="1889">
                  <c:v>7285.7479999999996</c:v>
                </c:pt>
                <c:pt idx="1890">
                  <c:v>7289.6049999999996</c:v>
                </c:pt>
                <c:pt idx="1891">
                  <c:v>7293.4619000000002</c:v>
                </c:pt>
                <c:pt idx="1892">
                  <c:v>7297.3188</c:v>
                </c:pt>
                <c:pt idx="1893">
                  <c:v>7301.1758</c:v>
                </c:pt>
                <c:pt idx="1894">
                  <c:v>7305.0327000000007</c:v>
                </c:pt>
                <c:pt idx="1895">
                  <c:v>7308.8896000000004</c:v>
                </c:pt>
                <c:pt idx="1896">
                  <c:v>7312.7466000000004</c:v>
                </c:pt>
                <c:pt idx="1897">
                  <c:v>7316.6035000000002</c:v>
                </c:pt>
                <c:pt idx="1898">
                  <c:v>7320.4603999999999</c:v>
                </c:pt>
                <c:pt idx="1899">
                  <c:v>7324.3173999999999</c:v>
                </c:pt>
                <c:pt idx="1900">
                  <c:v>7328.1743000000006</c:v>
                </c:pt>
                <c:pt idx="1901">
                  <c:v>7332.0313000000006</c:v>
                </c:pt>
                <c:pt idx="1902">
                  <c:v>7335.8882000000003</c:v>
                </c:pt>
                <c:pt idx="1903">
                  <c:v>7339.7451000000001</c:v>
                </c:pt>
                <c:pt idx="1904">
                  <c:v>7343.6021000000001</c:v>
                </c:pt>
                <c:pt idx="1905">
                  <c:v>7347.4589999999998</c:v>
                </c:pt>
                <c:pt idx="1906">
                  <c:v>7351.3158999999996</c:v>
                </c:pt>
                <c:pt idx="1907">
                  <c:v>7355.1728999999996</c:v>
                </c:pt>
                <c:pt idx="1908">
                  <c:v>7359.0298000000003</c:v>
                </c:pt>
                <c:pt idx="1909">
                  <c:v>7362.8867</c:v>
                </c:pt>
                <c:pt idx="1910">
                  <c:v>7366.7437</c:v>
                </c:pt>
                <c:pt idx="1911">
                  <c:v>7370.6005999999998</c:v>
                </c:pt>
                <c:pt idx="1912">
                  <c:v>7374.4575000000004</c:v>
                </c:pt>
                <c:pt idx="1913">
                  <c:v>7378.3145000000004</c:v>
                </c:pt>
                <c:pt idx="1914">
                  <c:v>7382.1714000000002</c:v>
                </c:pt>
                <c:pt idx="1915">
                  <c:v>7386.0283000000009</c:v>
                </c:pt>
                <c:pt idx="1916">
                  <c:v>7389.8853000000008</c:v>
                </c:pt>
                <c:pt idx="1917">
                  <c:v>7393.7421999999997</c:v>
                </c:pt>
                <c:pt idx="1918">
                  <c:v>7397.5991000000004</c:v>
                </c:pt>
                <c:pt idx="1919">
                  <c:v>7401.4561000000003</c:v>
                </c:pt>
                <c:pt idx="1920">
                  <c:v>7405.3130000000001</c:v>
                </c:pt>
                <c:pt idx="1921">
                  <c:v>7409.1698999999999</c:v>
                </c:pt>
                <c:pt idx="1922">
                  <c:v>7413.0268999999998</c:v>
                </c:pt>
                <c:pt idx="1923">
                  <c:v>7416.8837999999996</c:v>
                </c:pt>
                <c:pt idx="1924">
                  <c:v>7420.7407000000003</c:v>
                </c:pt>
                <c:pt idx="1925">
                  <c:v>7424.5977000000003</c:v>
                </c:pt>
                <c:pt idx="1926">
                  <c:v>7428.4546</c:v>
                </c:pt>
                <c:pt idx="1927">
                  <c:v>7432.3114999999998</c:v>
                </c:pt>
                <c:pt idx="1928">
                  <c:v>7436.1684999999998</c:v>
                </c:pt>
                <c:pt idx="1929">
                  <c:v>7440.0254000000004</c:v>
                </c:pt>
                <c:pt idx="1930">
                  <c:v>7443.8823000000002</c:v>
                </c:pt>
                <c:pt idx="1931">
                  <c:v>7447.7393000000002</c:v>
                </c:pt>
                <c:pt idx="1932">
                  <c:v>7451.5962</c:v>
                </c:pt>
                <c:pt idx="1933">
                  <c:v>7455.4530999999997</c:v>
                </c:pt>
                <c:pt idx="1934">
                  <c:v>7459.3100999999997</c:v>
                </c:pt>
                <c:pt idx="1935">
                  <c:v>7463.1670000000004</c:v>
                </c:pt>
                <c:pt idx="1936">
                  <c:v>7467.0239000000001</c:v>
                </c:pt>
                <c:pt idx="1937">
                  <c:v>7470.8809000000001</c:v>
                </c:pt>
                <c:pt idx="1938">
                  <c:v>7474.7377999999471</c:v>
                </c:pt>
                <c:pt idx="1939">
                  <c:v>7478.5947000000006</c:v>
                </c:pt>
                <c:pt idx="1940">
                  <c:v>7482.4517000000014</c:v>
                </c:pt>
                <c:pt idx="1941">
                  <c:v>7486.3086000000003</c:v>
                </c:pt>
                <c:pt idx="1942">
                  <c:v>7490.1655000000001</c:v>
                </c:pt>
                <c:pt idx="1943">
                  <c:v>7494.0225</c:v>
                </c:pt>
                <c:pt idx="1944">
                  <c:v>7497.8793999999998</c:v>
                </c:pt>
                <c:pt idx="1945">
                  <c:v>7501.7362999999996</c:v>
                </c:pt>
                <c:pt idx="1946">
                  <c:v>7505.5933000000005</c:v>
                </c:pt>
                <c:pt idx="1947">
                  <c:v>7509.4502000000002</c:v>
                </c:pt>
                <c:pt idx="1948">
                  <c:v>7513.3071</c:v>
                </c:pt>
                <c:pt idx="1949">
                  <c:v>7517.1641</c:v>
                </c:pt>
                <c:pt idx="1950">
                  <c:v>7521.0209999999997</c:v>
                </c:pt>
                <c:pt idx="1951">
                  <c:v>7524.8778999999986</c:v>
                </c:pt>
                <c:pt idx="1952">
                  <c:v>7528.7348999999986</c:v>
                </c:pt>
                <c:pt idx="1953">
                  <c:v>7532.5918000000001</c:v>
                </c:pt>
                <c:pt idx="1954">
                  <c:v>7536.4486999999999</c:v>
                </c:pt>
                <c:pt idx="1955">
                  <c:v>7540.3057000000008</c:v>
                </c:pt>
                <c:pt idx="1956">
                  <c:v>7544.1625999999997</c:v>
                </c:pt>
                <c:pt idx="1957">
                  <c:v>7548.0195000000003</c:v>
                </c:pt>
                <c:pt idx="1958">
                  <c:v>7551.8765000000003</c:v>
                </c:pt>
                <c:pt idx="1959">
                  <c:v>7555.7333999999964</c:v>
                </c:pt>
                <c:pt idx="1960">
                  <c:v>7559.5903000000008</c:v>
                </c:pt>
                <c:pt idx="1961">
                  <c:v>7563.4472999999989</c:v>
                </c:pt>
                <c:pt idx="1962">
                  <c:v>7567.3041999999996</c:v>
                </c:pt>
                <c:pt idx="1963">
                  <c:v>7571.1611000000003</c:v>
                </c:pt>
                <c:pt idx="1964">
                  <c:v>7575.0181000000002</c:v>
                </c:pt>
                <c:pt idx="1965">
                  <c:v>7578.875</c:v>
                </c:pt>
                <c:pt idx="1966">
                  <c:v>7582.7318999999998</c:v>
                </c:pt>
                <c:pt idx="1967">
                  <c:v>7586.5888999999997</c:v>
                </c:pt>
                <c:pt idx="1968">
                  <c:v>7590.4458000000004</c:v>
                </c:pt>
                <c:pt idx="1969">
                  <c:v>7594.3027000000002</c:v>
                </c:pt>
                <c:pt idx="1970">
                  <c:v>7598.1597000000002</c:v>
                </c:pt>
                <c:pt idx="1971">
                  <c:v>7602.0165999999999</c:v>
                </c:pt>
                <c:pt idx="1972">
                  <c:v>7605.8734999999997</c:v>
                </c:pt>
                <c:pt idx="1973">
                  <c:v>7609.7304999999997</c:v>
                </c:pt>
                <c:pt idx="1974">
                  <c:v>7613.5873999999994</c:v>
                </c:pt>
                <c:pt idx="1975">
                  <c:v>7617.4443000000001</c:v>
                </c:pt>
                <c:pt idx="1976">
                  <c:v>7621.3013000000001</c:v>
                </c:pt>
                <c:pt idx="1977">
                  <c:v>7625.1581999999999</c:v>
                </c:pt>
                <c:pt idx="1978">
                  <c:v>7629.0150999999996</c:v>
                </c:pt>
                <c:pt idx="1979">
                  <c:v>7632.8720999999996</c:v>
                </c:pt>
                <c:pt idx="1980">
                  <c:v>7636.7290000000003</c:v>
                </c:pt>
                <c:pt idx="1981">
                  <c:v>7640.5859</c:v>
                </c:pt>
                <c:pt idx="1982">
                  <c:v>7644.4429</c:v>
                </c:pt>
                <c:pt idx="1983">
                  <c:v>7648.2997999999998</c:v>
                </c:pt>
                <c:pt idx="1984">
                  <c:v>7652.1567000000014</c:v>
                </c:pt>
                <c:pt idx="1985">
                  <c:v>7656.0137000000004</c:v>
                </c:pt>
                <c:pt idx="1986">
                  <c:v>7659.8706000000002</c:v>
                </c:pt>
                <c:pt idx="1987">
                  <c:v>7663.7275</c:v>
                </c:pt>
                <c:pt idx="1988">
                  <c:v>7667.5844999999999</c:v>
                </c:pt>
                <c:pt idx="1989">
                  <c:v>7671.4413999999997</c:v>
                </c:pt>
                <c:pt idx="1990">
                  <c:v>7675.2983000000004</c:v>
                </c:pt>
                <c:pt idx="1991">
                  <c:v>7679.1553000000004</c:v>
                </c:pt>
                <c:pt idx="1992">
                  <c:v>7683.0122000000001</c:v>
                </c:pt>
                <c:pt idx="1993">
                  <c:v>7686.8690999999999</c:v>
                </c:pt>
                <c:pt idx="1994">
                  <c:v>7690.7260999999999</c:v>
                </c:pt>
                <c:pt idx="1995">
                  <c:v>7694.5830000000014</c:v>
                </c:pt>
                <c:pt idx="1996">
                  <c:v>7698.4398999999976</c:v>
                </c:pt>
                <c:pt idx="1997">
                  <c:v>7702.2969000000003</c:v>
                </c:pt>
                <c:pt idx="1998">
                  <c:v>7706.1538</c:v>
                </c:pt>
                <c:pt idx="1999">
                  <c:v>7710.0107000000007</c:v>
                </c:pt>
                <c:pt idx="2000">
                  <c:v>7713.8677000000007</c:v>
                </c:pt>
                <c:pt idx="2001">
                  <c:v>7717.7245999999996</c:v>
                </c:pt>
                <c:pt idx="2002">
                  <c:v>7721.5815000000002</c:v>
                </c:pt>
                <c:pt idx="2003">
                  <c:v>7725.4384999999966</c:v>
                </c:pt>
                <c:pt idx="2004">
                  <c:v>7729.2954</c:v>
                </c:pt>
                <c:pt idx="2005">
                  <c:v>7733.1523000000007</c:v>
                </c:pt>
                <c:pt idx="2006">
                  <c:v>7737.0093000000006</c:v>
                </c:pt>
                <c:pt idx="2007">
                  <c:v>7740.8662000000004</c:v>
                </c:pt>
                <c:pt idx="2008">
                  <c:v>7744.7231000000002</c:v>
                </c:pt>
                <c:pt idx="2009">
                  <c:v>7748.5801000000001</c:v>
                </c:pt>
                <c:pt idx="2010">
                  <c:v>7752.436999999999</c:v>
                </c:pt>
                <c:pt idx="2011">
                  <c:v>7756.2938999999997</c:v>
                </c:pt>
                <c:pt idx="2012">
                  <c:v>7760.1508999999996</c:v>
                </c:pt>
                <c:pt idx="2013">
                  <c:v>7764.0077999999976</c:v>
                </c:pt>
                <c:pt idx="2014">
                  <c:v>7767.8647000000001</c:v>
                </c:pt>
                <c:pt idx="2015">
                  <c:v>7771.7217000000001</c:v>
                </c:pt>
                <c:pt idx="2016">
                  <c:v>7775.5785999999998</c:v>
                </c:pt>
                <c:pt idx="2017">
                  <c:v>7779.4354999999996</c:v>
                </c:pt>
                <c:pt idx="2018">
                  <c:v>7783.2924999999996</c:v>
                </c:pt>
                <c:pt idx="2019">
                  <c:v>7787.1494000000002</c:v>
                </c:pt>
                <c:pt idx="2020">
                  <c:v>7791.0063</c:v>
                </c:pt>
                <c:pt idx="2021">
                  <c:v>7794.8633</c:v>
                </c:pt>
                <c:pt idx="2022">
                  <c:v>7798.7201999999997</c:v>
                </c:pt>
                <c:pt idx="2023">
                  <c:v>7802.5771000000004</c:v>
                </c:pt>
              </c:numCache>
            </c:numRef>
          </c:xVal>
          <c:yVal>
            <c:numRef>
              <c:f>Sheet1!$B$4:$B$2027</c:f>
              <c:numCache>
                <c:formatCode>General</c:formatCode>
                <c:ptCount val="2024"/>
                <c:pt idx="0">
                  <c:v>98.898899999999998</c:v>
                </c:pt>
                <c:pt idx="1">
                  <c:v>99.289199999999994</c:v>
                </c:pt>
                <c:pt idx="2">
                  <c:v>100.645</c:v>
                </c:pt>
                <c:pt idx="3">
                  <c:v>103.678</c:v>
                </c:pt>
                <c:pt idx="4">
                  <c:v>110.36499999999999</c:v>
                </c:pt>
                <c:pt idx="5">
                  <c:v>126.752</c:v>
                </c:pt>
                <c:pt idx="6">
                  <c:v>175.40100000000001</c:v>
                </c:pt>
                <c:pt idx="7">
                  <c:v>359.49200000000002</c:v>
                </c:pt>
                <c:pt idx="8">
                  <c:v>1172.8</c:v>
                </c:pt>
                <c:pt idx="9">
                  <c:v>4341.96</c:v>
                </c:pt>
                <c:pt idx="10">
                  <c:v>3794.47</c:v>
                </c:pt>
                <c:pt idx="11">
                  <c:v>1090.97</c:v>
                </c:pt>
                <c:pt idx="12">
                  <c:v>442.5</c:v>
                </c:pt>
                <c:pt idx="13">
                  <c:v>231.77</c:v>
                </c:pt>
                <c:pt idx="14">
                  <c:v>139.107</c:v>
                </c:pt>
                <c:pt idx="15">
                  <c:v>92.012</c:v>
                </c:pt>
                <c:pt idx="16">
                  <c:v>70.190100000000001</c:v>
                </c:pt>
                <c:pt idx="17">
                  <c:v>66.065200000000004</c:v>
                </c:pt>
                <c:pt idx="18">
                  <c:v>72.795100000000005</c:v>
                </c:pt>
                <c:pt idx="19">
                  <c:v>82.17319999999998</c:v>
                </c:pt>
                <c:pt idx="20">
                  <c:v>88.135899999999978</c:v>
                </c:pt>
                <c:pt idx="21">
                  <c:v>89.114099999999993</c:v>
                </c:pt>
                <c:pt idx="22">
                  <c:v>86.472200000000001</c:v>
                </c:pt>
                <c:pt idx="23">
                  <c:v>81.746899999999997</c:v>
                </c:pt>
                <c:pt idx="24">
                  <c:v>74.418499999999995</c:v>
                </c:pt>
                <c:pt idx="25">
                  <c:v>61.229000000000013</c:v>
                </c:pt>
                <c:pt idx="26">
                  <c:v>41.96</c:v>
                </c:pt>
                <c:pt idx="27">
                  <c:v>23.697900000000001</c:v>
                </c:pt>
                <c:pt idx="28">
                  <c:v>10.837300000000001</c:v>
                </c:pt>
                <c:pt idx="29">
                  <c:v>3.7522899999999981</c:v>
                </c:pt>
                <c:pt idx="30">
                  <c:v>5.1447099999999946</c:v>
                </c:pt>
                <c:pt idx="31">
                  <c:v>25.0747</c:v>
                </c:pt>
                <c:pt idx="32">
                  <c:v>81.202500000000001</c:v>
                </c:pt>
                <c:pt idx="33">
                  <c:v>165.98099999999999</c:v>
                </c:pt>
                <c:pt idx="34">
                  <c:v>220.32499999999999</c:v>
                </c:pt>
                <c:pt idx="35">
                  <c:v>231.50399999999999</c:v>
                </c:pt>
                <c:pt idx="36">
                  <c:v>233.92</c:v>
                </c:pt>
                <c:pt idx="37">
                  <c:v>251.46600000000001</c:v>
                </c:pt>
                <c:pt idx="38">
                  <c:v>301.57799999999992</c:v>
                </c:pt>
                <c:pt idx="39">
                  <c:v>404.74799999999999</c:v>
                </c:pt>
                <c:pt idx="40">
                  <c:v>537.29300000000001</c:v>
                </c:pt>
                <c:pt idx="41">
                  <c:v>505.64299999999997</c:v>
                </c:pt>
                <c:pt idx="42">
                  <c:v>318.24400000000009</c:v>
                </c:pt>
                <c:pt idx="43">
                  <c:v>187.988</c:v>
                </c:pt>
                <c:pt idx="44">
                  <c:v>124.43899999999999</c:v>
                </c:pt>
                <c:pt idx="45">
                  <c:v>95.37609999999998</c:v>
                </c:pt>
                <c:pt idx="46">
                  <c:v>83.968300000000013</c:v>
                </c:pt>
                <c:pt idx="47">
                  <c:v>82.603699999999975</c:v>
                </c:pt>
                <c:pt idx="48">
                  <c:v>86.415599999999998</c:v>
                </c:pt>
                <c:pt idx="49">
                  <c:v>89.540499999999994</c:v>
                </c:pt>
                <c:pt idx="50">
                  <c:v>84.868499999999983</c:v>
                </c:pt>
                <c:pt idx="51">
                  <c:v>69.335399999999979</c:v>
                </c:pt>
                <c:pt idx="52">
                  <c:v>47.771299999999997</c:v>
                </c:pt>
                <c:pt idx="53">
                  <c:v>27.3612</c:v>
                </c:pt>
                <c:pt idx="54">
                  <c:v>11.8055</c:v>
                </c:pt>
                <c:pt idx="55">
                  <c:v>1.7050099999999999</c:v>
                </c:pt>
                <c:pt idx="56" formatCode="0.00E+00">
                  <c:v>-1.1754899999999999E-38</c:v>
                </c:pt>
                <c:pt idx="57" formatCode="0.00E+00">
                  <c:v>-1.1754899999999999E-38</c:v>
                </c:pt>
                <c:pt idx="58">
                  <c:v>12.4239</c:v>
                </c:pt>
                <c:pt idx="59">
                  <c:v>39.133200000000002</c:v>
                </c:pt>
                <c:pt idx="60">
                  <c:v>74.516800000000003</c:v>
                </c:pt>
                <c:pt idx="61">
                  <c:v>107.812</c:v>
                </c:pt>
                <c:pt idx="62">
                  <c:v>132.268</c:v>
                </c:pt>
                <c:pt idx="63">
                  <c:v>145.53800000000001</c:v>
                </c:pt>
                <c:pt idx="64">
                  <c:v>146.80000000000001</c:v>
                </c:pt>
                <c:pt idx="65">
                  <c:v>137.30099999999999</c:v>
                </c:pt>
                <c:pt idx="66">
                  <c:v>121.24</c:v>
                </c:pt>
                <c:pt idx="67">
                  <c:v>104.20399999999999</c:v>
                </c:pt>
                <c:pt idx="68">
                  <c:v>90.555799999999948</c:v>
                </c:pt>
                <c:pt idx="69">
                  <c:v>82.008499999999998</c:v>
                </c:pt>
                <c:pt idx="70">
                  <c:v>77.435100000000006</c:v>
                </c:pt>
                <c:pt idx="71">
                  <c:v>73.509500000000003</c:v>
                </c:pt>
                <c:pt idx="72">
                  <c:v>68.157600000000002</c:v>
                </c:pt>
                <c:pt idx="73">
                  <c:v>64.100499999999982</c:v>
                </c:pt>
                <c:pt idx="74">
                  <c:v>64.234200000000001</c:v>
                </c:pt>
                <c:pt idx="75">
                  <c:v>68.116799999999998</c:v>
                </c:pt>
                <c:pt idx="76">
                  <c:v>74.172799999999228</c:v>
                </c:pt>
                <c:pt idx="77">
                  <c:v>81.111500000000007</c:v>
                </c:pt>
                <c:pt idx="78">
                  <c:v>87.832799999999978</c:v>
                </c:pt>
                <c:pt idx="79">
                  <c:v>93.1995</c:v>
                </c:pt>
                <c:pt idx="80">
                  <c:v>96.681799999999981</c:v>
                </c:pt>
                <c:pt idx="81">
                  <c:v>99.311000000000007</c:v>
                </c:pt>
                <c:pt idx="82">
                  <c:v>102.474</c:v>
                </c:pt>
                <c:pt idx="83">
                  <c:v>105.664</c:v>
                </c:pt>
                <c:pt idx="84">
                  <c:v>106.63200000000001</c:v>
                </c:pt>
                <c:pt idx="85">
                  <c:v>104.712</c:v>
                </c:pt>
                <c:pt idx="86">
                  <c:v>102.065</c:v>
                </c:pt>
                <c:pt idx="87">
                  <c:v>100.60899999999999</c:v>
                </c:pt>
                <c:pt idx="88">
                  <c:v>101.339</c:v>
                </c:pt>
                <c:pt idx="89">
                  <c:v>109.248</c:v>
                </c:pt>
                <c:pt idx="90">
                  <c:v>63.837800000000001</c:v>
                </c:pt>
                <c:pt idx="91">
                  <c:v>85.8369</c:v>
                </c:pt>
                <c:pt idx="92">
                  <c:v>87.511399999999995</c:v>
                </c:pt>
                <c:pt idx="93">
                  <c:v>84.329299999999975</c:v>
                </c:pt>
                <c:pt idx="94">
                  <c:v>28.849299999999999</c:v>
                </c:pt>
                <c:pt idx="95">
                  <c:v>109.511</c:v>
                </c:pt>
                <c:pt idx="96">
                  <c:v>101.586</c:v>
                </c:pt>
                <c:pt idx="97">
                  <c:v>98.9161</c:v>
                </c:pt>
                <c:pt idx="98">
                  <c:v>97.221900000000005</c:v>
                </c:pt>
                <c:pt idx="99">
                  <c:v>95.9131</c:v>
                </c:pt>
                <c:pt idx="100">
                  <c:v>94.994699999999995</c:v>
                </c:pt>
                <c:pt idx="101">
                  <c:v>94.596199999999996</c:v>
                </c:pt>
                <c:pt idx="102">
                  <c:v>94.710300000000004</c:v>
                </c:pt>
                <c:pt idx="103">
                  <c:v>95.117900000000006</c:v>
                </c:pt>
                <c:pt idx="104">
                  <c:v>95.537400000000005</c:v>
                </c:pt>
                <c:pt idx="105">
                  <c:v>95.788300000000007</c:v>
                </c:pt>
                <c:pt idx="106">
                  <c:v>95.832399999999978</c:v>
                </c:pt>
                <c:pt idx="107">
                  <c:v>95.741299999999995</c:v>
                </c:pt>
                <c:pt idx="108">
                  <c:v>95.649299999999997</c:v>
                </c:pt>
                <c:pt idx="109">
                  <c:v>95.692599999999999</c:v>
                </c:pt>
                <c:pt idx="110">
                  <c:v>95.940899999999999</c:v>
                </c:pt>
                <c:pt idx="111">
                  <c:v>96.360299999999995</c:v>
                </c:pt>
                <c:pt idx="112">
                  <c:v>96.835699999999974</c:v>
                </c:pt>
                <c:pt idx="113">
                  <c:v>97.226699999999994</c:v>
                </c:pt>
                <c:pt idx="114">
                  <c:v>97.418199999999999</c:v>
                </c:pt>
                <c:pt idx="115">
                  <c:v>97.352599999999981</c:v>
                </c:pt>
                <c:pt idx="116">
                  <c:v>97.043800000000005</c:v>
                </c:pt>
                <c:pt idx="117">
                  <c:v>96.567599999999999</c:v>
                </c:pt>
                <c:pt idx="118">
                  <c:v>96.022599999999983</c:v>
                </c:pt>
                <c:pt idx="119">
                  <c:v>95.483000000000004</c:v>
                </c:pt>
                <c:pt idx="120">
                  <c:v>94.972499999999982</c:v>
                </c:pt>
                <c:pt idx="121">
                  <c:v>94.475699999999975</c:v>
                </c:pt>
                <c:pt idx="122">
                  <c:v>93.970299999999995</c:v>
                </c:pt>
                <c:pt idx="123">
                  <c:v>93.448999999999998</c:v>
                </c:pt>
                <c:pt idx="124">
                  <c:v>92.912199999999999</c:v>
                </c:pt>
                <c:pt idx="125">
                  <c:v>92.346400000000003</c:v>
                </c:pt>
                <c:pt idx="126">
                  <c:v>91.721000000000004</c:v>
                </c:pt>
                <c:pt idx="127">
                  <c:v>91.016300000000001</c:v>
                </c:pt>
                <c:pt idx="128">
                  <c:v>90.259299999999996</c:v>
                </c:pt>
                <c:pt idx="129">
                  <c:v>89.52849999999998</c:v>
                </c:pt>
                <c:pt idx="130">
                  <c:v>88.9101</c:v>
                </c:pt>
                <c:pt idx="131">
                  <c:v>88.429400000000001</c:v>
                </c:pt>
                <c:pt idx="132">
                  <c:v>88.011499999999998</c:v>
                </c:pt>
                <c:pt idx="133">
                  <c:v>87.52079999999998</c:v>
                </c:pt>
                <c:pt idx="134">
                  <c:v>86.872399999999317</c:v>
                </c:pt>
                <c:pt idx="135">
                  <c:v>86.144199999999998</c:v>
                </c:pt>
                <c:pt idx="136">
                  <c:v>85.590800000000002</c:v>
                </c:pt>
                <c:pt idx="137">
                  <c:v>85.5304</c:v>
                </c:pt>
                <c:pt idx="138">
                  <c:v>86.177099999999982</c:v>
                </c:pt>
                <c:pt idx="139">
                  <c:v>87.528099999999981</c:v>
                </c:pt>
                <c:pt idx="140">
                  <c:v>89.357699999999994</c:v>
                </c:pt>
                <c:pt idx="141">
                  <c:v>91.307400000000001</c:v>
                </c:pt>
                <c:pt idx="142">
                  <c:v>93.026700000000005</c:v>
                </c:pt>
                <c:pt idx="143">
                  <c:v>94.30289999999998</c:v>
                </c:pt>
                <c:pt idx="144">
                  <c:v>95.10939999999998</c:v>
                </c:pt>
                <c:pt idx="145">
                  <c:v>95.554100000000005</c:v>
                </c:pt>
                <c:pt idx="146">
                  <c:v>95.77679999999998</c:v>
                </c:pt>
                <c:pt idx="147">
                  <c:v>95.875899999999774</c:v>
                </c:pt>
                <c:pt idx="148">
                  <c:v>95.896100000000004</c:v>
                </c:pt>
                <c:pt idx="149">
                  <c:v>95.855599999999981</c:v>
                </c:pt>
                <c:pt idx="150">
                  <c:v>95.77379999999998</c:v>
                </c:pt>
                <c:pt idx="151">
                  <c:v>95.678499999999374</c:v>
                </c:pt>
                <c:pt idx="152">
                  <c:v>95.596300000000014</c:v>
                </c:pt>
                <c:pt idx="153">
                  <c:v>95.542400000000001</c:v>
                </c:pt>
                <c:pt idx="154">
                  <c:v>95.517099999999999</c:v>
                </c:pt>
                <c:pt idx="155">
                  <c:v>95.509200000000007</c:v>
                </c:pt>
                <c:pt idx="156">
                  <c:v>95.503100000000003</c:v>
                </c:pt>
                <c:pt idx="157">
                  <c:v>95.483199999999997</c:v>
                </c:pt>
                <c:pt idx="158">
                  <c:v>95.440399999999997</c:v>
                </c:pt>
                <c:pt idx="159">
                  <c:v>95.376499999999979</c:v>
                </c:pt>
                <c:pt idx="160">
                  <c:v>95.307199999999995</c:v>
                </c:pt>
                <c:pt idx="161">
                  <c:v>95.255499999999998</c:v>
                </c:pt>
                <c:pt idx="162">
                  <c:v>95.240399999999994</c:v>
                </c:pt>
                <c:pt idx="163">
                  <c:v>95.266400000000004</c:v>
                </c:pt>
                <c:pt idx="164">
                  <c:v>95.321799999999982</c:v>
                </c:pt>
                <c:pt idx="165">
                  <c:v>95.386499999999998</c:v>
                </c:pt>
                <c:pt idx="166">
                  <c:v>95.442899999999995</c:v>
                </c:pt>
                <c:pt idx="167">
                  <c:v>95.483999999999995</c:v>
                </c:pt>
                <c:pt idx="168">
                  <c:v>95.513999999999996</c:v>
                </c:pt>
                <c:pt idx="169">
                  <c:v>95.542900000000003</c:v>
                </c:pt>
                <c:pt idx="170">
                  <c:v>95.580399999999983</c:v>
                </c:pt>
                <c:pt idx="171">
                  <c:v>95.632899999999978</c:v>
                </c:pt>
                <c:pt idx="172">
                  <c:v>95.703700000000012</c:v>
                </c:pt>
                <c:pt idx="173">
                  <c:v>95.793099999999995</c:v>
                </c:pt>
                <c:pt idx="174">
                  <c:v>95.897499999999994</c:v>
                </c:pt>
                <c:pt idx="175">
                  <c:v>96.010300000000001</c:v>
                </c:pt>
                <c:pt idx="176">
                  <c:v>96.124099999999999</c:v>
                </c:pt>
                <c:pt idx="177">
                  <c:v>96.233000000000004</c:v>
                </c:pt>
                <c:pt idx="178">
                  <c:v>96.334199999999996</c:v>
                </c:pt>
                <c:pt idx="179">
                  <c:v>96.427400000000006</c:v>
                </c:pt>
                <c:pt idx="180">
                  <c:v>96.513400000000004</c:v>
                </c:pt>
                <c:pt idx="181">
                  <c:v>96.592000000000013</c:v>
                </c:pt>
                <c:pt idx="182">
                  <c:v>96.658299999999983</c:v>
                </c:pt>
                <c:pt idx="183">
                  <c:v>96.700500000000005</c:v>
                </c:pt>
                <c:pt idx="184">
                  <c:v>96.703199999999995</c:v>
                </c:pt>
                <c:pt idx="185">
                  <c:v>96.65479999999998</c:v>
                </c:pt>
                <c:pt idx="186">
                  <c:v>96.556799999999981</c:v>
                </c:pt>
                <c:pt idx="187">
                  <c:v>96.426400000000001</c:v>
                </c:pt>
                <c:pt idx="188">
                  <c:v>96.2898</c:v>
                </c:pt>
                <c:pt idx="189">
                  <c:v>96.16849999999998</c:v>
                </c:pt>
                <c:pt idx="190">
                  <c:v>96.069500000000005</c:v>
                </c:pt>
                <c:pt idx="191">
                  <c:v>95.985699999999994</c:v>
                </c:pt>
                <c:pt idx="192">
                  <c:v>95.904700000000005</c:v>
                </c:pt>
                <c:pt idx="193">
                  <c:v>95.816900000000004</c:v>
                </c:pt>
                <c:pt idx="194">
                  <c:v>95.717399999999998</c:v>
                </c:pt>
                <c:pt idx="195">
                  <c:v>95.6036</c:v>
                </c:pt>
                <c:pt idx="196">
                  <c:v>95.472699999999975</c:v>
                </c:pt>
                <c:pt idx="197">
                  <c:v>95.321999999999974</c:v>
                </c:pt>
                <c:pt idx="198">
                  <c:v>95.14879999999998</c:v>
                </c:pt>
                <c:pt idx="199">
                  <c:v>94.946899999999999</c:v>
                </c:pt>
                <c:pt idx="200">
                  <c:v>94.702600000000004</c:v>
                </c:pt>
                <c:pt idx="201">
                  <c:v>94.398200000000003</c:v>
                </c:pt>
                <c:pt idx="202">
                  <c:v>94.02079999999998</c:v>
                </c:pt>
                <c:pt idx="203">
                  <c:v>93.568200000000004</c:v>
                </c:pt>
                <c:pt idx="204">
                  <c:v>93.041399999999996</c:v>
                </c:pt>
                <c:pt idx="205">
                  <c:v>92.427000000000007</c:v>
                </c:pt>
                <c:pt idx="206">
                  <c:v>91.691699999999997</c:v>
                </c:pt>
                <c:pt idx="207">
                  <c:v>90.801900000000003</c:v>
                </c:pt>
                <c:pt idx="208">
                  <c:v>89.751999999999995</c:v>
                </c:pt>
                <c:pt idx="209">
                  <c:v>88.55289999999998</c:v>
                </c:pt>
                <c:pt idx="210">
                  <c:v>87.15</c:v>
                </c:pt>
                <c:pt idx="211">
                  <c:v>85.310100000000006</c:v>
                </c:pt>
                <c:pt idx="212">
                  <c:v>82.590300000000013</c:v>
                </c:pt>
                <c:pt idx="213">
                  <c:v>78.498900000000006</c:v>
                </c:pt>
                <c:pt idx="214">
                  <c:v>72.839100000000002</c:v>
                </c:pt>
                <c:pt idx="215">
                  <c:v>66.066800000000001</c:v>
                </c:pt>
                <c:pt idx="216">
                  <c:v>59.397500000000001</c:v>
                </c:pt>
                <c:pt idx="217">
                  <c:v>54.49</c:v>
                </c:pt>
                <c:pt idx="218">
                  <c:v>52.786800000000007</c:v>
                </c:pt>
                <c:pt idx="219">
                  <c:v>54.851999999999997</c:v>
                </c:pt>
                <c:pt idx="220">
                  <c:v>60.0929</c:v>
                </c:pt>
                <c:pt idx="221">
                  <c:v>67.036799999999999</c:v>
                </c:pt>
                <c:pt idx="222">
                  <c:v>73.990700000000004</c:v>
                </c:pt>
                <c:pt idx="223">
                  <c:v>79.701400000000007</c:v>
                </c:pt>
                <c:pt idx="224">
                  <c:v>83.685499999999948</c:v>
                </c:pt>
                <c:pt idx="225">
                  <c:v>86.138199999999998</c:v>
                </c:pt>
                <c:pt idx="226">
                  <c:v>87.576299999999975</c:v>
                </c:pt>
                <c:pt idx="227">
                  <c:v>88.474500000000006</c:v>
                </c:pt>
                <c:pt idx="228">
                  <c:v>89.084700000000012</c:v>
                </c:pt>
                <c:pt idx="229">
                  <c:v>89.464500000000001</c:v>
                </c:pt>
                <c:pt idx="230">
                  <c:v>89.599000000000004</c:v>
                </c:pt>
                <c:pt idx="231">
                  <c:v>89.485399999999998</c:v>
                </c:pt>
                <c:pt idx="232">
                  <c:v>89.138000000000005</c:v>
                </c:pt>
                <c:pt idx="233">
                  <c:v>88.555399999999949</c:v>
                </c:pt>
                <c:pt idx="234">
                  <c:v>87.703900000000004</c:v>
                </c:pt>
                <c:pt idx="235">
                  <c:v>86.529399999999981</c:v>
                </c:pt>
                <c:pt idx="236">
                  <c:v>84.971300000000014</c:v>
                </c:pt>
                <c:pt idx="237">
                  <c:v>82.962500000000006</c:v>
                </c:pt>
                <c:pt idx="238">
                  <c:v>80.4315</c:v>
                </c:pt>
                <c:pt idx="239">
                  <c:v>77.329599999999999</c:v>
                </c:pt>
                <c:pt idx="240">
                  <c:v>73.679699999999983</c:v>
                </c:pt>
                <c:pt idx="241">
                  <c:v>69.604900000000001</c:v>
                </c:pt>
                <c:pt idx="242">
                  <c:v>65.300899999999999</c:v>
                </c:pt>
                <c:pt idx="243">
                  <c:v>60.971699999999998</c:v>
                </c:pt>
                <c:pt idx="244">
                  <c:v>56.802600000000012</c:v>
                </c:pt>
                <c:pt idx="245">
                  <c:v>53.027800000000013</c:v>
                </c:pt>
                <c:pt idx="246">
                  <c:v>50.055900000000001</c:v>
                </c:pt>
                <c:pt idx="247">
                  <c:v>48.524500000000003</c:v>
                </c:pt>
                <c:pt idx="248">
                  <c:v>49.152500000000003</c:v>
                </c:pt>
                <c:pt idx="249">
                  <c:v>52.396700000000003</c:v>
                </c:pt>
                <c:pt idx="250">
                  <c:v>58.0931</c:v>
                </c:pt>
                <c:pt idx="251">
                  <c:v>65.341399999999993</c:v>
                </c:pt>
                <c:pt idx="252">
                  <c:v>72.769800000000004</c:v>
                </c:pt>
                <c:pt idx="253">
                  <c:v>79.062299999999993</c:v>
                </c:pt>
                <c:pt idx="254">
                  <c:v>83.436199999999999</c:v>
                </c:pt>
                <c:pt idx="255">
                  <c:v>85.808599999999998</c:v>
                </c:pt>
                <c:pt idx="256">
                  <c:v>86.621499999999983</c:v>
                </c:pt>
                <c:pt idx="257">
                  <c:v>86.499600000000001</c:v>
                </c:pt>
                <c:pt idx="258">
                  <c:v>85.957099999999997</c:v>
                </c:pt>
                <c:pt idx="259">
                  <c:v>85.2684</c:v>
                </c:pt>
                <c:pt idx="260">
                  <c:v>84.493099999999998</c:v>
                </c:pt>
                <c:pt idx="261">
                  <c:v>83.572499999999948</c:v>
                </c:pt>
                <c:pt idx="262">
                  <c:v>82.415800000000004</c:v>
                </c:pt>
                <c:pt idx="263">
                  <c:v>80.953599999999994</c:v>
                </c:pt>
                <c:pt idx="264">
                  <c:v>79.169999999999973</c:v>
                </c:pt>
                <c:pt idx="265">
                  <c:v>77.120299999999986</c:v>
                </c:pt>
                <c:pt idx="266">
                  <c:v>74.910700000000006</c:v>
                </c:pt>
                <c:pt idx="267">
                  <c:v>72.614900000000006</c:v>
                </c:pt>
                <c:pt idx="268">
                  <c:v>70.161900000000003</c:v>
                </c:pt>
                <c:pt idx="269">
                  <c:v>67.292400000000001</c:v>
                </c:pt>
                <c:pt idx="270">
                  <c:v>63.675800000000002</c:v>
                </c:pt>
                <c:pt idx="271">
                  <c:v>59.168500000000002</c:v>
                </c:pt>
                <c:pt idx="272">
                  <c:v>54.053800000000003</c:v>
                </c:pt>
                <c:pt idx="273">
                  <c:v>49.055</c:v>
                </c:pt>
                <c:pt idx="274">
                  <c:v>45.031799999999997</c:v>
                </c:pt>
                <c:pt idx="275">
                  <c:v>42.492899999999999</c:v>
                </c:pt>
                <c:pt idx="276">
                  <c:v>41.2303</c:v>
                </c:pt>
                <c:pt idx="277">
                  <c:v>40.3399</c:v>
                </c:pt>
                <c:pt idx="278">
                  <c:v>38.661700000000003</c:v>
                </c:pt>
                <c:pt idx="279">
                  <c:v>35.402099999999997</c:v>
                </c:pt>
                <c:pt idx="280">
                  <c:v>30.5745</c:v>
                </c:pt>
                <c:pt idx="281">
                  <c:v>25.015599999999999</c:v>
                </c:pt>
                <c:pt idx="282">
                  <c:v>19.993300000000001</c:v>
                </c:pt>
                <c:pt idx="283">
                  <c:v>16.6571</c:v>
                </c:pt>
                <c:pt idx="284">
                  <c:v>15.638400000000001</c:v>
                </c:pt>
                <c:pt idx="285">
                  <c:v>16.975899999999999</c:v>
                </c:pt>
                <c:pt idx="286">
                  <c:v>20.324200000000001</c:v>
                </c:pt>
                <c:pt idx="287">
                  <c:v>25.246600000000001</c:v>
                </c:pt>
                <c:pt idx="288">
                  <c:v>31.379200000000001</c:v>
                </c:pt>
                <c:pt idx="289">
                  <c:v>38.383899999999997</c:v>
                </c:pt>
                <c:pt idx="290">
                  <c:v>45.773800000000001</c:v>
                </c:pt>
                <c:pt idx="291">
                  <c:v>52.806600000000003</c:v>
                </c:pt>
                <c:pt idx="292">
                  <c:v>58.597000000000001</c:v>
                </c:pt>
                <c:pt idx="293">
                  <c:v>62.443899999999999</c:v>
                </c:pt>
                <c:pt idx="294">
                  <c:v>64.1982</c:v>
                </c:pt>
                <c:pt idx="295">
                  <c:v>64.440799999999996</c:v>
                </c:pt>
                <c:pt idx="296">
                  <c:v>64.323099999999982</c:v>
                </c:pt>
                <c:pt idx="297">
                  <c:v>65.100399999999979</c:v>
                </c:pt>
                <c:pt idx="298">
                  <c:v>67.5745</c:v>
                </c:pt>
                <c:pt idx="299">
                  <c:v>71.754000000000005</c:v>
                </c:pt>
                <c:pt idx="300">
                  <c:v>76.929199999999994</c:v>
                </c:pt>
                <c:pt idx="301">
                  <c:v>82.089600000000004</c:v>
                </c:pt>
                <c:pt idx="302">
                  <c:v>86.404600000000002</c:v>
                </c:pt>
                <c:pt idx="303">
                  <c:v>89.502799999999979</c:v>
                </c:pt>
                <c:pt idx="304">
                  <c:v>91.468199999999996</c:v>
                </c:pt>
                <c:pt idx="305">
                  <c:v>92.643500000000003</c:v>
                </c:pt>
                <c:pt idx="306">
                  <c:v>93.396500000000003</c:v>
                </c:pt>
                <c:pt idx="307">
                  <c:v>93.9696</c:v>
                </c:pt>
                <c:pt idx="308">
                  <c:v>94.450900000000004</c:v>
                </c:pt>
                <c:pt idx="309">
                  <c:v>94.8339</c:v>
                </c:pt>
                <c:pt idx="310">
                  <c:v>95.102799999999874</c:v>
                </c:pt>
                <c:pt idx="311">
                  <c:v>95.282899999999998</c:v>
                </c:pt>
                <c:pt idx="312">
                  <c:v>95.423900000000003</c:v>
                </c:pt>
                <c:pt idx="313">
                  <c:v>95.527199999999993</c:v>
                </c:pt>
                <c:pt idx="314">
                  <c:v>95.468000000000004</c:v>
                </c:pt>
                <c:pt idx="315">
                  <c:v>94.982600000000005</c:v>
                </c:pt>
                <c:pt idx="316">
                  <c:v>93.761200000000002</c:v>
                </c:pt>
                <c:pt idx="317">
                  <c:v>91.624799999999979</c:v>
                </c:pt>
                <c:pt idx="318">
                  <c:v>88.698299999999975</c:v>
                </c:pt>
                <c:pt idx="319">
                  <c:v>85.472099999999998</c:v>
                </c:pt>
                <c:pt idx="320">
                  <c:v>82.689399999999978</c:v>
                </c:pt>
                <c:pt idx="321">
                  <c:v>81.083600000000004</c:v>
                </c:pt>
                <c:pt idx="322">
                  <c:v>81.069800000000001</c:v>
                </c:pt>
                <c:pt idx="323">
                  <c:v>82.531000000000006</c:v>
                </c:pt>
                <c:pt idx="324">
                  <c:v>84.792900000000003</c:v>
                </c:pt>
                <c:pt idx="325">
                  <c:v>86.803600000000003</c:v>
                </c:pt>
                <c:pt idx="326">
                  <c:v>87.468700000000013</c:v>
                </c:pt>
                <c:pt idx="327">
                  <c:v>86.061599999999999</c:v>
                </c:pt>
                <c:pt idx="328">
                  <c:v>82.576099999999983</c:v>
                </c:pt>
                <c:pt idx="329">
                  <c:v>77.839399999999998</c:v>
                </c:pt>
                <c:pt idx="330">
                  <c:v>73.263900000000007</c:v>
                </c:pt>
                <c:pt idx="331">
                  <c:v>70.318200000000004</c:v>
                </c:pt>
                <c:pt idx="332">
                  <c:v>69.968000000000004</c:v>
                </c:pt>
                <c:pt idx="333">
                  <c:v>72.330600000000004</c:v>
                </c:pt>
                <c:pt idx="334">
                  <c:v>76.670299999999983</c:v>
                </c:pt>
                <c:pt idx="335">
                  <c:v>81.739199999999997</c:v>
                </c:pt>
                <c:pt idx="336">
                  <c:v>86.313999999999993</c:v>
                </c:pt>
                <c:pt idx="337">
                  <c:v>89.658299999999983</c:v>
                </c:pt>
                <c:pt idx="338">
                  <c:v>91.6845</c:v>
                </c:pt>
                <c:pt idx="339">
                  <c:v>92.777799999999999</c:v>
                </c:pt>
                <c:pt idx="340">
                  <c:v>93.411600000000007</c:v>
                </c:pt>
                <c:pt idx="341">
                  <c:v>93.771000000000001</c:v>
                </c:pt>
                <c:pt idx="342">
                  <c:v>93.604600000000005</c:v>
                </c:pt>
                <c:pt idx="343">
                  <c:v>92.406000000000006</c:v>
                </c:pt>
                <c:pt idx="344">
                  <c:v>89.801000000000002</c:v>
                </c:pt>
                <c:pt idx="345">
                  <c:v>85.904300000000006</c:v>
                </c:pt>
                <c:pt idx="346">
                  <c:v>81.451499999999996</c:v>
                </c:pt>
                <c:pt idx="347">
                  <c:v>77.588399999999979</c:v>
                </c:pt>
                <c:pt idx="348">
                  <c:v>75.3476</c:v>
                </c:pt>
                <c:pt idx="349">
                  <c:v>75.129899999999978</c:v>
                </c:pt>
                <c:pt idx="350">
                  <c:v>76.608899999999949</c:v>
                </c:pt>
                <c:pt idx="351">
                  <c:v>79.0852</c:v>
                </c:pt>
                <c:pt idx="352">
                  <c:v>81.926199999999994</c:v>
                </c:pt>
                <c:pt idx="353">
                  <c:v>84.780799999999999</c:v>
                </c:pt>
                <c:pt idx="354">
                  <c:v>87.533000000000001</c:v>
                </c:pt>
                <c:pt idx="355">
                  <c:v>90.123199999999983</c:v>
                </c:pt>
                <c:pt idx="356">
                  <c:v>92.423400000000001</c:v>
                </c:pt>
                <c:pt idx="357">
                  <c:v>94.263499999999993</c:v>
                </c:pt>
                <c:pt idx="358">
                  <c:v>95.540300000000002</c:v>
                </c:pt>
                <c:pt idx="359">
                  <c:v>96.281700000000001</c:v>
                </c:pt>
                <c:pt idx="360">
                  <c:v>96.622399999999317</c:v>
                </c:pt>
                <c:pt idx="361">
                  <c:v>96.723200000000006</c:v>
                </c:pt>
                <c:pt idx="362">
                  <c:v>96.687899999999999</c:v>
                </c:pt>
                <c:pt idx="363">
                  <c:v>96.543599999999998</c:v>
                </c:pt>
                <c:pt idx="364">
                  <c:v>96.299400000000006</c:v>
                </c:pt>
                <c:pt idx="365">
                  <c:v>96.014499999999998</c:v>
                </c:pt>
                <c:pt idx="366">
                  <c:v>95.799199999999999</c:v>
                </c:pt>
                <c:pt idx="367">
                  <c:v>95.7483</c:v>
                </c:pt>
                <c:pt idx="368">
                  <c:v>95.852299999999985</c:v>
                </c:pt>
                <c:pt idx="369">
                  <c:v>95.954099999999997</c:v>
                </c:pt>
                <c:pt idx="370">
                  <c:v>95.816000000000003</c:v>
                </c:pt>
                <c:pt idx="371">
                  <c:v>95.27079999999998</c:v>
                </c:pt>
                <c:pt idx="372">
                  <c:v>94.307699999999997</c:v>
                </c:pt>
                <c:pt idx="373">
                  <c:v>93.002499999999998</c:v>
                </c:pt>
                <c:pt idx="374">
                  <c:v>91.381399999999999</c:v>
                </c:pt>
                <c:pt idx="375">
                  <c:v>89.352799999999874</c:v>
                </c:pt>
                <c:pt idx="376">
                  <c:v>86.778000000000006</c:v>
                </c:pt>
                <c:pt idx="377">
                  <c:v>83.685899999999918</c:v>
                </c:pt>
                <c:pt idx="378">
                  <c:v>80.526600000000002</c:v>
                </c:pt>
                <c:pt idx="379">
                  <c:v>78.182899999999918</c:v>
                </c:pt>
                <c:pt idx="380">
                  <c:v>77.539000000000001</c:v>
                </c:pt>
                <c:pt idx="381">
                  <c:v>78.916200000000003</c:v>
                </c:pt>
                <c:pt idx="382">
                  <c:v>81.917599999999993</c:v>
                </c:pt>
                <c:pt idx="383">
                  <c:v>85.730099999999993</c:v>
                </c:pt>
                <c:pt idx="384">
                  <c:v>89.52079999999998</c:v>
                </c:pt>
                <c:pt idx="385">
                  <c:v>92.694400000000002</c:v>
                </c:pt>
                <c:pt idx="386">
                  <c:v>94.988600000000005</c:v>
                </c:pt>
                <c:pt idx="387">
                  <c:v>96.447500000000005</c:v>
                </c:pt>
                <c:pt idx="388">
                  <c:v>97.304599999999994</c:v>
                </c:pt>
                <c:pt idx="389">
                  <c:v>97.828799999999674</c:v>
                </c:pt>
                <c:pt idx="390">
                  <c:v>98.205399999999983</c:v>
                </c:pt>
                <c:pt idx="391">
                  <c:v>98.499799999999993</c:v>
                </c:pt>
                <c:pt idx="392">
                  <c:v>98.704599999999999</c:v>
                </c:pt>
                <c:pt idx="393">
                  <c:v>98.816599999999994</c:v>
                </c:pt>
                <c:pt idx="394">
                  <c:v>98.870499999999979</c:v>
                </c:pt>
                <c:pt idx="395">
                  <c:v>98.909700000000001</c:v>
                </c:pt>
                <c:pt idx="396">
                  <c:v>98.951700000000002</c:v>
                </c:pt>
                <c:pt idx="397">
                  <c:v>98.988200000000006</c:v>
                </c:pt>
                <c:pt idx="398">
                  <c:v>99.007199999999997</c:v>
                </c:pt>
                <c:pt idx="399">
                  <c:v>99.0077</c:v>
                </c:pt>
                <c:pt idx="400">
                  <c:v>98.997100000000003</c:v>
                </c:pt>
                <c:pt idx="401">
                  <c:v>98.979399999999998</c:v>
                </c:pt>
                <c:pt idx="402">
                  <c:v>98.949200000000005</c:v>
                </c:pt>
                <c:pt idx="403">
                  <c:v>98.898099999999999</c:v>
                </c:pt>
                <c:pt idx="404">
                  <c:v>98.822899999999919</c:v>
                </c:pt>
                <c:pt idx="405">
                  <c:v>98.726600000000005</c:v>
                </c:pt>
                <c:pt idx="406">
                  <c:v>98.614099999999993</c:v>
                </c:pt>
                <c:pt idx="407">
                  <c:v>98.489400000000003</c:v>
                </c:pt>
                <c:pt idx="408">
                  <c:v>98.357600000000005</c:v>
                </c:pt>
                <c:pt idx="409">
                  <c:v>98.227400000000003</c:v>
                </c:pt>
                <c:pt idx="410">
                  <c:v>98.1096</c:v>
                </c:pt>
                <c:pt idx="411">
                  <c:v>98.013800000000003</c:v>
                </c:pt>
                <c:pt idx="412">
                  <c:v>97.945300000000003</c:v>
                </c:pt>
                <c:pt idx="413">
                  <c:v>97.904700000000005</c:v>
                </c:pt>
                <c:pt idx="414">
                  <c:v>97.8904</c:v>
                </c:pt>
                <c:pt idx="415">
                  <c:v>97.899699999999996</c:v>
                </c:pt>
                <c:pt idx="416">
                  <c:v>97.930199999999999</c:v>
                </c:pt>
                <c:pt idx="417">
                  <c:v>97.978099999999998</c:v>
                </c:pt>
                <c:pt idx="418">
                  <c:v>98.038399999999982</c:v>
                </c:pt>
                <c:pt idx="419">
                  <c:v>98.105099999999979</c:v>
                </c:pt>
                <c:pt idx="420">
                  <c:v>98.173099999999948</c:v>
                </c:pt>
                <c:pt idx="421">
                  <c:v>98.238900000000001</c:v>
                </c:pt>
                <c:pt idx="422">
                  <c:v>98.301599999999993</c:v>
                </c:pt>
                <c:pt idx="423">
                  <c:v>98.361700000000013</c:v>
                </c:pt>
                <c:pt idx="424">
                  <c:v>98.421000000000006</c:v>
                </c:pt>
                <c:pt idx="425">
                  <c:v>98.483099999999993</c:v>
                </c:pt>
                <c:pt idx="426">
                  <c:v>98.551900000000003</c:v>
                </c:pt>
                <c:pt idx="427">
                  <c:v>98.629699999999985</c:v>
                </c:pt>
                <c:pt idx="428">
                  <c:v>98.713099999999997</c:v>
                </c:pt>
                <c:pt idx="429">
                  <c:v>98.795400000000001</c:v>
                </c:pt>
                <c:pt idx="430">
                  <c:v>98.872799999999287</c:v>
                </c:pt>
                <c:pt idx="431">
                  <c:v>98.946600000000004</c:v>
                </c:pt>
                <c:pt idx="432">
                  <c:v>99.020700000000005</c:v>
                </c:pt>
                <c:pt idx="433">
                  <c:v>99.096700000000013</c:v>
                </c:pt>
                <c:pt idx="434">
                  <c:v>99.172299999999979</c:v>
                </c:pt>
                <c:pt idx="435">
                  <c:v>99.241399999999999</c:v>
                </c:pt>
                <c:pt idx="436">
                  <c:v>99.2988</c:v>
                </c:pt>
                <c:pt idx="437">
                  <c:v>99.344300000000004</c:v>
                </c:pt>
                <c:pt idx="438">
                  <c:v>99.382000000000005</c:v>
                </c:pt>
                <c:pt idx="439">
                  <c:v>99.416600000000003</c:v>
                </c:pt>
                <c:pt idx="440">
                  <c:v>99.449399999999997</c:v>
                </c:pt>
                <c:pt idx="441">
                  <c:v>99.477500000000006</c:v>
                </c:pt>
                <c:pt idx="442">
                  <c:v>99.496799999999993</c:v>
                </c:pt>
                <c:pt idx="443">
                  <c:v>99.505799999999979</c:v>
                </c:pt>
                <c:pt idx="444">
                  <c:v>99.506399999999999</c:v>
                </c:pt>
                <c:pt idx="445">
                  <c:v>99.503799999999998</c:v>
                </c:pt>
                <c:pt idx="446">
                  <c:v>99.504499999999993</c:v>
                </c:pt>
                <c:pt idx="447">
                  <c:v>99.513999999999996</c:v>
                </c:pt>
                <c:pt idx="448">
                  <c:v>99.534700000000001</c:v>
                </c:pt>
                <c:pt idx="449">
                  <c:v>99.562399999999982</c:v>
                </c:pt>
                <c:pt idx="450">
                  <c:v>99.584599999999995</c:v>
                </c:pt>
                <c:pt idx="451">
                  <c:v>99.584300000000013</c:v>
                </c:pt>
                <c:pt idx="452">
                  <c:v>99.551300000000012</c:v>
                </c:pt>
                <c:pt idx="453">
                  <c:v>99.490799999999993</c:v>
                </c:pt>
                <c:pt idx="454">
                  <c:v>99.420699999999997</c:v>
                </c:pt>
                <c:pt idx="455">
                  <c:v>99.358899999999949</c:v>
                </c:pt>
                <c:pt idx="456">
                  <c:v>99.315100000000001</c:v>
                </c:pt>
                <c:pt idx="457">
                  <c:v>99.2898</c:v>
                </c:pt>
                <c:pt idx="458">
                  <c:v>99.277500000000003</c:v>
                </c:pt>
                <c:pt idx="459">
                  <c:v>99.270200000000003</c:v>
                </c:pt>
                <c:pt idx="460">
                  <c:v>99.261300000000006</c:v>
                </c:pt>
                <c:pt idx="461">
                  <c:v>99.248999999999995</c:v>
                </c:pt>
                <c:pt idx="462">
                  <c:v>99.2363</c:v>
                </c:pt>
                <c:pt idx="463">
                  <c:v>99.228499999999983</c:v>
                </c:pt>
                <c:pt idx="464">
                  <c:v>99.230500000000006</c:v>
                </c:pt>
                <c:pt idx="465">
                  <c:v>99.244699999999995</c:v>
                </c:pt>
                <c:pt idx="466">
                  <c:v>99.270099999999999</c:v>
                </c:pt>
                <c:pt idx="467">
                  <c:v>99.302599999999998</c:v>
                </c:pt>
                <c:pt idx="468">
                  <c:v>99.337400000000002</c:v>
                </c:pt>
                <c:pt idx="469">
                  <c:v>99.370999999999981</c:v>
                </c:pt>
                <c:pt idx="470">
                  <c:v>99.403099999999995</c:v>
                </c:pt>
                <c:pt idx="471">
                  <c:v>99.435500000000005</c:v>
                </c:pt>
                <c:pt idx="472">
                  <c:v>99.471700000000013</c:v>
                </c:pt>
                <c:pt idx="473">
                  <c:v>99.515100000000004</c:v>
                </c:pt>
                <c:pt idx="474">
                  <c:v>99.567099999999996</c:v>
                </c:pt>
                <c:pt idx="475">
                  <c:v>99.624899999999982</c:v>
                </c:pt>
                <c:pt idx="476">
                  <c:v>99.681700000000006</c:v>
                </c:pt>
                <c:pt idx="477">
                  <c:v>99.729500000000002</c:v>
                </c:pt>
                <c:pt idx="478">
                  <c:v>99.763000000000005</c:v>
                </c:pt>
                <c:pt idx="479">
                  <c:v>99.781199999999998</c:v>
                </c:pt>
                <c:pt idx="480">
                  <c:v>99.787700000000001</c:v>
                </c:pt>
                <c:pt idx="481">
                  <c:v>99.786600000000007</c:v>
                </c:pt>
                <c:pt idx="482">
                  <c:v>99.78</c:v>
                </c:pt>
                <c:pt idx="483">
                  <c:v>99.766599999999997</c:v>
                </c:pt>
                <c:pt idx="484">
                  <c:v>99.743200000000002</c:v>
                </c:pt>
                <c:pt idx="485">
                  <c:v>99.708200000000005</c:v>
                </c:pt>
                <c:pt idx="486">
                  <c:v>99.663600000000002</c:v>
                </c:pt>
                <c:pt idx="487">
                  <c:v>99.614000000000004</c:v>
                </c:pt>
                <c:pt idx="488">
                  <c:v>99.563999999999993</c:v>
                </c:pt>
                <c:pt idx="489">
                  <c:v>99.515900000000002</c:v>
                </c:pt>
                <c:pt idx="490">
                  <c:v>99.470399999999998</c:v>
                </c:pt>
                <c:pt idx="491">
                  <c:v>99.427800000000005</c:v>
                </c:pt>
                <c:pt idx="492">
                  <c:v>99.39</c:v>
                </c:pt>
                <c:pt idx="493">
                  <c:v>99.359300000000005</c:v>
                </c:pt>
                <c:pt idx="494">
                  <c:v>99.337700000000012</c:v>
                </c:pt>
                <c:pt idx="495">
                  <c:v>99.324799999999982</c:v>
                </c:pt>
                <c:pt idx="496">
                  <c:v>99.315799999999982</c:v>
                </c:pt>
                <c:pt idx="497">
                  <c:v>99.301199999999994</c:v>
                </c:pt>
                <c:pt idx="498">
                  <c:v>99.268199999999993</c:v>
                </c:pt>
                <c:pt idx="499">
                  <c:v>99.205200000000005</c:v>
                </c:pt>
                <c:pt idx="500">
                  <c:v>99.106200000000001</c:v>
                </c:pt>
                <c:pt idx="501">
                  <c:v>98.973699999999994</c:v>
                </c:pt>
                <c:pt idx="502">
                  <c:v>98.818000000000012</c:v>
                </c:pt>
                <c:pt idx="503">
                  <c:v>98.656899999999979</c:v>
                </c:pt>
                <c:pt idx="504">
                  <c:v>98.513499999999993</c:v>
                </c:pt>
                <c:pt idx="505">
                  <c:v>98.409899999999993</c:v>
                </c:pt>
                <c:pt idx="506">
                  <c:v>98.357399999999998</c:v>
                </c:pt>
                <c:pt idx="507">
                  <c:v>98.348500000000001</c:v>
                </c:pt>
                <c:pt idx="508">
                  <c:v>98.355199999999982</c:v>
                </c:pt>
                <c:pt idx="509">
                  <c:v>98.335899999999981</c:v>
                </c:pt>
                <c:pt idx="510">
                  <c:v>98.252799999999979</c:v>
                </c:pt>
                <c:pt idx="511">
                  <c:v>98.100499999999982</c:v>
                </c:pt>
                <c:pt idx="512">
                  <c:v>97.926000000000002</c:v>
                </c:pt>
                <c:pt idx="513">
                  <c:v>97.808499999999981</c:v>
                </c:pt>
                <c:pt idx="514">
                  <c:v>97.807599999999994</c:v>
                </c:pt>
                <c:pt idx="515">
                  <c:v>97.9328</c:v>
                </c:pt>
                <c:pt idx="516">
                  <c:v>98.152799999999317</c:v>
                </c:pt>
                <c:pt idx="517">
                  <c:v>98.419799999999995</c:v>
                </c:pt>
                <c:pt idx="518">
                  <c:v>98.687899999999999</c:v>
                </c:pt>
                <c:pt idx="519">
                  <c:v>98.921999999999997</c:v>
                </c:pt>
                <c:pt idx="520">
                  <c:v>99.101900000000001</c:v>
                </c:pt>
                <c:pt idx="521">
                  <c:v>99.223100000000002</c:v>
                </c:pt>
                <c:pt idx="522">
                  <c:v>99.295199999999994</c:v>
                </c:pt>
                <c:pt idx="523">
                  <c:v>99.335399999999979</c:v>
                </c:pt>
                <c:pt idx="524">
                  <c:v>99.360100000000003</c:v>
                </c:pt>
                <c:pt idx="525">
                  <c:v>99.376799999999875</c:v>
                </c:pt>
                <c:pt idx="526">
                  <c:v>99.382299999999987</c:v>
                </c:pt>
                <c:pt idx="527">
                  <c:v>99.367599999999996</c:v>
                </c:pt>
                <c:pt idx="528">
                  <c:v>99.328999999999979</c:v>
                </c:pt>
                <c:pt idx="529">
                  <c:v>99.275599999999983</c:v>
                </c:pt>
                <c:pt idx="530">
                  <c:v>99.227099999999993</c:v>
                </c:pt>
                <c:pt idx="531">
                  <c:v>99.200999999999993</c:v>
                </c:pt>
                <c:pt idx="532">
                  <c:v>99.203000000000003</c:v>
                </c:pt>
                <c:pt idx="533">
                  <c:v>99.224900000000005</c:v>
                </c:pt>
                <c:pt idx="534">
                  <c:v>99.251199999999997</c:v>
                </c:pt>
                <c:pt idx="535">
                  <c:v>99.267799999999994</c:v>
                </c:pt>
                <c:pt idx="536">
                  <c:v>99.270099999999999</c:v>
                </c:pt>
                <c:pt idx="537">
                  <c:v>99.265100000000004</c:v>
                </c:pt>
                <c:pt idx="538">
                  <c:v>99.266099999999994</c:v>
                </c:pt>
                <c:pt idx="539">
                  <c:v>99.282499999999999</c:v>
                </c:pt>
                <c:pt idx="540">
                  <c:v>99.313599999999994</c:v>
                </c:pt>
                <c:pt idx="541">
                  <c:v>99.348799999999983</c:v>
                </c:pt>
                <c:pt idx="542">
                  <c:v>99.375599999999949</c:v>
                </c:pt>
                <c:pt idx="543">
                  <c:v>99.387</c:v>
                </c:pt>
                <c:pt idx="544">
                  <c:v>99.388899999999978</c:v>
                </c:pt>
                <c:pt idx="545">
                  <c:v>99.39879999999998</c:v>
                </c:pt>
                <c:pt idx="546">
                  <c:v>99.438500000000005</c:v>
                </c:pt>
                <c:pt idx="547">
                  <c:v>99.523399999999981</c:v>
                </c:pt>
                <c:pt idx="548">
                  <c:v>99.656199999999998</c:v>
                </c:pt>
                <c:pt idx="549">
                  <c:v>99.827699999999993</c:v>
                </c:pt>
                <c:pt idx="550">
                  <c:v>100.02200000000001</c:v>
                </c:pt>
                <c:pt idx="551">
                  <c:v>100.22199999999999</c:v>
                </c:pt>
                <c:pt idx="552">
                  <c:v>100.41200000000001</c:v>
                </c:pt>
                <c:pt idx="553">
                  <c:v>100.58499999999999</c:v>
                </c:pt>
                <c:pt idx="554">
                  <c:v>100.739</c:v>
                </c:pt>
                <c:pt idx="555">
                  <c:v>100.875</c:v>
                </c:pt>
                <c:pt idx="556">
                  <c:v>100.99</c:v>
                </c:pt>
                <c:pt idx="557">
                  <c:v>101.062</c:v>
                </c:pt>
                <c:pt idx="558">
                  <c:v>101.05200000000001</c:v>
                </c:pt>
                <c:pt idx="559">
                  <c:v>100.931</c:v>
                </c:pt>
                <c:pt idx="560">
                  <c:v>100.72</c:v>
                </c:pt>
                <c:pt idx="561">
                  <c:v>100.497</c:v>
                </c:pt>
                <c:pt idx="562">
                  <c:v>100.34</c:v>
                </c:pt>
                <c:pt idx="563">
                  <c:v>100.271</c:v>
                </c:pt>
                <c:pt idx="564">
                  <c:v>100.259</c:v>
                </c:pt>
                <c:pt idx="565">
                  <c:v>100.252</c:v>
                </c:pt>
                <c:pt idx="566">
                  <c:v>100.218</c:v>
                </c:pt>
                <c:pt idx="567">
                  <c:v>100.148</c:v>
                </c:pt>
                <c:pt idx="568">
                  <c:v>100.06100000000001</c:v>
                </c:pt>
                <c:pt idx="569">
                  <c:v>99.973799999999983</c:v>
                </c:pt>
                <c:pt idx="570">
                  <c:v>99.894999999999996</c:v>
                </c:pt>
                <c:pt idx="571">
                  <c:v>99.818600000000004</c:v>
                </c:pt>
                <c:pt idx="572">
                  <c:v>99.733500000000006</c:v>
                </c:pt>
                <c:pt idx="573">
                  <c:v>99.631699999999995</c:v>
                </c:pt>
                <c:pt idx="574">
                  <c:v>99.512100000000004</c:v>
                </c:pt>
                <c:pt idx="575">
                  <c:v>99.378299999999982</c:v>
                </c:pt>
                <c:pt idx="576">
                  <c:v>99.236700000000013</c:v>
                </c:pt>
                <c:pt idx="577">
                  <c:v>99.095699999999994</c:v>
                </c:pt>
                <c:pt idx="578">
                  <c:v>98.966099999999997</c:v>
                </c:pt>
                <c:pt idx="579">
                  <c:v>98.85899999999998</c:v>
                </c:pt>
                <c:pt idx="580">
                  <c:v>98.781899999999993</c:v>
                </c:pt>
                <c:pt idx="581">
                  <c:v>98.734700000000004</c:v>
                </c:pt>
                <c:pt idx="582">
                  <c:v>98.709100000000007</c:v>
                </c:pt>
                <c:pt idx="583">
                  <c:v>98.692399999999978</c:v>
                </c:pt>
                <c:pt idx="584">
                  <c:v>98.672899999999288</c:v>
                </c:pt>
                <c:pt idx="585">
                  <c:v>98.643799999999999</c:v>
                </c:pt>
                <c:pt idx="586">
                  <c:v>98.603999999999999</c:v>
                </c:pt>
                <c:pt idx="587">
                  <c:v>98.555299999999974</c:v>
                </c:pt>
                <c:pt idx="588">
                  <c:v>98.500500000000002</c:v>
                </c:pt>
                <c:pt idx="589">
                  <c:v>98.441400000000002</c:v>
                </c:pt>
                <c:pt idx="590">
                  <c:v>98.378899999999774</c:v>
                </c:pt>
                <c:pt idx="591">
                  <c:v>98.313500000000005</c:v>
                </c:pt>
                <c:pt idx="592">
                  <c:v>98.244500000000002</c:v>
                </c:pt>
                <c:pt idx="593">
                  <c:v>98.169200000000004</c:v>
                </c:pt>
                <c:pt idx="594">
                  <c:v>98.080399999999983</c:v>
                </c:pt>
                <c:pt idx="595">
                  <c:v>97.965800000000002</c:v>
                </c:pt>
                <c:pt idx="596">
                  <c:v>97.807900000000004</c:v>
                </c:pt>
                <c:pt idx="597">
                  <c:v>97.587500000000006</c:v>
                </c:pt>
                <c:pt idx="598">
                  <c:v>97.290300000000002</c:v>
                </c:pt>
                <c:pt idx="599">
                  <c:v>96.915700000000001</c:v>
                </c:pt>
                <c:pt idx="600">
                  <c:v>96.482200000000006</c:v>
                </c:pt>
                <c:pt idx="601">
                  <c:v>96.026700000000005</c:v>
                </c:pt>
                <c:pt idx="602">
                  <c:v>95.596999999999994</c:v>
                </c:pt>
                <c:pt idx="603">
                  <c:v>95.242199999999997</c:v>
                </c:pt>
                <c:pt idx="604">
                  <c:v>95.002300000000005</c:v>
                </c:pt>
                <c:pt idx="605">
                  <c:v>94.891099999999994</c:v>
                </c:pt>
                <c:pt idx="606">
                  <c:v>94.879799999999875</c:v>
                </c:pt>
                <c:pt idx="607">
                  <c:v>94.903599999999997</c:v>
                </c:pt>
                <c:pt idx="608">
                  <c:v>94.8917</c:v>
                </c:pt>
                <c:pt idx="609">
                  <c:v>94.795400000000001</c:v>
                </c:pt>
                <c:pt idx="610">
                  <c:v>94.6096</c:v>
                </c:pt>
                <c:pt idx="611">
                  <c:v>94.413799999999995</c:v>
                </c:pt>
                <c:pt idx="612">
                  <c:v>94.422899999999998</c:v>
                </c:pt>
                <c:pt idx="613">
                  <c:v>94.880899999999983</c:v>
                </c:pt>
                <c:pt idx="614">
                  <c:v>95.741900000000001</c:v>
                </c:pt>
                <c:pt idx="615">
                  <c:v>96.685099999999949</c:v>
                </c:pt>
                <c:pt idx="616">
                  <c:v>97.482500000000002</c:v>
                </c:pt>
                <c:pt idx="617">
                  <c:v>98.089399999999998</c:v>
                </c:pt>
                <c:pt idx="618">
                  <c:v>98.535399999999981</c:v>
                </c:pt>
                <c:pt idx="619">
                  <c:v>98.854900000000001</c:v>
                </c:pt>
                <c:pt idx="620">
                  <c:v>99.071399999999983</c:v>
                </c:pt>
                <c:pt idx="621">
                  <c:v>99.202500000000001</c:v>
                </c:pt>
                <c:pt idx="622">
                  <c:v>99.265199999999993</c:v>
                </c:pt>
                <c:pt idx="623">
                  <c:v>99.279300000000006</c:v>
                </c:pt>
                <c:pt idx="624">
                  <c:v>99.265299999999996</c:v>
                </c:pt>
                <c:pt idx="625">
                  <c:v>99.239599999999996</c:v>
                </c:pt>
                <c:pt idx="626">
                  <c:v>99.212400000000002</c:v>
                </c:pt>
                <c:pt idx="627">
                  <c:v>99.188099999999949</c:v>
                </c:pt>
                <c:pt idx="628">
                  <c:v>99.168000000000006</c:v>
                </c:pt>
                <c:pt idx="629">
                  <c:v>99.151999999999987</c:v>
                </c:pt>
                <c:pt idx="630">
                  <c:v>99.13809999999998</c:v>
                </c:pt>
                <c:pt idx="631">
                  <c:v>99.123299999999986</c:v>
                </c:pt>
                <c:pt idx="632">
                  <c:v>99.104200000000006</c:v>
                </c:pt>
                <c:pt idx="633">
                  <c:v>99.079699999999974</c:v>
                </c:pt>
                <c:pt idx="634">
                  <c:v>99.051900000000003</c:v>
                </c:pt>
                <c:pt idx="635">
                  <c:v>99.025899999999979</c:v>
                </c:pt>
                <c:pt idx="636">
                  <c:v>99.006799999999998</c:v>
                </c:pt>
                <c:pt idx="637">
                  <c:v>98.997500000000002</c:v>
                </c:pt>
                <c:pt idx="638">
                  <c:v>98.997200000000007</c:v>
                </c:pt>
                <c:pt idx="639">
                  <c:v>99.001999999999995</c:v>
                </c:pt>
                <c:pt idx="640">
                  <c:v>99.006799999999998</c:v>
                </c:pt>
                <c:pt idx="641">
                  <c:v>99.006699999999995</c:v>
                </c:pt>
                <c:pt idx="642">
                  <c:v>98.9983</c:v>
                </c:pt>
                <c:pt idx="643">
                  <c:v>98.979900000000001</c:v>
                </c:pt>
                <c:pt idx="644">
                  <c:v>98.951499999999996</c:v>
                </c:pt>
                <c:pt idx="645">
                  <c:v>98.914599999999993</c:v>
                </c:pt>
                <c:pt idx="646">
                  <c:v>98.871999999999986</c:v>
                </c:pt>
                <c:pt idx="647">
                  <c:v>98.827799999999982</c:v>
                </c:pt>
                <c:pt idx="648">
                  <c:v>98.787199999999999</c:v>
                </c:pt>
                <c:pt idx="649">
                  <c:v>98.755300000000005</c:v>
                </c:pt>
                <c:pt idx="650">
                  <c:v>98.736199999999997</c:v>
                </c:pt>
                <c:pt idx="651">
                  <c:v>98.731200000000001</c:v>
                </c:pt>
                <c:pt idx="652">
                  <c:v>98.737899999999996</c:v>
                </c:pt>
                <c:pt idx="653">
                  <c:v>98.751099999999994</c:v>
                </c:pt>
                <c:pt idx="654">
                  <c:v>98.764700000000005</c:v>
                </c:pt>
                <c:pt idx="655">
                  <c:v>98.774199999999993</c:v>
                </c:pt>
                <c:pt idx="656">
                  <c:v>98.778899999999979</c:v>
                </c:pt>
                <c:pt idx="657">
                  <c:v>98.780600000000007</c:v>
                </c:pt>
                <c:pt idx="658">
                  <c:v>98.781999999999996</c:v>
                </c:pt>
                <c:pt idx="659">
                  <c:v>98.783299999999997</c:v>
                </c:pt>
                <c:pt idx="660">
                  <c:v>98.781000000000006</c:v>
                </c:pt>
                <c:pt idx="661">
                  <c:v>98.769099999999995</c:v>
                </c:pt>
                <c:pt idx="662">
                  <c:v>98.742000000000004</c:v>
                </c:pt>
                <c:pt idx="663">
                  <c:v>98.697500000000005</c:v>
                </c:pt>
                <c:pt idx="664">
                  <c:v>98.637100000000004</c:v>
                </c:pt>
                <c:pt idx="665">
                  <c:v>98.566199999999995</c:v>
                </c:pt>
                <c:pt idx="666">
                  <c:v>98.492000000000004</c:v>
                </c:pt>
                <c:pt idx="667">
                  <c:v>98.421499999999995</c:v>
                </c:pt>
                <c:pt idx="668">
                  <c:v>98.359799999999979</c:v>
                </c:pt>
                <c:pt idx="669">
                  <c:v>98.308699999999973</c:v>
                </c:pt>
                <c:pt idx="670">
                  <c:v>98.266599999999997</c:v>
                </c:pt>
                <c:pt idx="671">
                  <c:v>98.229900000000001</c:v>
                </c:pt>
                <c:pt idx="672">
                  <c:v>98.1952</c:v>
                </c:pt>
                <c:pt idx="673">
                  <c:v>98.160899999999998</c:v>
                </c:pt>
                <c:pt idx="674">
                  <c:v>98.127999999999986</c:v>
                </c:pt>
                <c:pt idx="675">
                  <c:v>98.097800000000007</c:v>
                </c:pt>
                <c:pt idx="676">
                  <c:v>98.070299999999975</c:v>
                </c:pt>
                <c:pt idx="677">
                  <c:v>98.044300000000007</c:v>
                </c:pt>
                <c:pt idx="678">
                  <c:v>98.017399999999995</c:v>
                </c:pt>
                <c:pt idx="679">
                  <c:v>97.988399999999999</c:v>
                </c:pt>
                <c:pt idx="680">
                  <c:v>97.957599999999999</c:v>
                </c:pt>
                <c:pt idx="681">
                  <c:v>97.926400000000001</c:v>
                </c:pt>
                <c:pt idx="682">
                  <c:v>97.896900000000002</c:v>
                </c:pt>
                <c:pt idx="683">
                  <c:v>97.871300000000005</c:v>
                </c:pt>
                <c:pt idx="684">
                  <c:v>97.851699999999994</c:v>
                </c:pt>
                <c:pt idx="685">
                  <c:v>97.839100000000002</c:v>
                </c:pt>
                <c:pt idx="686">
                  <c:v>97.833100000000002</c:v>
                </c:pt>
                <c:pt idx="687">
                  <c:v>97.831900000000005</c:v>
                </c:pt>
                <c:pt idx="688">
                  <c:v>97.833299999999994</c:v>
                </c:pt>
                <c:pt idx="689">
                  <c:v>97.834900000000005</c:v>
                </c:pt>
                <c:pt idx="690">
                  <c:v>97.831300000000013</c:v>
                </c:pt>
                <c:pt idx="691">
                  <c:v>97.809100000000001</c:v>
                </c:pt>
                <c:pt idx="692">
                  <c:v>97.743200000000002</c:v>
                </c:pt>
                <c:pt idx="693">
                  <c:v>97.599300000000014</c:v>
                </c:pt>
                <c:pt idx="694">
                  <c:v>97.347899999999996</c:v>
                </c:pt>
                <c:pt idx="695">
                  <c:v>96.982799999999983</c:v>
                </c:pt>
                <c:pt idx="696">
                  <c:v>96.536600000000007</c:v>
                </c:pt>
                <c:pt idx="697">
                  <c:v>96.077299999999994</c:v>
                </c:pt>
                <c:pt idx="698">
                  <c:v>95.685899999999918</c:v>
                </c:pt>
                <c:pt idx="699">
                  <c:v>95.424099999999996</c:v>
                </c:pt>
                <c:pt idx="700">
                  <c:v>95.310599999999994</c:v>
                </c:pt>
                <c:pt idx="701">
                  <c:v>95.3172</c:v>
                </c:pt>
                <c:pt idx="702">
                  <c:v>95.385699999999986</c:v>
                </c:pt>
                <c:pt idx="703">
                  <c:v>95.451499999999996</c:v>
                </c:pt>
                <c:pt idx="704">
                  <c:v>95.463300000000004</c:v>
                </c:pt>
                <c:pt idx="705">
                  <c:v>95.390199999999993</c:v>
                </c:pt>
                <c:pt idx="706">
                  <c:v>95.221999999999994</c:v>
                </c:pt>
                <c:pt idx="707">
                  <c:v>94.969099999999997</c:v>
                </c:pt>
                <c:pt idx="708">
                  <c:v>94.664299999999997</c:v>
                </c:pt>
                <c:pt idx="709">
                  <c:v>94.359200000000001</c:v>
                </c:pt>
                <c:pt idx="710">
                  <c:v>94.1113</c:v>
                </c:pt>
                <c:pt idx="711">
                  <c:v>93.961799999999997</c:v>
                </c:pt>
                <c:pt idx="712">
                  <c:v>93.915099999999995</c:v>
                </c:pt>
                <c:pt idx="713">
                  <c:v>93.933700000000002</c:v>
                </c:pt>
                <c:pt idx="714">
                  <c:v>93.952200000000005</c:v>
                </c:pt>
                <c:pt idx="715">
                  <c:v>93.904200000000003</c:v>
                </c:pt>
                <c:pt idx="716">
                  <c:v>93.745099999999994</c:v>
                </c:pt>
                <c:pt idx="717">
                  <c:v>93.460099999999997</c:v>
                </c:pt>
                <c:pt idx="718">
                  <c:v>93.053299999999993</c:v>
                </c:pt>
                <c:pt idx="719">
                  <c:v>92.5291</c:v>
                </c:pt>
                <c:pt idx="720">
                  <c:v>91.878299999999982</c:v>
                </c:pt>
                <c:pt idx="721">
                  <c:v>91.078299999999984</c:v>
                </c:pt>
                <c:pt idx="722">
                  <c:v>90.10899999999998</c:v>
                </c:pt>
                <c:pt idx="723">
                  <c:v>88.975300000000004</c:v>
                </c:pt>
                <c:pt idx="724">
                  <c:v>87.723799999999983</c:v>
                </c:pt>
                <c:pt idx="725">
                  <c:v>86.441699999999997</c:v>
                </c:pt>
                <c:pt idx="726">
                  <c:v>85.235000000000014</c:v>
                </c:pt>
                <c:pt idx="727">
                  <c:v>84.192699999999974</c:v>
                </c:pt>
                <c:pt idx="728">
                  <c:v>83.355299999999986</c:v>
                </c:pt>
                <c:pt idx="729">
                  <c:v>82.7042</c:v>
                </c:pt>
                <c:pt idx="730">
                  <c:v>82.178499999999374</c:v>
                </c:pt>
                <c:pt idx="731">
                  <c:v>81.706100000000006</c:v>
                </c:pt>
                <c:pt idx="732">
                  <c:v>81.225799999999978</c:v>
                </c:pt>
                <c:pt idx="733">
                  <c:v>80.683099999999982</c:v>
                </c:pt>
                <c:pt idx="734">
                  <c:v>80.004099999999994</c:v>
                </c:pt>
                <c:pt idx="735">
                  <c:v>79.073599999999999</c:v>
                </c:pt>
                <c:pt idx="736">
                  <c:v>77.748000000000005</c:v>
                </c:pt>
                <c:pt idx="737">
                  <c:v>75.912199999999999</c:v>
                </c:pt>
                <c:pt idx="738">
                  <c:v>73.560900000000004</c:v>
                </c:pt>
                <c:pt idx="739">
                  <c:v>70.849500000000006</c:v>
                </c:pt>
                <c:pt idx="740">
                  <c:v>68.07089999999998</c:v>
                </c:pt>
                <c:pt idx="741">
                  <c:v>65.550600000000003</c:v>
                </c:pt>
                <c:pt idx="742">
                  <c:v>63.519100000000002</c:v>
                </c:pt>
                <c:pt idx="743">
                  <c:v>62.043700000000001</c:v>
                </c:pt>
                <c:pt idx="744">
                  <c:v>61.054699999999997</c:v>
                </c:pt>
                <c:pt idx="745">
                  <c:v>60.438899999999997</c:v>
                </c:pt>
                <c:pt idx="746">
                  <c:v>60.135200000000012</c:v>
                </c:pt>
                <c:pt idx="747">
                  <c:v>60.181800000000003</c:v>
                </c:pt>
                <c:pt idx="748">
                  <c:v>60.698700000000002</c:v>
                </c:pt>
                <c:pt idx="749">
                  <c:v>61.823600000000013</c:v>
                </c:pt>
                <c:pt idx="750">
                  <c:v>63.639299999999999</c:v>
                </c:pt>
                <c:pt idx="751">
                  <c:v>66.125599999999949</c:v>
                </c:pt>
                <c:pt idx="752">
                  <c:v>69.150999999999982</c:v>
                </c:pt>
                <c:pt idx="753">
                  <c:v>72.501999999999995</c:v>
                </c:pt>
                <c:pt idx="754">
                  <c:v>75.930499999999995</c:v>
                </c:pt>
                <c:pt idx="755">
                  <c:v>79.202100000000002</c:v>
                </c:pt>
                <c:pt idx="756">
                  <c:v>82.13209999999998</c:v>
                </c:pt>
                <c:pt idx="757">
                  <c:v>84.603499999999983</c:v>
                </c:pt>
                <c:pt idx="758">
                  <c:v>86.569599999999994</c:v>
                </c:pt>
                <c:pt idx="759">
                  <c:v>88.043800000000005</c:v>
                </c:pt>
                <c:pt idx="760">
                  <c:v>89.085299999999975</c:v>
                </c:pt>
                <c:pt idx="761">
                  <c:v>89.786600000000007</c:v>
                </c:pt>
                <c:pt idx="762">
                  <c:v>90.266800000000003</c:v>
                </c:pt>
                <c:pt idx="763">
                  <c:v>90.663200000000003</c:v>
                </c:pt>
                <c:pt idx="764">
                  <c:v>91.112899999999982</c:v>
                </c:pt>
                <c:pt idx="765">
                  <c:v>91.721400000000003</c:v>
                </c:pt>
                <c:pt idx="766">
                  <c:v>92.529499999999999</c:v>
                </c:pt>
                <c:pt idx="767">
                  <c:v>93.497399999999999</c:v>
                </c:pt>
                <c:pt idx="768">
                  <c:v>94.522299999999973</c:v>
                </c:pt>
                <c:pt idx="769">
                  <c:v>95.484200000000001</c:v>
                </c:pt>
                <c:pt idx="770">
                  <c:v>96.294300000000007</c:v>
                </c:pt>
                <c:pt idx="771">
                  <c:v>96.920100000000005</c:v>
                </c:pt>
                <c:pt idx="772">
                  <c:v>97.378699999999981</c:v>
                </c:pt>
                <c:pt idx="773">
                  <c:v>97.710999999999999</c:v>
                </c:pt>
                <c:pt idx="774">
                  <c:v>97.956800000000001</c:v>
                </c:pt>
                <c:pt idx="775">
                  <c:v>98.143299999999996</c:v>
                </c:pt>
                <c:pt idx="776">
                  <c:v>98.285600000000002</c:v>
                </c:pt>
                <c:pt idx="777">
                  <c:v>98.393600000000006</c:v>
                </c:pt>
                <c:pt idx="778">
                  <c:v>98.476100000000002</c:v>
                </c:pt>
                <c:pt idx="779">
                  <c:v>98.541200000000003</c:v>
                </c:pt>
                <c:pt idx="780">
                  <c:v>98.594899999999996</c:v>
                </c:pt>
                <c:pt idx="781">
                  <c:v>98.640500000000003</c:v>
                </c:pt>
                <c:pt idx="782">
                  <c:v>98.679299999999984</c:v>
                </c:pt>
                <c:pt idx="783">
                  <c:v>98.712700000000012</c:v>
                </c:pt>
                <c:pt idx="784">
                  <c:v>98.742199999999997</c:v>
                </c:pt>
                <c:pt idx="785">
                  <c:v>98.769300000000001</c:v>
                </c:pt>
                <c:pt idx="786">
                  <c:v>98.794899999999998</c:v>
                </c:pt>
                <c:pt idx="787">
                  <c:v>98.818899999999999</c:v>
                </c:pt>
                <c:pt idx="788">
                  <c:v>98.840800000000002</c:v>
                </c:pt>
                <c:pt idx="789">
                  <c:v>98.860200000000006</c:v>
                </c:pt>
                <c:pt idx="790">
                  <c:v>98.877099999999999</c:v>
                </c:pt>
                <c:pt idx="791">
                  <c:v>98.892099999999999</c:v>
                </c:pt>
                <c:pt idx="792">
                  <c:v>98.906000000000006</c:v>
                </c:pt>
                <c:pt idx="793">
                  <c:v>98.9191</c:v>
                </c:pt>
                <c:pt idx="794">
                  <c:v>98.931200000000004</c:v>
                </c:pt>
                <c:pt idx="795">
                  <c:v>98.941100000000006</c:v>
                </c:pt>
                <c:pt idx="796">
                  <c:v>98.947700000000026</c:v>
                </c:pt>
                <c:pt idx="797">
                  <c:v>98.950599999999994</c:v>
                </c:pt>
                <c:pt idx="798">
                  <c:v>98.950700000000012</c:v>
                </c:pt>
                <c:pt idx="799">
                  <c:v>98.9495</c:v>
                </c:pt>
                <c:pt idx="800">
                  <c:v>98.948400000000007</c:v>
                </c:pt>
                <c:pt idx="801">
                  <c:v>98.947999999999993</c:v>
                </c:pt>
                <c:pt idx="802">
                  <c:v>98.948300000000003</c:v>
                </c:pt>
                <c:pt idx="803">
                  <c:v>98.9495</c:v>
                </c:pt>
                <c:pt idx="804">
                  <c:v>98.952200000000005</c:v>
                </c:pt>
                <c:pt idx="805">
                  <c:v>98.957300000000004</c:v>
                </c:pt>
                <c:pt idx="806">
                  <c:v>98.965300000000013</c:v>
                </c:pt>
                <c:pt idx="807">
                  <c:v>98.975099999999998</c:v>
                </c:pt>
                <c:pt idx="808">
                  <c:v>98.984300000000005</c:v>
                </c:pt>
                <c:pt idx="809">
                  <c:v>98.990499999999997</c:v>
                </c:pt>
                <c:pt idx="810">
                  <c:v>98.992400000000004</c:v>
                </c:pt>
                <c:pt idx="811">
                  <c:v>98.990799999999993</c:v>
                </c:pt>
                <c:pt idx="812">
                  <c:v>98.988200000000006</c:v>
                </c:pt>
                <c:pt idx="813">
                  <c:v>98.9876</c:v>
                </c:pt>
                <c:pt idx="814">
                  <c:v>98.991100000000003</c:v>
                </c:pt>
                <c:pt idx="815">
                  <c:v>98.999200000000002</c:v>
                </c:pt>
                <c:pt idx="816">
                  <c:v>99.0107</c:v>
                </c:pt>
                <c:pt idx="817">
                  <c:v>99.023499999999999</c:v>
                </c:pt>
                <c:pt idx="818">
                  <c:v>99.035399999999981</c:v>
                </c:pt>
                <c:pt idx="819">
                  <c:v>99.045299999999997</c:v>
                </c:pt>
                <c:pt idx="820">
                  <c:v>99.052499999999981</c:v>
                </c:pt>
                <c:pt idx="821">
                  <c:v>99.057000000000002</c:v>
                </c:pt>
                <c:pt idx="822">
                  <c:v>99.05889999999998</c:v>
                </c:pt>
                <c:pt idx="823">
                  <c:v>99.058199999999999</c:v>
                </c:pt>
                <c:pt idx="824">
                  <c:v>99.054699999999997</c:v>
                </c:pt>
                <c:pt idx="825">
                  <c:v>99.048500000000004</c:v>
                </c:pt>
                <c:pt idx="826">
                  <c:v>99.0398</c:v>
                </c:pt>
                <c:pt idx="827">
                  <c:v>99.0291</c:v>
                </c:pt>
                <c:pt idx="828">
                  <c:v>99.017099999999999</c:v>
                </c:pt>
                <c:pt idx="829">
                  <c:v>99.005099999999999</c:v>
                </c:pt>
                <c:pt idx="830">
                  <c:v>98.994100000000003</c:v>
                </c:pt>
                <c:pt idx="831">
                  <c:v>98.985100000000003</c:v>
                </c:pt>
                <c:pt idx="832">
                  <c:v>98.9786</c:v>
                </c:pt>
                <c:pt idx="833">
                  <c:v>98.974000000000004</c:v>
                </c:pt>
                <c:pt idx="834">
                  <c:v>98.970100000000002</c:v>
                </c:pt>
                <c:pt idx="835">
                  <c:v>98.965400000000002</c:v>
                </c:pt>
                <c:pt idx="836">
                  <c:v>98.959000000000003</c:v>
                </c:pt>
                <c:pt idx="837">
                  <c:v>98.950400000000002</c:v>
                </c:pt>
                <c:pt idx="838">
                  <c:v>98.940200000000004</c:v>
                </c:pt>
                <c:pt idx="839">
                  <c:v>98.928799999999981</c:v>
                </c:pt>
                <c:pt idx="840">
                  <c:v>98.916300000000007</c:v>
                </c:pt>
                <c:pt idx="841">
                  <c:v>98.902900000000002</c:v>
                </c:pt>
                <c:pt idx="842">
                  <c:v>98.888999999999982</c:v>
                </c:pt>
                <c:pt idx="843">
                  <c:v>98.875599999999949</c:v>
                </c:pt>
                <c:pt idx="844">
                  <c:v>98.864700000000013</c:v>
                </c:pt>
                <c:pt idx="845">
                  <c:v>98.858299999999986</c:v>
                </c:pt>
                <c:pt idx="846">
                  <c:v>98.857399999999998</c:v>
                </c:pt>
                <c:pt idx="847">
                  <c:v>98.861800000000002</c:v>
                </c:pt>
                <c:pt idx="848">
                  <c:v>98.869200000000006</c:v>
                </c:pt>
                <c:pt idx="849">
                  <c:v>98.876699999999985</c:v>
                </c:pt>
                <c:pt idx="850">
                  <c:v>98.881299999999996</c:v>
                </c:pt>
                <c:pt idx="851">
                  <c:v>98.881500000000003</c:v>
                </c:pt>
                <c:pt idx="852">
                  <c:v>98.877600000000001</c:v>
                </c:pt>
                <c:pt idx="853">
                  <c:v>98.87139999999998</c:v>
                </c:pt>
                <c:pt idx="854">
                  <c:v>98.865699999999975</c:v>
                </c:pt>
                <c:pt idx="855">
                  <c:v>98.8626</c:v>
                </c:pt>
                <c:pt idx="856">
                  <c:v>98.863200000000006</c:v>
                </c:pt>
                <c:pt idx="857">
                  <c:v>98.866500000000002</c:v>
                </c:pt>
                <c:pt idx="858">
                  <c:v>98.870499999999979</c:v>
                </c:pt>
                <c:pt idx="859">
                  <c:v>98.87269999999998</c:v>
                </c:pt>
                <c:pt idx="860">
                  <c:v>98.871300000000005</c:v>
                </c:pt>
                <c:pt idx="861">
                  <c:v>98.866100000000003</c:v>
                </c:pt>
                <c:pt idx="862">
                  <c:v>98.858799999999874</c:v>
                </c:pt>
                <c:pt idx="863">
                  <c:v>98.851399999999998</c:v>
                </c:pt>
                <c:pt idx="864">
                  <c:v>98.845699999999994</c:v>
                </c:pt>
                <c:pt idx="865">
                  <c:v>98.842000000000013</c:v>
                </c:pt>
                <c:pt idx="866">
                  <c:v>98.839100000000002</c:v>
                </c:pt>
                <c:pt idx="867">
                  <c:v>98.834999999999994</c:v>
                </c:pt>
                <c:pt idx="868">
                  <c:v>98.8279</c:v>
                </c:pt>
                <c:pt idx="869">
                  <c:v>98.817400000000006</c:v>
                </c:pt>
                <c:pt idx="870">
                  <c:v>98.804300000000012</c:v>
                </c:pt>
                <c:pt idx="871">
                  <c:v>98.790099999999995</c:v>
                </c:pt>
                <c:pt idx="872">
                  <c:v>98.7761</c:v>
                </c:pt>
                <c:pt idx="873">
                  <c:v>98.762699999999995</c:v>
                </c:pt>
                <c:pt idx="874">
                  <c:v>98.749700000000004</c:v>
                </c:pt>
                <c:pt idx="875">
                  <c:v>98.736599999999996</c:v>
                </c:pt>
                <c:pt idx="876">
                  <c:v>98.723200000000006</c:v>
                </c:pt>
                <c:pt idx="877">
                  <c:v>98.709900000000005</c:v>
                </c:pt>
                <c:pt idx="878">
                  <c:v>98.697400000000002</c:v>
                </c:pt>
                <c:pt idx="879">
                  <c:v>98.685899999999918</c:v>
                </c:pt>
                <c:pt idx="880">
                  <c:v>98.67489999999998</c:v>
                </c:pt>
                <c:pt idx="881">
                  <c:v>98.663600000000002</c:v>
                </c:pt>
                <c:pt idx="882">
                  <c:v>98.651499999999999</c:v>
                </c:pt>
                <c:pt idx="883">
                  <c:v>98.638399999999919</c:v>
                </c:pt>
                <c:pt idx="884">
                  <c:v>98.624899999999982</c:v>
                </c:pt>
                <c:pt idx="885">
                  <c:v>98.611500000000007</c:v>
                </c:pt>
                <c:pt idx="886">
                  <c:v>98.598699999999994</c:v>
                </c:pt>
                <c:pt idx="887">
                  <c:v>98.587100000000007</c:v>
                </c:pt>
                <c:pt idx="888">
                  <c:v>98.577100000000002</c:v>
                </c:pt>
                <c:pt idx="889">
                  <c:v>98.569500000000005</c:v>
                </c:pt>
                <c:pt idx="890">
                  <c:v>98.564599999999999</c:v>
                </c:pt>
                <c:pt idx="891">
                  <c:v>98.561800000000005</c:v>
                </c:pt>
                <c:pt idx="892">
                  <c:v>98.559100000000001</c:v>
                </c:pt>
                <c:pt idx="893">
                  <c:v>98.553299999999993</c:v>
                </c:pt>
                <c:pt idx="894">
                  <c:v>98.541700000000006</c:v>
                </c:pt>
                <c:pt idx="895">
                  <c:v>98.523600000000002</c:v>
                </c:pt>
                <c:pt idx="896">
                  <c:v>98.501099999999994</c:v>
                </c:pt>
                <c:pt idx="897">
                  <c:v>98.477900000000005</c:v>
                </c:pt>
                <c:pt idx="898">
                  <c:v>98.457800000000006</c:v>
                </c:pt>
                <c:pt idx="899">
                  <c:v>98.442499999999995</c:v>
                </c:pt>
                <c:pt idx="900">
                  <c:v>98.4315</c:v>
                </c:pt>
                <c:pt idx="901">
                  <c:v>98.422300000000007</c:v>
                </c:pt>
                <c:pt idx="902">
                  <c:v>98.412999999999997</c:v>
                </c:pt>
                <c:pt idx="903">
                  <c:v>98.403300000000002</c:v>
                </c:pt>
                <c:pt idx="904">
                  <c:v>98.394999999999996</c:v>
                </c:pt>
                <c:pt idx="905">
                  <c:v>98.390900000000002</c:v>
                </c:pt>
                <c:pt idx="906">
                  <c:v>98.392300000000006</c:v>
                </c:pt>
                <c:pt idx="907">
                  <c:v>98.398399999999981</c:v>
                </c:pt>
                <c:pt idx="908">
                  <c:v>98.406099999999995</c:v>
                </c:pt>
                <c:pt idx="909">
                  <c:v>98.412800000000004</c:v>
                </c:pt>
                <c:pt idx="910">
                  <c:v>98.417699999999996</c:v>
                </c:pt>
                <c:pt idx="911">
                  <c:v>98.422499999999999</c:v>
                </c:pt>
                <c:pt idx="912">
                  <c:v>98.430300000000003</c:v>
                </c:pt>
                <c:pt idx="913">
                  <c:v>98.443700000000007</c:v>
                </c:pt>
                <c:pt idx="914">
                  <c:v>98.462900000000005</c:v>
                </c:pt>
                <c:pt idx="915">
                  <c:v>98.485799999999998</c:v>
                </c:pt>
                <c:pt idx="916">
                  <c:v>98.509399999999999</c:v>
                </c:pt>
                <c:pt idx="917">
                  <c:v>98.530900000000003</c:v>
                </c:pt>
                <c:pt idx="918">
                  <c:v>98.549000000000007</c:v>
                </c:pt>
                <c:pt idx="919">
                  <c:v>98.563699999999997</c:v>
                </c:pt>
                <c:pt idx="920">
                  <c:v>98.575699999999983</c:v>
                </c:pt>
                <c:pt idx="921">
                  <c:v>98.585799999999978</c:v>
                </c:pt>
                <c:pt idx="922">
                  <c:v>98.594200000000001</c:v>
                </c:pt>
                <c:pt idx="923">
                  <c:v>98.600799999999978</c:v>
                </c:pt>
                <c:pt idx="924">
                  <c:v>98.605199999999982</c:v>
                </c:pt>
                <c:pt idx="925">
                  <c:v>98.607900000000001</c:v>
                </c:pt>
                <c:pt idx="926">
                  <c:v>98.609899999999982</c:v>
                </c:pt>
                <c:pt idx="927">
                  <c:v>98.612300000000005</c:v>
                </c:pt>
                <c:pt idx="928">
                  <c:v>98.615899999999982</c:v>
                </c:pt>
                <c:pt idx="929">
                  <c:v>98.620699999999985</c:v>
                </c:pt>
                <c:pt idx="930">
                  <c:v>98.627700000000004</c:v>
                </c:pt>
                <c:pt idx="931">
                  <c:v>98.639200000000002</c:v>
                </c:pt>
                <c:pt idx="932">
                  <c:v>98.659399999999948</c:v>
                </c:pt>
                <c:pt idx="933">
                  <c:v>98.692699999999974</c:v>
                </c:pt>
                <c:pt idx="934">
                  <c:v>98.740300000000005</c:v>
                </c:pt>
                <c:pt idx="935">
                  <c:v>98.799499999999995</c:v>
                </c:pt>
                <c:pt idx="936">
                  <c:v>98.862300000000005</c:v>
                </c:pt>
                <c:pt idx="937">
                  <c:v>98.917599999999993</c:v>
                </c:pt>
                <c:pt idx="938">
                  <c:v>98.954300000000003</c:v>
                </c:pt>
                <c:pt idx="939">
                  <c:v>98.969200000000001</c:v>
                </c:pt>
                <c:pt idx="940">
                  <c:v>98.970600000000005</c:v>
                </c:pt>
                <c:pt idx="941">
                  <c:v>98.973100000000002</c:v>
                </c:pt>
                <c:pt idx="942">
                  <c:v>98.988100000000003</c:v>
                </c:pt>
                <c:pt idx="943">
                  <c:v>99.019800000000004</c:v>
                </c:pt>
                <c:pt idx="944">
                  <c:v>99.065799999999982</c:v>
                </c:pt>
                <c:pt idx="945">
                  <c:v>99.117599999999996</c:v>
                </c:pt>
                <c:pt idx="946">
                  <c:v>99.163600000000002</c:v>
                </c:pt>
                <c:pt idx="947">
                  <c:v>99.194900000000004</c:v>
                </c:pt>
                <c:pt idx="948">
                  <c:v>99.211100000000002</c:v>
                </c:pt>
                <c:pt idx="949">
                  <c:v>99.2179</c:v>
                </c:pt>
                <c:pt idx="950">
                  <c:v>99.221700000000013</c:v>
                </c:pt>
                <c:pt idx="951">
                  <c:v>99.224999999999994</c:v>
                </c:pt>
                <c:pt idx="952">
                  <c:v>99.224700000000013</c:v>
                </c:pt>
                <c:pt idx="953">
                  <c:v>99.213099999999997</c:v>
                </c:pt>
                <c:pt idx="954">
                  <c:v>99.182699999999983</c:v>
                </c:pt>
                <c:pt idx="955">
                  <c:v>99.132299999999987</c:v>
                </c:pt>
                <c:pt idx="956">
                  <c:v>99.069199999999995</c:v>
                </c:pt>
                <c:pt idx="957">
                  <c:v>99.004400000000004</c:v>
                </c:pt>
                <c:pt idx="958">
                  <c:v>98.948700000000002</c:v>
                </c:pt>
                <c:pt idx="959">
                  <c:v>98.910600000000002</c:v>
                </c:pt>
                <c:pt idx="960">
                  <c:v>98.893500000000003</c:v>
                </c:pt>
                <c:pt idx="961">
                  <c:v>98.893500000000003</c:v>
                </c:pt>
                <c:pt idx="962">
                  <c:v>98.8994</c:v>
                </c:pt>
                <c:pt idx="963">
                  <c:v>98.898399999999981</c:v>
                </c:pt>
                <c:pt idx="964">
                  <c:v>98.884299999999996</c:v>
                </c:pt>
                <c:pt idx="965">
                  <c:v>98.861199999999997</c:v>
                </c:pt>
                <c:pt idx="966">
                  <c:v>98.841399999999993</c:v>
                </c:pt>
                <c:pt idx="967">
                  <c:v>98.839600000000004</c:v>
                </c:pt>
                <c:pt idx="968">
                  <c:v>98.866399999999999</c:v>
                </c:pt>
                <c:pt idx="969">
                  <c:v>98.921599999999998</c:v>
                </c:pt>
                <c:pt idx="970">
                  <c:v>98.991399999999999</c:v>
                </c:pt>
                <c:pt idx="971">
                  <c:v>99.052199999999999</c:v>
                </c:pt>
                <c:pt idx="972">
                  <c:v>99.086699999999993</c:v>
                </c:pt>
                <c:pt idx="973">
                  <c:v>99.094200000000001</c:v>
                </c:pt>
                <c:pt idx="974">
                  <c:v>99.085699999999974</c:v>
                </c:pt>
                <c:pt idx="975">
                  <c:v>99.071100000000001</c:v>
                </c:pt>
                <c:pt idx="976">
                  <c:v>99.055099999999982</c:v>
                </c:pt>
                <c:pt idx="977">
                  <c:v>99.039299999999997</c:v>
                </c:pt>
                <c:pt idx="978">
                  <c:v>99.025000000000006</c:v>
                </c:pt>
                <c:pt idx="979">
                  <c:v>99.015000000000001</c:v>
                </c:pt>
                <c:pt idx="980">
                  <c:v>99.011899999999997</c:v>
                </c:pt>
                <c:pt idx="981">
                  <c:v>99.017099999999999</c:v>
                </c:pt>
                <c:pt idx="982">
                  <c:v>99.029399999999981</c:v>
                </c:pt>
                <c:pt idx="983">
                  <c:v>99.044899999999998</c:v>
                </c:pt>
                <c:pt idx="984">
                  <c:v>99.05889999999998</c:v>
                </c:pt>
                <c:pt idx="985">
                  <c:v>99.067099999999996</c:v>
                </c:pt>
                <c:pt idx="986">
                  <c:v>99.068600000000004</c:v>
                </c:pt>
                <c:pt idx="987">
                  <c:v>99.066300000000012</c:v>
                </c:pt>
                <c:pt idx="988">
                  <c:v>99.064499999999995</c:v>
                </c:pt>
                <c:pt idx="989">
                  <c:v>99.0655</c:v>
                </c:pt>
                <c:pt idx="990">
                  <c:v>99.068299999999994</c:v>
                </c:pt>
                <c:pt idx="991">
                  <c:v>99.070099999999982</c:v>
                </c:pt>
                <c:pt idx="992">
                  <c:v>99.068600000000004</c:v>
                </c:pt>
                <c:pt idx="993">
                  <c:v>99.063199999999995</c:v>
                </c:pt>
                <c:pt idx="994">
                  <c:v>99.055599999999998</c:v>
                </c:pt>
                <c:pt idx="995">
                  <c:v>99.047899999999998</c:v>
                </c:pt>
                <c:pt idx="996">
                  <c:v>99.041499999999999</c:v>
                </c:pt>
                <c:pt idx="997">
                  <c:v>99.036699999999996</c:v>
                </c:pt>
                <c:pt idx="998">
                  <c:v>99.034000000000006</c:v>
                </c:pt>
                <c:pt idx="999">
                  <c:v>99.034199999999998</c:v>
                </c:pt>
                <c:pt idx="1000">
                  <c:v>99.037800000000004</c:v>
                </c:pt>
                <c:pt idx="1001">
                  <c:v>99.044700000000006</c:v>
                </c:pt>
                <c:pt idx="1002">
                  <c:v>99.052399999999949</c:v>
                </c:pt>
                <c:pt idx="1003">
                  <c:v>99.057599999999994</c:v>
                </c:pt>
                <c:pt idx="1004">
                  <c:v>99.057699999999997</c:v>
                </c:pt>
                <c:pt idx="1005">
                  <c:v>99.052399999999949</c:v>
                </c:pt>
                <c:pt idx="1006">
                  <c:v>99.044600000000003</c:v>
                </c:pt>
                <c:pt idx="1007">
                  <c:v>99.037800000000004</c:v>
                </c:pt>
                <c:pt idx="1008">
                  <c:v>99.033900000000003</c:v>
                </c:pt>
                <c:pt idx="1009">
                  <c:v>99.031700000000001</c:v>
                </c:pt>
                <c:pt idx="1010">
                  <c:v>99.026899999999998</c:v>
                </c:pt>
                <c:pt idx="1011">
                  <c:v>99.014099999999999</c:v>
                </c:pt>
                <c:pt idx="1012">
                  <c:v>98.991</c:v>
                </c:pt>
                <c:pt idx="1013">
                  <c:v>98.959700000000012</c:v>
                </c:pt>
                <c:pt idx="1014">
                  <c:v>98.925200000000004</c:v>
                </c:pt>
                <c:pt idx="1015">
                  <c:v>98.891800000000003</c:v>
                </c:pt>
                <c:pt idx="1016">
                  <c:v>98.861199999999997</c:v>
                </c:pt>
                <c:pt idx="1017">
                  <c:v>98.832899999999981</c:v>
                </c:pt>
                <c:pt idx="1018">
                  <c:v>98.804900000000004</c:v>
                </c:pt>
                <c:pt idx="1019">
                  <c:v>98.775099999999981</c:v>
                </c:pt>
                <c:pt idx="1020">
                  <c:v>98.741799999999998</c:v>
                </c:pt>
                <c:pt idx="1021">
                  <c:v>98.703700000000012</c:v>
                </c:pt>
                <c:pt idx="1022">
                  <c:v>98.660200000000003</c:v>
                </c:pt>
                <c:pt idx="1023">
                  <c:v>98.611700000000013</c:v>
                </c:pt>
                <c:pt idx="1024">
                  <c:v>98.560300000000012</c:v>
                </c:pt>
                <c:pt idx="1025">
                  <c:v>98.510499999999993</c:v>
                </c:pt>
                <c:pt idx="1026">
                  <c:v>98.466899999999995</c:v>
                </c:pt>
                <c:pt idx="1027">
                  <c:v>98.433000000000007</c:v>
                </c:pt>
                <c:pt idx="1028">
                  <c:v>98.409199999999998</c:v>
                </c:pt>
                <c:pt idx="1029">
                  <c:v>98.393100000000004</c:v>
                </c:pt>
                <c:pt idx="1030">
                  <c:v>98.380700000000004</c:v>
                </c:pt>
                <c:pt idx="1031">
                  <c:v>98.368099999999998</c:v>
                </c:pt>
                <c:pt idx="1032">
                  <c:v>98.352599999999981</c:v>
                </c:pt>
                <c:pt idx="1033">
                  <c:v>98.333500000000001</c:v>
                </c:pt>
                <c:pt idx="1034">
                  <c:v>98.311800000000005</c:v>
                </c:pt>
                <c:pt idx="1035">
                  <c:v>98.289599999999993</c:v>
                </c:pt>
                <c:pt idx="1036">
                  <c:v>98.269000000000005</c:v>
                </c:pt>
                <c:pt idx="1037">
                  <c:v>98.25239999999998</c:v>
                </c:pt>
                <c:pt idx="1038">
                  <c:v>98.241500000000002</c:v>
                </c:pt>
                <c:pt idx="1039">
                  <c:v>98.237700000000004</c:v>
                </c:pt>
                <c:pt idx="1040">
                  <c:v>98.241299999999995</c:v>
                </c:pt>
                <c:pt idx="1041">
                  <c:v>98.251800000000003</c:v>
                </c:pt>
                <c:pt idx="1042">
                  <c:v>98.267799999999994</c:v>
                </c:pt>
                <c:pt idx="1043">
                  <c:v>98.287199999999999</c:v>
                </c:pt>
                <c:pt idx="1044">
                  <c:v>98.3078</c:v>
                </c:pt>
                <c:pt idx="1045">
                  <c:v>98.3279</c:v>
                </c:pt>
                <c:pt idx="1046">
                  <c:v>98.347300000000004</c:v>
                </c:pt>
                <c:pt idx="1047">
                  <c:v>98.366799999999998</c:v>
                </c:pt>
                <c:pt idx="1048">
                  <c:v>98.388899999999978</c:v>
                </c:pt>
                <c:pt idx="1049">
                  <c:v>98.416399999999996</c:v>
                </c:pt>
                <c:pt idx="1050">
                  <c:v>98.451300000000003</c:v>
                </c:pt>
                <c:pt idx="1051">
                  <c:v>98.493499999999997</c:v>
                </c:pt>
                <c:pt idx="1052">
                  <c:v>98.540800000000004</c:v>
                </c:pt>
                <c:pt idx="1053">
                  <c:v>98.589200000000005</c:v>
                </c:pt>
                <c:pt idx="1054">
                  <c:v>98.634900000000002</c:v>
                </c:pt>
                <c:pt idx="1055">
                  <c:v>98.675799999999228</c:v>
                </c:pt>
                <c:pt idx="1056">
                  <c:v>98.711600000000004</c:v>
                </c:pt>
                <c:pt idx="1057">
                  <c:v>98.744</c:v>
                </c:pt>
                <c:pt idx="1058">
                  <c:v>98.774799999999999</c:v>
                </c:pt>
                <c:pt idx="1059">
                  <c:v>98.8048</c:v>
                </c:pt>
                <c:pt idx="1060">
                  <c:v>98.833500000000001</c:v>
                </c:pt>
                <c:pt idx="1061">
                  <c:v>98.8596</c:v>
                </c:pt>
                <c:pt idx="1062">
                  <c:v>98.881399999999999</c:v>
                </c:pt>
                <c:pt idx="1063">
                  <c:v>98.897599999999997</c:v>
                </c:pt>
                <c:pt idx="1064">
                  <c:v>98.9071</c:v>
                </c:pt>
                <c:pt idx="1065">
                  <c:v>98.909800000000004</c:v>
                </c:pt>
                <c:pt idx="1066">
                  <c:v>98.905799999999999</c:v>
                </c:pt>
                <c:pt idx="1067">
                  <c:v>98.896299999999997</c:v>
                </c:pt>
                <c:pt idx="1068">
                  <c:v>98.883600000000001</c:v>
                </c:pt>
                <c:pt idx="1069">
                  <c:v>98.870399999999918</c:v>
                </c:pt>
                <c:pt idx="1070">
                  <c:v>98.85899999999998</c:v>
                </c:pt>
                <c:pt idx="1071">
                  <c:v>98.8506</c:v>
                </c:pt>
                <c:pt idx="1072">
                  <c:v>98.844700000000003</c:v>
                </c:pt>
                <c:pt idx="1073">
                  <c:v>98.839200000000005</c:v>
                </c:pt>
                <c:pt idx="1074">
                  <c:v>98.831500000000005</c:v>
                </c:pt>
                <c:pt idx="1075">
                  <c:v>98.819900000000004</c:v>
                </c:pt>
                <c:pt idx="1076">
                  <c:v>98.804300000000012</c:v>
                </c:pt>
                <c:pt idx="1077">
                  <c:v>98.7864</c:v>
                </c:pt>
                <c:pt idx="1078">
                  <c:v>98.768500000000003</c:v>
                </c:pt>
                <c:pt idx="1079">
                  <c:v>98.752899999999983</c:v>
                </c:pt>
                <c:pt idx="1080">
                  <c:v>98.740899999999996</c:v>
                </c:pt>
                <c:pt idx="1081">
                  <c:v>98.732600000000005</c:v>
                </c:pt>
                <c:pt idx="1082">
                  <c:v>98.727900000000005</c:v>
                </c:pt>
                <c:pt idx="1083">
                  <c:v>98.726699999999994</c:v>
                </c:pt>
                <c:pt idx="1084">
                  <c:v>98.729100000000003</c:v>
                </c:pt>
                <c:pt idx="1085">
                  <c:v>98.735600000000005</c:v>
                </c:pt>
                <c:pt idx="1086">
                  <c:v>98.746600000000001</c:v>
                </c:pt>
                <c:pt idx="1087">
                  <c:v>98.761899999999997</c:v>
                </c:pt>
                <c:pt idx="1088">
                  <c:v>98.780799999999999</c:v>
                </c:pt>
                <c:pt idx="1089">
                  <c:v>98.8018</c:v>
                </c:pt>
                <c:pt idx="1090">
                  <c:v>98.822799999999674</c:v>
                </c:pt>
                <c:pt idx="1091">
                  <c:v>98.841399999999993</c:v>
                </c:pt>
                <c:pt idx="1092">
                  <c:v>98.855199999999982</c:v>
                </c:pt>
                <c:pt idx="1093">
                  <c:v>98.862699999999975</c:v>
                </c:pt>
                <c:pt idx="1094">
                  <c:v>98.863299999999995</c:v>
                </c:pt>
                <c:pt idx="1095">
                  <c:v>98.857699999999994</c:v>
                </c:pt>
                <c:pt idx="1096">
                  <c:v>98.847200000000001</c:v>
                </c:pt>
                <c:pt idx="1097">
                  <c:v>98.833200000000005</c:v>
                </c:pt>
                <c:pt idx="1098">
                  <c:v>98.816699999999997</c:v>
                </c:pt>
                <c:pt idx="1099">
                  <c:v>98.798400000000001</c:v>
                </c:pt>
                <c:pt idx="1100">
                  <c:v>98.779200000000003</c:v>
                </c:pt>
                <c:pt idx="1101">
                  <c:v>98.760499999999993</c:v>
                </c:pt>
                <c:pt idx="1102">
                  <c:v>98.744</c:v>
                </c:pt>
                <c:pt idx="1103">
                  <c:v>98.731099999999998</c:v>
                </c:pt>
                <c:pt idx="1104">
                  <c:v>98.722499999999982</c:v>
                </c:pt>
                <c:pt idx="1105">
                  <c:v>98.717399999999998</c:v>
                </c:pt>
                <c:pt idx="1106">
                  <c:v>98.714200000000005</c:v>
                </c:pt>
                <c:pt idx="1107">
                  <c:v>98.710800000000006</c:v>
                </c:pt>
                <c:pt idx="1108">
                  <c:v>98.705100000000002</c:v>
                </c:pt>
                <c:pt idx="1109">
                  <c:v>98.695599999999999</c:v>
                </c:pt>
                <c:pt idx="1110">
                  <c:v>98.681700000000006</c:v>
                </c:pt>
                <c:pt idx="1111">
                  <c:v>98.663700000000006</c:v>
                </c:pt>
                <c:pt idx="1112">
                  <c:v>98.642700000000005</c:v>
                </c:pt>
                <c:pt idx="1113">
                  <c:v>98.620599999999982</c:v>
                </c:pt>
                <c:pt idx="1114">
                  <c:v>98.598799999999983</c:v>
                </c:pt>
                <c:pt idx="1115">
                  <c:v>98.577799999999982</c:v>
                </c:pt>
                <c:pt idx="1116">
                  <c:v>98.556899999999999</c:v>
                </c:pt>
                <c:pt idx="1117">
                  <c:v>98.533799999999999</c:v>
                </c:pt>
                <c:pt idx="1118">
                  <c:v>98.505799999999979</c:v>
                </c:pt>
                <c:pt idx="1119">
                  <c:v>98.471199999999996</c:v>
                </c:pt>
                <c:pt idx="1120">
                  <c:v>98.430300000000003</c:v>
                </c:pt>
                <c:pt idx="1121">
                  <c:v>98.385999999999981</c:v>
                </c:pt>
                <c:pt idx="1122">
                  <c:v>98.343599999999995</c:v>
                </c:pt>
                <c:pt idx="1123">
                  <c:v>98.309700000000007</c:v>
                </c:pt>
                <c:pt idx="1124">
                  <c:v>98.290999999999997</c:v>
                </c:pt>
                <c:pt idx="1125">
                  <c:v>98.292500000000004</c:v>
                </c:pt>
                <c:pt idx="1126">
                  <c:v>98.316199999999995</c:v>
                </c:pt>
                <c:pt idx="1127">
                  <c:v>98.360299999999995</c:v>
                </c:pt>
                <c:pt idx="1128">
                  <c:v>98.419200000000004</c:v>
                </c:pt>
                <c:pt idx="1129">
                  <c:v>98.484700000000004</c:v>
                </c:pt>
                <c:pt idx="1130">
                  <c:v>98.548699999999997</c:v>
                </c:pt>
                <c:pt idx="1131">
                  <c:v>98.605099999999979</c:v>
                </c:pt>
                <c:pt idx="1132">
                  <c:v>98.651700000000005</c:v>
                </c:pt>
                <c:pt idx="1133">
                  <c:v>98.690200000000004</c:v>
                </c:pt>
                <c:pt idx="1134">
                  <c:v>98.724199999999996</c:v>
                </c:pt>
                <c:pt idx="1135">
                  <c:v>98.757300000000001</c:v>
                </c:pt>
                <c:pt idx="1136">
                  <c:v>98.791200000000003</c:v>
                </c:pt>
                <c:pt idx="1137">
                  <c:v>98.825799999999674</c:v>
                </c:pt>
                <c:pt idx="1138">
                  <c:v>98.859300000000005</c:v>
                </c:pt>
                <c:pt idx="1139">
                  <c:v>98.889899999999983</c:v>
                </c:pt>
                <c:pt idx="1140">
                  <c:v>98.916399999999996</c:v>
                </c:pt>
                <c:pt idx="1141">
                  <c:v>98.938500000000005</c:v>
                </c:pt>
                <c:pt idx="1142">
                  <c:v>98.956800000000001</c:v>
                </c:pt>
                <c:pt idx="1143">
                  <c:v>98.972299999999976</c:v>
                </c:pt>
                <c:pt idx="1144">
                  <c:v>98.986000000000004</c:v>
                </c:pt>
                <c:pt idx="1145">
                  <c:v>98.998700000000014</c:v>
                </c:pt>
                <c:pt idx="1146">
                  <c:v>99.010599999999997</c:v>
                </c:pt>
                <c:pt idx="1147">
                  <c:v>99.021199999999993</c:v>
                </c:pt>
                <c:pt idx="1148">
                  <c:v>99.029899999999998</c:v>
                </c:pt>
                <c:pt idx="1149">
                  <c:v>99.036500000000004</c:v>
                </c:pt>
                <c:pt idx="1150">
                  <c:v>99.041600000000003</c:v>
                </c:pt>
                <c:pt idx="1151">
                  <c:v>99.046899999999994</c:v>
                </c:pt>
                <c:pt idx="1152">
                  <c:v>99.054100000000005</c:v>
                </c:pt>
                <c:pt idx="1153">
                  <c:v>99.064300000000003</c:v>
                </c:pt>
                <c:pt idx="1154">
                  <c:v>99.076799999999949</c:v>
                </c:pt>
                <c:pt idx="1155">
                  <c:v>99.089399999999998</c:v>
                </c:pt>
                <c:pt idx="1156">
                  <c:v>99.099900000000005</c:v>
                </c:pt>
                <c:pt idx="1157">
                  <c:v>99.107299999999995</c:v>
                </c:pt>
                <c:pt idx="1158">
                  <c:v>99.1126</c:v>
                </c:pt>
                <c:pt idx="1159">
                  <c:v>99.11839999999998</c:v>
                </c:pt>
                <c:pt idx="1160">
                  <c:v>99.127200000000002</c:v>
                </c:pt>
                <c:pt idx="1161">
                  <c:v>99.13979999999998</c:v>
                </c:pt>
                <c:pt idx="1162">
                  <c:v>99.154300000000006</c:v>
                </c:pt>
                <c:pt idx="1163">
                  <c:v>99.166899999999998</c:v>
                </c:pt>
                <c:pt idx="1164">
                  <c:v>99.173599999999979</c:v>
                </c:pt>
                <c:pt idx="1165">
                  <c:v>99.172299999999979</c:v>
                </c:pt>
                <c:pt idx="1166">
                  <c:v>99.164000000000001</c:v>
                </c:pt>
                <c:pt idx="1167">
                  <c:v>99.152199999999979</c:v>
                </c:pt>
                <c:pt idx="1168">
                  <c:v>99.141300000000001</c:v>
                </c:pt>
                <c:pt idx="1169">
                  <c:v>99.13509999999998</c:v>
                </c:pt>
                <c:pt idx="1170">
                  <c:v>99.135299999999987</c:v>
                </c:pt>
                <c:pt idx="1171">
                  <c:v>99.141199999999998</c:v>
                </c:pt>
                <c:pt idx="1172">
                  <c:v>99.150799999999919</c:v>
                </c:pt>
                <c:pt idx="1173">
                  <c:v>99.161299999999997</c:v>
                </c:pt>
                <c:pt idx="1174">
                  <c:v>99.169799999999981</c:v>
                </c:pt>
                <c:pt idx="1175">
                  <c:v>99.174399999999949</c:v>
                </c:pt>
                <c:pt idx="1176">
                  <c:v>99.174099999999981</c:v>
                </c:pt>
                <c:pt idx="1177">
                  <c:v>99.169600000000003</c:v>
                </c:pt>
                <c:pt idx="1178">
                  <c:v>99.162599999999998</c:v>
                </c:pt>
                <c:pt idx="1179">
                  <c:v>99.155799999999374</c:v>
                </c:pt>
                <c:pt idx="1180">
                  <c:v>99.151700000000005</c:v>
                </c:pt>
                <c:pt idx="1181">
                  <c:v>99.152199999999979</c:v>
                </c:pt>
                <c:pt idx="1182">
                  <c:v>99.157200000000003</c:v>
                </c:pt>
                <c:pt idx="1183">
                  <c:v>99.165399999999948</c:v>
                </c:pt>
                <c:pt idx="1184">
                  <c:v>99.173999999999978</c:v>
                </c:pt>
                <c:pt idx="1185">
                  <c:v>99.180399999999949</c:v>
                </c:pt>
                <c:pt idx="1186">
                  <c:v>99.183299999999974</c:v>
                </c:pt>
                <c:pt idx="1187">
                  <c:v>99.182999999999979</c:v>
                </c:pt>
                <c:pt idx="1188">
                  <c:v>99.181799999999981</c:v>
                </c:pt>
                <c:pt idx="1189">
                  <c:v>99.182099999999949</c:v>
                </c:pt>
                <c:pt idx="1190">
                  <c:v>99.185099999999949</c:v>
                </c:pt>
                <c:pt idx="1191">
                  <c:v>99.190200000000004</c:v>
                </c:pt>
                <c:pt idx="1192">
                  <c:v>99.1952</c:v>
                </c:pt>
                <c:pt idx="1193">
                  <c:v>99.197599999999994</c:v>
                </c:pt>
                <c:pt idx="1194">
                  <c:v>99.19589999999998</c:v>
                </c:pt>
                <c:pt idx="1195">
                  <c:v>99.190700000000007</c:v>
                </c:pt>
                <c:pt idx="1196">
                  <c:v>99.183599999999998</c:v>
                </c:pt>
                <c:pt idx="1197">
                  <c:v>99.176799999999474</c:v>
                </c:pt>
                <c:pt idx="1198">
                  <c:v>99.17189999999998</c:v>
                </c:pt>
                <c:pt idx="1199">
                  <c:v>99.168999999999983</c:v>
                </c:pt>
                <c:pt idx="1200">
                  <c:v>99.167299999999997</c:v>
                </c:pt>
                <c:pt idx="1201">
                  <c:v>99.165999999999983</c:v>
                </c:pt>
                <c:pt idx="1202">
                  <c:v>99.1648</c:v>
                </c:pt>
                <c:pt idx="1203">
                  <c:v>99.164100000000005</c:v>
                </c:pt>
                <c:pt idx="1204">
                  <c:v>99.164699999999996</c:v>
                </c:pt>
                <c:pt idx="1205">
                  <c:v>99.167000000000002</c:v>
                </c:pt>
                <c:pt idx="1206">
                  <c:v>99.170499999999919</c:v>
                </c:pt>
                <c:pt idx="1207">
                  <c:v>99.173499999999919</c:v>
                </c:pt>
                <c:pt idx="1208">
                  <c:v>99.173999999999978</c:v>
                </c:pt>
                <c:pt idx="1209">
                  <c:v>99.170699999999982</c:v>
                </c:pt>
                <c:pt idx="1210">
                  <c:v>99.163799999999981</c:v>
                </c:pt>
                <c:pt idx="1211">
                  <c:v>99.155699999999982</c:v>
                </c:pt>
                <c:pt idx="1212">
                  <c:v>99.1494</c:v>
                </c:pt>
                <c:pt idx="1213">
                  <c:v>99.147900000000007</c:v>
                </c:pt>
                <c:pt idx="1214">
                  <c:v>99.152099999999919</c:v>
                </c:pt>
                <c:pt idx="1215">
                  <c:v>99.160300000000007</c:v>
                </c:pt>
                <c:pt idx="1216">
                  <c:v>99.169300000000007</c:v>
                </c:pt>
                <c:pt idx="1217">
                  <c:v>99.175499999999374</c:v>
                </c:pt>
                <c:pt idx="1218">
                  <c:v>99.177099999999982</c:v>
                </c:pt>
                <c:pt idx="1219">
                  <c:v>99.174799999999948</c:v>
                </c:pt>
                <c:pt idx="1220">
                  <c:v>99.170799999999474</c:v>
                </c:pt>
                <c:pt idx="1221">
                  <c:v>99.167500000000004</c:v>
                </c:pt>
                <c:pt idx="1222">
                  <c:v>99.165999999999983</c:v>
                </c:pt>
                <c:pt idx="1223">
                  <c:v>99.165599999999998</c:v>
                </c:pt>
                <c:pt idx="1224">
                  <c:v>99.164199999999994</c:v>
                </c:pt>
                <c:pt idx="1225">
                  <c:v>99.160700000000006</c:v>
                </c:pt>
                <c:pt idx="1226">
                  <c:v>99.155099999999948</c:v>
                </c:pt>
                <c:pt idx="1227">
                  <c:v>99.149100000000004</c:v>
                </c:pt>
                <c:pt idx="1228">
                  <c:v>99.145200000000003</c:v>
                </c:pt>
                <c:pt idx="1229">
                  <c:v>99.145399999999981</c:v>
                </c:pt>
                <c:pt idx="1230">
                  <c:v>99.150599999999983</c:v>
                </c:pt>
                <c:pt idx="1231">
                  <c:v>99.16</c:v>
                </c:pt>
                <c:pt idx="1232">
                  <c:v>99.171799999999948</c:v>
                </c:pt>
                <c:pt idx="1233">
                  <c:v>99.18389999999998</c:v>
                </c:pt>
                <c:pt idx="1234">
                  <c:v>99.193799999999982</c:v>
                </c:pt>
                <c:pt idx="1235">
                  <c:v>99.199799999999982</c:v>
                </c:pt>
                <c:pt idx="1236">
                  <c:v>99.2012</c:v>
                </c:pt>
                <c:pt idx="1237">
                  <c:v>99.198799999999949</c:v>
                </c:pt>
                <c:pt idx="1238">
                  <c:v>99.194100000000006</c:v>
                </c:pt>
                <c:pt idx="1239">
                  <c:v>99.188699999999983</c:v>
                </c:pt>
                <c:pt idx="1240">
                  <c:v>99.183299999999974</c:v>
                </c:pt>
                <c:pt idx="1241">
                  <c:v>99.177599999999998</c:v>
                </c:pt>
                <c:pt idx="1242">
                  <c:v>99.171699999999987</c:v>
                </c:pt>
                <c:pt idx="1243">
                  <c:v>99.166200000000003</c:v>
                </c:pt>
                <c:pt idx="1244">
                  <c:v>99.162899999999979</c:v>
                </c:pt>
                <c:pt idx="1245">
                  <c:v>99.1631</c:v>
                </c:pt>
                <c:pt idx="1246">
                  <c:v>99.166600000000003</c:v>
                </c:pt>
                <c:pt idx="1247">
                  <c:v>99.170999999999978</c:v>
                </c:pt>
                <c:pt idx="1248">
                  <c:v>99.172999999999774</c:v>
                </c:pt>
                <c:pt idx="1249">
                  <c:v>99.17019999999998</c:v>
                </c:pt>
                <c:pt idx="1250">
                  <c:v>99.163399999999982</c:v>
                </c:pt>
                <c:pt idx="1251">
                  <c:v>99.155499999999918</c:v>
                </c:pt>
                <c:pt idx="1252">
                  <c:v>99.150099999999981</c:v>
                </c:pt>
                <c:pt idx="1253">
                  <c:v>99.149000000000001</c:v>
                </c:pt>
                <c:pt idx="1254">
                  <c:v>99.150999999999982</c:v>
                </c:pt>
                <c:pt idx="1255">
                  <c:v>99.152999999999949</c:v>
                </c:pt>
                <c:pt idx="1256">
                  <c:v>99.151999999999987</c:v>
                </c:pt>
                <c:pt idx="1257">
                  <c:v>99.147400000000005</c:v>
                </c:pt>
                <c:pt idx="1258">
                  <c:v>99.141499999999994</c:v>
                </c:pt>
                <c:pt idx="1259">
                  <c:v>99.137699999999995</c:v>
                </c:pt>
                <c:pt idx="1260">
                  <c:v>99.138899999999978</c:v>
                </c:pt>
                <c:pt idx="1261">
                  <c:v>99.145499999999998</c:v>
                </c:pt>
                <c:pt idx="1262">
                  <c:v>99.155299999999983</c:v>
                </c:pt>
                <c:pt idx="1263">
                  <c:v>99.164199999999994</c:v>
                </c:pt>
                <c:pt idx="1264">
                  <c:v>99.168599999999998</c:v>
                </c:pt>
                <c:pt idx="1265">
                  <c:v>99.166700000000006</c:v>
                </c:pt>
                <c:pt idx="1266">
                  <c:v>99.159199999999998</c:v>
                </c:pt>
                <c:pt idx="1267">
                  <c:v>99.149199999999993</c:v>
                </c:pt>
                <c:pt idx="1268">
                  <c:v>99.140799999999999</c:v>
                </c:pt>
                <c:pt idx="1269">
                  <c:v>99.1374</c:v>
                </c:pt>
                <c:pt idx="1270">
                  <c:v>99.140799999999999</c:v>
                </c:pt>
                <c:pt idx="1271">
                  <c:v>99.15049999999998</c:v>
                </c:pt>
                <c:pt idx="1272">
                  <c:v>99.164199999999994</c:v>
                </c:pt>
                <c:pt idx="1273">
                  <c:v>99.178799999999228</c:v>
                </c:pt>
                <c:pt idx="1274">
                  <c:v>99.191500000000005</c:v>
                </c:pt>
                <c:pt idx="1275">
                  <c:v>99.200700000000012</c:v>
                </c:pt>
                <c:pt idx="1276">
                  <c:v>99.206300000000013</c:v>
                </c:pt>
                <c:pt idx="1277">
                  <c:v>99.209100000000007</c:v>
                </c:pt>
                <c:pt idx="1278">
                  <c:v>99.209800000000001</c:v>
                </c:pt>
                <c:pt idx="1279">
                  <c:v>99.208299999999994</c:v>
                </c:pt>
                <c:pt idx="1280">
                  <c:v>99.203700000000012</c:v>
                </c:pt>
                <c:pt idx="1281">
                  <c:v>99.195099999999982</c:v>
                </c:pt>
                <c:pt idx="1282">
                  <c:v>99.182799999999574</c:v>
                </c:pt>
                <c:pt idx="1283">
                  <c:v>99.168899999999979</c:v>
                </c:pt>
                <c:pt idx="1284">
                  <c:v>99.156799999999919</c:v>
                </c:pt>
                <c:pt idx="1285">
                  <c:v>99.149199999999993</c:v>
                </c:pt>
                <c:pt idx="1286">
                  <c:v>99.146900000000002</c:v>
                </c:pt>
                <c:pt idx="1287">
                  <c:v>99.147999999999996</c:v>
                </c:pt>
                <c:pt idx="1288">
                  <c:v>99.149799999999999</c:v>
                </c:pt>
                <c:pt idx="1289">
                  <c:v>99.150099999999981</c:v>
                </c:pt>
                <c:pt idx="1290">
                  <c:v>99.148499999999999</c:v>
                </c:pt>
                <c:pt idx="1291">
                  <c:v>99.146600000000007</c:v>
                </c:pt>
                <c:pt idx="1292">
                  <c:v>99.14579999999998</c:v>
                </c:pt>
                <c:pt idx="1293">
                  <c:v>99.146100000000004</c:v>
                </c:pt>
                <c:pt idx="1294">
                  <c:v>99.146100000000004</c:v>
                </c:pt>
                <c:pt idx="1295">
                  <c:v>99.144499999999994</c:v>
                </c:pt>
                <c:pt idx="1296">
                  <c:v>99.141800000000003</c:v>
                </c:pt>
                <c:pt idx="1297">
                  <c:v>99.140900000000002</c:v>
                </c:pt>
                <c:pt idx="1298">
                  <c:v>99.144999999999996</c:v>
                </c:pt>
                <c:pt idx="1299">
                  <c:v>99.155499999999918</c:v>
                </c:pt>
                <c:pt idx="1300">
                  <c:v>99.169999999999973</c:v>
                </c:pt>
                <c:pt idx="1301">
                  <c:v>99.182699999999983</c:v>
                </c:pt>
                <c:pt idx="1302">
                  <c:v>99.187899999999999</c:v>
                </c:pt>
                <c:pt idx="1303">
                  <c:v>99.182799999999574</c:v>
                </c:pt>
                <c:pt idx="1304">
                  <c:v>99.169799999999981</c:v>
                </c:pt>
                <c:pt idx="1305">
                  <c:v>99.155199999999979</c:v>
                </c:pt>
                <c:pt idx="1306">
                  <c:v>99.145600000000002</c:v>
                </c:pt>
                <c:pt idx="1307">
                  <c:v>99.144599999999997</c:v>
                </c:pt>
                <c:pt idx="1308">
                  <c:v>99.150999999999982</c:v>
                </c:pt>
                <c:pt idx="1309">
                  <c:v>99.159699999999987</c:v>
                </c:pt>
                <c:pt idx="1310">
                  <c:v>99.165000000000006</c:v>
                </c:pt>
                <c:pt idx="1311">
                  <c:v>99.163899999999998</c:v>
                </c:pt>
                <c:pt idx="1312">
                  <c:v>99.157499999999999</c:v>
                </c:pt>
                <c:pt idx="1313">
                  <c:v>99.149900000000002</c:v>
                </c:pt>
                <c:pt idx="1314">
                  <c:v>99.145200000000003</c:v>
                </c:pt>
                <c:pt idx="1315">
                  <c:v>99.145099999999999</c:v>
                </c:pt>
                <c:pt idx="1316">
                  <c:v>99.147499999999994</c:v>
                </c:pt>
                <c:pt idx="1317">
                  <c:v>99.148300000000006</c:v>
                </c:pt>
                <c:pt idx="1318">
                  <c:v>99.144599999999997</c:v>
                </c:pt>
                <c:pt idx="1319">
                  <c:v>99.136399999999981</c:v>
                </c:pt>
                <c:pt idx="1320">
                  <c:v>99.127499999999998</c:v>
                </c:pt>
                <c:pt idx="1321">
                  <c:v>99.123199999999983</c:v>
                </c:pt>
                <c:pt idx="1322">
                  <c:v>99.126499999999979</c:v>
                </c:pt>
                <c:pt idx="1323">
                  <c:v>99.137100000000004</c:v>
                </c:pt>
                <c:pt idx="1324">
                  <c:v>99.150999999999982</c:v>
                </c:pt>
                <c:pt idx="1325">
                  <c:v>99.162899999999979</c:v>
                </c:pt>
                <c:pt idx="1326">
                  <c:v>99.169300000000007</c:v>
                </c:pt>
                <c:pt idx="1327">
                  <c:v>99.169200000000004</c:v>
                </c:pt>
                <c:pt idx="1328">
                  <c:v>99.164199999999994</c:v>
                </c:pt>
                <c:pt idx="1329">
                  <c:v>99.156399999999948</c:v>
                </c:pt>
                <c:pt idx="1330">
                  <c:v>99.147800000000004</c:v>
                </c:pt>
                <c:pt idx="1331">
                  <c:v>99.139700000000005</c:v>
                </c:pt>
                <c:pt idx="1332">
                  <c:v>99.134</c:v>
                </c:pt>
                <c:pt idx="1333">
                  <c:v>99.132899999999978</c:v>
                </c:pt>
                <c:pt idx="1334">
                  <c:v>99.138399999999919</c:v>
                </c:pt>
                <c:pt idx="1335">
                  <c:v>99.150599999999983</c:v>
                </c:pt>
                <c:pt idx="1336">
                  <c:v>99.167000000000002</c:v>
                </c:pt>
                <c:pt idx="1337">
                  <c:v>99.182499999999948</c:v>
                </c:pt>
                <c:pt idx="1338">
                  <c:v>99.191599999999994</c:v>
                </c:pt>
                <c:pt idx="1339">
                  <c:v>99.190700000000007</c:v>
                </c:pt>
                <c:pt idx="1340">
                  <c:v>99.180499999999981</c:v>
                </c:pt>
                <c:pt idx="1341">
                  <c:v>99.164900000000003</c:v>
                </c:pt>
                <c:pt idx="1342">
                  <c:v>99.149900000000002</c:v>
                </c:pt>
                <c:pt idx="1343">
                  <c:v>99.140199999999993</c:v>
                </c:pt>
                <c:pt idx="1344">
                  <c:v>99.137600000000006</c:v>
                </c:pt>
                <c:pt idx="1345">
                  <c:v>99.141499999999994</c:v>
                </c:pt>
                <c:pt idx="1346">
                  <c:v>99.1494</c:v>
                </c:pt>
                <c:pt idx="1347">
                  <c:v>99.158799999999374</c:v>
                </c:pt>
                <c:pt idx="1348">
                  <c:v>99.168199999999999</c:v>
                </c:pt>
                <c:pt idx="1349">
                  <c:v>99.176799999999474</c:v>
                </c:pt>
                <c:pt idx="1350">
                  <c:v>99.183799999999948</c:v>
                </c:pt>
                <c:pt idx="1351">
                  <c:v>99.188199999999981</c:v>
                </c:pt>
                <c:pt idx="1352">
                  <c:v>99.189699999999974</c:v>
                </c:pt>
                <c:pt idx="1353">
                  <c:v>99.188999999999979</c:v>
                </c:pt>
                <c:pt idx="1354">
                  <c:v>99.187999999999974</c:v>
                </c:pt>
                <c:pt idx="1355">
                  <c:v>99.18859999999998</c:v>
                </c:pt>
                <c:pt idx="1356">
                  <c:v>99.192099999999982</c:v>
                </c:pt>
                <c:pt idx="1357">
                  <c:v>99.197599999999994</c:v>
                </c:pt>
                <c:pt idx="1358">
                  <c:v>99.203300000000013</c:v>
                </c:pt>
                <c:pt idx="1359">
                  <c:v>99.207300000000004</c:v>
                </c:pt>
                <c:pt idx="1360">
                  <c:v>99.208399999999983</c:v>
                </c:pt>
                <c:pt idx="1361">
                  <c:v>99.206700000000012</c:v>
                </c:pt>
                <c:pt idx="1362">
                  <c:v>99.203100000000006</c:v>
                </c:pt>
                <c:pt idx="1363">
                  <c:v>99.198599999999999</c:v>
                </c:pt>
                <c:pt idx="1364">
                  <c:v>99.194599999999994</c:v>
                </c:pt>
                <c:pt idx="1365">
                  <c:v>99.192399999999978</c:v>
                </c:pt>
                <c:pt idx="1366">
                  <c:v>99.1935</c:v>
                </c:pt>
                <c:pt idx="1367">
                  <c:v>99.198399999999978</c:v>
                </c:pt>
                <c:pt idx="1368">
                  <c:v>99.206199999999995</c:v>
                </c:pt>
                <c:pt idx="1369">
                  <c:v>99.215000000000003</c:v>
                </c:pt>
                <c:pt idx="1370">
                  <c:v>99.222499999999982</c:v>
                </c:pt>
                <c:pt idx="1371">
                  <c:v>99.228099999999998</c:v>
                </c:pt>
                <c:pt idx="1372">
                  <c:v>99.232799999999983</c:v>
                </c:pt>
                <c:pt idx="1373">
                  <c:v>99.238699999999994</c:v>
                </c:pt>
                <c:pt idx="1374">
                  <c:v>99.246600000000001</c:v>
                </c:pt>
                <c:pt idx="1375">
                  <c:v>99.255300000000005</c:v>
                </c:pt>
                <c:pt idx="1376">
                  <c:v>99.261399999999995</c:v>
                </c:pt>
                <c:pt idx="1377">
                  <c:v>99.261799999999994</c:v>
                </c:pt>
                <c:pt idx="1378">
                  <c:v>99.255499999999998</c:v>
                </c:pt>
                <c:pt idx="1379">
                  <c:v>99.244100000000003</c:v>
                </c:pt>
                <c:pt idx="1380">
                  <c:v>99.231099999999998</c:v>
                </c:pt>
                <c:pt idx="1381">
                  <c:v>99.2196</c:v>
                </c:pt>
                <c:pt idx="1382">
                  <c:v>99.211100000000002</c:v>
                </c:pt>
                <c:pt idx="1383">
                  <c:v>99.204800000000006</c:v>
                </c:pt>
                <c:pt idx="1384">
                  <c:v>99.198699999999974</c:v>
                </c:pt>
                <c:pt idx="1385">
                  <c:v>99.190700000000007</c:v>
                </c:pt>
                <c:pt idx="1386">
                  <c:v>99.179999999999978</c:v>
                </c:pt>
                <c:pt idx="1387">
                  <c:v>99.167699999999996</c:v>
                </c:pt>
                <c:pt idx="1388">
                  <c:v>99.156199999999998</c:v>
                </c:pt>
                <c:pt idx="1389">
                  <c:v>99.148399999999981</c:v>
                </c:pt>
                <c:pt idx="1390">
                  <c:v>99.1464</c:v>
                </c:pt>
                <c:pt idx="1391">
                  <c:v>99.150799999999919</c:v>
                </c:pt>
                <c:pt idx="1392">
                  <c:v>99.160200000000003</c:v>
                </c:pt>
                <c:pt idx="1393">
                  <c:v>99.171199999999999</c:v>
                </c:pt>
                <c:pt idx="1394">
                  <c:v>99.180199999999999</c:v>
                </c:pt>
                <c:pt idx="1395">
                  <c:v>99.184600000000003</c:v>
                </c:pt>
                <c:pt idx="1396">
                  <c:v>99.1845</c:v>
                </c:pt>
                <c:pt idx="1397">
                  <c:v>99.182399999999674</c:v>
                </c:pt>
                <c:pt idx="1398">
                  <c:v>99.180999999999983</c:v>
                </c:pt>
                <c:pt idx="1399">
                  <c:v>99.181200000000004</c:v>
                </c:pt>
                <c:pt idx="1400">
                  <c:v>99.181399999999982</c:v>
                </c:pt>
                <c:pt idx="1401">
                  <c:v>99.178799999999228</c:v>
                </c:pt>
                <c:pt idx="1402">
                  <c:v>99.17149999999998</c:v>
                </c:pt>
                <c:pt idx="1403">
                  <c:v>99.1601</c:v>
                </c:pt>
                <c:pt idx="1404">
                  <c:v>99.147999999999996</c:v>
                </c:pt>
                <c:pt idx="1405">
                  <c:v>99.139399999999981</c:v>
                </c:pt>
                <c:pt idx="1406">
                  <c:v>99.137100000000004</c:v>
                </c:pt>
                <c:pt idx="1407">
                  <c:v>99.140900000000002</c:v>
                </c:pt>
                <c:pt idx="1408">
                  <c:v>99.148499999999999</c:v>
                </c:pt>
                <c:pt idx="1409">
                  <c:v>99.15649999999998</c:v>
                </c:pt>
                <c:pt idx="1410">
                  <c:v>99.16249999999998</c:v>
                </c:pt>
                <c:pt idx="1411">
                  <c:v>99.165999999999983</c:v>
                </c:pt>
                <c:pt idx="1412">
                  <c:v>99.168199999999999</c:v>
                </c:pt>
                <c:pt idx="1413">
                  <c:v>99.170699999999982</c:v>
                </c:pt>
                <c:pt idx="1414">
                  <c:v>99.173299999999983</c:v>
                </c:pt>
                <c:pt idx="1415">
                  <c:v>99.173399999999674</c:v>
                </c:pt>
                <c:pt idx="1416">
                  <c:v>99.167100000000005</c:v>
                </c:pt>
                <c:pt idx="1417">
                  <c:v>99.151399999999981</c:v>
                </c:pt>
                <c:pt idx="1418">
                  <c:v>99.126599999999982</c:v>
                </c:pt>
                <c:pt idx="1419">
                  <c:v>99.098100000000002</c:v>
                </c:pt>
                <c:pt idx="1420">
                  <c:v>99.074100000000001</c:v>
                </c:pt>
                <c:pt idx="1421">
                  <c:v>99.062100000000001</c:v>
                </c:pt>
                <c:pt idx="1422">
                  <c:v>99.064700000000002</c:v>
                </c:pt>
                <c:pt idx="1423">
                  <c:v>99.078299999999984</c:v>
                </c:pt>
                <c:pt idx="1424">
                  <c:v>99.094800000000006</c:v>
                </c:pt>
                <c:pt idx="1425">
                  <c:v>99.106300000000005</c:v>
                </c:pt>
                <c:pt idx="1426">
                  <c:v>99.109300000000005</c:v>
                </c:pt>
                <c:pt idx="1427">
                  <c:v>99.106899999999982</c:v>
                </c:pt>
                <c:pt idx="1428">
                  <c:v>99.104999999999976</c:v>
                </c:pt>
                <c:pt idx="1429">
                  <c:v>99.107799999999983</c:v>
                </c:pt>
                <c:pt idx="1430">
                  <c:v>99.114099999999993</c:v>
                </c:pt>
                <c:pt idx="1431">
                  <c:v>99.117700000000013</c:v>
                </c:pt>
                <c:pt idx="1432">
                  <c:v>99.111500000000007</c:v>
                </c:pt>
                <c:pt idx="1433">
                  <c:v>99.092600000000004</c:v>
                </c:pt>
                <c:pt idx="1434">
                  <c:v>99.065399999999983</c:v>
                </c:pt>
                <c:pt idx="1435">
                  <c:v>99.039299999999997</c:v>
                </c:pt>
                <c:pt idx="1436">
                  <c:v>99.024500000000003</c:v>
                </c:pt>
                <c:pt idx="1437">
                  <c:v>99.026600000000002</c:v>
                </c:pt>
                <c:pt idx="1438">
                  <c:v>99.043700000000001</c:v>
                </c:pt>
                <c:pt idx="1439">
                  <c:v>99.067899999999995</c:v>
                </c:pt>
                <c:pt idx="1440">
                  <c:v>99.089500000000001</c:v>
                </c:pt>
                <c:pt idx="1441">
                  <c:v>99.101500000000001</c:v>
                </c:pt>
                <c:pt idx="1442">
                  <c:v>99.102299999999985</c:v>
                </c:pt>
                <c:pt idx="1443">
                  <c:v>99.095000000000013</c:v>
                </c:pt>
                <c:pt idx="1444">
                  <c:v>99.084800000000001</c:v>
                </c:pt>
                <c:pt idx="1445">
                  <c:v>99.076099999999983</c:v>
                </c:pt>
                <c:pt idx="1446">
                  <c:v>99.069900000000004</c:v>
                </c:pt>
                <c:pt idx="1447">
                  <c:v>99.065000000000012</c:v>
                </c:pt>
                <c:pt idx="1448">
                  <c:v>99.05889999999998</c:v>
                </c:pt>
                <c:pt idx="1449">
                  <c:v>99.049599999999998</c:v>
                </c:pt>
                <c:pt idx="1450">
                  <c:v>99.037099999999995</c:v>
                </c:pt>
                <c:pt idx="1451">
                  <c:v>99.022299999999973</c:v>
                </c:pt>
                <c:pt idx="1452">
                  <c:v>99.007300000000001</c:v>
                </c:pt>
                <c:pt idx="1453">
                  <c:v>98.993899999999996</c:v>
                </c:pt>
                <c:pt idx="1454">
                  <c:v>98.983900000000006</c:v>
                </c:pt>
                <c:pt idx="1455">
                  <c:v>98.978899999999982</c:v>
                </c:pt>
                <c:pt idx="1456">
                  <c:v>98.979100000000003</c:v>
                </c:pt>
                <c:pt idx="1457">
                  <c:v>98.983700000000013</c:v>
                </c:pt>
                <c:pt idx="1458">
                  <c:v>98.989800000000002</c:v>
                </c:pt>
                <c:pt idx="1459">
                  <c:v>98.994</c:v>
                </c:pt>
                <c:pt idx="1460">
                  <c:v>98.993799999999993</c:v>
                </c:pt>
                <c:pt idx="1461">
                  <c:v>98.988699999999994</c:v>
                </c:pt>
                <c:pt idx="1462">
                  <c:v>98.980700000000013</c:v>
                </c:pt>
                <c:pt idx="1463">
                  <c:v>98.972799999999978</c:v>
                </c:pt>
                <c:pt idx="1464">
                  <c:v>98.966999999999999</c:v>
                </c:pt>
                <c:pt idx="1465">
                  <c:v>98.963800000000006</c:v>
                </c:pt>
                <c:pt idx="1466">
                  <c:v>98.961699999999993</c:v>
                </c:pt>
                <c:pt idx="1467">
                  <c:v>98.958500000000001</c:v>
                </c:pt>
                <c:pt idx="1468">
                  <c:v>98.952000000000012</c:v>
                </c:pt>
                <c:pt idx="1469">
                  <c:v>98.941000000000003</c:v>
                </c:pt>
                <c:pt idx="1470">
                  <c:v>98.924999999999997</c:v>
                </c:pt>
                <c:pt idx="1471">
                  <c:v>98.903899999999993</c:v>
                </c:pt>
                <c:pt idx="1472">
                  <c:v>98.878599999999949</c:v>
                </c:pt>
                <c:pt idx="1473">
                  <c:v>98.850499999999982</c:v>
                </c:pt>
                <c:pt idx="1474">
                  <c:v>98.822099999999978</c:v>
                </c:pt>
                <c:pt idx="1475">
                  <c:v>98.795900000000003</c:v>
                </c:pt>
                <c:pt idx="1476">
                  <c:v>98.773600000000002</c:v>
                </c:pt>
                <c:pt idx="1477">
                  <c:v>98.755600000000001</c:v>
                </c:pt>
                <c:pt idx="1478">
                  <c:v>98.740799999999993</c:v>
                </c:pt>
                <c:pt idx="1479">
                  <c:v>98.727599999999995</c:v>
                </c:pt>
                <c:pt idx="1480">
                  <c:v>98.714200000000005</c:v>
                </c:pt>
                <c:pt idx="1481">
                  <c:v>98.698799999999949</c:v>
                </c:pt>
                <c:pt idx="1482">
                  <c:v>98.679399999999674</c:v>
                </c:pt>
                <c:pt idx="1483">
                  <c:v>98.6541</c:v>
                </c:pt>
                <c:pt idx="1484">
                  <c:v>98.622099999999875</c:v>
                </c:pt>
                <c:pt idx="1485">
                  <c:v>98.584900000000005</c:v>
                </c:pt>
                <c:pt idx="1486">
                  <c:v>98.546599999999998</c:v>
                </c:pt>
                <c:pt idx="1487">
                  <c:v>98.513400000000004</c:v>
                </c:pt>
                <c:pt idx="1488">
                  <c:v>98.491299999999995</c:v>
                </c:pt>
                <c:pt idx="1489">
                  <c:v>98.483999999999995</c:v>
                </c:pt>
                <c:pt idx="1490">
                  <c:v>98.490700000000004</c:v>
                </c:pt>
                <c:pt idx="1491">
                  <c:v>98.506699999999995</c:v>
                </c:pt>
                <c:pt idx="1492">
                  <c:v>98.525299999999973</c:v>
                </c:pt>
                <c:pt idx="1493">
                  <c:v>98.540700000000001</c:v>
                </c:pt>
                <c:pt idx="1494">
                  <c:v>98.549700000000001</c:v>
                </c:pt>
                <c:pt idx="1495">
                  <c:v>98.552099999999982</c:v>
                </c:pt>
                <c:pt idx="1496">
                  <c:v>98.549499999999995</c:v>
                </c:pt>
                <c:pt idx="1497">
                  <c:v>98.543899999999994</c:v>
                </c:pt>
                <c:pt idx="1498">
                  <c:v>98.537099999999995</c:v>
                </c:pt>
                <c:pt idx="1499">
                  <c:v>98.531000000000006</c:v>
                </c:pt>
                <c:pt idx="1500">
                  <c:v>98.528799999999919</c:v>
                </c:pt>
                <c:pt idx="1501">
                  <c:v>98.534499999999994</c:v>
                </c:pt>
                <c:pt idx="1502">
                  <c:v>98.552099999999982</c:v>
                </c:pt>
                <c:pt idx="1503">
                  <c:v>98.582999999999998</c:v>
                </c:pt>
                <c:pt idx="1504">
                  <c:v>98.625499999999874</c:v>
                </c:pt>
                <c:pt idx="1505">
                  <c:v>98.67489999999998</c:v>
                </c:pt>
                <c:pt idx="1506">
                  <c:v>98.725200000000001</c:v>
                </c:pt>
                <c:pt idx="1507">
                  <c:v>98.771699999999996</c:v>
                </c:pt>
                <c:pt idx="1508">
                  <c:v>98.812200000000004</c:v>
                </c:pt>
                <c:pt idx="1509">
                  <c:v>98.847099999999998</c:v>
                </c:pt>
                <c:pt idx="1510">
                  <c:v>98.878599999999949</c:v>
                </c:pt>
                <c:pt idx="1511">
                  <c:v>98.909000000000006</c:v>
                </c:pt>
                <c:pt idx="1512">
                  <c:v>98.939599999999999</c:v>
                </c:pt>
                <c:pt idx="1513">
                  <c:v>98.969399999999993</c:v>
                </c:pt>
                <c:pt idx="1514">
                  <c:v>98.994799999999998</c:v>
                </c:pt>
                <c:pt idx="1515">
                  <c:v>99.011300000000006</c:v>
                </c:pt>
                <c:pt idx="1516">
                  <c:v>99.016000000000005</c:v>
                </c:pt>
                <c:pt idx="1517">
                  <c:v>99.010499999999993</c:v>
                </c:pt>
                <c:pt idx="1518">
                  <c:v>99.002300000000005</c:v>
                </c:pt>
                <c:pt idx="1519">
                  <c:v>99.002099999999999</c:v>
                </c:pt>
                <c:pt idx="1520">
                  <c:v>99.018600000000006</c:v>
                </c:pt>
                <c:pt idx="1521">
                  <c:v>99.053600000000003</c:v>
                </c:pt>
                <c:pt idx="1522">
                  <c:v>99.100799999999978</c:v>
                </c:pt>
                <c:pt idx="1523">
                  <c:v>99.148099999999999</c:v>
                </c:pt>
                <c:pt idx="1524">
                  <c:v>99.184200000000004</c:v>
                </c:pt>
                <c:pt idx="1525">
                  <c:v>99.202399999999983</c:v>
                </c:pt>
                <c:pt idx="1526">
                  <c:v>99.202699999999993</c:v>
                </c:pt>
                <c:pt idx="1527">
                  <c:v>99.189799999999948</c:v>
                </c:pt>
                <c:pt idx="1528">
                  <c:v>99.17019999999998</c:v>
                </c:pt>
                <c:pt idx="1529">
                  <c:v>99.150699999999986</c:v>
                </c:pt>
                <c:pt idx="1530">
                  <c:v>99.138199999999998</c:v>
                </c:pt>
                <c:pt idx="1531">
                  <c:v>99.138499999999979</c:v>
                </c:pt>
                <c:pt idx="1532">
                  <c:v>99.154300000000006</c:v>
                </c:pt>
                <c:pt idx="1533">
                  <c:v>99.182399999999674</c:v>
                </c:pt>
                <c:pt idx="1534">
                  <c:v>99.2136</c:v>
                </c:pt>
                <c:pt idx="1535">
                  <c:v>99.236999999999995</c:v>
                </c:pt>
                <c:pt idx="1536">
                  <c:v>99.246300000000005</c:v>
                </c:pt>
                <c:pt idx="1537">
                  <c:v>99.244</c:v>
                </c:pt>
                <c:pt idx="1538">
                  <c:v>99.240300000000005</c:v>
                </c:pt>
                <c:pt idx="1539">
                  <c:v>99.246099999999998</c:v>
                </c:pt>
                <c:pt idx="1540">
                  <c:v>99.264099999999999</c:v>
                </c:pt>
                <c:pt idx="1541">
                  <c:v>99.285899999999998</c:v>
                </c:pt>
                <c:pt idx="1542">
                  <c:v>99.2958</c:v>
                </c:pt>
                <c:pt idx="1543">
                  <c:v>99.281099999999995</c:v>
                </c:pt>
                <c:pt idx="1544">
                  <c:v>99.241</c:v>
                </c:pt>
                <c:pt idx="1545">
                  <c:v>99.189299999999974</c:v>
                </c:pt>
                <c:pt idx="1546">
                  <c:v>99.147400000000005</c:v>
                </c:pt>
                <c:pt idx="1547">
                  <c:v>99.133899999999983</c:v>
                </c:pt>
                <c:pt idx="1548">
                  <c:v>99.154899999999998</c:v>
                </c:pt>
                <c:pt idx="1549">
                  <c:v>99.201800000000006</c:v>
                </c:pt>
                <c:pt idx="1550">
                  <c:v>99.257099999999994</c:v>
                </c:pt>
                <c:pt idx="1551">
                  <c:v>99.303700000000006</c:v>
                </c:pt>
                <c:pt idx="1552">
                  <c:v>99.3322</c:v>
                </c:pt>
                <c:pt idx="1553">
                  <c:v>99.342799999999983</c:v>
                </c:pt>
                <c:pt idx="1554">
                  <c:v>99.341200000000001</c:v>
                </c:pt>
                <c:pt idx="1555">
                  <c:v>99.333299999999994</c:v>
                </c:pt>
                <c:pt idx="1556">
                  <c:v>99.322299999999984</c:v>
                </c:pt>
                <c:pt idx="1557">
                  <c:v>99.310199999999995</c:v>
                </c:pt>
                <c:pt idx="1558">
                  <c:v>99.300299999999993</c:v>
                </c:pt>
                <c:pt idx="1559">
                  <c:v>99.298599999999993</c:v>
                </c:pt>
                <c:pt idx="1560">
                  <c:v>99.310100000000006</c:v>
                </c:pt>
                <c:pt idx="1561">
                  <c:v>99.334500000000006</c:v>
                </c:pt>
                <c:pt idx="1562">
                  <c:v>99.363500000000002</c:v>
                </c:pt>
                <c:pt idx="1563">
                  <c:v>99.383499999999998</c:v>
                </c:pt>
                <c:pt idx="1564">
                  <c:v>99.382999999999981</c:v>
                </c:pt>
                <c:pt idx="1565">
                  <c:v>99.360100000000003</c:v>
                </c:pt>
                <c:pt idx="1566">
                  <c:v>99.324600000000004</c:v>
                </c:pt>
                <c:pt idx="1567">
                  <c:v>99.293300000000002</c:v>
                </c:pt>
                <c:pt idx="1568">
                  <c:v>99.281099999999995</c:v>
                </c:pt>
                <c:pt idx="1569">
                  <c:v>99.293800000000005</c:v>
                </c:pt>
                <c:pt idx="1570">
                  <c:v>99.326099999999983</c:v>
                </c:pt>
                <c:pt idx="1571">
                  <c:v>99.365600000000001</c:v>
                </c:pt>
                <c:pt idx="1572">
                  <c:v>99.398899999999998</c:v>
                </c:pt>
                <c:pt idx="1573">
                  <c:v>99.417100000000005</c:v>
                </c:pt>
                <c:pt idx="1574">
                  <c:v>99.4178</c:v>
                </c:pt>
                <c:pt idx="1575">
                  <c:v>99.404200000000003</c:v>
                </c:pt>
                <c:pt idx="1576">
                  <c:v>99.383200000000002</c:v>
                </c:pt>
                <c:pt idx="1577">
                  <c:v>99.363</c:v>
                </c:pt>
                <c:pt idx="1578">
                  <c:v>99.35</c:v>
                </c:pt>
                <c:pt idx="1579">
                  <c:v>99.347200000000001</c:v>
                </c:pt>
                <c:pt idx="1580">
                  <c:v>99.352299999999985</c:v>
                </c:pt>
                <c:pt idx="1581">
                  <c:v>99.3596</c:v>
                </c:pt>
                <c:pt idx="1582">
                  <c:v>99.363</c:v>
                </c:pt>
                <c:pt idx="1583">
                  <c:v>99.360100000000003</c:v>
                </c:pt>
                <c:pt idx="1584">
                  <c:v>99.353399999999979</c:v>
                </c:pt>
                <c:pt idx="1585">
                  <c:v>99.348799999999983</c:v>
                </c:pt>
                <c:pt idx="1586">
                  <c:v>99.351600000000005</c:v>
                </c:pt>
                <c:pt idx="1587">
                  <c:v>99.363399999999999</c:v>
                </c:pt>
                <c:pt idx="1588">
                  <c:v>99.381500000000003</c:v>
                </c:pt>
                <c:pt idx="1589">
                  <c:v>99.400899999999993</c:v>
                </c:pt>
                <c:pt idx="1590">
                  <c:v>99.416899999999998</c:v>
                </c:pt>
                <c:pt idx="1591">
                  <c:v>99.425700000000006</c:v>
                </c:pt>
                <c:pt idx="1592">
                  <c:v>99.4238</c:v>
                </c:pt>
                <c:pt idx="1593">
                  <c:v>99.407700000000006</c:v>
                </c:pt>
                <c:pt idx="1594">
                  <c:v>99.375799999999288</c:v>
                </c:pt>
                <c:pt idx="1595">
                  <c:v>99.331400000000002</c:v>
                </c:pt>
                <c:pt idx="1596">
                  <c:v>99.284099999999995</c:v>
                </c:pt>
                <c:pt idx="1597">
                  <c:v>99.247600000000006</c:v>
                </c:pt>
                <c:pt idx="1598">
                  <c:v>99.232799999999983</c:v>
                </c:pt>
                <c:pt idx="1599">
                  <c:v>99.242099999999994</c:v>
                </c:pt>
                <c:pt idx="1600">
                  <c:v>99.267799999999994</c:v>
                </c:pt>
                <c:pt idx="1601">
                  <c:v>99.296800000000005</c:v>
                </c:pt>
                <c:pt idx="1602">
                  <c:v>99.318200000000004</c:v>
                </c:pt>
                <c:pt idx="1603">
                  <c:v>99.328899999999948</c:v>
                </c:pt>
                <c:pt idx="1604">
                  <c:v>99.333799999999982</c:v>
                </c:pt>
                <c:pt idx="1605">
                  <c:v>99.340900000000005</c:v>
                </c:pt>
                <c:pt idx="1606">
                  <c:v>99.356099999999998</c:v>
                </c:pt>
                <c:pt idx="1607">
                  <c:v>99.38</c:v>
                </c:pt>
                <c:pt idx="1608">
                  <c:v>99.408500000000004</c:v>
                </c:pt>
                <c:pt idx="1609">
                  <c:v>99.435000000000002</c:v>
                </c:pt>
                <c:pt idx="1610">
                  <c:v>99.452799999999982</c:v>
                </c:pt>
                <c:pt idx="1611">
                  <c:v>99.456199999999995</c:v>
                </c:pt>
                <c:pt idx="1612">
                  <c:v>99.441999999999993</c:v>
                </c:pt>
                <c:pt idx="1613">
                  <c:v>99.411199999999994</c:v>
                </c:pt>
                <c:pt idx="1614">
                  <c:v>99.369699999999995</c:v>
                </c:pt>
                <c:pt idx="1615">
                  <c:v>99.326399999999978</c:v>
                </c:pt>
                <c:pt idx="1616">
                  <c:v>99.289100000000005</c:v>
                </c:pt>
                <c:pt idx="1617">
                  <c:v>99.260300000000001</c:v>
                </c:pt>
                <c:pt idx="1618">
                  <c:v>99.236700000000013</c:v>
                </c:pt>
                <c:pt idx="1619">
                  <c:v>99.212599999999995</c:v>
                </c:pt>
                <c:pt idx="1620">
                  <c:v>99.186499999999981</c:v>
                </c:pt>
                <c:pt idx="1621">
                  <c:v>99.163499999999999</c:v>
                </c:pt>
                <c:pt idx="1622">
                  <c:v>99.153799999999919</c:v>
                </c:pt>
                <c:pt idx="1623">
                  <c:v>99.165899999999979</c:v>
                </c:pt>
                <c:pt idx="1624">
                  <c:v>99.200599999999994</c:v>
                </c:pt>
                <c:pt idx="1625">
                  <c:v>99.248700000000014</c:v>
                </c:pt>
                <c:pt idx="1626">
                  <c:v>99.293700000000001</c:v>
                </c:pt>
                <c:pt idx="1627">
                  <c:v>99.318100000000001</c:v>
                </c:pt>
                <c:pt idx="1628">
                  <c:v>99.309399999999982</c:v>
                </c:pt>
                <c:pt idx="1629">
                  <c:v>99.264499999999998</c:v>
                </c:pt>
                <c:pt idx="1630">
                  <c:v>99.190399999999983</c:v>
                </c:pt>
                <c:pt idx="1631">
                  <c:v>99.103699999999975</c:v>
                </c:pt>
                <c:pt idx="1632">
                  <c:v>99.025899999999979</c:v>
                </c:pt>
                <c:pt idx="1633">
                  <c:v>98.976900000000001</c:v>
                </c:pt>
                <c:pt idx="1634">
                  <c:v>98.967299999999994</c:v>
                </c:pt>
                <c:pt idx="1635">
                  <c:v>98.994200000000006</c:v>
                </c:pt>
                <c:pt idx="1636">
                  <c:v>99.042900000000003</c:v>
                </c:pt>
                <c:pt idx="1637">
                  <c:v>99.094800000000006</c:v>
                </c:pt>
                <c:pt idx="1638">
                  <c:v>99.137299999999996</c:v>
                </c:pt>
                <c:pt idx="1639">
                  <c:v>99.168699999999987</c:v>
                </c:pt>
                <c:pt idx="1640">
                  <c:v>99.1952</c:v>
                </c:pt>
                <c:pt idx="1641">
                  <c:v>99.221599999999995</c:v>
                </c:pt>
                <c:pt idx="1642">
                  <c:v>99.244200000000006</c:v>
                </c:pt>
                <c:pt idx="1643">
                  <c:v>99.251000000000005</c:v>
                </c:pt>
                <c:pt idx="1644">
                  <c:v>99.229799999999983</c:v>
                </c:pt>
                <c:pt idx="1645">
                  <c:v>99.178999999999874</c:v>
                </c:pt>
                <c:pt idx="1646">
                  <c:v>99.110699999999994</c:v>
                </c:pt>
                <c:pt idx="1647">
                  <c:v>99.044700000000006</c:v>
                </c:pt>
                <c:pt idx="1648">
                  <c:v>98.996799999999993</c:v>
                </c:pt>
                <c:pt idx="1649">
                  <c:v>98.969700000000003</c:v>
                </c:pt>
                <c:pt idx="1650">
                  <c:v>98.955699999999993</c:v>
                </c:pt>
                <c:pt idx="1651">
                  <c:v>98.947199999999995</c:v>
                </c:pt>
                <c:pt idx="1652">
                  <c:v>98.946399999999997</c:v>
                </c:pt>
                <c:pt idx="1653">
                  <c:v>98.966800000000006</c:v>
                </c:pt>
                <c:pt idx="1654">
                  <c:v>99.021299999999997</c:v>
                </c:pt>
                <c:pt idx="1655">
                  <c:v>99.108699999999985</c:v>
                </c:pt>
                <c:pt idx="1656">
                  <c:v>99.206800000000001</c:v>
                </c:pt>
                <c:pt idx="1657">
                  <c:v>99.280100000000004</c:v>
                </c:pt>
                <c:pt idx="1658">
                  <c:v>99.298100000000005</c:v>
                </c:pt>
                <c:pt idx="1659">
                  <c:v>99.2517</c:v>
                </c:pt>
                <c:pt idx="1660">
                  <c:v>99.156699999999987</c:v>
                </c:pt>
                <c:pt idx="1661">
                  <c:v>99.044499999999999</c:v>
                </c:pt>
                <c:pt idx="1662">
                  <c:v>98.945400000000006</c:v>
                </c:pt>
                <c:pt idx="1663">
                  <c:v>98.877099999999999</c:v>
                </c:pt>
                <c:pt idx="1664">
                  <c:v>98.842399999999998</c:v>
                </c:pt>
                <c:pt idx="1665">
                  <c:v>98.835999999999999</c:v>
                </c:pt>
                <c:pt idx="1666">
                  <c:v>98.850999999999999</c:v>
                </c:pt>
                <c:pt idx="1667">
                  <c:v>98.881900000000002</c:v>
                </c:pt>
                <c:pt idx="1668">
                  <c:v>98.9238</c:v>
                </c:pt>
                <c:pt idx="1669">
                  <c:v>98.9696</c:v>
                </c:pt>
                <c:pt idx="1670">
                  <c:v>99.011499999999998</c:v>
                </c:pt>
                <c:pt idx="1671">
                  <c:v>99.043700000000001</c:v>
                </c:pt>
                <c:pt idx="1672">
                  <c:v>99.066400000000002</c:v>
                </c:pt>
                <c:pt idx="1673">
                  <c:v>99.086100000000002</c:v>
                </c:pt>
                <c:pt idx="1674">
                  <c:v>99.112300000000005</c:v>
                </c:pt>
                <c:pt idx="1675">
                  <c:v>99.152699999999982</c:v>
                </c:pt>
                <c:pt idx="1676">
                  <c:v>99.207700000000003</c:v>
                </c:pt>
                <c:pt idx="1677">
                  <c:v>99.269099999999995</c:v>
                </c:pt>
                <c:pt idx="1678">
                  <c:v>99.321799999999982</c:v>
                </c:pt>
                <c:pt idx="1679">
                  <c:v>99.349199999999996</c:v>
                </c:pt>
                <c:pt idx="1680">
                  <c:v>99.340999999999994</c:v>
                </c:pt>
                <c:pt idx="1681">
                  <c:v>99.297499999999999</c:v>
                </c:pt>
                <c:pt idx="1682">
                  <c:v>99.230500000000006</c:v>
                </c:pt>
                <c:pt idx="1683">
                  <c:v>99.15779999999998</c:v>
                </c:pt>
                <c:pt idx="1684">
                  <c:v>99.095699999999994</c:v>
                </c:pt>
                <c:pt idx="1685">
                  <c:v>99.052099999999982</c:v>
                </c:pt>
                <c:pt idx="1686">
                  <c:v>99.025099999999981</c:v>
                </c:pt>
                <c:pt idx="1687">
                  <c:v>99.006</c:v>
                </c:pt>
                <c:pt idx="1688">
                  <c:v>98.9846</c:v>
                </c:pt>
                <c:pt idx="1689">
                  <c:v>98.953700000000012</c:v>
                </c:pt>
                <c:pt idx="1690">
                  <c:v>98.912000000000006</c:v>
                </c:pt>
                <c:pt idx="1691">
                  <c:v>98.8643</c:v>
                </c:pt>
                <c:pt idx="1692">
                  <c:v>98.820299999999975</c:v>
                </c:pt>
                <c:pt idx="1693">
                  <c:v>98.792000000000002</c:v>
                </c:pt>
                <c:pt idx="1694">
                  <c:v>98.789900000000003</c:v>
                </c:pt>
                <c:pt idx="1695">
                  <c:v>98.818700000000007</c:v>
                </c:pt>
                <c:pt idx="1696">
                  <c:v>98.874499999999998</c:v>
                </c:pt>
                <c:pt idx="1697">
                  <c:v>98.945300000000003</c:v>
                </c:pt>
                <c:pt idx="1698">
                  <c:v>99.015299999999996</c:v>
                </c:pt>
                <c:pt idx="1699">
                  <c:v>99.069500000000005</c:v>
                </c:pt>
                <c:pt idx="1700">
                  <c:v>99.098000000000013</c:v>
                </c:pt>
                <c:pt idx="1701">
                  <c:v>99.098100000000002</c:v>
                </c:pt>
                <c:pt idx="1702">
                  <c:v>99.073899999999981</c:v>
                </c:pt>
                <c:pt idx="1703">
                  <c:v>99.0351</c:v>
                </c:pt>
                <c:pt idx="1704">
                  <c:v>98.994299999999996</c:v>
                </c:pt>
                <c:pt idx="1705">
                  <c:v>98.962999999999994</c:v>
                </c:pt>
                <c:pt idx="1706">
                  <c:v>98.946700000000007</c:v>
                </c:pt>
                <c:pt idx="1707">
                  <c:v>98.942999999999998</c:v>
                </c:pt>
                <c:pt idx="1708">
                  <c:v>98.944500000000005</c:v>
                </c:pt>
                <c:pt idx="1709">
                  <c:v>98.943799999999996</c:v>
                </c:pt>
                <c:pt idx="1710">
                  <c:v>98.939700000000002</c:v>
                </c:pt>
                <c:pt idx="1711">
                  <c:v>98.936999999999998</c:v>
                </c:pt>
                <c:pt idx="1712">
                  <c:v>98.941199999999995</c:v>
                </c:pt>
                <c:pt idx="1713">
                  <c:v>98.952200000000005</c:v>
                </c:pt>
                <c:pt idx="1714">
                  <c:v>98.9619</c:v>
                </c:pt>
                <c:pt idx="1715">
                  <c:v>98.957899999999995</c:v>
                </c:pt>
                <c:pt idx="1716">
                  <c:v>98.930400000000006</c:v>
                </c:pt>
                <c:pt idx="1717">
                  <c:v>98.876899999999978</c:v>
                </c:pt>
                <c:pt idx="1718">
                  <c:v>98.800799999999981</c:v>
                </c:pt>
                <c:pt idx="1719">
                  <c:v>98.708399999999983</c:v>
                </c:pt>
                <c:pt idx="1720">
                  <c:v>98.607500000000002</c:v>
                </c:pt>
                <c:pt idx="1721">
                  <c:v>98.509</c:v>
                </c:pt>
                <c:pt idx="1722">
                  <c:v>98.430300000000003</c:v>
                </c:pt>
                <c:pt idx="1723">
                  <c:v>98.392200000000003</c:v>
                </c:pt>
                <c:pt idx="1724">
                  <c:v>98.410200000000003</c:v>
                </c:pt>
                <c:pt idx="1725">
                  <c:v>98.483500000000006</c:v>
                </c:pt>
                <c:pt idx="1726">
                  <c:v>98.590100000000007</c:v>
                </c:pt>
                <c:pt idx="1727">
                  <c:v>98.69289999999998</c:v>
                </c:pt>
                <c:pt idx="1728">
                  <c:v>98.754900000000006</c:v>
                </c:pt>
                <c:pt idx="1729">
                  <c:v>98.755499999999998</c:v>
                </c:pt>
                <c:pt idx="1730">
                  <c:v>98.697999999999993</c:v>
                </c:pt>
                <c:pt idx="1731">
                  <c:v>98.606099999999998</c:v>
                </c:pt>
                <c:pt idx="1732">
                  <c:v>98.511099999999999</c:v>
                </c:pt>
                <c:pt idx="1733">
                  <c:v>98.439499999999995</c:v>
                </c:pt>
                <c:pt idx="1734">
                  <c:v>98.406000000000006</c:v>
                </c:pt>
                <c:pt idx="1735">
                  <c:v>98.4131</c:v>
                </c:pt>
                <c:pt idx="1736">
                  <c:v>98.456300000000013</c:v>
                </c:pt>
                <c:pt idx="1737">
                  <c:v>98.528199999999998</c:v>
                </c:pt>
                <c:pt idx="1738">
                  <c:v>98.619600000000005</c:v>
                </c:pt>
                <c:pt idx="1739">
                  <c:v>98.718599999999995</c:v>
                </c:pt>
                <c:pt idx="1740">
                  <c:v>98.808199999999999</c:v>
                </c:pt>
                <c:pt idx="1741">
                  <c:v>98.869500000000002</c:v>
                </c:pt>
                <c:pt idx="1742">
                  <c:v>98.88809999999998</c:v>
                </c:pt>
                <c:pt idx="1743">
                  <c:v>98.8626</c:v>
                </c:pt>
                <c:pt idx="1744">
                  <c:v>98.808099999999982</c:v>
                </c:pt>
                <c:pt idx="1745">
                  <c:v>98.750500000000002</c:v>
                </c:pt>
                <c:pt idx="1746">
                  <c:v>98.714100000000002</c:v>
                </c:pt>
                <c:pt idx="1747">
                  <c:v>98.708600000000004</c:v>
                </c:pt>
                <c:pt idx="1748">
                  <c:v>98.724700000000013</c:v>
                </c:pt>
                <c:pt idx="1749">
                  <c:v>98.741</c:v>
                </c:pt>
                <c:pt idx="1750">
                  <c:v>98.737899999999996</c:v>
                </c:pt>
                <c:pt idx="1751">
                  <c:v>98.709400000000002</c:v>
                </c:pt>
                <c:pt idx="1752">
                  <c:v>98.665099999999981</c:v>
                </c:pt>
                <c:pt idx="1753">
                  <c:v>98.621099999999998</c:v>
                </c:pt>
                <c:pt idx="1754">
                  <c:v>98.587300000000013</c:v>
                </c:pt>
                <c:pt idx="1755">
                  <c:v>98.559399999999982</c:v>
                </c:pt>
                <c:pt idx="1756">
                  <c:v>98.522999999999982</c:v>
                </c:pt>
                <c:pt idx="1757">
                  <c:v>98.465700000000012</c:v>
                </c:pt>
                <c:pt idx="1758">
                  <c:v>98.390100000000004</c:v>
                </c:pt>
                <c:pt idx="1759">
                  <c:v>98.318700000000007</c:v>
                </c:pt>
                <c:pt idx="1760">
                  <c:v>98.286500000000004</c:v>
                </c:pt>
                <c:pt idx="1761">
                  <c:v>98.324100000000001</c:v>
                </c:pt>
                <c:pt idx="1762">
                  <c:v>98.44</c:v>
                </c:pt>
                <c:pt idx="1763">
                  <c:v>98.611199999999997</c:v>
                </c:pt>
                <c:pt idx="1764">
                  <c:v>98.788499999999999</c:v>
                </c:pt>
                <c:pt idx="1765">
                  <c:v>98.9161</c:v>
                </c:pt>
                <c:pt idx="1766">
                  <c:v>98.956700000000012</c:v>
                </c:pt>
                <c:pt idx="1767">
                  <c:v>98.909800000000004</c:v>
                </c:pt>
                <c:pt idx="1768">
                  <c:v>98.8125</c:v>
                </c:pt>
                <c:pt idx="1769">
                  <c:v>98.7226</c:v>
                </c:pt>
                <c:pt idx="1770">
                  <c:v>98.690700000000007</c:v>
                </c:pt>
                <c:pt idx="1771">
                  <c:v>98.736700000000013</c:v>
                </c:pt>
                <c:pt idx="1772">
                  <c:v>98.841200000000001</c:v>
                </c:pt>
                <c:pt idx="1773">
                  <c:v>98.956400000000002</c:v>
                </c:pt>
                <c:pt idx="1774">
                  <c:v>99.030100000000004</c:v>
                </c:pt>
                <c:pt idx="1775">
                  <c:v>99.031000000000006</c:v>
                </c:pt>
                <c:pt idx="1776">
                  <c:v>98.960700000000003</c:v>
                </c:pt>
                <c:pt idx="1777">
                  <c:v>98.848699999999994</c:v>
                </c:pt>
                <c:pt idx="1778">
                  <c:v>98.734399999999994</c:v>
                </c:pt>
                <c:pt idx="1779">
                  <c:v>98.647900000000007</c:v>
                </c:pt>
                <c:pt idx="1780">
                  <c:v>98.600200000000001</c:v>
                </c:pt>
                <c:pt idx="1781">
                  <c:v>98.584599999999995</c:v>
                </c:pt>
                <c:pt idx="1782">
                  <c:v>98.586699999999993</c:v>
                </c:pt>
                <c:pt idx="1783">
                  <c:v>98.593700000000013</c:v>
                </c:pt>
                <c:pt idx="1784">
                  <c:v>98.599900000000005</c:v>
                </c:pt>
                <c:pt idx="1785">
                  <c:v>98.605399999999875</c:v>
                </c:pt>
                <c:pt idx="1786">
                  <c:v>98.611400000000003</c:v>
                </c:pt>
                <c:pt idx="1787">
                  <c:v>98.617000000000004</c:v>
                </c:pt>
                <c:pt idx="1788">
                  <c:v>98.617500000000007</c:v>
                </c:pt>
                <c:pt idx="1789">
                  <c:v>98.607299999999995</c:v>
                </c:pt>
                <c:pt idx="1790">
                  <c:v>98.583699999999993</c:v>
                </c:pt>
                <c:pt idx="1791">
                  <c:v>98.551100000000005</c:v>
                </c:pt>
                <c:pt idx="1792">
                  <c:v>98.521500000000003</c:v>
                </c:pt>
                <c:pt idx="1793">
                  <c:v>98.51</c:v>
                </c:pt>
                <c:pt idx="1794">
                  <c:v>98.525000000000006</c:v>
                </c:pt>
                <c:pt idx="1795">
                  <c:v>98.559899999999999</c:v>
                </c:pt>
                <c:pt idx="1796">
                  <c:v>98.591499999999996</c:v>
                </c:pt>
                <c:pt idx="1797">
                  <c:v>98.5899</c:v>
                </c:pt>
                <c:pt idx="1798">
                  <c:v>98.535399999999981</c:v>
                </c:pt>
                <c:pt idx="1799">
                  <c:v>98.432100000000005</c:v>
                </c:pt>
                <c:pt idx="1800">
                  <c:v>98.307699999999997</c:v>
                </c:pt>
                <c:pt idx="1801">
                  <c:v>98.200199999999995</c:v>
                </c:pt>
                <c:pt idx="1802">
                  <c:v>98.137900000000002</c:v>
                </c:pt>
                <c:pt idx="1803">
                  <c:v>98.127300000000005</c:v>
                </c:pt>
                <c:pt idx="1804">
                  <c:v>98.154999999999987</c:v>
                </c:pt>
                <c:pt idx="1805">
                  <c:v>98.201400000000007</c:v>
                </c:pt>
                <c:pt idx="1806">
                  <c:v>98.255499999999998</c:v>
                </c:pt>
                <c:pt idx="1807">
                  <c:v>98.319400000000002</c:v>
                </c:pt>
                <c:pt idx="1808">
                  <c:v>98.401899999999998</c:v>
                </c:pt>
                <c:pt idx="1809">
                  <c:v>98.507000000000005</c:v>
                </c:pt>
                <c:pt idx="1810">
                  <c:v>98.626699999999985</c:v>
                </c:pt>
                <c:pt idx="1811">
                  <c:v>98.741900000000001</c:v>
                </c:pt>
                <c:pt idx="1812">
                  <c:v>98.830299999999994</c:v>
                </c:pt>
                <c:pt idx="1813">
                  <c:v>98.875299999999982</c:v>
                </c:pt>
                <c:pt idx="1814">
                  <c:v>98.87139999999998</c:v>
                </c:pt>
                <c:pt idx="1815">
                  <c:v>98.826399999999978</c:v>
                </c:pt>
                <c:pt idx="1816">
                  <c:v>98.759200000000007</c:v>
                </c:pt>
                <c:pt idx="1817">
                  <c:v>98.695299999999975</c:v>
                </c:pt>
                <c:pt idx="1818">
                  <c:v>98.657700000000006</c:v>
                </c:pt>
                <c:pt idx="1819">
                  <c:v>98.656899999999979</c:v>
                </c:pt>
                <c:pt idx="1820">
                  <c:v>98.684899999999999</c:v>
                </c:pt>
                <c:pt idx="1821">
                  <c:v>98.719899999999996</c:v>
                </c:pt>
                <c:pt idx="1822">
                  <c:v>98.740700000000004</c:v>
                </c:pt>
                <c:pt idx="1823">
                  <c:v>98.742999999999995</c:v>
                </c:pt>
                <c:pt idx="1824">
                  <c:v>98.745000000000005</c:v>
                </c:pt>
                <c:pt idx="1825">
                  <c:v>98.777600000000007</c:v>
                </c:pt>
                <c:pt idx="1826">
                  <c:v>98.861000000000004</c:v>
                </c:pt>
                <c:pt idx="1827">
                  <c:v>98.985699999999994</c:v>
                </c:pt>
                <c:pt idx="1828">
                  <c:v>99.109899999999982</c:v>
                </c:pt>
                <c:pt idx="1829">
                  <c:v>99.180499999999981</c:v>
                </c:pt>
                <c:pt idx="1830">
                  <c:v>99.163499999999999</c:v>
                </c:pt>
                <c:pt idx="1831">
                  <c:v>99.065700000000007</c:v>
                </c:pt>
                <c:pt idx="1832">
                  <c:v>98.932000000000002</c:v>
                </c:pt>
                <c:pt idx="1833">
                  <c:v>98.82089999999998</c:v>
                </c:pt>
                <c:pt idx="1834">
                  <c:v>98.772199999999998</c:v>
                </c:pt>
                <c:pt idx="1835">
                  <c:v>98.788300000000007</c:v>
                </c:pt>
                <c:pt idx="1836">
                  <c:v>98.838999999999999</c:v>
                </c:pt>
                <c:pt idx="1837">
                  <c:v>98.884600000000006</c:v>
                </c:pt>
                <c:pt idx="1838">
                  <c:v>98.900099999999995</c:v>
                </c:pt>
                <c:pt idx="1839">
                  <c:v>98.886499999999998</c:v>
                </c:pt>
                <c:pt idx="1840">
                  <c:v>98.864400000000003</c:v>
                </c:pt>
                <c:pt idx="1841">
                  <c:v>98.855499999999978</c:v>
                </c:pt>
                <c:pt idx="1842">
                  <c:v>98.865600000000001</c:v>
                </c:pt>
                <c:pt idx="1843">
                  <c:v>98.878399999999317</c:v>
                </c:pt>
                <c:pt idx="1844">
                  <c:v>98.865899999999982</c:v>
                </c:pt>
                <c:pt idx="1845">
                  <c:v>98.8065</c:v>
                </c:pt>
                <c:pt idx="1846">
                  <c:v>98.702000000000012</c:v>
                </c:pt>
                <c:pt idx="1847">
                  <c:v>98.583799999999982</c:v>
                </c:pt>
                <c:pt idx="1848">
                  <c:v>98.503299999999996</c:v>
                </c:pt>
                <c:pt idx="1849">
                  <c:v>98.511200000000002</c:v>
                </c:pt>
                <c:pt idx="1850">
                  <c:v>98.631799999999998</c:v>
                </c:pt>
                <c:pt idx="1851">
                  <c:v>98.843599999999995</c:v>
                </c:pt>
                <c:pt idx="1852">
                  <c:v>99.082499999999982</c:v>
                </c:pt>
                <c:pt idx="1853">
                  <c:v>99.270700000000005</c:v>
                </c:pt>
                <c:pt idx="1854">
                  <c:v>99.354399999999998</c:v>
                </c:pt>
                <c:pt idx="1855">
                  <c:v>99.32559999999998</c:v>
                </c:pt>
                <c:pt idx="1856">
                  <c:v>99.219700000000003</c:v>
                </c:pt>
                <c:pt idx="1857">
                  <c:v>99.094200000000001</c:v>
                </c:pt>
                <c:pt idx="1858">
                  <c:v>99.004099999999994</c:v>
                </c:pt>
                <c:pt idx="1859">
                  <c:v>98.981899999999996</c:v>
                </c:pt>
                <c:pt idx="1860">
                  <c:v>99.032200000000003</c:v>
                </c:pt>
                <c:pt idx="1861">
                  <c:v>99.137699999999995</c:v>
                </c:pt>
                <c:pt idx="1862">
                  <c:v>99.266800000000003</c:v>
                </c:pt>
                <c:pt idx="1863">
                  <c:v>99.378699999999981</c:v>
                </c:pt>
                <c:pt idx="1864">
                  <c:v>99.4298</c:v>
                </c:pt>
                <c:pt idx="1865">
                  <c:v>99.386899999999983</c:v>
                </c:pt>
                <c:pt idx="1866">
                  <c:v>99.245599999999996</c:v>
                </c:pt>
                <c:pt idx="1867">
                  <c:v>99.0398</c:v>
                </c:pt>
                <c:pt idx="1868">
                  <c:v>98.831700000000012</c:v>
                </c:pt>
                <c:pt idx="1869">
                  <c:v>98.681999999999974</c:v>
                </c:pt>
                <c:pt idx="1870">
                  <c:v>98.617800000000003</c:v>
                </c:pt>
                <c:pt idx="1871">
                  <c:v>98.621200000000002</c:v>
                </c:pt>
                <c:pt idx="1872">
                  <c:v>98.646900000000002</c:v>
                </c:pt>
                <c:pt idx="1873">
                  <c:v>98.655199999999979</c:v>
                </c:pt>
                <c:pt idx="1874">
                  <c:v>98.638799999999875</c:v>
                </c:pt>
                <c:pt idx="1875">
                  <c:v>98.626699999999985</c:v>
                </c:pt>
                <c:pt idx="1876">
                  <c:v>98.659799999999919</c:v>
                </c:pt>
                <c:pt idx="1877">
                  <c:v>98.756500000000003</c:v>
                </c:pt>
                <c:pt idx="1878">
                  <c:v>98.893699999999995</c:v>
                </c:pt>
                <c:pt idx="1879">
                  <c:v>99.019199999999998</c:v>
                </c:pt>
                <c:pt idx="1880">
                  <c:v>99.081400000000002</c:v>
                </c:pt>
                <c:pt idx="1881">
                  <c:v>99.05589999999998</c:v>
                </c:pt>
                <c:pt idx="1882">
                  <c:v>98.955399999999983</c:v>
                </c:pt>
                <c:pt idx="1883">
                  <c:v>98.820499999999981</c:v>
                </c:pt>
                <c:pt idx="1884">
                  <c:v>98.698699999999974</c:v>
                </c:pt>
                <c:pt idx="1885">
                  <c:v>98.620999999999981</c:v>
                </c:pt>
                <c:pt idx="1886">
                  <c:v>98.59</c:v>
                </c:pt>
                <c:pt idx="1887">
                  <c:v>98.584199999999996</c:v>
                </c:pt>
                <c:pt idx="1888">
                  <c:v>98.57559999999998</c:v>
                </c:pt>
                <c:pt idx="1889">
                  <c:v>98.5505</c:v>
                </c:pt>
                <c:pt idx="1890">
                  <c:v>98.522199999999998</c:v>
                </c:pt>
                <c:pt idx="1891">
                  <c:v>98.527699999999996</c:v>
                </c:pt>
                <c:pt idx="1892">
                  <c:v>98.605599999999981</c:v>
                </c:pt>
                <c:pt idx="1893">
                  <c:v>98.767499999999998</c:v>
                </c:pt>
                <c:pt idx="1894">
                  <c:v>98.981099999999998</c:v>
                </c:pt>
                <c:pt idx="1895">
                  <c:v>99.178499999999374</c:v>
                </c:pt>
                <c:pt idx="1896">
                  <c:v>99.286600000000007</c:v>
                </c:pt>
                <c:pt idx="1897">
                  <c:v>99.263900000000007</c:v>
                </c:pt>
                <c:pt idx="1898">
                  <c:v>99.120899999999978</c:v>
                </c:pt>
                <c:pt idx="1899">
                  <c:v>98.915199999999999</c:v>
                </c:pt>
                <c:pt idx="1900">
                  <c:v>98.723299999999995</c:v>
                </c:pt>
                <c:pt idx="1901">
                  <c:v>98.606699999999975</c:v>
                </c:pt>
                <c:pt idx="1902">
                  <c:v>98.586299999999994</c:v>
                </c:pt>
                <c:pt idx="1903">
                  <c:v>98.6374</c:v>
                </c:pt>
                <c:pt idx="1904">
                  <c:v>98.707300000000004</c:v>
                </c:pt>
                <c:pt idx="1905">
                  <c:v>98.748800000000003</c:v>
                </c:pt>
                <c:pt idx="1906">
                  <c:v>98.747699999999995</c:v>
                </c:pt>
                <c:pt idx="1907">
                  <c:v>98.726900000000001</c:v>
                </c:pt>
                <c:pt idx="1908">
                  <c:v>98.725499999999982</c:v>
                </c:pt>
                <c:pt idx="1909">
                  <c:v>98.77</c:v>
                </c:pt>
                <c:pt idx="1910">
                  <c:v>98.856699999999975</c:v>
                </c:pt>
                <c:pt idx="1911">
                  <c:v>98.950400000000002</c:v>
                </c:pt>
                <c:pt idx="1912">
                  <c:v>99.002600000000001</c:v>
                </c:pt>
                <c:pt idx="1913">
                  <c:v>98.979600000000005</c:v>
                </c:pt>
                <c:pt idx="1914">
                  <c:v>98.887500000000003</c:v>
                </c:pt>
                <c:pt idx="1915">
                  <c:v>98.773099999999999</c:v>
                </c:pt>
                <c:pt idx="1916">
                  <c:v>98.699700000000007</c:v>
                </c:pt>
                <c:pt idx="1917">
                  <c:v>98.711799999999997</c:v>
                </c:pt>
                <c:pt idx="1918">
                  <c:v>98.811599999999999</c:v>
                </c:pt>
                <c:pt idx="1919">
                  <c:v>98.956500000000005</c:v>
                </c:pt>
                <c:pt idx="1920">
                  <c:v>99.0792</c:v>
                </c:pt>
                <c:pt idx="1921">
                  <c:v>99.119200000000006</c:v>
                </c:pt>
                <c:pt idx="1922">
                  <c:v>99.050600000000003</c:v>
                </c:pt>
                <c:pt idx="1923">
                  <c:v>98.892300000000006</c:v>
                </c:pt>
                <c:pt idx="1924">
                  <c:v>98.694699999999997</c:v>
                </c:pt>
                <c:pt idx="1925">
                  <c:v>98.514200000000002</c:v>
                </c:pt>
                <c:pt idx="1926">
                  <c:v>98.391800000000003</c:v>
                </c:pt>
                <c:pt idx="1927">
                  <c:v>98.345399999999998</c:v>
                </c:pt>
                <c:pt idx="1928">
                  <c:v>98.373899999999978</c:v>
                </c:pt>
                <c:pt idx="1929">
                  <c:v>98.465199999999996</c:v>
                </c:pt>
                <c:pt idx="1930">
                  <c:v>98.600699999999975</c:v>
                </c:pt>
                <c:pt idx="1931">
                  <c:v>98.75539999999998</c:v>
                </c:pt>
                <c:pt idx="1932">
                  <c:v>98.899799999999999</c:v>
                </c:pt>
                <c:pt idx="1933">
                  <c:v>99.004199999999997</c:v>
                </c:pt>
                <c:pt idx="1934">
                  <c:v>99.045900000000003</c:v>
                </c:pt>
                <c:pt idx="1935">
                  <c:v>99.015000000000001</c:v>
                </c:pt>
                <c:pt idx="1936">
                  <c:v>98.9178</c:v>
                </c:pt>
                <c:pt idx="1937">
                  <c:v>98.776700000000005</c:v>
                </c:pt>
                <c:pt idx="1938">
                  <c:v>98.626599999999982</c:v>
                </c:pt>
                <c:pt idx="1939">
                  <c:v>98.507199999999997</c:v>
                </c:pt>
                <c:pt idx="1940">
                  <c:v>98.452000000000012</c:v>
                </c:pt>
                <c:pt idx="1941">
                  <c:v>98.476299999999995</c:v>
                </c:pt>
                <c:pt idx="1942">
                  <c:v>98.569900000000004</c:v>
                </c:pt>
                <c:pt idx="1943">
                  <c:v>98.696799999999982</c:v>
                </c:pt>
                <c:pt idx="1944">
                  <c:v>98.807199999999995</c:v>
                </c:pt>
                <c:pt idx="1945">
                  <c:v>98.854500000000002</c:v>
                </c:pt>
                <c:pt idx="1946">
                  <c:v>98.814800000000005</c:v>
                </c:pt>
                <c:pt idx="1947">
                  <c:v>98.6965</c:v>
                </c:pt>
                <c:pt idx="1948">
                  <c:v>98.536900000000003</c:v>
                </c:pt>
                <c:pt idx="1949">
                  <c:v>98.387600000000006</c:v>
                </c:pt>
                <c:pt idx="1950">
                  <c:v>98.296199999999999</c:v>
                </c:pt>
                <c:pt idx="1951">
                  <c:v>98.291200000000003</c:v>
                </c:pt>
                <c:pt idx="1952">
                  <c:v>98.37609999999998</c:v>
                </c:pt>
                <c:pt idx="1953">
                  <c:v>98.531499999999994</c:v>
                </c:pt>
                <c:pt idx="1954">
                  <c:v>98.724999999999994</c:v>
                </c:pt>
                <c:pt idx="1955">
                  <c:v>98.921300000000002</c:v>
                </c:pt>
                <c:pt idx="1956">
                  <c:v>99.09</c:v>
                </c:pt>
                <c:pt idx="1957">
                  <c:v>99.207599999999999</c:v>
                </c:pt>
                <c:pt idx="1958">
                  <c:v>99.257199999999997</c:v>
                </c:pt>
                <c:pt idx="1959">
                  <c:v>99.230199999999996</c:v>
                </c:pt>
                <c:pt idx="1960">
                  <c:v>99.130799999999979</c:v>
                </c:pt>
                <c:pt idx="1961">
                  <c:v>98.980099999999993</c:v>
                </c:pt>
                <c:pt idx="1962">
                  <c:v>98.813000000000002</c:v>
                </c:pt>
                <c:pt idx="1963">
                  <c:v>98.666899999999998</c:v>
                </c:pt>
                <c:pt idx="1964">
                  <c:v>98.568899999999999</c:v>
                </c:pt>
                <c:pt idx="1965">
                  <c:v>98.53</c:v>
                </c:pt>
                <c:pt idx="1966">
                  <c:v>98.548900000000003</c:v>
                </c:pt>
                <c:pt idx="1967">
                  <c:v>98.620999999999981</c:v>
                </c:pt>
                <c:pt idx="1968">
                  <c:v>98.7423</c:v>
                </c:pt>
                <c:pt idx="1969">
                  <c:v>98.903400000000005</c:v>
                </c:pt>
                <c:pt idx="1970">
                  <c:v>99.079799999999949</c:v>
                </c:pt>
                <c:pt idx="1971">
                  <c:v>99.227999999999994</c:v>
                </c:pt>
                <c:pt idx="1972">
                  <c:v>99.297499999999999</c:v>
                </c:pt>
                <c:pt idx="1973">
                  <c:v>99.254199999999997</c:v>
                </c:pt>
                <c:pt idx="1974">
                  <c:v>99.100899999999982</c:v>
                </c:pt>
                <c:pt idx="1975">
                  <c:v>98.878799999999288</c:v>
                </c:pt>
                <c:pt idx="1976">
                  <c:v>98.647999999999996</c:v>
                </c:pt>
                <c:pt idx="1977">
                  <c:v>98.460899999999995</c:v>
                </c:pt>
                <c:pt idx="1978">
                  <c:v>98.341899999999995</c:v>
                </c:pt>
                <c:pt idx="1979">
                  <c:v>98.285300000000007</c:v>
                </c:pt>
                <c:pt idx="1980">
                  <c:v>98.268000000000001</c:v>
                </c:pt>
                <c:pt idx="1981">
                  <c:v>98.269400000000005</c:v>
                </c:pt>
                <c:pt idx="1982">
                  <c:v>98.285499999999999</c:v>
                </c:pt>
                <c:pt idx="1983">
                  <c:v>98.327699999999993</c:v>
                </c:pt>
                <c:pt idx="1984">
                  <c:v>98.408600000000007</c:v>
                </c:pt>
                <c:pt idx="1985">
                  <c:v>98.525599999999983</c:v>
                </c:pt>
                <c:pt idx="1986">
                  <c:v>98.654399999999981</c:v>
                </c:pt>
                <c:pt idx="1987">
                  <c:v>98.756900000000002</c:v>
                </c:pt>
                <c:pt idx="1988">
                  <c:v>98.800200000000004</c:v>
                </c:pt>
                <c:pt idx="1989">
                  <c:v>98.775699999999986</c:v>
                </c:pt>
                <c:pt idx="1990">
                  <c:v>98.707300000000004</c:v>
                </c:pt>
                <c:pt idx="1991">
                  <c:v>98.644499999999994</c:v>
                </c:pt>
                <c:pt idx="1992">
                  <c:v>98.6417</c:v>
                </c:pt>
                <c:pt idx="1993">
                  <c:v>98.734499999999997</c:v>
                </c:pt>
                <c:pt idx="1994">
                  <c:v>98.923699999999997</c:v>
                </c:pt>
                <c:pt idx="1995">
                  <c:v>99.172899999999288</c:v>
                </c:pt>
                <c:pt idx="1996">
                  <c:v>99.420299999999997</c:v>
                </c:pt>
                <c:pt idx="1997">
                  <c:v>99.605799999999874</c:v>
                </c:pt>
                <c:pt idx="1998">
                  <c:v>99.701499999999996</c:v>
                </c:pt>
                <c:pt idx="1999">
                  <c:v>99.729299999999995</c:v>
                </c:pt>
                <c:pt idx="2000">
                  <c:v>99.745199999999997</c:v>
                </c:pt>
                <c:pt idx="2001">
                  <c:v>99.797600000000003</c:v>
                </c:pt>
                <c:pt idx="2002">
                  <c:v>99.888799999999875</c:v>
                </c:pt>
                <c:pt idx="2003">
                  <c:v>99.970299999999995</c:v>
                </c:pt>
                <c:pt idx="2004">
                  <c:v>99.977800000000002</c:v>
                </c:pt>
                <c:pt idx="2005">
                  <c:v>99.884299999999996</c:v>
                </c:pt>
                <c:pt idx="2006">
                  <c:v>99.728999999999999</c:v>
                </c:pt>
                <c:pt idx="2007">
                  <c:v>99.595200000000006</c:v>
                </c:pt>
                <c:pt idx="2008">
                  <c:v>99.550700000000006</c:v>
                </c:pt>
                <c:pt idx="2009">
                  <c:v>99.597800000000007</c:v>
                </c:pt>
                <c:pt idx="2010">
                  <c:v>99.673599999999979</c:v>
                </c:pt>
                <c:pt idx="2011">
                  <c:v>99.701499999999996</c:v>
                </c:pt>
                <c:pt idx="2012">
                  <c:v>99.651399999999981</c:v>
                </c:pt>
                <c:pt idx="2013">
                  <c:v>99.559700000000007</c:v>
                </c:pt>
                <c:pt idx="2014">
                  <c:v>99.4923</c:v>
                </c:pt>
                <c:pt idx="2015">
                  <c:v>99.485299999999995</c:v>
                </c:pt>
                <c:pt idx="2016">
                  <c:v>99.5137</c:v>
                </c:pt>
                <c:pt idx="2017">
                  <c:v>99.515199999999993</c:v>
                </c:pt>
                <c:pt idx="2018">
                  <c:v>99.447199999999995</c:v>
                </c:pt>
                <c:pt idx="2019">
                  <c:v>99.327999999999975</c:v>
                </c:pt>
                <c:pt idx="2020">
                  <c:v>99.224500000000006</c:v>
                </c:pt>
                <c:pt idx="2021">
                  <c:v>99.197700000000012</c:v>
                </c:pt>
                <c:pt idx="2022">
                  <c:v>99.251300000000001</c:v>
                </c:pt>
                <c:pt idx="2023">
                  <c:v>99.324100000000001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Sheet1!$D$3</c:f>
              <c:strCache>
                <c:ptCount val="1"/>
                <c:pt idx="0">
                  <c:v>PEG after electrospinning</c:v>
                </c:pt>
              </c:strCache>
            </c:strRef>
          </c:tx>
          <c:spPr>
            <a:ln w="19050" cap="flat" cmpd="sng" algn="ctr">
              <a:solidFill>
                <a:schemeClr val="tx1"/>
              </a:solidFill>
              <a:prstDash val="solid"/>
            </a:ln>
            <a:effectLst/>
          </c:spPr>
          <c:marker>
            <c:symbol val="none"/>
          </c:marker>
          <c:xVal>
            <c:numRef>
              <c:f>Sheet1!$C$4:$C$2027</c:f>
              <c:numCache>
                <c:formatCode>General</c:formatCode>
                <c:ptCount val="2024"/>
                <c:pt idx="0">
                  <c:v>0</c:v>
                </c:pt>
                <c:pt idx="1">
                  <c:v>3.856899999999992</c:v>
                </c:pt>
                <c:pt idx="2">
                  <c:v>7.7138999999999998</c:v>
                </c:pt>
                <c:pt idx="3">
                  <c:v>11.5708</c:v>
                </c:pt>
                <c:pt idx="4">
                  <c:v>15.4277</c:v>
                </c:pt>
                <c:pt idx="5">
                  <c:v>19.284700000000001</c:v>
                </c:pt>
                <c:pt idx="6">
                  <c:v>23.1416</c:v>
                </c:pt>
                <c:pt idx="7">
                  <c:v>26.9985</c:v>
                </c:pt>
                <c:pt idx="8">
                  <c:v>30.855499999999999</c:v>
                </c:pt>
                <c:pt idx="9">
                  <c:v>34.712400000000002</c:v>
                </c:pt>
                <c:pt idx="10">
                  <c:v>38.569299999999998</c:v>
                </c:pt>
                <c:pt idx="11">
                  <c:v>42.426299999999998</c:v>
                </c:pt>
                <c:pt idx="12">
                  <c:v>46.283200000000001</c:v>
                </c:pt>
                <c:pt idx="13">
                  <c:v>50.140099999999997</c:v>
                </c:pt>
                <c:pt idx="14">
                  <c:v>53.997100000000003</c:v>
                </c:pt>
                <c:pt idx="15">
                  <c:v>57.853999999999999</c:v>
                </c:pt>
                <c:pt idx="16">
                  <c:v>61.710900000000002</c:v>
                </c:pt>
                <c:pt idx="17">
                  <c:v>65.567899999999995</c:v>
                </c:pt>
                <c:pt idx="18">
                  <c:v>69.424800000000005</c:v>
                </c:pt>
                <c:pt idx="19">
                  <c:v>73.281700000000001</c:v>
                </c:pt>
                <c:pt idx="20">
                  <c:v>77.138699999999986</c:v>
                </c:pt>
                <c:pt idx="21">
                  <c:v>80.995599999999996</c:v>
                </c:pt>
                <c:pt idx="22">
                  <c:v>84.852499999999978</c:v>
                </c:pt>
                <c:pt idx="23">
                  <c:v>88.709500000000006</c:v>
                </c:pt>
                <c:pt idx="24">
                  <c:v>92.566400000000002</c:v>
                </c:pt>
                <c:pt idx="25">
                  <c:v>96.423300000000012</c:v>
                </c:pt>
                <c:pt idx="26">
                  <c:v>100.2803</c:v>
                </c:pt>
                <c:pt idx="27">
                  <c:v>104.13720000000001</c:v>
                </c:pt>
                <c:pt idx="28">
                  <c:v>107.9941</c:v>
                </c:pt>
                <c:pt idx="29">
                  <c:v>111.8511</c:v>
                </c:pt>
                <c:pt idx="30">
                  <c:v>115.708</c:v>
                </c:pt>
                <c:pt idx="31">
                  <c:v>119.56489999999999</c:v>
                </c:pt>
                <c:pt idx="32">
                  <c:v>123.42189999999999</c:v>
                </c:pt>
                <c:pt idx="33">
                  <c:v>127.2788</c:v>
                </c:pt>
                <c:pt idx="34">
                  <c:v>131.13579999999999</c:v>
                </c:pt>
                <c:pt idx="35">
                  <c:v>134.99270000000001</c:v>
                </c:pt>
                <c:pt idx="36">
                  <c:v>138.84960000000001</c:v>
                </c:pt>
                <c:pt idx="37">
                  <c:v>142.70660000000001</c:v>
                </c:pt>
                <c:pt idx="38">
                  <c:v>146.5635</c:v>
                </c:pt>
                <c:pt idx="39">
                  <c:v>150.4204</c:v>
                </c:pt>
                <c:pt idx="40">
                  <c:v>154.2774</c:v>
                </c:pt>
                <c:pt idx="41">
                  <c:v>158.1343</c:v>
                </c:pt>
                <c:pt idx="42">
                  <c:v>161.99119999999999</c:v>
                </c:pt>
                <c:pt idx="43">
                  <c:v>165.84819999999999</c:v>
                </c:pt>
                <c:pt idx="44">
                  <c:v>169.70509999999999</c:v>
                </c:pt>
                <c:pt idx="45">
                  <c:v>173.56200000000001</c:v>
                </c:pt>
                <c:pt idx="46">
                  <c:v>177.41900000000001</c:v>
                </c:pt>
                <c:pt idx="47">
                  <c:v>181.27590000000001</c:v>
                </c:pt>
                <c:pt idx="48">
                  <c:v>185.1328</c:v>
                </c:pt>
                <c:pt idx="49">
                  <c:v>188.9898</c:v>
                </c:pt>
                <c:pt idx="50">
                  <c:v>192.8467</c:v>
                </c:pt>
                <c:pt idx="51">
                  <c:v>196.70359999999999</c:v>
                </c:pt>
                <c:pt idx="52">
                  <c:v>200.56059999999999</c:v>
                </c:pt>
                <c:pt idx="53">
                  <c:v>204.41749999999999</c:v>
                </c:pt>
                <c:pt idx="54">
                  <c:v>208.27440000000001</c:v>
                </c:pt>
                <c:pt idx="55">
                  <c:v>212.13140000000001</c:v>
                </c:pt>
                <c:pt idx="56">
                  <c:v>215.98830000000001</c:v>
                </c:pt>
                <c:pt idx="57">
                  <c:v>219.84520000000001</c:v>
                </c:pt>
                <c:pt idx="58">
                  <c:v>223.7022</c:v>
                </c:pt>
                <c:pt idx="59">
                  <c:v>227.5591</c:v>
                </c:pt>
                <c:pt idx="60">
                  <c:v>231.416</c:v>
                </c:pt>
                <c:pt idx="61">
                  <c:v>235.273</c:v>
                </c:pt>
                <c:pt idx="62">
                  <c:v>239.12989999999999</c:v>
                </c:pt>
                <c:pt idx="63">
                  <c:v>242.98679999999999</c:v>
                </c:pt>
                <c:pt idx="64">
                  <c:v>246.84379999999999</c:v>
                </c:pt>
                <c:pt idx="65">
                  <c:v>250.70070000000001</c:v>
                </c:pt>
                <c:pt idx="66">
                  <c:v>254.55760000000001</c:v>
                </c:pt>
                <c:pt idx="67">
                  <c:v>258.41460000000001</c:v>
                </c:pt>
                <c:pt idx="68">
                  <c:v>262.27149999999921</c:v>
                </c:pt>
                <c:pt idx="69">
                  <c:v>266.1284</c:v>
                </c:pt>
                <c:pt idx="70">
                  <c:v>269.98540000000003</c:v>
                </c:pt>
                <c:pt idx="71">
                  <c:v>273.84230000000002</c:v>
                </c:pt>
                <c:pt idx="72">
                  <c:v>277.69920000000002</c:v>
                </c:pt>
                <c:pt idx="73">
                  <c:v>281.55619999999942</c:v>
                </c:pt>
                <c:pt idx="74">
                  <c:v>285.41309999999862</c:v>
                </c:pt>
                <c:pt idx="75">
                  <c:v>289.27010000000001</c:v>
                </c:pt>
                <c:pt idx="76">
                  <c:v>293.12700000000001</c:v>
                </c:pt>
                <c:pt idx="77">
                  <c:v>296.98389999999961</c:v>
                </c:pt>
                <c:pt idx="78">
                  <c:v>300.84089999999998</c:v>
                </c:pt>
                <c:pt idx="79">
                  <c:v>304.69779999999992</c:v>
                </c:pt>
                <c:pt idx="80">
                  <c:v>308.55470000000008</c:v>
                </c:pt>
                <c:pt idx="81">
                  <c:v>312.41169999999892</c:v>
                </c:pt>
                <c:pt idx="82">
                  <c:v>316.26859999999942</c:v>
                </c:pt>
                <c:pt idx="83">
                  <c:v>320.12549999999999</c:v>
                </c:pt>
                <c:pt idx="84">
                  <c:v>323.98250000000002</c:v>
                </c:pt>
                <c:pt idx="85">
                  <c:v>327.83940000000001</c:v>
                </c:pt>
                <c:pt idx="86">
                  <c:v>331.69630000000001</c:v>
                </c:pt>
                <c:pt idx="87">
                  <c:v>335.55329999999992</c:v>
                </c:pt>
                <c:pt idx="88">
                  <c:v>339.41019999999941</c:v>
                </c:pt>
                <c:pt idx="89">
                  <c:v>343.26710000000003</c:v>
                </c:pt>
                <c:pt idx="90">
                  <c:v>347.1241</c:v>
                </c:pt>
                <c:pt idx="91">
                  <c:v>350.98099999999891</c:v>
                </c:pt>
                <c:pt idx="92">
                  <c:v>354.83789999999999</c:v>
                </c:pt>
                <c:pt idx="93">
                  <c:v>358.69490000000002</c:v>
                </c:pt>
                <c:pt idx="94">
                  <c:v>362.55180000000001</c:v>
                </c:pt>
                <c:pt idx="95">
                  <c:v>366.40870000000001</c:v>
                </c:pt>
                <c:pt idx="96">
                  <c:v>370.26569999999992</c:v>
                </c:pt>
                <c:pt idx="97">
                  <c:v>374.12259999999992</c:v>
                </c:pt>
                <c:pt idx="98">
                  <c:v>377.97949999999992</c:v>
                </c:pt>
                <c:pt idx="99">
                  <c:v>381.83649999999892</c:v>
                </c:pt>
                <c:pt idx="100">
                  <c:v>385.6934</c:v>
                </c:pt>
                <c:pt idx="101">
                  <c:v>389.55029999999999</c:v>
                </c:pt>
                <c:pt idx="102">
                  <c:v>393.40730000000002</c:v>
                </c:pt>
                <c:pt idx="103">
                  <c:v>397.26420000000002</c:v>
                </c:pt>
                <c:pt idx="104">
                  <c:v>401.12110000000001</c:v>
                </c:pt>
                <c:pt idx="105">
                  <c:v>404.97809999999862</c:v>
                </c:pt>
                <c:pt idx="106">
                  <c:v>408.83499999999992</c:v>
                </c:pt>
                <c:pt idx="107">
                  <c:v>412.69189999999992</c:v>
                </c:pt>
                <c:pt idx="108">
                  <c:v>416.5489</c:v>
                </c:pt>
                <c:pt idx="109">
                  <c:v>420.4058</c:v>
                </c:pt>
                <c:pt idx="110">
                  <c:v>424.2627</c:v>
                </c:pt>
                <c:pt idx="111">
                  <c:v>428.11970000000002</c:v>
                </c:pt>
                <c:pt idx="112">
                  <c:v>431.97660000000002</c:v>
                </c:pt>
                <c:pt idx="113">
                  <c:v>435.83350000000002</c:v>
                </c:pt>
                <c:pt idx="114">
                  <c:v>439.69049999999999</c:v>
                </c:pt>
                <c:pt idx="115">
                  <c:v>443.54739999999993</c:v>
                </c:pt>
                <c:pt idx="116">
                  <c:v>447.40429999999992</c:v>
                </c:pt>
                <c:pt idx="117">
                  <c:v>451.26129999999961</c:v>
                </c:pt>
                <c:pt idx="118">
                  <c:v>455.1182</c:v>
                </c:pt>
                <c:pt idx="119">
                  <c:v>458.97509999999892</c:v>
                </c:pt>
                <c:pt idx="120">
                  <c:v>462.83210000000003</c:v>
                </c:pt>
                <c:pt idx="121">
                  <c:v>466.68900000000002</c:v>
                </c:pt>
                <c:pt idx="122">
                  <c:v>470.54590000000002</c:v>
                </c:pt>
                <c:pt idx="123">
                  <c:v>474.40289999999999</c:v>
                </c:pt>
                <c:pt idx="124">
                  <c:v>478.25979999999993</c:v>
                </c:pt>
                <c:pt idx="125">
                  <c:v>482.11669999999992</c:v>
                </c:pt>
                <c:pt idx="126">
                  <c:v>485.97370000000001</c:v>
                </c:pt>
                <c:pt idx="127">
                  <c:v>489.8306</c:v>
                </c:pt>
                <c:pt idx="128">
                  <c:v>493.6875</c:v>
                </c:pt>
                <c:pt idx="129">
                  <c:v>497.54450000000008</c:v>
                </c:pt>
                <c:pt idx="130">
                  <c:v>501.40140000000002</c:v>
                </c:pt>
                <c:pt idx="131">
                  <c:v>505.25830000000002</c:v>
                </c:pt>
                <c:pt idx="132">
                  <c:v>509.11529999999999</c:v>
                </c:pt>
                <c:pt idx="133">
                  <c:v>512.97219999999936</c:v>
                </c:pt>
                <c:pt idx="134">
                  <c:v>516.8291999999974</c:v>
                </c:pt>
                <c:pt idx="135">
                  <c:v>520.68610000000001</c:v>
                </c:pt>
                <c:pt idx="136">
                  <c:v>524.54300000000001</c:v>
                </c:pt>
                <c:pt idx="137">
                  <c:v>528.4</c:v>
                </c:pt>
                <c:pt idx="138">
                  <c:v>532.25689999999997</c:v>
                </c:pt>
                <c:pt idx="139">
                  <c:v>536.11379999999997</c:v>
                </c:pt>
                <c:pt idx="140">
                  <c:v>539.97080000000005</c:v>
                </c:pt>
                <c:pt idx="141">
                  <c:v>543.82769999999164</c:v>
                </c:pt>
                <c:pt idx="142">
                  <c:v>547.68460000000005</c:v>
                </c:pt>
                <c:pt idx="143">
                  <c:v>551.54159999999786</c:v>
                </c:pt>
                <c:pt idx="144">
                  <c:v>555.39850000000001</c:v>
                </c:pt>
                <c:pt idx="145">
                  <c:v>559.25540000000001</c:v>
                </c:pt>
                <c:pt idx="146">
                  <c:v>563.11239999999998</c:v>
                </c:pt>
                <c:pt idx="147">
                  <c:v>566.96929999999907</c:v>
                </c:pt>
                <c:pt idx="148">
                  <c:v>570.82619999999736</c:v>
                </c:pt>
                <c:pt idx="149">
                  <c:v>574.68320000000006</c:v>
                </c:pt>
                <c:pt idx="150">
                  <c:v>578.54009999999937</c:v>
                </c:pt>
                <c:pt idx="151">
                  <c:v>582.39699999999937</c:v>
                </c:pt>
                <c:pt idx="152">
                  <c:v>586.25400000000002</c:v>
                </c:pt>
                <c:pt idx="153">
                  <c:v>590.11090000000002</c:v>
                </c:pt>
                <c:pt idx="154">
                  <c:v>593.9677999999974</c:v>
                </c:pt>
                <c:pt idx="155">
                  <c:v>597.82479999999998</c:v>
                </c:pt>
                <c:pt idx="156">
                  <c:v>601.68169999999998</c:v>
                </c:pt>
                <c:pt idx="157">
                  <c:v>605.53859999999997</c:v>
                </c:pt>
                <c:pt idx="158">
                  <c:v>609.39559999999938</c:v>
                </c:pt>
                <c:pt idx="159">
                  <c:v>613.25249999999937</c:v>
                </c:pt>
                <c:pt idx="160">
                  <c:v>617.10940000000005</c:v>
                </c:pt>
                <c:pt idx="161">
                  <c:v>620.96639999999786</c:v>
                </c:pt>
                <c:pt idx="162">
                  <c:v>624.82330000000002</c:v>
                </c:pt>
                <c:pt idx="163">
                  <c:v>628.68020000000001</c:v>
                </c:pt>
                <c:pt idx="164">
                  <c:v>632.53719999999737</c:v>
                </c:pt>
                <c:pt idx="165">
                  <c:v>636.39409999999998</c:v>
                </c:pt>
                <c:pt idx="166">
                  <c:v>640.25099999999998</c:v>
                </c:pt>
                <c:pt idx="167">
                  <c:v>644.10799999999938</c:v>
                </c:pt>
                <c:pt idx="168">
                  <c:v>647.96489999999937</c:v>
                </c:pt>
                <c:pt idx="169">
                  <c:v>651.82179999999937</c:v>
                </c:pt>
                <c:pt idx="170">
                  <c:v>655.67880000000002</c:v>
                </c:pt>
                <c:pt idx="171">
                  <c:v>659.53570000000002</c:v>
                </c:pt>
                <c:pt idx="172">
                  <c:v>663.39259999999786</c:v>
                </c:pt>
                <c:pt idx="173">
                  <c:v>667.24959999999999</c:v>
                </c:pt>
                <c:pt idx="174">
                  <c:v>671.10649999999998</c:v>
                </c:pt>
                <c:pt idx="175">
                  <c:v>674.96339999999998</c:v>
                </c:pt>
                <c:pt idx="176">
                  <c:v>678.82039999999938</c:v>
                </c:pt>
                <c:pt idx="177">
                  <c:v>682.67729999999938</c:v>
                </c:pt>
                <c:pt idx="178">
                  <c:v>686.53420000000006</c:v>
                </c:pt>
                <c:pt idx="179">
                  <c:v>690.39119999999787</c:v>
                </c:pt>
                <c:pt idx="180">
                  <c:v>694.24810000000002</c:v>
                </c:pt>
                <c:pt idx="181">
                  <c:v>698.10500000000002</c:v>
                </c:pt>
                <c:pt idx="182">
                  <c:v>701.96199999999737</c:v>
                </c:pt>
                <c:pt idx="183">
                  <c:v>705.81889999999999</c:v>
                </c:pt>
                <c:pt idx="184">
                  <c:v>709.67579999999998</c:v>
                </c:pt>
                <c:pt idx="185">
                  <c:v>713.53279999999938</c:v>
                </c:pt>
                <c:pt idx="186">
                  <c:v>717.38969999999938</c:v>
                </c:pt>
                <c:pt idx="187">
                  <c:v>721.24659999999938</c:v>
                </c:pt>
                <c:pt idx="188">
                  <c:v>725.10360000000003</c:v>
                </c:pt>
                <c:pt idx="189">
                  <c:v>728.96049999999786</c:v>
                </c:pt>
                <c:pt idx="190">
                  <c:v>732.81739999999786</c:v>
                </c:pt>
                <c:pt idx="191">
                  <c:v>736.67439999999999</c:v>
                </c:pt>
                <c:pt idx="192">
                  <c:v>740.53129999999919</c:v>
                </c:pt>
                <c:pt idx="193">
                  <c:v>744.38819999999998</c:v>
                </c:pt>
                <c:pt idx="194">
                  <c:v>748.24519999999939</c:v>
                </c:pt>
                <c:pt idx="195">
                  <c:v>752.10209999999938</c:v>
                </c:pt>
                <c:pt idx="196">
                  <c:v>755.95899999999938</c:v>
                </c:pt>
                <c:pt idx="197">
                  <c:v>759.81599999999787</c:v>
                </c:pt>
                <c:pt idx="198">
                  <c:v>763.67290000000003</c:v>
                </c:pt>
                <c:pt idx="199">
                  <c:v>767.52980000000002</c:v>
                </c:pt>
                <c:pt idx="200">
                  <c:v>771.38679999999999</c:v>
                </c:pt>
                <c:pt idx="201">
                  <c:v>775.24369999999999</c:v>
                </c:pt>
                <c:pt idx="202">
                  <c:v>779.10059999999999</c:v>
                </c:pt>
                <c:pt idx="203">
                  <c:v>782.95759999999245</c:v>
                </c:pt>
                <c:pt idx="204">
                  <c:v>786.81449999999938</c:v>
                </c:pt>
                <c:pt idx="205">
                  <c:v>790.67139999999995</c:v>
                </c:pt>
                <c:pt idx="206">
                  <c:v>794.52840000000003</c:v>
                </c:pt>
                <c:pt idx="207">
                  <c:v>798.38530000000003</c:v>
                </c:pt>
                <c:pt idx="208">
                  <c:v>802.24219999999787</c:v>
                </c:pt>
                <c:pt idx="209">
                  <c:v>806.0992</c:v>
                </c:pt>
                <c:pt idx="210">
                  <c:v>809.95609999999738</c:v>
                </c:pt>
                <c:pt idx="211">
                  <c:v>813.81299999999919</c:v>
                </c:pt>
                <c:pt idx="212">
                  <c:v>817.67</c:v>
                </c:pt>
                <c:pt idx="213">
                  <c:v>821.52689999999996</c:v>
                </c:pt>
                <c:pt idx="214">
                  <c:v>825.38390000000004</c:v>
                </c:pt>
                <c:pt idx="215">
                  <c:v>829.24080000000004</c:v>
                </c:pt>
                <c:pt idx="216">
                  <c:v>833.09770000000003</c:v>
                </c:pt>
                <c:pt idx="217">
                  <c:v>836.9547</c:v>
                </c:pt>
                <c:pt idx="218">
                  <c:v>840.81159999999738</c:v>
                </c:pt>
                <c:pt idx="219">
                  <c:v>844.66849999999999</c:v>
                </c:pt>
                <c:pt idx="220">
                  <c:v>848.52549999999997</c:v>
                </c:pt>
                <c:pt idx="221">
                  <c:v>852.38239999999996</c:v>
                </c:pt>
                <c:pt idx="222">
                  <c:v>856.23929999999996</c:v>
                </c:pt>
                <c:pt idx="223">
                  <c:v>860.09630000000004</c:v>
                </c:pt>
                <c:pt idx="224">
                  <c:v>863.95319999999936</c:v>
                </c:pt>
                <c:pt idx="225">
                  <c:v>867.81009999999867</c:v>
                </c:pt>
                <c:pt idx="226">
                  <c:v>871.66709999999739</c:v>
                </c:pt>
                <c:pt idx="227">
                  <c:v>875.524</c:v>
                </c:pt>
                <c:pt idx="228">
                  <c:v>879.3809</c:v>
                </c:pt>
                <c:pt idx="229">
                  <c:v>883.23789999999997</c:v>
                </c:pt>
                <c:pt idx="230">
                  <c:v>887.09479999999996</c:v>
                </c:pt>
                <c:pt idx="231">
                  <c:v>890.95169999999905</c:v>
                </c:pt>
                <c:pt idx="232">
                  <c:v>894.80870000000004</c:v>
                </c:pt>
                <c:pt idx="233">
                  <c:v>898.66559999999936</c:v>
                </c:pt>
                <c:pt idx="234">
                  <c:v>902.52249999999867</c:v>
                </c:pt>
                <c:pt idx="235">
                  <c:v>906.37950000000001</c:v>
                </c:pt>
                <c:pt idx="236">
                  <c:v>910.2364</c:v>
                </c:pt>
                <c:pt idx="237">
                  <c:v>914.0933</c:v>
                </c:pt>
                <c:pt idx="238">
                  <c:v>917.95029999999906</c:v>
                </c:pt>
                <c:pt idx="239">
                  <c:v>921.80719999999667</c:v>
                </c:pt>
                <c:pt idx="240">
                  <c:v>925.66409999999996</c:v>
                </c:pt>
                <c:pt idx="241">
                  <c:v>929.52109999999936</c:v>
                </c:pt>
                <c:pt idx="242">
                  <c:v>933.37800000000004</c:v>
                </c:pt>
                <c:pt idx="243">
                  <c:v>937.23490000000004</c:v>
                </c:pt>
                <c:pt idx="244">
                  <c:v>941.09190000000001</c:v>
                </c:pt>
                <c:pt idx="245">
                  <c:v>944.94880000000001</c:v>
                </c:pt>
                <c:pt idx="246">
                  <c:v>948.8057</c:v>
                </c:pt>
                <c:pt idx="247">
                  <c:v>952.66269999999906</c:v>
                </c:pt>
                <c:pt idx="248">
                  <c:v>956.51959999999997</c:v>
                </c:pt>
                <c:pt idx="249">
                  <c:v>960.37649999999996</c:v>
                </c:pt>
                <c:pt idx="250">
                  <c:v>964.23350000000005</c:v>
                </c:pt>
                <c:pt idx="251">
                  <c:v>968.09040000000005</c:v>
                </c:pt>
                <c:pt idx="252">
                  <c:v>971.94729999999117</c:v>
                </c:pt>
                <c:pt idx="253">
                  <c:v>975.80430000000001</c:v>
                </c:pt>
                <c:pt idx="254">
                  <c:v>979.66119999999739</c:v>
                </c:pt>
                <c:pt idx="255">
                  <c:v>983.5181</c:v>
                </c:pt>
                <c:pt idx="256">
                  <c:v>987.37509999999997</c:v>
                </c:pt>
                <c:pt idx="257">
                  <c:v>991.23199999999997</c:v>
                </c:pt>
                <c:pt idx="258">
                  <c:v>995.08889999999997</c:v>
                </c:pt>
                <c:pt idx="259">
                  <c:v>998.94589999999937</c:v>
                </c:pt>
                <c:pt idx="260">
                  <c:v>1002.8028</c:v>
                </c:pt>
                <c:pt idx="261">
                  <c:v>1006.6597</c:v>
                </c:pt>
                <c:pt idx="262">
                  <c:v>1010.5167</c:v>
                </c:pt>
                <c:pt idx="263">
                  <c:v>1014.3736</c:v>
                </c:pt>
                <c:pt idx="264">
                  <c:v>1018.2305</c:v>
                </c:pt>
                <c:pt idx="265">
                  <c:v>1022.0875</c:v>
                </c:pt>
                <c:pt idx="266">
                  <c:v>1025.9445000000001</c:v>
                </c:pt>
                <c:pt idx="267">
                  <c:v>1029.8014000000001</c:v>
                </c:pt>
                <c:pt idx="268">
                  <c:v>1033.6583000000001</c:v>
                </c:pt>
                <c:pt idx="269">
                  <c:v>1037.5153</c:v>
                </c:pt>
                <c:pt idx="270">
                  <c:v>1041.3722</c:v>
                </c:pt>
                <c:pt idx="271">
                  <c:v>1045.2291</c:v>
                </c:pt>
                <c:pt idx="272">
                  <c:v>1049.0861</c:v>
                </c:pt>
                <c:pt idx="273">
                  <c:v>1052.943</c:v>
                </c:pt>
                <c:pt idx="274">
                  <c:v>1056.7999</c:v>
                </c:pt>
                <c:pt idx="275">
                  <c:v>1060.6569</c:v>
                </c:pt>
                <c:pt idx="276">
                  <c:v>1064.5137999999999</c:v>
                </c:pt>
                <c:pt idx="277">
                  <c:v>1068.3706999999999</c:v>
                </c:pt>
                <c:pt idx="278">
                  <c:v>1072.2276999999999</c:v>
                </c:pt>
                <c:pt idx="279">
                  <c:v>1076.0845999999999</c:v>
                </c:pt>
                <c:pt idx="280">
                  <c:v>1079.9414999999999</c:v>
                </c:pt>
                <c:pt idx="281">
                  <c:v>1083.7985000000001</c:v>
                </c:pt>
                <c:pt idx="282">
                  <c:v>1087.6554000000001</c:v>
                </c:pt>
                <c:pt idx="283">
                  <c:v>1091.5123000000001</c:v>
                </c:pt>
                <c:pt idx="284">
                  <c:v>1095.3693000000001</c:v>
                </c:pt>
                <c:pt idx="285">
                  <c:v>1099.2262000000001</c:v>
                </c:pt>
                <c:pt idx="286">
                  <c:v>1103.0831000000001</c:v>
                </c:pt>
                <c:pt idx="287">
                  <c:v>1106.9401</c:v>
                </c:pt>
                <c:pt idx="288">
                  <c:v>1110.797</c:v>
                </c:pt>
                <c:pt idx="289">
                  <c:v>1114.6539</c:v>
                </c:pt>
                <c:pt idx="290">
                  <c:v>1118.5109</c:v>
                </c:pt>
                <c:pt idx="291">
                  <c:v>1122.3678</c:v>
                </c:pt>
                <c:pt idx="292">
                  <c:v>1126.2247</c:v>
                </c:pt>
                <c:pt idx="293">
                  <c:v>1130.0817</c:v>
                </c:pt>
                <c:pt idx="294">
                  <c:v>1133.9386</c:v>
                </c:pt>
                <c:pt idx="295">
                  <c:v>1137.7954999999999</c:v>
                </c:pt>
                <c:pt idx="296">
                  <c:v>1141.6524999999999</c:v>
                </c:pt>
                <c:pt idx="297">
                  <c:v>1145.5093999999999</c:v>
                </c:pt>
                <c:pt idx="298">
                  <c:v>1149.3662999999999</c:v>
                </c:pt>
                <c:pt idx="299">
                  <c:v>1153.2233000000001</c:v>
                </c:pt>
                <c:pt idx="300">
                  <c:v>1157.0802000000001</c:v>
                </c:pt>
                <c:pt idx="301">
                  <c:v>1160.9371000000001</c:v>
                </c:pt>
                <c:pt idx="302">
                  <c:v>1164.7941000000001</c:v>
                </c:pt>
                <c:pt idx="303">
                  <c:v>1168.6510000000001</c:v>
                </c:pt>
                <c:pt idx="304">
                  <c:v>1172.5079000000001</c:v>
                </c:pt>
                <c:pt idx="305">
                  <c:v>1176.3649</c:v>
                </c:pt>
                <c:pt idx="306">
                  <c:v>1180.2218</c:v>
                </c:pt>
                <c:pt idx="307">
                  <c:v>1184.0787</c:v>
                </c:pt>
                <c:pt idx="308">
                  <c:v>1187.9357</c:v>
                </c:pt>
                <c:pt idx="309">
                  <c:v>1191.7926</c:v>
                </c:pt>
                <c:pt idx="310">
                  <c:v>1195.6495</c:v>
                </c:pt>
                <c:pt idx="311">
                  <c:v>1199.5065</c:v>
                </c:pt>
                <c:pt idx="312">
                  <c:v>1203.3634</c:v>
                </c:pt>
                <c:pt idx="313">
                  <c:v>1207.2203</c:v>
                </c:pt>
                <c:pt idx="314">
                  <c:v>1211.0772999999999</c:v>
                </c:pt>
                <c:pt idx="315">
                  <c:v>1214.9341999999999</c:v>
                </c:pt>
                <c:pt idx="316">
                  <c:v>1218.7910999999999</c:v>
                </c:pt>
                <c:pt idx="317">
                  <c:v>1222.6481000000001</c:v>
                </c:pt>
                <c:pt idx="318">
                  <c:v>1226.5050000000001</c:v>
                </c:pt>
                <c:pt idx="319">
                  <c:v>1230.3619000000001</c:v>
                </c:pt>
                <c:pt idx="320">
                  <c:v>1234.2189000000001</c:v>
                </c:pt>
                <c:pt idx="321">
                  <c:v>1238.0758000000001</c:v>
                </c:pt>
                <c:pt idx="322">
                  <c:v>1241.9327000000001</c:v>
                </c:pt>
                <c:pt idx="323">
                  <c:v>1245.7897</c:v>
                </c:pt>
                <c:pt idx="324">
                  <c:v>1249.6466</c:v>
                </c:pt>
                <c:pt idx="325">
                  <c:v>1253.5035</c:v>
                </c:pt>
                <c:pt idx="326">
                  <c:v>1257.3605</c:v>
                </c:pt>
                <c:pt idx="327">
                  <c:v>1261.2174</c:v>
                </c:pt>
                <c:pt idx="328">
                  <c:v>1265.0743</c:v>
                </c:pt>
                <c:pt idx="329">
                  <c:v>1268.9313</c:v>
                </c:pt>
                <c:pt idx="330">
                  <c:v>1272.7882</c:v>
                </c:pt>
                <c:pt idx="331">
                  <c:v>1276.6451</c:v>
                </c:pt>
                <c:pt idx="332">
                  <c:v>1280.5020999999999</c:v>
                </c:pt>
                <c:pt idx="333">
                  <c:v>1284.3589999999999</c:v>
                </c:pt>
                <c:pt idx="334">
                  <c:v>1288.2158999999999</c:v>
                </c:pt>
                <c:pt idx="335">
                  <c:v>1292.0728999999999</c:v>
                </c:pt>
                <c:pt idx="336">
                  <c:v>1295.9297999999999</c:v>
                </c:pt>
                <c:pt idx="337">
                  <c:v>1299.7867000000001</c:v>
                </c:pt>
                <c:pt idx="338">
                  <c:v>1303.6437000000001</c:v>
                </c:pt>
                <c:pt idx="339">
                  <c:v>1307.5006000000001</c:v>
                </c:pt>
                <c:pt idx="340">
                  <c:v>1311.3575000000001</c:v>
                </c:pt>
                <c:pt idx="341">
                  <c:v>1315.2145</c:v>
                </c:pt>
                <c:pt idx="342">
                  <c:v>1319.0714</c:v>
                </c:pt>
                <c:pt idx="343">
                  <c:v>1322.9283</c:v>
                </c:pt>
                <c:pt idx="344">
                  <c:v>1326.7853</c:v>
                </c:pt>
                <c:pt idx="345">
                  <c:v>1330.6422</c:v>
                </c:pt>
                <c:pt idx="346">
                  <c:v>1334.4991</c:v>
                </c:pt>
                <c:pt idx="347">
                  <c:v>1338.3561</c:v>
                </c:pt>
                <c:pt idx="348">
                  <c:v>1342.213</c:v>
                </c:pt>
                <c:pt idx="349">
                  <c:v>1346.0699</c:v>
                </c:pt>
                <c:pt idx="350">
                  <c:v>1349.9268999999999</c:v>
                </c:pt>
                <c:pt idx="351">
                  <c:v>1353.7837999999999</c:v>
                </c:pt>
                <c:pt idx="352">
                  <c:v>1357.6406999999999</c:v>
                </c:pt>
                <c:pt idx="353">
                  <c:v>1361.4976999999999</c:v>
                </c:pt>
                <c:pt idx="354">
                  <c:v>1365.3545999999999</c:v>
                </c:pt>
                <c:pt idx="355">
                  <c:v>1369.2114999999999</c:v>
                </c:pt>
                <c:pt idx="356">
                  <c:v>1373.0685000000001</c:v>
                </c:pt>
                <c:pt idx="357">
                  <c:v>1376.9254000000001</c:v>
                </c:pt>
                <c:pt idx="358">
                  <c:v>1380.7823000000001</c:v>
                </c:pt>
                <c:pt idx="359">
                  <c:v>1384.6393</c:v>
                </c:pt>
                <c:pt idx="360">
                  <c:v>1388.4962</c:v>
                </c:pt>
                <c:pt idx="361">
                  <c:v>1392.3531</c:v>
                </c:pt>
                <c:pt idx="362">
                  <c:v>1396.2101</c:v>
                </c:pt>
                <c:pt idx="363">
                  <c:v>1400.067</c:v>
                </c:pt>
                <c:pt idx="364">
                  <c:v>1403.924</c:v>
                </c:pt>
                <c:pt idx="365">
                  <c:v>1407.7809</c:v>
                </c:pt>
                <c:pt idx="366">
                  <c:v>1411.6378</c:v>
                </c:pt>
                <c:pt idx="367">
                  <c:v>1415.4947999999999</c:v>
                </c:pt>
                <c:pt idx="368">
                  <c:v>1419.3516999999999</c:v>
                </c:pt>
                <c:pt idx="369">
                  <c:v>1423.2085999999999</c:v>
                </c:pt>
                <c:pt idx="370">
                  <c:v>1427.0655999999999</c:v>
                </c:pt>
                <c:pt idx="371">
                  <c:v>1430.9224999999999</c:v>
                </c:pt>
                <c:pt idx="372">
                  <c:v>1434.7793999999999</c:v>
                </c:pt>
                <c:pt idx="373">
                  <c:v>1438.6364000000001</c:v>
                </c:pt>
                <c:pt idx="374">
                  <c:v>1442.4933000000001</c:v>
                </c:pt>
                <c:pt idx="375">
                  <c:v>1446.3502000000001</c:v>
                </c:pt>
                <c:pt idx="376">
                  <c:v>1450.2072000000001</c:v>
                </c:pt>
                <c:pt idx="377">
                  <c:v>1454.0641000000001</c:v>
                </c:pt>
                <c:pt idx="378">
                  <c:v>1457.921</c:v>
                </c:pt>
                <c:pt idx="379">
                  <c:v>1461.778</c:v>
                </c:pt>
                <c:pt idx="380">
                  <c:v>1465.6349</c:v>
                </c:pt>
                <c:pt idx="381">
                  <c:v>1469.4918</c:v>
                </c:pt>
                <c:pt idx="382">
                  <c:v>1473.3488</c:v>
                </c:pt>
                <c:pt idx="383">
                  <c:v>1477.2057</c:v>
                </c:pt>
                <c:pt idx="384">
                  <c:v>1481.0626</c:v>
                </c:pt>
                <c:pt idx="385">
                  <c:v>1484.9195999999999</c:v>
                </c:pt>
                <c:pt idx="386">
                  <c:v>1488.7764999999999</c:v>
                </c:pt>
                <c:pt idx="387">
                  <c:v>1492.6333999999999</c:v>
                </c:pt>
                <c:pt idx="388">
                  <c:v>1496.4903999999999</c:v>
                </c:pt>
                <c:pt idx="389">
                  <c:v>1500.3472999999999</c:v>
                </c:pt>
                <c:pt idx="390">
                  <c:v>1504.2041999999999</c:v>
                </c:pt>
                <c:pt idx="391">
                  <c:v>1508.0612000000001</c:v>
                </c:pt>
                <c:pt idx="392">
                  <c:v>1511.9181000000001</c:v>
                </c:pt>
                <c:pt idx="393">
                  <c:v>1515.7750000000001</c:v>
                </c:pt>
                <c:pt idx="394">
                  <c:v>1519.6320000000001</c:v>
                </c:pt>
                <c:pt idx="395">
                  <c:v>1523.4889000000001</c:v>
                </c:pt>
                <c:pt idx="396">
                  <c:v>1527.3458000000001</c:v>
                </c:pt>
                <c:pt idx="397">
                  <c:v>1531.2028</c:v>
                </c:pt>
                <c:pt idx="398">
                  <c:v>1535.0597</c:v>
                </c:pt>
                <c:pt idx="399">
                  <c:v>1538.9166</c:v>
                </c:pt>
                <c:pt idx="400">
                  <c:v>1542.7736</c:v>
                </c:pt>
                <c:pt idx="401">
                  <c:v>1546.6305</c:v>
                </c:pt>
                <c:pt idx="402">
                  <c:v>1550.4874</c:v>
                </c:pt>
                <c:pt idx="403">
                  <c:v>1554.3444</c:v>
                </c:pt>
                <c:pt idx="404">
                  <c:v>1558.2012999999999</c:v>
                </c:pt>
                <c:pt idx="405">
                  <c:v>1562.0581999999999</c:v>
                </c:pt>
                <c:pt idx="406">
                  <c:v>1565.9151999999999</c:v>
                </c:pt>
                <c:pt idx="407">
                  <c:v>1569.7720999999999</c:v>
                </c:pt>
                <c:pt idx="408">
                  <c:v>1573.6289999999999</c:v>
                </c:pt>
                <c:pt idx="409">
                  <c:v>1577.4860000000001</c:v>
                </c:pt>
                <c:pt idx="410">
                  <c:v>1581.3429000000001</c:v>
                </c:pt>
                <c:pt idx="411">
                  <c:v>1585.1998000000001</c:v>
                </c:pt>
                <c:pt idx="412">
                  <c:v>1589.0568000000001</c:v>
                </c:pt>
                <c:pt idx="413">
                  <c:v>1592.9137000000001</c:v>
                </c:pt>
                <c:pt idx="414">
                  <c:v>1596.7706000000001</c:v>
                </c:pt>
                <c:pt idx="415">
                  <c:v>1600.6276</c:v>
                </c:pt>
                <c:pt idx="416">
                  <c:v>1604.4845</c:v>
                </c:pt>
                <c:pt idx="417">
                  <c:v>1608.3414</c:v>
                </c:pt>
                <c:pt idx="418">
                  <c:v>1612.1984</c:v>
                </c:pt>
                <c:pt idx="419">
                  <c:v>1616.0553</c:v>
                </c:pt>
                <c:pt idx="420">
                  <c:v>1619.9122</c:v>
                </c:pt>
                <c:pt idx="421">
                  <c:v>1623.7692</c:v>
                </c:pt>
                <c:pt idx="422">
                  <c:v>1627.6261</c:v>
                </c:pt>
                <c:pt idx="423">
                  <c:v>1631.4829999999999</c:v>
                </c:pt>
                <c:pt idx="424">
                  <c:v>1635.34</c:v>
                </c:pt>
                <c:pt idx="425">
                  <c:v>1639.1968999999999</c:v>
                </c:pt>
                <c:pt idx="426">
                  <c:v>1643.0537999999999</c:v>
                </c:pt>
                <c:pt idx="427">
                  <c:v>1646.9108000000001</c:v>
                </c:pt>
                <c:pt idx="428">
                  <c:v>1650.7677000000001</c:v>
                </c:pt>
                <c:pt idx="429">
                  <c:v>1654.6246000000001</c:v>
                </c:pt>
                <c:pt idx="430">
                  <c:v>1658.4816000000001</c:v>
                </c:pt>
                <c:pt idx="431">
                  <c:v>1662.3385000000001</c:v>
                </c:pt>
                <c:pt idx="432">
                  <c:v>1666.1954000000001</c:v>
                </c:pt>
                <c:pt idx="433">
                  <c:v>1670.0524</c:v>
                </c:pt>
                <c:pt idx="434">
                  <c:v>1673.9093</c:v>
                </c:pt>
                <c:pt idx="435">
                  <c:v>1677.7662</c:v>
                </c:pt>
                <c:pt idx="436">
                  <c:v>1681.6232</c:v>
                </c:pt>
                <c:pt idx="437">
                  <c:v>1685.4801</c:v>
                </c:pt>
                <c:pt idx="438">
                  <c:v>1689.337</c:v>
                </c:pt>
                <c:pt idx="439">
                  <c:v>1693.194</c:v>
                </c:pt>
                <c:pt idx="440">
                  <c:v>1697.0509</c:v>
                </c:pt>
                <c:pt idx="441">
                  <c:v>1700.9078</c:v>
                </c:pt>
                <c:pt idx="442">
                  <c:v>1704.7647999999999</c:v>
                </c:pt>
                <c:pt idx="443">
                  <c:v>1708.6216999999999</c:v>
                </c:pt>
                <c:pt idx="444">
                  <c:v>1712.4785999999999</c:v>
                </c:pt>
                <c:pt idx="445">
                  <c:v>1716.3356000000001</c:v>
                </c:pt>
                <c:pt idx="446">
                  <c:v>1720.1925000000001</c:v>
                </c:pt>
                <c:pt idx="447">
                  <c:v>1724.0494000000001</c:v>
                </c:pt>
                <c:pt idx="448">
                  <c:v>1727.9064000000001</c:v>
                </c:pt>
                <c:pt idx="449">
                  <c:v>1731.7633000000001</c:v>
                </c:pt>
                <c:pt idx="450">
                  <c:v>1735.6202000000001</c:v>
                </c:pt>
                <c:pt idx="451">
                  <c:v>1739.4772</c:v>
                </c:pt>
                <c:pt idx="452">
                  <c:v>1743.3341</c:v>
                </c:pt>
                <c:pt idx="453">
                  <c:v>1747.191</c:v>
                </c:pt>
                <c:pt idx="454">
                  <c:v>1751.048</c:v>
                </c:pt>
                <c:pt idx="455">
                  <c:v>1754.9049</c:v>
                </c:pt>
                <c:pt idx="456">
                  <c:v>1758.7618</c:v>
                </c:pt>
                <c:pt idx="457">
                  <c:v>1762.6188</c:v>
                </c:pt>
                <c:pt idx="458">
                  <c:v>1766.4757</c:v>
                </c:pt>
                <c:pt idx="459">
                  <c:v>1770.3326</c:v>
                </c:pt>
                <c:pt idx="460">
                  <c:v>1774.1895999999999</c:v>
                </c:pt>
                <c:pt idx="461">
                  <c:v>1778.0464999999999</c:v>
                </c:pt>
                <c:pt idx="462">
                  <c:v>1781.9033999999999</c:v>
                </c:pt>
                <c:pt idx="463">
                  <c:v>1785.7603999999999</c:v>
                </c:pt>
                <c:pt idx="464">
                  <c:v>1789.6172999999999</c:v>
                </c:pt>
                <c:pt idx="465">
                  <c:v>1793.4742000000001</c:v>
                </c:pt>
                <c:pt idx="466">
                  <c:v>1797.3312000000001</c:v>
                </c:pt>
                <c:pt idx="467">
                  <c:v>1801.1881000000001</c:v>
                </c:pt>
                <c:pt idx="468">
                  <c:v>1805.0450000000001</c:v>
                </c:pt>
                <c:pt idx="469">
                  <c:v>1808.902</c:v>
                </c:pt>
                <c:pt idx="470">
                  <c:v>1812.7589</c:v>
                </c:pt>
                <c:pt idx="471">
                  <c:v>1816.6158</c:v>
                </c:pt>
                <c:pt idx="472">
                  <c:v>1820.4728</c:v>
                </c:pt>
                <c:pt idx="473">
                  <c:v>1824.3297</c:v>
                </c:pt>
                <c:pt idx="474">
                  <c:v>1828.1866</c:v>
                </c:pt>
                <c:pt idx="475">
                  <c:v>1832.0436</c:v>
                </c:pt>
                <c:pt idx="476">
                  <c:v>1835.9005</c:v>
                </c:pt>
                <c:pt idx="477">
                  <c:v>1839.7574</c:v>
                </c:pt>
                <c:pt idx="478">
                  <c:v>1843.6143999999999</c:v>
                </c:pt>
                <c:pt idx="479">
                  <c:v>1847.4712999999999</c:v>
                </c:pt>
                <c:pt idx="480">
                  <c:v>1851.3281999999999</c:v>
                </c:pt>
                <c:pt idx="481">
                  <c:v>1855.1851999999999</c:v>
                </c:pt>
                <c:pt idx="482">
                  <c:v>1859.0420999999999</c:v>
                </c:pt>
                <c:pt idx="483">
                  <c:v>1862.8989999999999</c:v>
                </c:pt>
                <c:pt idx="484">
                  <c:v>1866.7560000000001</c:v>
                </c:pt>
                <c:pt idx="485">
                  <c:v>1870.6129000000001</c:v>
                </c:pt>
                <c:pt idx="486">
                  <c:v>1874.4698000000001</c:v>
                </c:pt>
                <c:pt idx="487">
                  <c:v>1878.3268</c:v>
                </c:pt>
                <c:pt idx="488">
                  <c:v>1882.1837</c:v>
                </c:pt>
                <c:pt idx="489">
                  <c:v>1886.0406</c:v>
                </c:pt>
                <c:pt idx="490">
                  <c:v>1889.8976</c:v>
                </c:pt>
                <c:pt idx="491">
                  <c:v>1893.7545</c:v>
                </c:pt>
                <c:pt idx="492">
                  <c:v>1897.6115</c:v>
                </c:pt>
                <c:pt idx="493">
                  <c:v>1901.4684</c:v>
                </c:pt>
                <c:pt idx="494">
                  <c:v>1905.3253</c:v>
                </c:pt>
                <c:pt idx="495">
                  <c:v>1909.1822999999999</c:v>
                </c:pt>
                <c:pt idx="496">
                  <c:v>1913.0391999999999</c:v>
                </c:pt>
                <c:pt idx="497">
                  <c:v>1916.8960999999999</c:v>
                </c:pt>
                <c:pt idx="498">
                  <c:v>1920.7530999999999</c:v>
                </c:pt>
                <c:pt idx="499">
                  <c:v>1924.61</c:v>
                </c:pt>
                <c:pt idx="500">
                  <c:v>1928.4668999999999</c:v>
                </c:pt>
                <c:pt idx="501">
                  <c:v>1932.3239000000001</c:v>
                </c:pt>
                <c:pt idx="502">
                  <c:v>1936.1808000000001</c:v>
                </c:pt>
                <c:pt idx="503">
                  <c:v>1940.0377000000001</c:v>
                </c:pt>
                <c:pt idx="504">
                  <c:v>1943.8947000000001</c:v>
                </c:pt>
                <c:pt idx="505">
                  <c:v>1947.7516000000001</c:v>
                </c:pt>
                <c:pt idx="506">
                  <c:v>1951.6085</c:v>
                </c:pt>
                <c:pt idx="507">
                  <c:v>1955.4655</c:v>
                </c:pt>
                <c:pt idx="508">
                  <c:v>1959.3224</c:v>
                </c:pt>
                <c:pt idx="509">
                  <c:v>1963.1793</c:v>
                </c:pt>
                <c:pt idx="510">
                  <c:v>1967.0363</c:v>
                </c:pt>
                <c:pt idx="511">
                  <c:v>1970.8932</c:v>
                </c:pt>
                <c:pt idx="512">
                  <c:v>1974.7501</c:v>
                </c:pt>
                <c:pt idx="513">
                  <c:v>1978.6070999999999</c:v>
                </c:pt>
                <c:pt idx="514">
                  <c:v>1982.4639999999999</c:v>
                </c:pt>
                <c:pt idx="515">
                  <c:v>1986.3208999999999</c:v>
                </c:pt>
                <c:pt idx="516">
                  <c:v>1990.1778999999999</c:v>
                </c:pt>
                <c:pt idx="517">
                  <c:v>1994.0347999999999</c:v>
                </c:pt>
                <c:pt idx="518">
                  <c:v>1997.8916999999999</c:v>
                </c:pt>
                <c:pt idx="519">
                  <c:v>2001.7487000000001</c:v>
                </c:pt>
                <c:pt idx="520">
                  <c:v>2005.6056000000001</c:v>
                </c:pt>
                <c:pt idx="521">
                  <c:v>2009.4625000000001</c:v>
                </c:pt>
                <c:pt idx="522">
                  <c:v>2013.3195000000001</c:v>
                </c:pt>
                <c:pt idx="523">
                  <c:v>2017.1764000000001</c:v>
                </c:pt>
                <c:pt idx="524">
                  <c:v>2021.0333000000001</c:v>
                </c:pt>
                <c:pt idx="525">
                  <c:v>2024.8903</c:v>
                </c:pt>
                <c:pt idx="526">
                  <c:v>2028.7472</c:v>
                </c:pt>
                <c:pt idx="527">
                  <c:v>2032.6041</c:v>
                </c:pt>
                <c:pt idx="528">
                  <c:v>2036.4611</c:v>
                </c:pt>
                <c:pt idx="529">
                  <c:v>2040.318</c:v>
                </c:pt>
                <c:pt idx="530">
                  <c:v>2044.1749</c:v>
                </c:pt>
                <c:pt idx="531">
                  <c:v>2048.0320000000002</c:v>
                </c:pt>
                <c:pt idx="532">
                  <c:v>2051.888899999999</c:v>
                </c:pt>
                <c:pt idx="533">
                  <c:v>2055.7458000000001</c:v>
                </c:pt>
                <c:pt idx="534">
                  <c:v>2059.6028000000001</c:v>
                </c:pt>
                <c:pt idx="535">
                  <c:v>2063.4596999999999</c:v>
                </c:pt>
                <c:pt idx="536">
                  <c:v>2067.3166999999999</c:v>
                </c:pt>
                <c:pt idx="537">
                  <c:v>2071.1736000000001</c:v>
                </c:pt>
                <c:pt idx="538">
                  <c:v>2075.0304999999998</c:v>
                </c:pt>
                <c:pt idx="539">
                  <c:v>2078.8874999999998</c:v>
                </c:pt>
                <c:pt idx="540">
                  <c:v>2082.7444</c:v>
                </c:pt>
                <c:pt idx="541">
                  <c:v>2086.6012999999998</c:v>
                </c:pt>
                <c:pt idx="542">
                  <c:v>2090.4582999999998</c:v>
                </c:pt>
                <c:pt idx="543">
                  <c:v>2094.3152</c:v>
                </c:pt>
                <c:pt idx="544">
                  <c:v>2098.1720999999998</c:v>
                </c:pt>
                <c:pt idx="545">
                  <c:v>2102.0291000000002</c:v>
                </c:pt>
                <c:pt idx="546">
                  <c:v>2105.886</c:v>
                </c:pt>
                <c:pt idx="547">
                  <c:v>2109.7429000000002</c:v>
                </c:pt>
                <c:pt idx="548">
                  <c:v>2113.5999000000002</c:v>
                </c:pt>
                <c:pt idx="549">
                  <c:v>2117.4567999999999</c:v>
                </c:pt>
                <c:pt idx="550">
                  <c:v>2121.3137000000002</c:v>
                </c:pt>
                <c:pt idx="551">
                  <c:v>2125.1707000000001</c:v>
                </c:pt>
                <c:pt idx="552">
                  <c:v>2129.0275999999999</c:v>
                </c:pt>
                <c:pt idx="553">
                  <c:v>2132.8845000000001</c:v>
                </c:pt>
                <c:pt idx="554">
                  <c:v>2136.7415000000001</c:v>
                </c:pt>
                <c:pt idx="555">
                  <c:v>2140.5983999999999</c:v>
                </c:pt>
                <c:pt idx="556">
                  <c:v>2144.4553000000001</c:v>
                </c:pt>
                <c:pt idx="557">
                  <c:v>2148.3123000000001</c:v>
                </c:pt>
                <c:pt idx="558">
                  <c:v>2152.1691999999998</c:v>
                </c:pt>
                <c:pt idx="559">
                  <c:v>2156.0261</c:v>
                </c:pt>
                <c:pt idx="560">
                  <c:v>2159.8831</c:v>
                </c:pt>
                <c:pt idx="561">
                  <c:v>2163.7399999999998</c:v>
                </c:pt>
                <c:pt idx="562">
                  <c:v>2167.5969</c:v>
                </c:pt>
                <c:pt idx="563">
                  <c:v>2171.4539</c:v>
                </c:pt>
                <c:pt idx="564">
                  <c:v>2175.3108000000002</c:v>
                </c:pt>
                <c:pt idx="565">
                  <c:v>2179.1677</c:v>
                </c:pt>
                <c:pt idx="566">
                  <c:v>2183.024699999999</c:v>
                </c:pt>
                <c:pt idx="567">
                  <c:v>2186.8816000000002</c:v>
                </c:pt>
                <c:pt idx="568">
                  <c:v>2190.738499999999</c:v>
                </c:pt>
                <c:pt idx="569">
                  <c:v>2194.5954999999999</c:v>
                </c:pt>
                <c:pt idx="570">
                  <c:v>2198.4524000000001</c:v>
                </c:pt>
                <c:pt idx="571">
                  <c:v>2202.3092999999999</c:v>
                </c:pt>
                <c:pt idx="572">
                  <c:v>2206.166299999999</c:v>
                </c:pt>
                <c:pt idx="573">
                  <c:v>2210.0232000000001</c:v>
                </c:pt>
                <c:pt idx="574">
                  <c:v>2213.8800999999999</c:v>
                </c:pt>
                <c:pt idx="575">
                  <c:v>2217.7370999999998</c:v>
                </c:pt>
                <c:pt idx="576">
                  <c:v>2221.5940000000001</c:v>
                </c:pt>
                <c:pt idx="577">
                  <c:v>2225.4508999999998</c:v>
                </c:pt>
                <c:pt idx="578">
                  <c:v>2229.3078999999998</c:v>
                </c:pt>
                <c:pt idx="579">
                  <c:v>2233.1648</c:v>
                </c:pt>
                <c:pt idx="580">
                  <c:v>2237.0216999999998</c:v>
                </c:pt>
                <c:pt idx="581">
                  <c:v>2240.8787000000002</c:v>
                </c:pt>
                <c:pt idx="582">
                  <c:v>2244.7356</c:v>
                </c:pt>
                <c:pt idx="583">
                  <c:v>2248.5925000000002</c:v>
                </c:pt>
                <c:pt idx="584">
                  <c:v>2252.4495000000002</c:v>
                </c:pt>
                <c:pt idx="585">
                  <c:v>2256.3063999999999</c:v>
                </c:pt>
                <c:pt idx="586">
                  <c:v>2260.1633000000002</c:v>
                </c:pt>
                <c:pt idx="587">
                  <c:v>2264.0203000000001</c:v>
                </c:pt>
                <c:pt idx="588">
                  <c:v>2267.8771999999999</c:v>
                </c:pt>
                <c:pt idx="589">
                  <c:v>2271.7341000000001</c:v>
                </c:pt>
                <c:pt idx="590">
                  <c:v>2275.5911000000001</c:v>
                </c:pt>
                <c:pt idx="591">
                  <c:v>2279.4479999999999</c:v>
                </c:pt>
                <c:pt idx="592">
                  <c:v>2283.3049000000001</c:v>
                </c:pt>
                <c:pt idx="593">
                  <c:v>2287.1619000000001</c:v>
                </c:pt>
                <c:pt idx="594">
                  <c:v>2291.0187999999998</c:v>
                </c:pt>
                <c:pt idx="595">
                  <c:v>2294.8757000000001</c:v>
                </c:pt>
                <c:pt idx="596">
                  <c:v>2298.7327</c:v>
                </c:pt>
                <c:pt idx="597">
                  <c:v>2302.5895999999998</c:v>
                </c:pt>
                <c:pt idx="598">
                  <c:v>2306.4465</c:v>
                </c:pt>
                <c:pt idx="599">
                  <c:v>2310.3035</c:v>
                </c:pt>
                <c:pt idx="600">
                  <c:v>2314.1604000000002</c:v>
                </c:pt>
                <c:pt idx="601">
                  <c:v>2318.0173</c:v>
                </c:pt>
                <c:pt idx="602">
                  <c:v>2321.8742999999999</c:v>
                </c:pt>
                <c:pt idx="603">
                  <c:v>2325.7312000000002</c:v>
                </c:pt>
                <c:pt idx="604">
                  <c:v>2329.588099999999</c:v>
                </c:pt>
                <c:pt idx="605">
                  <c:v>2333.4450999999999</c:v>
                </c:pt>
                <c:pt idx="606">
                  <c:v>2337.3020000000001</c:v>
                </c:pt>
                <c:pt idx="607">
                  <c:v>2341.158899999999</c:v>
                </c:pt>
                <c:pt idx="608">
                  <c:v>2345.0158999999999</c:v>
                </c:pt>
                <c:pt idx="609">
                  <c:v>2348.8728000000001</c:v>
                </c:pt>
                <c:pt idx="610">
                  <c:v>2352.729699999999</c:v>
                </c:pt>
                <c:pt idx="611">
                  <c:v>2356.586699999998</c:v>
                </c:pt>
                <c:pt idx="612">
                  <c:v>2360.4436000000001</c:v>
                </c:pt>
                <c:pt idx="613">
                  <c:v>2364.3004999999998</c:v>
                </c:pt>
                <c:pt idx="614">
                  <c:v>2368.1574999999998</c:v>
                </c:pt>
                <c:pt idx="615">
                  <c:v>2372.0144</c:v>
                </c:pt>
                <c:pt idx="616">
                  <c:v>2375.8712999999998</c:v>
                </c:pt>
                <c:pt idx="617">
                  <c:v>2379.7283000000002</c:v>
                </c:pt>
                <c:pt idx="618">
                  <c:v>2383.5852</c:v>
                </c:pt>
                <c:pt idx="619">
                  <c:v>2387.4421000000002</c:v>
                </c:pt>
                <c:pt idx="620">
                  <c:v>2391.2991000000002</c:v>
                </c:pt>
                <c:pt idx="621">
                  <c:v>2395.1559999999999</c:v>
                </c:pt>
                <c:pt idx="622">
                  <c:v>2399.0129000000002</c:v>
                </c:pt>
                <c:pt idx="623">
                  <c:v>2402.8699000000001</c:v>
                </c:pt>
                <c:pt idx="624">
                  <c:v>2406.726799999999</c:v>
                </c:pt>
                <c:pt idx="625">
                  <c:v>2410.5837000000001</c:v>
                </c:pt>
                <c:pt idx="626">
                  <c:v>2414.4407000000001</c:v>
                </c:pt>
                <c:pt idx="627">
                  <c:v>2418.2975999999999</c:v>
                </c:pt>
                <c:pt idx="628">
                  <c:v>2422.1545000000001</c:v>
                </c:pt>
                <c:pt idx="629">
                  <c:v>2426.0115000000001</c:v>
                </c:pt>
                <c:pt idx="630">
                  <c:v>2429.8683999999998</c:v>
                </c:pt>
                <c:pt idx="631">
                  <c:v>2433.7253000000001</c:v>
                </c:pt>
                <c:pt idx="632">
                  <c:v>2437.5823</c:v>
                </c:pt>
                <c:pt idx="633">
                  <c:v>2441.4391999999998</c:v>
                </c:pt>
                <c:pt idx="634">
                  <c:v>2445.2961</c:v>
                </c:pt>
                <c:pt idx="635">
                  <c:v>2449.1531</c:v>
                </c:pt>
                <c:pt idx="636">
                  <c:v>2453.0100000000002</c:v>
                </c:pt>
                <c:pt idx="637">
                  <c:v>2456.8669</c:v>
                </c:pt>
                <c:pt idx="638">
                  <c:v>2460.7239</c:v>
                </c:pt>
                <c:pt idx="639">
                  <c:v>2464.5808000000002</c:v>
                </c:pt>
                <c:pt idx="640">
                  <c:v>2468.4376999999999</c:v>
                </c:pt>
                <c:pt idx="641">
                  <c:v>2472.294699999999</c:v>
                </c:pt>
                <c:pt idx="642">
                  <c:v>2476.1516000000001</c:v>
                </c:pt>
                <c:pt idx="643">
                  <c:v>2480.008499999999</c:v>
                </c:pt>
                <c:pt idx="644">
                  <c:v>2483.8654999999999</c:v>
                </c:pt>
                <c:pt idx="645">
                  <c:v>2487.7224000000001</c:v>
                </c:pt>
                <c:pt idx="646">
                  <c:v>2491.5792999999999</c:v>
                </c:pt>
                <c:pt idx="647">
                  <c:v>2495.4362999999998</c:v>
                </c:pt>
                <c:pt idx="648">
                  <c:v>2499.2932000000001</c:v>
                </c:pt>
                <c:pt idx="649">
                  <c:v>2503.1500999999998</c:v>
                </c:pt>
                <c:pt idx="650">
                  <c:v>2507.0070999999998</c:v>
                </c:pt>
                <c:pt idx="651">
                  <c:v>2510.864</c:v>
                </c:pt>
                <c:pt idx="652">
                  <c:v>2514.720899999998</c:v>
                </c:pt>
                <c:pt idx="653">
                  <c:v>2518.5779000000002</c:v>
                </c:pt>
                <c:pt idx="654">
                  <c:v>2522.4348</c:v>
                </c:pt>
                <c:pt idx="655">
                  <c:v>2526.2917000000002</c:v>
                </c:pt>
                <c:pt idx="656">
                  <c:v>2530.1487000000002</c:v>
                </c:pt>
                <c:pt idx="657">
                  <c:v>2534.0056</c:v>
                </c:pt>
                <c:pt idx="658">
                  <c:v>2537.8625000000002</c:v>
                </c:pt>
                <c:pt idx="659">
                  <c:v>2541.7195000000002</c:v>
                </c:pt>
                <c:pt idx="660">
                  <c:v>2545.5763999999999</c:v>
                </c:pt>
                <c:pt idx="661">
                  <c:v>2549.4333000000001</c:v>
                </c:pt>
                <c:pt idx="662">
                  <c:v>2553.2903000000001</c:v>
                </c:pt>
                <c:pt idx="663">
                  <c:v>2557.1471999999999</c:v>
                </c:pt>
                <c:pt idx="664">
                  <c:v>2561.0041999999999</c:v>
                </c:pt>
                <c:pt idx="665">
                  <c:v>2564.8611000000001</c:v>
                </c:pt>
                <c:pt idx="666">
                  <c:v>2568.7179999999998</c:v>
                </c:pt>
                <c:pt idx="667">
                  <c:v>2572.5749999999998</c:v>
                </c:pt>
                <c:pt idx="668">
                  <c:v>2576.4319</c:v>
                </c:pt>
                <c:pt idx="669">
                  <c:v>2580.288799999998</c:v>
                </c:pt>
                <c:pt idx="670">
                  <c:v>2584.1457999999998</c:v>
                </c:pt>
                <c:pt idx="671">
                  <c:v>2588.0027</c:v>
                </c:pt>
                <c:pt idx="672">
                  <c:v>2591.8595999999998</c:v>
                </c:pt>
                <c:pt idx="673">
                  <c:v>2595.7166000000002</c:v>
                </c:pt>
                <c:pt idx="674">
                  <c:v>2599.5735</c:v>
                </c:pt>
                <c:pt idx="675">
                  <c:v>2603.4304000000002</c:v>
                </c:pt>
                <c:pt idx="676">
                  <c:v>2607.2874000000002</c:v>
                </c:pt>
                <c:pt idx="677">
                  <c:v>2611.144299999999</c:v>
                </c:pt>
                <c:pt idx="678">
                  <c:v>2615.0012000000002</c:v>
                </c:pt>
                <c:pt idx="679">
                  <c:v>2618.8582000000001</c:v>
                </c:pt>
                <c:pt idx="680">
                  <c:v>2622.7150999999999</c:v>
                </c:pt>
                <c:pt idx="681">
                  <c:v>2626.5720000000001</c:v>
                </c:pt>
                <c:pt idx="682">
                  <c:v>2630.4290000000001</c:v>
                </c:pt>
                <c:pt idx="683">
                  <c:v>2634.285899999998</c:v>
                </c:pt>
                <c:pt idx="684">
                  <c:v>2638.1428000000001</c:v>
                </c:pt>
                <c:pt idx="685">
                  <c:v>2641.9998000000001</c:v>
                </c:pt>
                <c:pt idx="686">
                  <c:v>2645.8566999999998</c:v>
                </c:pt>
                <c:pt idx="687">
                  <c:v>2649.7136</c:v>
                </c:pt>
                <c:pt idx="688">
                  <c:v>2653.5706</c:v>
                </c:pt>
                <c:pt idx="689">
                  <c:v>2657.4274999999998</c:v>
                </c:pt>
                <c:pt idx="690">
                  <c:v>2661.2844</c:v>
                </c:pt>
                <c:pt idx="691">
                  <c:v>2665.1414</c:v>
                </c:pt>
                <c:pt idx="692">
                  <c:v>2668.9983000000002</c:v>
                </c:pt>
                <c:pt idx="693">
                  <c:v>2672.8552</c:v>
                </c:pt>
                <c:pt idx="694">
                  <c:v>2676.7121999999999</c:v>
                </c:pt>
                <c:pt idx="695">
                  <c:v>2680.5691000000002</c:v>
                </c:pt>
                <c:pt idx="696">
                  <c:v>2684.4259999999999</c:v>
                </c:pt>
                <c:pt idx="697">
                  <c:v>2688.282999999999</c:v>
                </c:pt>
                <c:pt idx="698">
                  <c:v>2692.1399000000001</c:v>
                </c:pt>
                <c:pt idx="699">
                  <c:v>2695.9967999999999</c:v>
                </c:pt>
                <c:pt idx="700">
                  <c:v>2699.8537999999999</c:v>
                </c:pt>
                <c:pt idx="701">
                  <c:v>2703.7107000000001</c:v>
                </c:pt>
                <c:pt idx="702">
                  <c:v>2707.5675999999999</c:v>
                </c:pt>
                <c:pt idx="703">
                  <c:v>2711.4245999999998</c:v>
                </c:pt>
                <c:pt idx="704">
                  <c:v>2715.2815000000001</c:v>
                </c:pt>
                <c:pt idx="705">
                  <c:v>2719.1383999999998</c:v>
                </c:pt>
                <c:pt idx="706">
                  <c:v>2722.9953999999998</c:v>
                </c:pt>
                <c:pt idx="707">
                  <c:v>2726.8523</c:v>
                </c:pt>
                <c:pt idx="708">
                  <c:v>2730.7091999999998</c:v>
                </c:pt>
                <c:pt idx="709">
                  <c:v>2734.5662000000002</c:v>
                </c:pt>
                <c:pt idx="710">
                  <c:v>2738.4231</c:v>
                </c:pt>
                <c:pt idx="711">
                  <c:v>2742.28</c:v>
                </c:pt>
                <c:pt idx="712">
                  <c:v>2746.1370000000002</c:v>
                </c:pt>
                <c:pt idx="713">
                  <c:v>2749.9938999999999</c:v>
                </c:pt>
                <c:pt idx="714">
                  <c:v>2753.8508000000002</c:v>
                </c:pt>
                <c:pt idx="715">
                  <c:v>2757.7078000000001</c:v>
                </c:pt>
                <c:pt idx="716">
                  <c:v>2761.564699999999</c:v>
                </c:pt>
                <c:pt idx="717">
                  <c:v>2765.4216000000001</c:v>
                </c:pt>
                <c:pt idx="718">
                  <c:v>2769.2786000000001</c:v>
                </c:pt>
                <c:pt idx="719">
                  <c:v>2773.1354999999999</c:v>
                </c:pt>
                <c:pt idx="720">
                  <c:v>2776.9924000000001</c:v>
                </c:pt>
                <c:pt idx="721">
                  <c:v>2780.8494000000001</c:v>
                </c:pt>
                <c:pt idx="722">
                  <c:v>2784.706299999998</c:v>
                </c:pt>
                <c:pt idx="723">
                  <c:v>2788.5632000000001</c:v>
                </c:pt>
                <c:pt idx="724">
                  <c:v>2792.4202</c:v>
                </c:pt>
                <c:pt idx="725">
                  <c:v>2796.2770999999998</c:v>
                </c:pt>
                <c:pt idx="726">
                  <c:v>2800.134</c:v>
                </c:pt>
                <c:pt idx="727">
                  <c:v>2803.991</c:v>
                </c:pt>
                <c:pt idx="728">
                  <c:v>2807.8479000000002</c:v>
                </c:pt>
                <c:pt idx="729">
                  <c:v>2811.7048</c:v>
                </c:pt>
                <c:pt idx="730">
                  <c:v>2815.5617999999999</c:v>
                </c:pt>
                <c:pt idx="731">
                  <c:v>2819.4187000000002</c:v>
                </c:pt>
                <c:pt idx="732">
                  <c:v>2823.2755999999999</c:v>
                </c:pt>
                <c:pt idx="733">
                  <c:v>2827.1325999999999</c:v>
                </c:pt>
                <c:pt idx="734">
                  <c:v>2830.9895000000001</c:v>
                </c:pt>
                <c:pt idx="735">
                  <c:v>2834.8463999999999</c:v>
                </c:pt>
                <c:pt idx="736">
                  <c:v>2838.7033999999999</c:v>
                </c:pt>
                <c:pt idx="737">
                  <c:v>2842.5603000000001</c:v>
                </c:pt>
                <c:pt idx="738">
                  <c:v>2846.4171999999999</c:v>
                </c:pt>
                <c:pt idx="739">
                  <c:v>2850.2741999999998</c:v>
                </c:pt>
                <c:pt idx="740">
                  <c:v>2854.1311000000001</c:v>
                </c:pt>
                <c:pt idx="741">
                  <c:v>2857.9879999999998</c:v>
                </c:pt>
                <c:pt idx="742">
                  <c:v>2861.8449999999998</c:v>
                </c:pt>
                <c:pt idx="743">
                  <c:v>2865.7019</c:v>
                </c:pt>
                <c:pt idx="744">
                  <c:v>2869.5587999999998</c:v>
                </c:pt>
                <c:pt idx="745">
                  <c:v>2873.4158000000002</c:v>
                </c:pt>
                <c:pt idx="746">
                  <c:v>2877.2727</c:v>
                </c:pt>
                <c:pt idx="747">
                  <c:v>2881.1296000000002</c:v>
                </c:pt>
                <c:pt idx="748">
                  <c:v>2884.9866000000002</c:v>
                </c:pt>
                <c:pt idx="749">
                  <c:v>2888.8434999999999</c:v>
                </c:pt>
                <c:pt idx="750">
                  <c:v>2892.7004000000002</c:v>
                </c:pt>
                <c:pt idx="751">
                  <c:v>2896.5574000000001</c:v>
                </c:pt>
                <c:pt idx="752">
                  <c:v>2900.4142999999999</c:v>
                </c:pt>
                <c:pt idx="753">
                  <c:v>2904.2712000000001</c:v>
                </c:pt>
                <c:pt idx="754">
                  <c:v>2908.1282000000001</c:v>
                </c:pt>
                <c:pt idx="755">
                  <c:v>2911.9850999999999</c:v>
                </c:pt>
                <c:pt idx="756">
                  <c:v>2915.8420000000001</c:v>
                </c:pt>
                <c:pt idx="757">
                  <c:v>2919.6990000000001</c:v>
                </c:pt>
                <c:pt idx="758">
                  <c:v>2923.5558999999998</c:v>
                </c:pt>
                <c:pt idx="759">
                  <c:v>2927.4128000000001</c:v>
                </c:pt>
                <c:pt idx="760">
                  <c:v>2931.2698</c:v>
                </c:pt>
                <c:pt idx="761">
                  <c:v>2935.126699999998</c:v>
                </c:pt>
                <c:pt idx="762">
                  <c:v>2938.9836</c:v>
                </c:pt>
                <c:pt idx="763">
                  <c:v>2942.8406</c:v>
                </c:pt>
                <c:pt idx="764">
                  <c:v>2946.6975000000002</c:v>
                </c:pt>
                <c:pt idx="765">
                  <c:v>2950.5544</c:v>
                </c:pt>
                <c:pt idx="766">
                  <c:v>2954.4114</c:v>
                </c:pt>
                <c:pt idx="767">
                  <c:v>2958.2683000000002</c:v>
                </c:pt>
                <c:pt idx="768">
                  <c:v>2962.1251999999999</c:v>
                </c:pt>
                <c:pt idx="769">
                  <c:v>2965.9821999999999</c:v>
                </c:pt>
                <c:pt idx="770">
                  <c:v>2969.8391000000001</c:v>
                </c:pt>
                <c:pt idx="771">
                  <c:v>2973.6959999999999</c:v>
                </c:pt>
                <c:pt idx="772">
                  <c:v>2977.5529999999999</c:v>
                </c:pt>
                <c:pt idx="773">
                  <c:v>2981.4099000000001</c:v>
                </c:pt>
                <c:pt idx="774">
                  <c:v>2985.266799999999</c:v>
                </c:pt>
                <c:pt idx="775">
                  <c:v>2989.1237999999998</c:v>
                </c:pt>
                <c:pt idx="776">
                  <c:v>2992.9807000000001</c:v>
                </c:pt>
                <c:pt idx="777">
                  <c:v>2996.8375999999998</c:v>
                </c:pt>
                <c:pt idx="778">
                  <c:v>3000.6945999999998</c:v>
                </c:pt>
                <c:pt idx="779">
                  <c:v>3004.5515</c:v>
                </c:pt>
                <c:pt idx="780">
                  <c:v>3008.4083999999998</c:v>
                </c:pt>
                <c:pt idx="781">
                  <c:v>3012.2654000000002</c:v>
                </c:pt>
                <c:pt idx="782">
                  <c:v>3016.1223</c:v>
                </c:pt>
                <c:pt idx="783">
                  <c:v>3019.9792000000002</c:v>
                </c:pt>
                <c:pt idx="784">
                  <c:v>3023.8362000000002</c:v>
                </c:pt>
                <c:pt idx="785">
                  <c:v>3027.6931</c:v>
                </c:pt>
                <c:pt idx="786">
                  <c:v>3031.55</c:v>
                </c:pt>
                <c:pt idx="787">
                  <c:v>3035.4070000000002</c:v>
                </c:pt>
                <c:pt idx="788">
                  <c:v>3039.263899999999</c:v>
                </c:pt>
                <c:pt idx="789">
                  <c:v>3043.1208000000001</c:v>
                </c:pt>
                <c:pt idx="790">
                  <c:v>3046.9778000000001</c:v>
                </c:pt>
                <c:pt idx="791">
                  <c:v>3050.8346999999999</c:v>
                </c:pt>
                <c:pt idx="792">
                  <c:v>3054.6916999999999</c:v>
                </c:pt>
                <c:pt idx="793">
                  <c:v>3058.5486000000001</c:v>
                </c:pt>
                <c:pt idx="794">
                  <c:v>3062.4054999999998</c:v>
                </c:pt>
                <c:pt idx="795">
                  <c:v>3066.262499999998</c:v>
                </c:pt>
                <c:pt idx="796">
                  <c:v>3070.1194</c:v>
                </c:pt>
                <c:pt idx="797">
                  <c:v>3073.9762999999998</c:v>
                </c:pt>
                <c:pt idx="798">
                  <c:v>3077.8332999999998</c:v>
                </c:pt>
                <c:pt idx="799">
                  <c:v>3081.6902</c:v>
                </c:pt>
                <c:pt idx="800">
                  <c:v>3085.5470999999998</c:v>
                </c:pt>
                <c:pt idx="801">
                  <c:v>3089.4041000000002</c:v>
                </c:pt>
                <c:pt idx="802">
                  <c:v>3093.261</c:v>
                </c:pt>
                <c:pt idx="803">
                  <c:v>3097.1179000000002</c:v>
                </c:pt>
                <c:pt idx="804">
                  <c:v>3100.9749000000002</c:v>
                </c:pt>
                <c:pt idx="805">
                  <c:v>3104.8317999999999</c:v>
                </c:pt>
                <c:pt idx="806">
                  <c:v>3108.6887000000002</c:v>
                </c:pt>
                <c:pt idx="807">
                  <c:v>3112.5457000000001</c:v>
                </c:pt>
                <c:pt idx="808">
                  <c:v>3116.4025999999999</c:v>
                </c:pt>
                <c:pt idx="809">
                  <c:v>3120.2595000000001</c:v>
                </c:pt>
                <c:pt idx="810">
                  <c:v>3124.1165000000001</c:v>
                </c:pt>
                <c:pt idx="811">
                  <c:v>3127.9733999999999</c:v>
                </c:pt>
                <c:pt idx="812">
                  <c:v>3131.8303000000001</c:v>
                </c:pt>
                <c:pt idx="813">
                  <c:v>3135.6873000000001</c:v>
                </c:pt>
                <c:pt idx="814">
                  <c:v>3139.5441999999998</c:v>
                </c:pt>
                <c:pt idx="815">
                  <c:v>3143.4011</c:v>
                </c:pt>
                <c:pt idx="816">
                  <c:v>3147.2581</c:v>
                </c:pt>
                <c:pt idx="817">
                  <c:v>3151.1149999999998</c:v>
                </c:pt>
                <c:pt idx="818">
                  <c:v>3154.9719</c:v>
                </c:pt>
                <c:pt idx="819">
                  <c:v>3158.8289</c:v>
                </c:pt>
                <c:pt idx="820">
                  <c:v>3162.6858000000002</c:v>
                </c:pt>
                <c:pt idx="821">
                  <c:v>3166.5427</c:v>
                </c:pt>
                <c:pt idx="822">
                  <c:v>3170.3996999999999</c:v>
                </c:pt>
                <c:pt idx="823">
                  <c:v>3174.2566000000002</c:v>
                </c:pt>
                <c:pt idx="824">
                  <c:v>3178.1134999999999</c:v>
                </c:pt>
                <c:pt idx="825">
                  <c:v>3181.9704999999999</c:v>
                </c:pt>
                <c:pt idx="826">
                  <c:v>3185.8274000000001</c:v>
                </c:pt>
                <c:pt idx="827">
                  <c:v>3189.684299999999</c:v>
                </c:pt>
                <c:pt idx="828">
                  <c:v>3193.5412999999999</c:v>
                </c:pt>
                <c:pt idx="829">
                  <c:v>3197.3982000000001</c:v>
                </c:pt>
                <c:pt idx="830">
                  <c:v>3201.2550999999999</c:v>
                </c:pt>
                <c:pt idx="831">
                  <c:v>3205.1120999999998</c:v>
                </c:pt>
                <c:pt idx="832">
                  <c:v>3208.9690000000001</c:v>
                </c:pt>
                <c:pt idx="833">
                  <c:v>3212.8258999999998</c:v>
                </c:pt>
                <c:pt idx="834">
                  <c:v>3216.682899999998</c:v>
                </c:pt>
                <c:pt idx="835">
                  <c:v>3220.5398</c:v>
                </c:pt>
                <c:pt idx="836">
                  <c:v>3224.3966999999998</c:v>
                </c:pt>
                <c:pt idx="837">
                  <c:v>3228.2537000000002</c:v>
                </c:pt>
                <c:pt idx="838">
                  <c:v>3232.1106</c:v>
                </c:pt>
                <c:pt idx="839">
                  <c:v>3235.9675000000002</c:v>
                </c:pt>
                <c:pt idx="840">
                  <c:v>3239.8245000000002</c:v>
                </c:pt>
                <c:pt idx="841">
                  <c:v>3243.6813999999999</c:v>
                </c:pt>
                <c:pt idx="842">
                  <c:v>3247.5383000000002</c:v>
                </c:pt>
                <c:pt idx="843">
                  <c:v>3251.3953000000001</c:v>
                </c:pt>
                <c:pt idx="844">
                  <c:v>3255.2521999999999</c:v>
                </c:pt>
                <c:pt idx="845">
                  <c:v>3259.1091000000001</c:v>
                </c:pt>
                <c:pt idx="846">
                  <c:v>3262.9661000000001</c:v>
                </c:pt>
                <c:pt idx="847">
                  <c:v>3266.8229999999999</c:v>
                </c:pt>
                <c:pt idx="848">
                  <c:v>3270.6799000000001</c:v>
                </c:pt>
                <c:pt idx="849">
                  <c:v>3274.5369000000001</c:v>
                </c:pt>
                <c:pt idx="850">
                  <c:v>3278.3937999999998</c:v>
                </c:pt>
                <c:pt idx="851">
                  <c:v>3282.2507000000001</c:v>
                </c:pt>
                <c:pt idx="852">
                  <c:v>3286.1077</c:v>
                </c:pt>
                <c:pt idx="853">
                  <c:v>3289.9645999999998</c:v>
                </c:pt>
                <c:pt idx="854">
                  <c:v>3293.8215</c:v>
                </c:pt>
                <c:pt idx="855">
                  <c:v>3297.6785</c:v>
                </c:pt>
                <c:pt idx="856">
                  <c:v>3301.5354000000002</c:v>
                </c:pt>
                <c:pt idx="857">
                  <c:v>3305.3923</c:v>
                </c:pt>
                <c:pt idx="858">
                  <c:v>3309.249299999999</c:v>
                </c:pt>
                <c:pt idx="859">
                  <c:v>3313.1062000000002</c:v>
                </c:pt>
                <c:pt idx="860">
                  <c:v>3316.9630999999999</c:v>
                </c:pt>
                <c:pt idx="861">
                  <c:v>3320.8200999999999</c:v>
                </c:pt>
                <c:pt idx="862">
                  <c:v>3324.6770000000001</c:v>
                </c:pt>
                <c:pt idx="863">
                  <c:v>3328.5338999999999</c:v>
                </c:pt>
                <c:pt idx="864">
                  <c:v>3332.3908999999999</c:v>
                </c:pt>
                <c:pt idx="865">
                  <c:v>3336.2478000000001</c:v>
                </c:pt>
                <c:pt idx="866">
                  <c:v>3340.104699999999</c:v>
                </c:pt>
                <c:pt idx="867">
                  <c:v>3343.9616999999998</c:v>
                </c:pt>
                <c:pt idx="868">
                  <c:v>3347.8186000000001</c:v>
                </c:pt>
                <c:pt idx="869">
                  <c:v>3351.6754999999998</c:v>
                </c:pt>
                <c:pt idx="870">
                  <c:v>3355.5324999999998</c:v>
                </c:pt>
                <c:pt idx="871">
                  <c:v>3359.3894</c:v>
                </c:pt>
                <c:pt idx="872">
                  <c:v>3363.246299999998</c:v>
                </c:pt>
                <c:pt idx="873">
                  <c:v>3367.1033000000002</c:v>
                </c:pt>
                <c:pt idx="874">
                  <c:v>3370.9602</c:v>
                </c:pt>
                <c:pt idx="875">
                  <c:v>3374.8171000000002</c:v>
                </c:pt>
                <c:pt idx="876">
                  <c:v>3378.6741000000002</c:v>
                </c:pt>
                <c:pt idx="877">
                  <c:v>3382.5309999999999</c:v>
                </c:pt>
                <c:pt idx="878">
                  <c:v>3386.3879000000002</c:v>
                </c:pt>
                <c:pt idx="879">
                  <c:v>3390.2449000000001</c:v>
                </c:pt>
                <c:pt idx="880">
                  <c:v>3394.1017999999999</c:v>
                </c:pt>
                <c:pt idx="881">
                  <c:v>3397.9587000000001</c:v>
                </c:pt>
                <c:pt idx="882">
                  <c:v>3401.8157000000001</c:v>
                </c:pt>
                <c:pt idx="883">
                  <c:v>3405.6725999999999</c:v>
                </c:pt>
                <c:pt idx="884">
                  <c:v>3409.5295000000001</c:v>
                </c:pt>
                <c:pt idx="885">
                  <c:v>3413.3865000000001</c:v>
                </c:pt>
                <c:pt idx="886">
                  <c:v>3417.2433999999998</c:v>
                </c:pt>
                <c:pt idx="887">
                  <c:v>3421.1003000000001</c:v>
                </c:pt>
                <c:pt idx="888">
                  <c:v>3424.9573</c:v>
                </c:pt>
                <c:pt idx="889">
                  <c:v>3428.8141999999998</c:v>
                </c:pt>
                <c:pt idx="890">
                  <c:v>3432.6711</c:v>
                </c:pt>
                <c:pt idx="891">
                  <c:v>3436.5281</c:v>
                </c:pt>
                <c:pt idx="892">
                  <c:v>3440.3850000000002</c:v>
                </c:pt>
                <c:pt idx="893">
                  <c:v>3444.2419</c:v>
                </c:pt>
                <c:pt idx="894">
                  <c:v>3448.0989</c:v>
                </c:pt>
                <c:pt idx="895">
                  <c:v>3451.9558000000002</c:v>
                </c:pt>
                <c:pt idx="896">
                  <c:v>3455.8126999999999</c:v>
                </c:pt>
                <c:pt idx="897">
                  <c:v>3459.669699999999</c:v>
                </c:pt>
                <c:pt idx="898">
                  <c:v>3463.5266000000001</c:v>
                </c:pt>
                <c:pt idx="899">
                  <c:v>3467.3834999999999</c:v>
                </c:pt>
                <c:pt idx="900">
                  <c:v>3471.240499999999</c:v>
                </c:pt>
                <c:pt idx="901">
                  <c:v>3475.0974000000001</c:v>
                </c:pt>
                <c:pt idx="902">
                  <c:v>3478.9542999999999</c:v>
                </c:pt>
                <c:pt idx="903">
                  <c:v>3482.8112999999998</c:v>
                </c:pt>
                <c:pt idx="904">
                  <c:v>3486.6682000000001</c:v>
                </c:pt>
                <c:pt idx="905">
                  <c:v>3490.5250999999998</c:v>
                </c:pt>
                <c:pt idx="906">
                  <c:v>3494.3820999999998</c:v>
                </c:pt>
                <c:pt idx="907">
                  <c:v>3498.239</c:v>
                </c:pt>
                <c:pt idx="908">
                  <c:v>3502.0958999999998</c:v>
                </c:pt>
                <c:pt idx="909">
                  <c:v>3505.9529000000002</c:v>
                </c:pt>
                <c:pt idx="910">
                  <c:v>3509.8098</c:v>
                </c:pt>
                <c:pt idx="911">
                  <c:v>3513.6667000000002</c:v>
                </c:pt>
                <c:pt idx="912">
                  <c:v>3517.5237000000002</c:v>
                </c:pt>
                <c:pt idx="913">
                  <c:v>3521.3806</c:v>
                </c:pt>
                <c:pt idx="914">
                  <c:v>3525.2375000000002</c:v>
                </c:pt>
                <c:pt idx="915">
                  <c:v>3529.0945000000002</c:v>
                </c:pt>
                <c:pt idx="916">
                  <c:v>3532.9513999999999</c:v>
                </c:pt>
                <c:pt idx="917">
                  <c:v>3536.8083000000001</c:v>
                </c:pt>
                <c:pt idx="918">
                  <c:v>3540.6653000000001</c:v>
                </c:pt>
                <c:pt idx="919">
                  <c:v>3544.5221999999999</c:v>
                </c:pt>
                <c:pt idx="920">
                  <c:v>3548.3791999999999</c:v>
                </c:pt>
                <c:pt idx="921">
                  <c:v>3552.2361000000001</c:v>
                </c:pt>
                <c:pt idx="922">
                  <c:v>3556.0929999999998</c:v>
                </c:pt>
                <c:pt idx="923">
                  <c:v>3559.95</c:v>
                </c:pt>
                <c:pt idx="924">
                  <c:v>3563.8069</c:v>
                </c:pt>
                <c:pt idx="925">
                  <c:v>3567.6637999999998</c:v>
                </c:pt>
                <c:pt idx="926">
                  <c:v>3571.5207999999998</c:v>
                </c:pt>
                <c:pt idx="927">
                  <c:v>3575.3777</c:v>
                </c:pt>
                <c:pt idx="928">
                  <c:v>3579.2345999999998</c:v>
                </c:pt>
                <c:pt idx="929">
                  <c:v>3583.0916000000002</c:v>
                </c:pt>
                <c:pt idx="930">
                  <c:v>3586.9485</c:v>
                </c:pt>
                <c:pt idx="931">
                  <c:v>3590.8054000000002</c:v>
                </c:pt>
                <c:pt idx="932">
                  <c:v>3594.6624000000002</c:v>
                </c:pt>
                <c:pt idx="933">
                  <c:v>3598.5192999999999</c:v>
                </c:pt>
                <c:pt idx="934">
                  <c:v>3602.3762000000002</c:v>
                </c:pt>
                <c:pt idx="935">
                  <c:v>3606.2332000000001</c:v>
                </c:pt>
                <c:pt idx="936">
                  <c:v>3610.0900999999999</c:v>
                </c:pt>
                <c:pt idx="937">
                  <c:v>3613.9470000000001</c:v>
                </c:pt>
                <c:pt idx="938">
                  <c:v>3617.8040000000001</c:v>
                </c:pt>
                <c:pt idx="939">
                  <c:v>3621.660899999998</c:v>
                </c:pt>
                <c:pt idx="940">
                  <c:v>3625.5178000000001</c:v>
                </c:pt>
                <c:pt idx="941">
                  <c:v>3629.3748000000001</c:v>
                </c:pt>
                <c:pt idx="942">
                  <c:v>3633.2316999999998</c:v>
                </c:pt>
                <c:pt idx="943">
                  <c:v>3637.0886</c:v>
                </c:pt>
                <c:pt idx="944">
                  <c:v>3640.9456</c:v>
                </c:pt>
                <c:pt idx="945">
                  <c:v>3644.8024999999998</c:v>
                </c:pt>
                <c:pt idx="946">
                  <c:v>3648.6594</c:v>
                </c:pt>
                <c:pt idx="947">
                  <c:v>3652.5164</c:v>
                </c:pt>
                <c:pt idx="948">
                  <c:v>3656.3733000000002</c:v>
                </c:pt>
                <c:pt idx="949">
                  <c:v>3660.2302</c:v>
                </c:pt>
                <c:pt idx="950">
                  <c:v>3664.0871999999999</c:v>
                </c:pt>
                <c:pt idx="951">
                  <c:v>3667.9441000000002</c:v>
                </c:pt>
                <c:pt idx="952">
                  <c:v>3671.8009999999999</c:v>
                </c:pt>
                <c:pt idx="953">
                  <c:v>3675.6579999999999</c:v>
                </c:pt>
                <c:pt idx="954">
                  <c:v>3679.5149000000001</c:v>
                </c:pt>
                <c:pt idx="955">
                  <c:v>3683.3717999999999</c:v>
                </c:pt>
                <c:pt idx="956">
                  <c:v>3687.228799999999</c:v>
                </c:pt>
                <c:pt idx="957">
                  <c:v>3691.0857000000001</c:v>
                </c:pt>
                <c:pt idx="958">
                  <c:v>3694.9425999999999</c:v>
                </c:pt>
                <c:pt idx="959">
                  <c:v>3698.7995999999998</c:v>
                </c:pt>
                <c:pt idx="960">
                  <c:v>3702.6565000000001</c:v>
                </c:pt>
                <c:pt idx="961">
                  <c:v>3706.5133999999998</c:v>
                </c:pt>
                <c:pt idx="962">
                  <c:v>3710.3703999999998</c:v>
                </c:pt>
                <c:pt idx="963">
                  <c:v>3714.2273</c:v>
                </c:pt>
                <c:pt idx="964">
                  <c:v>3718.0841999999998</c:v>
                </c:pt>
                <c:pt idx="965">
                  <c:v>3721.9412000000002</c:v>
                </c:pt>
                <c:pt idx="966">
                  <c:v>3725.7981</c:v>
                </c:pt>
                <c:pt idx="967">
                  <c:v>3729.6550000000002</c:v>
                </c:pt>
                <c:pt idx="968">
                  <c:v>3733.5120000000002</c:v>
                </c:pt>
                <c:pt idx="969">
                  <c:v>3737.368899999999</c:v>
                </c:pt>
                <c:pt idx="970">
                  <c:v>3741.2258000000002</c:v>
                </c:pt>
                <c:pt idx="971">
                  <c:v>3745.0828000000001</c:v>
                </c:pt>
                <c:pt idx="972">
                  <c:v>3748.9396999999999</c:v>
                </c:pt>
                <c:pt idx="973">
                  <c:v>3752.7966000000001</c:v>
                </c:pt>
                <c:pt idx="974">
                  <c:v>3756.6536000000001</c:v>
                </c:pt>
                <c:pt idx="975">
                  <c:v>3760.5104999999999</c:v>
                </c:pt>
                <c:pt idx="976">
                  <c:v>3764.3674000000001</c:v>
                </c:pt>
                <c:pt idx="977">
                  <c:v>3768.2244000000001</c:v>
                </c:pt>
                <c:pt idx="978">
                  <c:v>3772.0812999999998</c:v>
                </c:pt>
                <c:pt idx="979">
                  <c:v>3775.9382000000001</c:v>
                </c:pt>
                <c:pt idx="980">
                  <c:v>3779.7952</c:v>
                </c:pt>
                <c:pt idx="981">
                  <c:v>3783.6520999999998</c:v>
                </c:pt>
                <c:pt idx="982">
                  <c:v>3787.509</c:v>
                </c:pt>
                <c:pt idx="983">
                  <c:v>3791.366</c:v>
                </c:pt>
                <c:pt idx="984">
                  <c:v>3795.2229000000002</c:v>
                </c:pt>
                <c:pt idx="985">
                  <c:v>3799.0798</c:v>
                </c:pt>
                <c:pt idx="986">
                  <c:v>3802.9367999999999</c:v>
                </c:pt>
                <c:pt idx="987">
                  <c:v>3806.7937000000002</c:v>
                </c:pt>
                <c:pt idx="988">
                  <c:v>3810.6505999999999</c:v>
                </c:pt>
                <c:pt idx="989">
                  <c:v>3814.5075999999999</c:v>
                </c:pt>
                <c:pt idx="990">
                  <c:v>3818.3645000000001</c:v>
                </c:pt>
                <c:pt idx="991">
                  <c:v>3822.2213999999999</c:v>
                </c:pt>
                <c:pt idx="992">
                  <c:v>3826.0783999999999</c:v>
                </c:pt>
                <c:pt idx="993">
                  <c:v>3829.9353000000001</c:v>
                </c:pt>
                <c:pt idx="994">
                  <c:v>3833.7921999999999</c:v>
                </c:pt>
                <c:pt idx="995">
                  <c:v>3837.6491999999998</c:v>
                </c:pt>
                <c:pt idx="996">
                  <c:v>3841.5061000000001</c:v>
                </c:pt>
                <c:pt idx="997">
                  <c:v>3845.3629999999998</c:v>
                </c:pt>
                <c:pt idx="998">
                  <c:v>3849.22</c:v>
                </c:pt>
                <c:pt idx="999">
                  <c:v>3853.0769</c:v>
                </c:pt>
                <c:pt idx="1000">
                  <c:v>3856.9337999999998</c:v>
                </c:pt>
                <c:pt idx="1001">
                  <c:v>3860.7908000000002</c:v>
                </c:pt>
                <c:pt idx="1002">
                  <c:v>3864.6477</c:v>
                </c:pt>
                <c:pt idx="1003">
                  <c:v>3868.5046000000002</c:v>
                </c:pt>
                <c:pt idx="1004">
                  <c:v>3872.3616000000002</c:v>
                </c:pt>
                <c:pt idx="1005">
                  <c:v>3876.218499999999</c:v>
                </c:pt>
                <c:pt idx="1006">
                  <c:v>3880.0754000000002</c:v>
                </c:pt>
                <c:pt idx="1007">
                  <c:v>3883.9324000000001</c:v>
                </c:pt>
                <c:pt idx="1008">
                  <c:v>3887.789299999999</c:v>
                </c:pt>
                <c:pt idx="1009">
                  <c:v>3891.6462000000001</c:v>
                </c:pt>
                <c:pt idx="1010">
                  <c:v>3895.5032000000001</c:v>
                </c:pt>
                <c:pt idx="1011">
                  <c:v>3899.3600999999999</c:v>
                </c:pt>
                <c:pt idx="1012">
                  <c:v>3903.2170000000001</c:v>
                </c:pt>
                <c:pt idx="1013">
                  <c:v>3907.0740000000001</c:v>
                </c:pt>
                <c:pt idx="1014">
                  <c:v>3910.9308999999998</c:v>
                </c:pt>
                <c:pt idx="1015">
                  <c:v>3914.7878000000001</c:v>
                </c:pt>
                <c:pt idx="1016">
                  <c:v>3918.6448</c:v>
                </c:pt>
                <c:pt idx="1017">
                  <c:v>3922.5016999999998</c:v>
                </c:pt>
                <c:pt idx="1018">
                  <c:v>3926.3586</c:v>
                </c:pt>
                <c:pt idx="1019">
                  <c:v>3930.2156</c:v>
                </c:pt>
                <c:pt idx="1020">
                  <c:v>3934.0725000000002</c:v>
                </c:pt>
                <c:pt idx="1021">
                  <c:v>3937.9294</c:v>
                </c:pt>
                <c:pt idx="1022">
                  <c:v>3941.7864</c:v>
                </c:pt>
                <c:pt idx="1023">
                  <c:v>3945.6433000000002</c:v>
                </c:pt>
                <c:pt idx="1024">
                  <c:v>3949.5001999999999</c:v>
                </c:pt>
                <c:pt idx="1025">
                  <c:v>3953.3571999999999</c:v>
                </c:pt>
                <c:pt idx="1026">
                  <c:v>3957.2141000000001</c:v>
                </c:pt>
                <c:pt idx="1027">
                  <c:v>3961.0709999999999</c:v>
                </c:pt>
                <c:pt idx="1028">
                  <c:v>3964.9279999999999</c:v>
                </c:pt>
                <c:pt idx="1029">
                  <c:v>3968.7849000000001</c:v>
                </c:pt>
                <c:pt idx="1030">
                  <c:v>3972.6417999999999</c:v>
                </c:pt>
                <c:pt idx="1031">
                  <c:v>3976.4987999999998</c:v>
                </c:pt>
                <c:pt idx="1032">
                  <c:v>3980.3557000000001</c:v>
                </c:pt>
                <c:pt idx="1033">
                  <c:v>3984.2125999999998</c:v>
                </c:pt>
                <c:pt idx="1034">
                  <c:v>3988.0695999999998</c:v>
                </c:pt>
                <c:pt idx="1035">
                  <c:v>3991.9265</c:v>
                </c:pt>
                <c:pt idx="1036">
                  <c:v>3995.7833999999998</c:v>
                </c:pt>
                <c:pt idx="1037">
                  <c:v>3999.6404000000002</c:v>
                </c:pt>
                <c:pt idx="1038">
                  <c:v>4003.4973</c:v>
                </c:pt>
                <c:pt idx="1039">
                  <c:v>4007.3542000000002</c:v>
                </c:pt>
                <c:pt idx="1040">
                  <c:v>4011.2112000000002</c:v>
                </c:pt>
                <c:pt idx="1041">
                  <c:v>4015.0681</c:v>
                </c:pt>
                <c:pt idx="1042">
                  <c:v>4018.9250000000002</c:v>
                </c:pt>
                <c:pt idx="1043">
                  <c:v>4022.7820000000002</c:v>
                </c:pt>
                <c:pt idx="1044">
                  <c:v>4026.638899999999</c:v>
                </c:pt>
                <c:pt idx="1045">
                  <c:v>4030.4958000000001</c:v>
                </c:pt>
                <c:pt idx="1046">
                  <c:v>4034.3528000000001</c:v>
                </c:pt>
                <c:pt idx="1047">
                  <c:v>4038.209699999999</c:v>
                </c:pt>
                <c:pt idx="1048">
                  <c:v>4042.066699999998</c:v>
                </c:pt>
                <c:pt idx="1049">
                  <c:v>4045.9236000000001</c:v>
                </c:pt>
                <c:pt idx="1050">
                  <c:v>4049.780499999998</c:v>
                </c:pt>
                <c:pt idx="1051">
                  <c:v>4053.6374999999998</c:v>
                </c:pt>
                <c:pt idx="1052">
                  <c:v>4057.4944</c:v>
                </c:pt>
                <c:pt idx="1053">
                  <c:v>4061.3512999999998</c:v>
                </c:pt>
                <c:pt idx="1054">
                  <c:v>4065.208299999998</c:v>
                </c:pt>
                <c:pt idx="1055">
                  <c:v>4069.0652</c:v>
                </c:pt>
                <c:pt idx="1056">
                  <c:v>4072.9220999999998</c:v>
                </c:pt>
                <c:pt idx="1057">
                  <c:v>4076.7791000000002</c:v>
                </c:pt>
                <c:pt idx="1058">
                  <c:v>4080.636</c:v>
                </c:pt>
                <c:pt idx="1059">
                  <c:v>4084.4929000000002</c:v>
                </c:pt>
                <c:pt idx="1060">
                  <c:v>4088.3499000000002</c:v>
                </c:pt>
                <c:pt idx="1061">
                  <c:v>4092.206799999999</c:v>
                </c:pt>
                <c:pt idx="1062">
                  <c:v>4096.0640000000003</c:v>
                </c:pt>
                <c:pt idx="1063">
                  <c:v>4099.9209000000001</c:v>
                </c:pt>
                <c:pt idx="1064">
                  <c:v>4103.7777999999435</c:v>
                </c:pt>
                <c:pt idx="1065">
                  <c:v>4107.6347999999998</c:v>
                </c:pt>
                <c:pt idx="1066">
                  <c:v>4111.4916999999996</c:v>
                </c:pt>
                <c:pt idx="1067">
                  <c:v>4115.3486000000003</c:v>
                </c:pt>
                <c:pt idx="1068">
                  <c:v>4119.2056000000002</c:v>
                </c:pt>
                <c:pt idx="1069">
                  <c:v>4123.0625</c:v>
                </c:pt>
                <c:pt idx="1070">
                  <c:v>4126.9193999999998</c:v>
                </c:pt>
                <c:pt idx="1071">
                  <c:v>4130.7763999999997</c:v>
                </c:pt>
                <c:pt idx="1072">
                  <c:v>4134.6333000000004</c:v>
                </c:pt>
                <c:pt idx="1073">
                  <c:v>4138.4902000000002</c:v>
                </c:pt>
                <c:pt idx="1074">
                  <c:v>4142.3472000000002</c:v>
                </c:pt>
                <c:pt idx="1075">
                  <c:v>4146.2040999999999</c:v>
                </c:pt>
                <c:pt idx="1076">
                  <c:v>4150.0609999999997</c:v>
                </c:pt>
                <c:pt idx="1077">
                  <c:v>4153.9179999999997</c:v>
                </c:pt>
                <c:pt idx="1078">
                  <c:v>4157.7748999999994</c:v>
                </c:pt>
                <c:pt idx="1079">
                  <c:v>4161.6318000000001</c:v>
                </c:pt>
                <c:pt idx="1080">
                  <c:v>4165.4887999999964</c:v>
                </c:pt>
                <c:pt idx="1081">
                  <c:v>4169.3457000000008</c:v>
                </c:pt>
                <c:pt idx="1082">
                  <c:v>4173.2025999999996</c:v>
                </c:pt>
                <c:pt idx="1083">
                  <c:v>4177.0595999999996</c:v>
                </c:pt>
                <c:pt idx="1084">
                  <c:v>4180.9165000000003</c:v>
                </c:pt>
                <c:pt idx="1085">
                  <c:v>4184.7733999999491</c:v>
                </c:pt>
                <c:pt idx="1086">
                  <c:v>4188.6304</c:v>
                </c:pt>
                <c:pt idx="1087">
                  <c:v>4192.4872999999989</c:v>
                </c:pt>
                <c:pt idx="1088">
                  <c:v>4196.3441999999995</c:v>
                </c:pt>
                <c:pt idx="1089">
                  <c:v>4200.2012000000004</c:v>
                </c:pt>
                <c:pt idx="1090">
                  <c:v>4204.0581000000002</c:v>
                </c:pt>
                <c:pt idx="1091">
                  <c:v>4207.915</c:v>
                </c:pt>
                <c:pt idx="1092">
                  <c:v>4211.7719999999999</c:v>
                </c:pt>
                <c:pt idx="1093">
                  <c:v>4215.6288999999997</c:v>
                </c:pt>
                <c:pt idx="1094">
                  <c:v>4219.4857999999986</c:v>
                </c:pt>
                <c:pt idx="1095">
                  <c:v>4223.3428000000004</c:v>
                </c:pt>
                <c:pt idx="1096">
                  <c:v>4227.1997000000001</c:v>
                </c:pt>
                <c:pt idx="1097">
                  <c:v>4231.0565999999999</c:v>
                </c:pt>
                <c:pt idx="1098">
                  <c:v>4234.9135999999999</c:v>
                </c:pt>
                <c:pt idx="1099">
                  <c:v>4238.7704999999996</c:v>
                </c:pt>
                <c:pt idx="1100">
                  <c:v>4242.6274000000003</c:v>
                </c:pt>
                <c:pt idx="1101">
                  <c:v>4246.4843999999975</c:v>
                </c:pt>
                <c:pt idx="1102">
                  <c:v>4250.3413</c:v>
                </c:pt>
                <c:pt idx="1103">
                  <c:v>4254.1981999999998</c:v>
                </c:pt>
                <c:pt idx="1104">
                  <c:v>4258.0551999999998</c:v>
                </c:pt>
                <c:pt idx="1105">
                  <c:v>4261.9120999999996</c:v>
                </c:pt>
                <c:pt idx="1106">
                  <c:v>4265.7690000000002</c:v>
                </c:pt>
                <c:pt idx="1107">
                  <c:v>4269.6260000000002</c:v>
                </c:pt>
                <c:pt idx="1108">
                  <c:v>4273.4829</c:v>
                </c:pt>
                <c:pt idx="1109">
                  <c:v>4277.3397999999997</c:v>
                </c:pt>
                <c:pt idx="1110">
                  <c:v>4281.1967999999997</c:v>
                </c:pt>
                <c:pt idx="1111">
                  <c:v>4285.0537000000004</c:v>
                </c:pt>
                <c:pt idx="1112">
                  <c:v>4288.9106000000002</c:v>
                </c:pt>
                <c:pt idx="1113">
                  <c:v>4292.7676000000001</c:v>
                </c:pt>
                <c:pt idx="1114">
                  <c:v>4296.6244999999999</c:v>
                </c:pt>
                <c:pt idx="1115">
                  <c:v>4300.4813999999997</c:v>
                </c:pt>
                <c:pt idx="1116">
                  <c:v>4304.3383999999996</c:v>
                </c:pt>
                <c:pt idx="1117">
                  <c:v>4308.1953000000003</c:v>
                </c:pt>
                <c:pt idx="1118">
                  <c:v>4312.0522000000001</c:v>
                </c:pt>
                <c:pt idx="1119">
                  <c:v>4315.9092000000001</c:v>
                </c:pt>
                <c:pt idx="1120">
                  <c:v>4319.7660999999998</c:v>
                </c:pt>
                <c:pt idx="1121">
                  <c:v>4323.6230000000014</c:v>
                </c:pt>
                <c:pt idx="1122">
                  <c:v>4327.4799999999996</c:v>
                </c:pt>
                <c:pt idx="1123">
                  <c:v>4331.3369000000002</c:v>
                </c:pt>
                <c:pt idx="1124">
                  <c:v>4335.1938</c:v>
                </c:pt>
                <c:pt idx="1125">
                  <c:v>4339.0508</c:v>
                </c:pt>
                <c:pt idx="1126">
                  <c:v>4342.9076999999988</c:v>
                </c:pt>
                <c:pt idx="1127">
                  <c:v>4346.7646000000004</c:v>
                </c:pt>
                <c:pt idx="1128">
                  <c:v>4350.6216000000004</c:v>
                </c:pt>
                <c:pt idx="1129">
                  <c:v>4354.4784999999974</c:v>
                </c:pt>
                <c:pt idx="1130">
                  <c:v>4358.3353999999999</c:v>
                </c:pt>
                <c:pt idx="1131">
                  <c:v>4362.1923999999999</c:v>
                </c:pt>
                <c:pt idx="1132">
                  <c:v>4366.0493000000006</c:v>
                </c:pt>
                <c:pt idx="1133">
                  <c:v>4369.9063000000006</c:v>
                </c:pt>
                <c:pt idx="1134">
                  <c:v>4373.7632000000003</c:v>
                </c:pt>
                <c:pt idx="1135">
                  <c:v>4377.6201000000001</c:v>
                </c:pt>
                <c:pt idx="1136">
                  <c:v>4381.4770999999964</c:v>
                </c:pt>
                <c:pt idx="1137">
                  <c:v>4385.3339999999998</c:v>
                </c:pt>
                <c:pt idx="1138">
                  <c:v>4389.1908999999996</c:v>
                </c:pt>
                <c:pt idx="1139">
                  <c:v>4393.0478999999996</c:v>
                </c:pt>
                <c:pt idx="1140">
                  <c:v>4396.9047999999984</c:v>
                </c:pt>
                <c:pt idx="1141">
                  <c:v>4400.7617</c:v>
                </c:pt>
                <c:pt idx="1142">
                  <c:v>4404.6187</c:v>
                </c:pt>
                <c:pt idx="1143">
                  <c:v>4408.4755999999998</c:v>
                </c:pt>
                <c:pt idx="1144">
                  <c:v>4412.3325000000004</c:v>
                </c:pt>
                <c:pt idx="1145">
                  <c:v>4416.1895000000004</c:v>
                </c:pt>
                <c:pt idx="1146">
                  <c:v>4420.0464000000002</c:v>
                </c:pt>
                <c:pt idx="1147">
                  <c:v>4423.9032999999999</c:v>
                </c:pt>
                <c:pt idx="1148">
                  <c:v>4427.7603000000008</c:v>
                </c:pt>
                <c:pt idx="1149">
                  <c:v>4431.6171999999997</c:v>
                </c:pt>
                <c:pt idx="1150">
                  <c:v>4435.4740999999995</c:v>
                </c:pt>
                <c:pt idx="1151">
                  <c:v>4439.3311000000003</c:v>
                </c:pt>
                <c:pt idx="1152">
                  <c:v>4443.1880000000001</c:v>
                </c:pt>
                <c:pt idx="1153">
                  <c:v>4447.0448999999999</c:v>
                </c:pt>
                <c:pt idx="1154">
                  <c:v>4450.9018999999998</c:v>
                </c:pt>
                <c:pt idx="1155">
                  <c:v>4454.7587999999996</c:v>
                </c:pt>
                <c:pt idx="1156">
                  <c:v>4458.6157000000003</c:v>
                </c:pt>
                <c:pt idx="1157">
                  <c:v>4462.4727000000003</c:v>
                </c:pt>
                <c:pt idx="1158">
                  <c:v>4466.3296</c:v>
                </c:pt>
                <c:pt idx="1159">
                  <c:v>4470.1864999999998</c:v>
                </c:pt>
                <c:pt idx="1160">
                  <c:v>4474.0434999999998</c:v>
                </c:pt>
                <c:pt idx="1161">
                  <c:v>4477.9004000000004</c:v>
                </c:pt>
                <c:pt idx="1162">
                  <c:v>4481.7573000000002</c:v>
                </c:pt>
                <c:pt idx="1163">
                  <c:v>4485.6143000000002</c:v>
                </c:pt>
                <c:pt idx="1164">
                  <c:v>4489.4712</c:v>
                </c:pt>
                <c:pt idx="1165">
                  <c:v>4493.3280999999997</c:v>
                </c:pt>
                <c:pt idx="1166">
                  <c:v>4497.1850999999997</c:v>
                </c:pt>
                <c:pt idx="1167">
                  <c:v>4501.0420000000004</c:v>
                </c:pt>
                <c:pt idx="1168">
                  <c:v>4504.8989000000001</c:v>
                </c:pt>
                <c:pt idx="1169">
                  <c:v>4508.7559000000001</c:v>
                </c:pt>
                <c:pt idx="1170">
                  <c:v>4512.6127999999999</c:v>
                </c:pt>
                <c:pt idx="1171">
                  <c:v>4516.4697000000006</c:v>
                </c:pt>
                <c:pt idx="1172">
                  <c:v>4520.3267000000014</c:v>
                </c:pt>
                <c:pt idx="1173">
                  <c:v>4524.1836000000003</c:v>
                </c:pt>
                <c:pt idx="1174">
                  <c:v>4528.0405000000001</c:v>
                </c:pt>
                <c:pt idx="1175">
                  <c:v>4531.8975</c:v>
                </c:pt>
                <c:pt idx="1176">
                  <c:v>4535.7543999999998</c:v>
                </c:pt>
                <c:pt idx="1177">
                  <c:v>4539.6113000000014</c:v>
                </c:pt>
                <c:pt idx="1178">
                  <c:v>4543.4683000000005</c:v>
                </c:pt>
                <c:pt idx="1179">
                  <c:v>4547.3252000000002</c:v>
                </c:pt>
                <c:pt idx="1180">
                  <c:v>4551.1821</c:v>
                </c:pt>
                <c:pt idx="1181">
                  <c:v>4555.0391</c:v>
                </c:pt>
                <c:pt idx="1182">
                  <c:v>4558.8959999999997</c:v>
                </c:pt>
                <c:pt idx="1183">
                  <c:v>4562.7529000000004</c:v>
                </c:pt>
                <c:pt idx="1184">
                  <c:v>4566.6099000000004</c:v>
                </c:pt>
                <c:pt idx="1185">
                  <c:v>4570.4668000000001</c:v>
                </c:pt>
                <c:pt idx="1186">
                  <c:v>4574.3237000000008</c:v>
                </c:pt>
                <c:pt idx="1187">
                  <c:v>4578.1807000000008</c:v>
                </c:pt>
                <c:pt idx="1188">
                  <c:v>4582.0375999999997</c:v>
                </c:pt>
                <c:pt idx="1189">
                  <c:v>4585.8945000000003</c:v>
                </c:pt>
                <c:pt idx="1190">
                  <c:v>4589.7515000000003</c:v>
                </c:pt>
                <c:pt idx="1191">
                  <c:v>4593.6084000000001</c:v>
                </c:pt>
                <c:pt idx="1192">
                  <c:v>4597.4653000000008</c:v>
                </c:pt>
                <c:pt idx="1193">
                  <c:v>4601.3223000000007</c:v>
                </c:pt>
                <c:pt idx="1194">
                  <c:v>4605.1791999999996</c:v>
                </c:pt>
                <c:pt idx="1195">
                  <c:v>4609.0361000000003</c:v>
                </c:pt>
                <c:pt idx="1196">
                  <c:v>4612.8931000000002</c:v>
                </c:pt>
                <c:pt idx="1197">
                  <c:v>4616.75</c:v>
                </c:pt>
                <c:pt idx="1198">
                  <c:v>4620.6068999999998</c:v>
                </c:pt>
                <c:pt idx="1199">
                  <c:v>4624.4638999999997</c:v>
                </c:pt>
                <c:pt idx="1200">
                  <c:v>4628.3208000000004</c:v>
                </c:pt>
                <c:pt idx="1201">
                  <c:v>4632.1777000000002</c:v>
                </c:pt>
                <c:pt idx="1202">
                  <c:v>4636.0347000000002</c:v>
                </c:pt>
                <c:pt idx="1203">
                  <c:v>4639.8915999999999</c:v>
                </c:pt>
                <c:pt idx="1204">
                  <c:v>4643.7484999999997</c:v>
                </c:pt>
                <c:pt idx="1205">
                  <c:v>4647.6054999999997</c:v>
                </c:pt>
                <c:pt idx="1206">
                  <c:v>4651.4624000000003</c:v>
                </c:pt>
                <c:pt idx="1207">
                  <c:v>4655.3193000000001</c:v>
                </c:pt>
                <c:pt idx="1208">
                  <c:v>4659.1763000000001</c:v>
                </c:pt>
                <c:pt idx="1209">
                  <c:v>4663.0331999999999</c:v>
                </c:pt>
                <c:pt idx="1210">
                  <c:v>4666.8900999999996</c:v>
                </c:pt>
                <c:pt idx="1211">
                  <c:v>4670.7470999999996</c:v>
                </c:pt>
                <c:pt idx="1212">
                  <c:v>4674.6040000000003</c:v>
                </c:pt>
                <c:pt idx="1213">
                  <c:v>4678.4609</c:v>
                </c:pt>
                <c:pt idx="1214">
                  <c:v>4682.3179</c:v>
                </c:pt>
                <c:pt idx="1215">
                  <c:v>4686.1747999999998</c:v>
                </c:pt>
                <c:pt idx="1216">
                  <c:v>4690.0316999999995</c:v>
                </c:pt>
                <c:pt idx="1217">
                  <c:v>4693.8887000000004</c:v>
                </c:pt>
                <c:pt idx="1218">
                  <c:v>4697.7456000000002</c:v>
                </c:pt>
                <c:pt idx="1219">
                  <c:v>4701.6025</c:v>
                </c:pt>
                <c:pt idx="1220">
                  <c:v>4705.4594999999999</c:v>
                </c:pt>
                <c:pt idx="1221">
                  <c:v>4709.3163999999997</c:v>
                </c:pt>
                <c:pt idx="1222">
                  <c:v>4713.1733000000004</c:v>
                </c:pt>
                <c:pt idx="1223">
                  <c:v>4717.0303000000004</c:v>
                </c:pt>
                <c:pt idx="1224">
                  <c:v>4720.8872000000001</c:v>
                </c:pt>
                <c:pt idx="1225">
                  <c:v>4724.7440999999999</c:v>
                </c:pt>
                <c:pt idx="1226">
                  <c:v>4728.6010999999999</c:v>
                </c:pt>
                <c:pt idx="1227">
                  <c:v>4732.4579999999996</c:v>
                </c:pt>
                <c:pt idx="1228">
                  <c:v>4736.3149000000003</c:v>
                </c:pt>
                <c:pt idx="1229">
                  <c:v>4740.1719000000003</c:v>
                </c:pt>
                <c:pt idx="1230">
                  <c:v>4744.0288</c:v>
                </c:pt>
                <c:pt idx="1231">
                  <c:v>4747.8857000000007</c:v>
                </c:pt>
                <c:pt idx="1232">
                  <c:v>4751.7427000000007</c:v>
                </c:pt>
                <c:pt idx="1233">
                  <c:v>4755.5995999999996</c:v>
                </c:pt>
                <c:pt idx="1234">
                  <c:v>4759.4565000000002</c:v>
                </c:pt>
                <c:pt idx="1235">
                  <c:v>4763.3135000000002</c:v>
                </c:pt>
                <c:pt idx="1236">
                  <c:v>4767.1704</c:v>
                </c:pt>
                <c:pt idx="1237">
                  <c:v>4771.0273000000007</c:v>
                </c:pt>
                <c:pt idx="1238">
                  <c:v>4774.8843000000006</c:v>
                </c:pt>
                <c:pt idx="1239">
                  <c:v>4778.7412000000004</c:v>
                </c:pt>
                <c:pt idx="1240">
                  <c:v>4782.5981000000002</c:v>
                </c:pt>
                <c:pt idx="1241">
                  <c:v>4786.4551000000001</c:v>
                </c:pt>
                <c:pt idx="1242">
                  <c:v>4790.3119999999999</c:v>
                </c:pt>
                <c:pt idx="1243">
                  <c:v>4794.1688999999997</c:v>
                </c:pt>
                <c:pt idx="1244">
                  <c:v>4798.0258999999996</c:v>
                </c:pt>
                <c:pt idx="1245">
                  <c:v>4801.8828000000003</c:v>
                </c:pt>
                <c:pt idx="1246">
                  <c:v>4805.7397000000001</c:v>
                </c:pt>
                <c:pt idx="1247">
                  <c:v>4809.5967000000001</c:v>
                </c:pt>
                <c:pt idx="1248">
                  <c:v>4813.4535999999998</c:v>
                </c:pt>
                <c:pt idx="1249">
                  <c:v>4817.3104999999996</c:v>
                </c:pt>
                <c:pt idx="1250">
                  <c:v>4821.1674999999996</c:v>
                </c:pt>
                <c:pt idx="1251">
                  <c:v>4825.0244000000002</c:v>
                </c:pt>
                <c:pt idx="1252">
                  <c:v>4828.8813</c:v>
                </c:pt>
                <c:pt idx="1253">
                  <c:v>4832.7383</c:v>
                </c:pt>
                <c:pt idx="1254">
                  <c:v>4836.5951999999997</c:v>
                </c:pt>
                <c:pt idx="1255">
                  <c:v>4840.4521000000004</c:v>
                </c:pt>
                <c:pt idx="1256">
                  <c:v>4844.3091000000004</c:v>
                </c:pt>
                <c:pt idx="1257">
                  <c:v>4848.1660000000002</c:v>
                </c:pt>
                <c:pt idx="1258">
                  <c:v>4852.0228999999999</c:v>
                </c:pt>
                <c:pt idx="1259">
                  <c:v>4855.8798999999999</c:v>
                </c:pt>
                <c:pt idx="1260">
                  <c:v>4859.7367999999997</c:v>
                </c:pt>
                <c:pt idx="1261">
                  <c:v>4863.5937999999996</c:v>
                </c:pt>
                <c:pt idx="1262">
                  <c:v>4867.4507000000003</c:v>
                </c:pt>
                <c:pt idx="1263">
                  <c:v>4871.3076000000001</c:v>
                </c:pt>
                <c:pt idx="1264">
                  <c:v>4875.1646000000001</c:v>
                </c:pt>
                <c:pt idx="1265">
                  <c:v>4879.0214999999998</c:v>
                </c:pt>
                <c:pt idx="1266">
                  <c:v>4882.8783999999996</c:v>
                </c:pt>
                <c:pt idx="1267">
                  <c:v>4886.7353999999996</c:v>
                </c:pt>
                <c:pt idx="1268">
                  <c:v>4890.5923000000003</c:v>
                </c:pt>
                <c:pt idx="1269">
                  <c:v>4894.4492</c:v>
                </c:pt>
                <c:pt idx="1270">
                  <c:v>4898.3062</c:v>
                </c:pt>
                <c:pt idx="1271">
                  <c:v>4902.1630999999998</c:v>
                </c:pt>
                <c:pt idx="1272">
                  <c:v>4906.0200000000004</c:v>
                </c:pt>
                <c:pt idx="1273">
                  <c:v>4909.8770000000004</c:v>
                </c:pt>
                <c:pt idx="1274">
                  <c:v>4913.7338999999974</c:v>
                </c:pt>
                <c:pt idx="1275">
                  <c:v>4917.5907999999999</c:v>
                </c:pt>
                <c:pt idx="1276">
                  <c:v>4921.447799999949</c:v>
                </c:pt>
                <c:pt idx="1277">
                  <c:v>4925.3047000000006</c:v>
                </c:pt>
                <c:pt idx="1278">
                  <c:v>4929.1616000000004</c:v>
                </c:pt>
                <c:pt idx="1279">
                  <c:v>4933.0186000000003</c:v>
                </c:pt>
                <c:pt idx="1280">
                  <c:v>4936.8755000000001</c:v>
                </c:pt>
                <c:pt idx="1281">
                  <c:v>4940.7323999999999</c:v>
                </c:pt>
                <c:pt idx="1282">
                  <c:v>4944.5893999999998</c:v>
                </c:pt>
                <c:pt idx="1283">
                  <c:v>4948.4463000000014</c:v>
                </c:pt>
                <c:pt idx="1284">
                  <c:v>4952.3032000000003</c:v>
                </c:pt>
                <c:pt idx="1285">
                  <c:v>4956.1602000000003</c:v>
                </c:pt>
                <c:pt idx="1286">
                  <c:v>4960.0171</c:v>
                </c:pt>
                <c:pt idx="1287">
                  <c:v>4963.8739999999998</c:v>
                </c:pt>
                <c:pt idx="1288">
                  <c:v>4967.7309999999998</c:v>
                </c:pt>
                <c:pt idx="1289">
                  <c:v>4971.5879000000004</c:v>
                </c:pt>
                <c:pt idx="1290">
                  <c:v>4975.4447999999966</c:v>
                </c:pt>
                <c:pt idx="1291">
                  <c:v>4979.3018000000002</c:v>
                </c:pt>
                <c:pt idx="1292">
                  <c:v>4983.1587</c:v>
                </c:pt>
                <c:pt idx="1293">
                  <c:v>4987.0155999999997</c:v>
                </c:pt>
                <c:pt idx="1294">
                  <c:v>4990.8725999999997</c:v>
                </c:pt>
                <c:pt idx="1295">
                  <c:v>4994.7295000000004</c:v>
                </c:pt>
                <c:pt idx="1296">
                  <c:v>4998.5864000000001</c:v>
                </c:pt>
                <c:pt idx="1297">
                  <c:v>5002.4433999999901</c:v>
                </c:pt>
                <c:pt idx="1298">
                  <c:v>5006.3003000000008</c:v>
                </c:pt>
                <c:pt idx="1299">
                  <c:v>5010.1571999999996</c:v>
                </c:pt>
                <c:pt idx="1300">
                  <c:v>5014.0141999999996</c:v>
                </c:pt>
                <c:pt idx="1301">
                  <c:v>5017.8711000000003</c:v>
                </c:pt>
                <c:pt idx="1302">
                  <c:v>5021.7280000000001</c:v>
                </c:pt>
                <c:pt idx="1303">
                  <c:v>5025.585</c:v>
                </c:pt>
                <c:pt idx="1304">
                  <c:v>5029.4418999999998</c:v>
                </c:pt>
                <c:pt idx="1305">
                  <c:v>5033.2987999999996</c:v>
                </c:pt>
                <c:pt idx="1306">
                  <c:v>5037.1558000000014</c:v>
                </c:pt>
                <c:pt idx="1307">
                  <c:v>5041.0127000000002</c:v>
                </c:pt>
                <c:pt idx="1308">
                  <c:v>5044.8696</c:v>
                </c:pt>
                <c:pt idx="1309">
                  <c:v>5048.7266</c:v>
                </c:pt>
                <c:pt idx="1310">
                  <c:v>5052.5834999999997</c:v>
                </c:pt>
                <c:pt idx="1311">
                  <c:v>5056.4403999999986</c:v>
                </c:pt>
                <c:pt idx="1312">
                  <c:v>5060.2973999999986</c:v>
                </c:pt>
                <c:pt idx="1313">
                  <c:v>5064.1543000000001</c:v>
                </c:pt>
                <c:pt idx="1314">
                  <c:v>5068.0111999999999</c:v>
                </c:pt>
                <c:pt idx="1315">
                  <c:v>5071.8681999999999</c:v>
                </c:pt>
                <c:pt idx="1316">
                  <c:v>5075.7250999999997</c:v>
                </c:pt>
                <c:pt idx="1317">
                  <c:v>5079.5820000000003</c:v>
                </c:pt>
                <c:pt idx="1318">
                  <c:v>5083.4389999999976</c:v>
                </c:pt>
                <c:pt idx="1319">
                  <c:v>5087.2959000000001</c:v>
                </c:pt>
                <c:pt idx="1320">
                  <c:v>5091.1527999999998</c:v>
                </c:pt>
                <c:pt idx="1321">
                  <c:v>5095.0097999999998</c:v>
                </c:pt>
                <c:pt idx="1322">
                  <c:v>5098.8667000000014</c:v>
                </c:pt>
                <c:pt idx="1323">
                  <c:v>5102.7236000000003</c:v>
                </c:pt>
                <c:pt idx="1324">
                  <c:v>5106.5806000000002</c:v>
                </c:pt>
                <c:pt idx="1325">
                  <c:v>5110.4374999999491</c:v>
                </c:pt>
                <c:pt idx="1326">
                  <c:v>5114.2943999999998</c:v>
                </c:pt>
                <c:pt idx="1327">
                  <c:v>5118.1513999999997</c:v>
                </c:pt>
                <c:pt idx="1328">
                  <c:v>5122.0083000000004</c:v>
                </c:pt>
                <c:pt idx="1329">
                  <c:v>5125.8652000000002</c:v>
                </c:pt>
                <c:pt idx="1330">
                  <c:v>5129.7222000000002</c:v>
                </c:pt>
                <c:pt idx="1331">
                  <c:v>5133.5790999999999</c:v>
                </c:pt>
                <c:pt idx="1332">
                  <c:v>5137.4359999999997</c:v>
                </c:pt>
                <c:pt idx="1333">
                  <c:v>5141.2930000000006</c:v>
                </c:pt>
                <c:pt idx="1334">
                  <c:v>5145.1499000000003</c:v>
                </c:pt>
                <c:pt idx="1335">
                  <c:v>5149.0068000000001</c:v>
                </c:pt>
                <c:pt idx="1336">
                  <c:v>5152.8638000000001</c:v>
                </c:pt>
                <c:pt idx="1337">
                  <c:v>5156.7207000000008</c:v>
                </c:pt>
                <c:pt idx="1338">
                  <c:v>5160.5775999999996</c:v>
                </c:pt>
                <c:pt idx="1339">
                  <c:v>5164.4345999999996</c:v>
                </c:pt>
                <c:pt idx="1340">
                  <c:v>5168.2915000000003</c:v>
                </c:pt>
                <c:pt idx="1341">
                  <c:v>5172.1484</c:v>
                </c:pt>
                <c:pt idx="1342">
                  <c:v>5176.0054</c:v>
                </c:pt>
                <c:pt idx="1343">
                  <c:v>5179.8623000000007</c:v>
                </c:pt>
                <c:pt idx="1344">
                  <c:v>5183.7191999999995</c:v>
                </c:pt>
                <c:pt idx="1345">
                  <c:v>5187.5762000000004</c:v>
                </c:pt>
                <c:pt idx="1346">
                  <c:v>5191.4330999999966</c:v>
                </c:pt>
                <c:pt idx="1347">
                  <c:v>5195.29</c:v>
                </c:pt>
                <c:pt idx="1348">
                  <c:v>5199.1470000000008</c:v>
                </c:pt>
                <c:pt idx="1349">
                  <c:v>5203.0038999999997</c:v>
                </c:pt>
                <c:pt idx="1350">
                  <c:v>5206.8608000000004</c:v>
                </c:pt>
                <c:pt idx="1351">
                  <c:v>5210.7177999999994</c:v>
                </c:pt>
                <c:pt idx="1352">
                  <c:v>5214.5747000000001</c:v>
                </c:pt>
                <c:pt idx="1353">
                  <c:v>5218.4315999999999</c:v>
                </c:pt>
                <c:pt idx="1354">
                  <c:v>5222.2885999999999</c:v>
                </c:pt>
                <c:pt idx="1355">
                  <c:v>5226.1454999999996</c:v>
                </c:pt>
                <c:pt idx="1356">
                  <c:v>5230.0024000000003</c:v>
                </c:pt>
                <c:pt idx="1357">
                  <c:v>5233.8594000000003</c:v>
                </c:pt>
                <c:pt idx="1358">
                  <c:v>5237.7163</c:v>
                </c:pt>
                <c:pt idx="1359">
                  <c:v>5241.5731999999998</c:v>
                </c:pt>
                <c:pt idx="1360">
                  <c:v>5245.4301999999998</c:v>
                </c:pt>
                <c:pt idx="1361">
                  <c:v>5249.2870999999996</c:v>
                </c:pt>
                <c:pt idx="1362">
                  <c:v>5253.1440000000002</c:v>
                </c:pt>
                <c:pt idx="1363">
                  <c:v>5257.0010000000002</c:v>
                </c:pt>
                <c:pt idx="1364">
                  <c:v>5260.8579</c:v>
                </c:pt>
                <c:pt idx="1365">
                  <c:v>5264.7147999999997</c:v>
                </c:pt>
                <c:pt idx="1366">
                  <c:v>5268.5717999999997</c:v>
                </c:pt>
                <c:pt idx="1367">
                  <c:v>5272.4287000000004</c:v>
                </c:pt>
                <c:pt idx="1368">
                  <c:v>5276.2856000000002</c:v>
                </c:pt>
                <c:pt idx="1369">
                  <c:v>5280.1426000000001</c:v>
                </c:pt>
                <c:pt idx="1370">
                  <c:v>5283.9994999999999</c:v>
                </c:pt>
                <c:pt idx="1371">
                  <c:v>5287.8563999999997</c:v>
                </c:pt>
                <c:pt idx="1372">
                  <c:v>5291.7133999999996</c:v>
                </c:pt>
                <c:pt idx="1373">
                  <c:v>5295.5703000000003</c:v>
                </c:pt>
                <c:pt idx="1374">
                  <c:v>5299.4272000000001</c:v>
                </c:pt>
                <c:pt idx="1375">
                  <c:v>5303.2842000000001</c:v>
                </c:pt>
                <c:pt idx="1376">
                  <c:v>5307.1410999999998</c:v>
                </c:pt>
                <c:pt idx="1377">
                  <c:v>5310.9979999999996</c:v>
                </c:pt>
                <c:pt idx="1378">
                  <c:v>5314.8549999999996</c:v>
                </c:pt>
                <c:pt idx="1379">
                  <c:v>5318.7119000000002</c:v>
                </c:pt>
                <c:pt idx="1380">
                  <c:v>5322.5688</c:v>
                </c:pt>
                <c:pt idx="1381">
                  <c:v>5326.4258</c:v>
                </c:pt>
                <c:pt idx="1382">
                  <c:v>5330.2827000000007</c:v>
                </c:pt>
                <c:pt idx="1383">
                  <c:v>5334.1396000000004</c:v>
                </c:pt>
                <c:pt idx="1384">
                  <c:v>5337.9966000000004</c:v>
                </c:pt>
                <c:pt idx="1385">
                  <c:v>5341.8535000000002</c:v>
                </c:pt>
                <c:pt idx="1386">
                  <c:v>5345.7103999999999</c:v>
                </c:pt>
                <c:pt idx="1387">
                  <c:v>5349.5673999999999</c:v>
                </c:pt>
                <c:pt idx="1388">
                  <c:v>5353.4243000000006</c:v>
                </c:pt>
                <c:pt idx="1389">
                  <c:v>5357.2813000000006</c:v>
                </c:pt>
                <c:pt idx="1390">
                  <c:v>5361.1382000000003</c:v>
                </c:pt>
                <c:pt idx="1391">
                  <c:v>5364.9951000000001</c:v>
                </c:pt>
                <c:pt idx="1392">
                  <c:v>5368.8521000000001</c:v>
                </c:pt>
                <c:pt idx="1393">
                  <c:v>5372.7089999999998</c:v>
                </c:pt>
                <c:pt idx="1394">
                  <c:v>5376.5658999999996</c:v>
                </c:pt>
                <c:pt idx="1395">
                  <c:v>5380.4228999999996</c:v>
                </c:pt>
                <c:pt idx="1396">
                  <c:v>5384.2797999999984</c:v>
                </c:pt>
                <c:pt idx="1397">
                  <c:v>5388.1367</c:v>
                </c:pt>
                <c:pt idx="1398">
                  <c:v>5391.9937</c:v>
                </c:pt>
                <c:pt idx="1399">
                  <c:v>5395.8505999999998</c:v>
                </c:pt>
                <c:pt idx="1400">
                  <c:v>5399.7075000000004</c:v>
                </c:pt>
                <c:pt idx="1401">
                  <c:v>5403.5645000000004</c:v>
                </c:pt>
                <c:pt idx="1402">
                  <c:v>5407.4214000000002</c:v>
                </c:pt>
                <c:pt idx="1403">
                  <c:v>5411.2782999999999</c:v>
                </c:pt>
                <c:pt idx="1404">
                  <c:v>5415.1353000000008</c:v>
                </c:pt>
                <c:pt idx="1405">
                  <c:v>5418.9921999999997</c:v>
                </c:pt>
                <c:pt idx="1406">
                  <c:v>5422.8491000000004</c:v>
                </c:pt>
                <c:pt idx="1407">
                  <c:v>5426.7061000000003</c:v>
                </c:pt>
                <c:pt idx="1408">
                  <c:v>5430.5630000000001</c:v>
                </c:pt>
                <c:pt idx="1409">
                  <c:v>5434.4198999999999</c:v>
                </c:pt>
                <c:pt idx="1410">
                  <c:v>5438.2768999999998</c:v>
                </c:pt>
                <c:pt idx="1411">
                  <c:v>5442.1337999999996</c:v>
                </c:pt>
                <c:pt idx="1412">
                  <c:v>5445.9907000000003</c:v>
                </c:pt>
                <c:pt idx="1413">
                  <c:v>5449.8477000000003</c:v>
                </c:pt>
                <c:pt idx="1414">
                  <c:v>5453.7046</c:v>
                </c:pt>
                <c:pt idx="1415">
                  <c:v>5457.5614999999998</c:v>
                </c:pt>
                <c:pt idx="1416">
                  <c:v>5461.4184999999998</c:v>
                </c:pt>
                <c:pt idx="1417">
                  <c:v>5465.2754000000004</c:v>
                </c:pt>
                <c:pt idx="1418">
                  <c:v>5469.1323000000002</c:v>
                </c:pt>
                <c:pt idx="1419">
                  <c:v>5472.9893000000002</c:v>
                </c:pt>
                <c:pt idx="1420">
                  <c:v>5476.8462</c:v>
                </c:pt>
                <c:pt idx="1421">
                  <c:v>5480.7030999999997</c:v>
                </c:pt>
                <c:pt idx="1422">
                  <c:v>5484.5600999999997</c:v>
                </c:pt>
                <c:pt idx="1423">
                  <c:v>5488.4170000000004</c:v>
                </c:pt>
                <c:pt idx="1424">
                  <c:v>5492.2738999999974</c:v>
                </c:pt>
                <c:pt idx="1425">
                  <c:v>5496.1309000000001</c:v>
                </c:pt>
                <c:pt idx="1426">
                  <c:v>5499.9877999999471</c:v>
                </c:pt>
                <c:pt idx="1427">
                  <c:v>5503.8447000000006</c:v>
                </c:pt>
                <c:pt idx="1428">
                  <c:v>5507.7017000000014</c:v>
                </c:pt>
                <c:pt idx="1429">
                  <c:v>5511.5586000000003</c:v>
                </c:pt>
                <c:pt idx="1430">
                  <c:v>5515.4155000000001</c:v>
                </c:pt>
                <c:pt idx="1431">
                  <c:v>5519.2725</c:v>
                </c:pt>
                <c:pt idx="1432">
                  <c:v>5523.1293999999998</c:v>
                </c:pt>
                <c:pt idx="1433">
                  <c:v>5526.9862999999996</c:v>
                </c:pt>
                <c:pt idx="1434">
                  <c:v>5530.8433000000005</c:v>
                </c:pt>
                <c:pt idx="1435">
                  <c:v>5534.7002000000002</c:v>
                </c:pt>
                <c:pt idx="1436">
                  <c:v>5538.5571</c:v>
                </c:pt>
                <c:pt idx="1437">
                  <c:v>5542.4141</c:v>
                </c:pt>
                <c:pt idx="1438">
                  <c:v>5546.2709999999997</c:v>
                </c:pt>
                <c:pt idx="1439">
                  <c:v>5550.1279000000004</c:v>
                </c:pt>
                <c:pt idx="1440">
                  <c:v>5553.9848999999986</c:v>
                </c:pt>
                <c:pt idx="1441">
                  <c:v>5557.8418000000001</c:v>
                </c:pt>
                <c:pt idx="1442">
                  <c:v>5561.6987000000008</c:v>
                </c:pt>
                <c:pt idx="1443">
                  <c:v>5565.5557000000008</c:v>
                </c:pt>
                <c:pt idx="1444">
                  <c:v>5569.4125999999997</c:v>
                </c:pt>
                <c:pt idx="1445">
                  <c:v>5573.2695000000003</c:v>
                </c:pt>
                <c:pt idx="1446">
                  <c:v>5577.1265000000003</c:v>
                </c:pt>
                <c:pt idx="1447">
                  <c:v>5580.9833999999964</c:v>
                </c:pt>
                <c:pt idx="1448">
                  <c:v>5584.8403000000008</c:v>
                </c:pt>
                <c:pt idx="1449">
                  <c:v>5588.6973000000007</c:v>
                </c:pt>
                <c:pt idx="1450">
                  <c:v>5592.5541999999996</c:v>
                </c:pt>
                <c:pt idx="1451">
                  <c:v>5596.4111000000003</c:v>
                </c:pt>
                <c:pt idx="1452">
                  <c:v>5600.2681000000002</c:v>
                </c:pt>
                <c:pt idx="1453">
                  <c:v>5604.125</c:v>
                </c:pt>
                <c:pt idx="1454">
                  <c:v>5607.9818999999998</c:v>
                </c:pt>
                <c:pt idx="1455">
                  <c:v>5611.8388999999997</c:v>
                </c:pt>
                <c:pt idx="1456">
                  <c:v>5615.6958000000004</c:v>
                </c:pt>
                <c:pt idx="1457">
                  <c:v>5619.5527000000002</c:v>
                </c:pt>
                <c:pt idx="1458">
                  <c:v>5623.4097000000002</c:v>
                </c:pt>
                <c:pt idx="1459">
                  <c:v>5627.2665999999999</c:v>
                </c:pt>
                <c:pt idx="1460">
                  <c:v>5631.1234999999997</c:v>
                </c:pt>
                <c:pt idx="1461">
                  <c:v>5634.9804999999997</c:v>
                </c:pt>
                <c:pt idx="1462">
                  <c:v>5638.8373999999994</c:v>
                </c:pt>
                <c:pt idx="1463">
                  <c:v>5642.6943000000001</c:v>
                </c:pt>
                <c:pt idx="1464">
                  <c:v>5646.5513000000001</c:v>
                </c:pt>
                <c:pt idx="1465">
                  <c:v>5650.4081999999999</c:v>
                </c:pt>
                <c:pt idx="1466">
                  <c:v>5654.2650999999996</c:v>
                </c:pt>
                <c:pt idx="1467">
                  <c:v>5658.1220999999996</c:v>
                </c:pt>
                <c:pt idx="1468">
                  <c:v>5661.9789999999985</c:v>
                </c:pt>
                <c:pt idx="1469">
                  <c:v>5665.8359</c:v>
                </c:pt>
                <c:pt idx="1470">
                  <c:v>5669.6929</c:v>
                </c:pt>
                <c:pt idx="1471">
                  <c:v>5673.5497999999998</c:v>
                </c:pt>
                <c:pt idx="1472">
                  <c:v>5677.4066999999995</c:v>
                </c:pt>
                <c:pt idx="1473">
                  <c:v>5681.2637000000004</c:v>
                </c:pt>
                <c:pt idx="1474">
                  <c:v>5685.1206000000002</c:v>
                </c:pt>
                <c:pt idx="1475">
                  <c:v>5688.977499999949</c:v>
                </c:pt>
                <c:pt idx="1476">
                  <c:v>5692.8344999999999</c:v>
                </c:pt>
                <c:pt idx="1477">
                  <c:v>5696.6913999999997</c:v>
                </c:pt>
                <c:pt idx="1478">
                  <c:v>5700.5483000000004</c:v>
                </c:pt>
                <c:pt idx="1479">
                  <c:v>5704.4053000000004</c:v>
                </c:pt>
                <c:pt idx="1480">
                  <c:v>5708.2622000000001</c:v>
                </c:pt>
                <c:pt idx="1481">
                  <c:v>5712.1190999999999</c:v>
                </c:pt>
                <c:pt idx="1482">
                  <c:v>5715.9760999999999</c:v>
                </c:pt>
                <c:pt idx="1483">
                  <c:v>5719.8330000000014</c:v>
                </c:pt>
                <c:pt idx="1484">
                  <c:v>5723.6899000000003</c:v>
                </c:pt>
                <c:pt idx="1485">
                  <c:v>5727.5469000000003</c:v>
                </c:pt>
                <c:pt idx="1486">
                  <c:v>5731.4037999999491</c:v>
                </c:pt>
                <c:pt idx="1487">
                  <c:v>5735.2607000000007</c:v>
                </c:pt>
                <c:pt idx="1488">
                  <c:v>5739.1177000000007</c:v>
                </c:pt>
                <c:pt idx="1489">
                  <c:v>5742.9745999999996</c:v>
                </c:pt>
                <c:pt idx="1490">
                  <c:v>5746.8315000000002</c:v>
                </c:pt>
                <c:pt idx="1491">
                  <c:v>5750.6885000000002</c:v>
                </c:pt>
                <c:pt idx="1492">
                  <c:v>5754.5454</c:v>
                </c:pt>
                <c:pt idx="1493">
                  <c:v>5758.4023000000007</c:v>
                </c:pt>
                <c:pt idx="1494">
                  <c:v>5762.2593000000006</c:v>
                </c:pt>
                <c:pt idx="1495">
                  <c:v>5766.1162000000004</c:v>
                </c:pt>
                <c:pt idx="1496">
                  <c:v>5769.9730999999974</c:v>
                </c:pt>
                <c:pt idx="1497">
                  <c:v>5773.8301000000001</c:v>
                </c:pt>
                <c:pt idx="1498">
                  <c:v>5777.6870000000008</c:v>
                </c:pt>
                <c:pt idx="1499">
                  <c:v>5781.5438999999997</c:v>
                </c:pt>
                <c:pt idx="1500">
                  <c:v>5785.4008999999996</c:v>
                </c:pt>
                <c:pt idx="1501">
                  <c:v>5789.2577999999976</c:v>
                </c:pt>
                <c:pt idx="1502">
                  <c:v>5793.1147000000001</c:v>
                </c:pt>
                <c:pt idx="1503">
                  <c:v>5796.9717000000001</c:v>
                </c:pt>
                <c:pt idx="1504">
                  <c:v>5800.8285999999998</c:v>
                </c:pt>
                <c:pt idx="1505">
                  <c:v>5804.6854999999996</c:v>
                </c:pt>
                <c:pt idx="1506">
                  <c:v>5808.5424999999996</c:v>
                </c:pt>
                <c:pt idx="1507">
                  <c:v>5812.3994000000002</c:v>
                </c:pt>
                <c:pt idx="1508">
                  <c:v>5816.2563</c:v>
                </c:pt>
                <c:pt idx="1509">
                  <c:v>5820.1133</c:v>
                </c:pt>
                <c:pt idx="1510">
                  <c:v>5823.9701999999997</c:v>
                </c:pt>
                <c:pt idx="1511">
                  <c:v>5827.8271000000004</c:v>
                </c:pt>
                <c:pt idx="1512">
                  <c:v>5831.6841000000004</c:v>
                </c:pt>
                <c:pt idx="1513">
                  <c:v>5835.5410000000002</c:v>
                </c:pt>
                <c:pt idx="1514">
                  <c:v>5839.3978999999999</c:v>
                </c:pt>
                <c:pt idx="1515">
                  <c:v>5843.2548999999999</c:v>
                </c:pt>
                <c:pt idx="1516">
                  <c:v>5847.1117999999997</c:v>
                </c:pt>
                <c:pt idx="1517">
                  <c:v>5850.9687999999996</c:v>
                </c:pt>
                <c:pt idx="1518">
                  <c:v>5854.8257000000003</c:v>
                </c:pt>
                <c:pt idx="1519">
                  <c:v>5858.6826000000001</c:v>
                </c:pt>
                <c:pt idx="1520">
                  <c:v>5862.5396000000001</c:v>
                </c:pt>
                <c:pt idx="1521">
                  <c:v>5866.3964999999998</c:v>
                </c:pt>
                <c:pt idx="1522">
                  <c:v>5870.2533999999996</c:v>
                </c:pt>
                <c:pt idx="1523">
                  <c:v>5874.1103999999996</c:v>
                </c:pt>
                <c:pt idx="1524">
                  <c:v>5877.9673000000003</c:v>
                </c:pt>
                <c:pt idx="1525">
                  <c:v>5881.8242</c:v>
                </c:pt>
                <c:pt idx="1526">
                  <c:v>5885.6812</c:v>
                </c:pt>
                <c:pt idx="1527">
                  <c:v>5889.5380999999998</c:v>
                </c:pt>
                <c:pt idx="1528">
                  <c:v>5893.3950000000004</c:v>
                </c:pt>
                <c:pt idx="1529">
                  <c:v>5897.2520000000004</c:v>
                </c:pt>
                <c:pt idx="1530">
                  <c:v>5901.1089000000002</c:v>
                </c:pt>
                <c:pt idx="1531">
                  <c:v>5904.9657999999999</c:v>
                </c:pt>
                <c:pt idx="1532">
                  <c:v>5908.8227999999999</c:v>
                </c:pt>
                <c:pt idx="1533">
                  <c:v>5912.6797000000006</c:v>
                </c:pt>
                <c:pt idx="1534">
                  <c:v>5916.5366000000004</c:v>
                </c:pt>
                <c:pt idx="1535">
                  <c:v>5920.3936000000003</c:v>
                </c:pt>
                <c:pt idx="1536">
                  <c:v>5924.2505000000001</c:v>
                </c:pt>
                <c:pt idx="1537">
                  <c:v>5928.1073999999999</c:v>
                </c:pt>
                <c:pt idx="1538">
                  <c:v>5931.9643999999998</c:v>
                </c:pt>
                <c:pt idx="1539">
                  <c:v>5935.8213000000014</c:v>
                </c:pt>
                <c:pt idx="1540">
                  <c:v>5939.6782000000003</c:v>
                </c:pt>
                <c:pt idx="1541">
                  <c:v>5943.5352000000003</c:v>
                </c:pt>
                <c:pt idx="1542">
                  <c:v>5947.3921</c:v>
                </c:pt>
                <c:pt idx="1543">
                  <c:v>5951.2489999999998</c:v>
                </c:pt>
                <c:pt idx="1544">
                  <c:v>5955.1059999999998</c:v>
                </c:pt>
                <c:pt idx="1545">
                  <c:v>5958.9629000000004</c:v>
                </c:pt>
                <c:pt idx="1546">
                  <c:v>5962.8198000000002</c:v>
                </c:pt>
                <c:pt idx="1547">
                  <c:v>5966.6768000000002</c:v>
                </c:pt>
                <c:pt idx="1548">
                  <c:v>5970.5337</c:v>
                </c:pt>
                <c:pt idx="1549">
                  <c:v>5974.3905999999997</c:v>
                </c:pt>
                <c:pt idx="1550">
                  <c:v>5978.2475999999997</c:v>
                </c:pt>
                <c:pt idx="1551">
                  <c:v>5982.1045000000004</c:v>
                </c:pt>
                <c:pt idx="1552">
                  <c:v>5985.9614000000001</c:v>
                </c:pt>
                <c:pt idx="1553">
                  <c:v>5989.8184000000001</c:v>
                </c:pt>
                <c:pt idx="1554">
                  <c:v>5993.6753000000008</c:v>
                </c:pt>
                <c:pt idx="1555">
                  <c:v>5997.5321999999996</c:v>
                </c:pt>
                <c:pt idx="1556">
                  <c:v>6001.3891999999996</c:v>
                </c:pt>
                <c:pt idx="1557">
                  <c:v>6005.2461000000003</c:v>
                </c:pt>
                <c:pt idx="1558">
                  <c:v>6009.1030000000001</c:v>
                </c:pt>
                <c:pt idx="1559">
                  <c:v>6012.96</c:v>
                </c:pt>
                <c:pt idx="1560">
                  <c:v>6016.8168999999998</c:v>
                </c:pt>
                <c:pt idx="1561">
                  <c:v>6020.6737999999996</c:v>
                </c:pt>
                <c:pt idx="1562">
                  <c:v>6024.5308000000005</c:v>
                </c:pt>
                <c:pt idx="1563">
                  <c:v>6028.3877000000002</c:v>
                </c:pt>
                <c:pt idx="1564">
                  <c:v>6032.2446</c:v>
                </c:pt>
                <c:pt idx="1565">
                  <c:v>6036.1016</c:v>
                </c:pt>
                <c:pt idx="1566">
                  <c:v>6039.9584999999997</c:v>
                </c:pt>
                <c:pt idx="1567">
                  <c:v>6043.8154000000004</c:v>
                </c:pt>
                <c:pt idx="1568">
                  <c:v>6047.6724000000004</c:v>
                </c:pt>
                <c:pt idx="1569">
                  <c:v>6051.5293000000001</c:v>
                </c:pt>
                <c:pt idx="1570">
                  <c:v>6055.3861999999999</c:v>
                </c:pt>
                <c:pt idx="1571">
                  <c:v>6059.2431999999999</c:v>
                </c:pt>
                <c:pt idx="1572">
                  <c:v>6063.1000999999997</c:v>
                </c:pt>
                <c:pt idx="1573">
                  <c:v>6066.9570000000003</c:v>
                </c:pt>
                <c:pt idx="1574">
                  <c:v>6070.8140000000003</c:v>
                </c:pt>
                <c:pt idx="1575">
                  <c:v>6074.6709000000001</c:v>
                </c:pt>
                <c:pt idx="1576">
                  <c:v>6078.5277999999998</c:v>
                </c:pt>
                <c:pt idx="1577">
                  <c:v>6082.3847999999998</c:v>
                </c:pt>
                <c:pt idx="1578">
                  <c:v>6086.2416999999996</c:v>
                </c:pt>
                <c:pt idx="1579">
                  <c:v>6090.0986000000003</c:v>
                </c:pt>
                <c:pt idx="1580">
                  <c:v>6093.9556000000002</c:v>
                </c:pt>
                <c:pt idx="1581">
                  <c:v>6097.8125</c:v>
                </c:pt>
                <c:pt idx="1582">
                  <c:v>6101.6693999999998</c:v>
                </c:pt>
                <c:pt idx="1583">
                  <c:v>6105.5263999999997</c:v>
                </c:pt>
                <c:pt idx="1584">
                  <c:v>6109.3833000000004</c:v>
                </c:pt>
                <c:pt idx="1585">
                  <c:v>6113.2402000000002</c:v>
                </c:pt>
                <c:pt idx="1586">
                  <c:v>6117.0972000000002</c:v>
                </c:pt>
                <c:pt idx="1587">
                  <c:v>6120.9540999999999</c:v>
                </c:pt>
                <c:pt idx="1588">
                  <c:v>6124.8109999999997</c:v>
                </c:pt>
                <c:pt idx="1589">
                  <c:v>6128.6679999999997</c:v>
                </c:pt>
                <c:pt idx="1590">
                  <c:v>6132.5249000000003</c:v>
                </c:pt>
                <c:pt idx="1591">
                  <c:v>6136.3818000000001</c:v>
                </c:pt>
                <c:pt idx="1592">
                  <c:v>6140.2387999999964</c:v>
                </c:pt>
                <c:pt idx="1593">
                  <c:v>6144.0957000000008</c:v>
                </c:pt>
                <c:pt idx="1594">
                  <c:v>6147.9525999999996</c:v>
                </c:pt>
                <c:pt idx="1595">
                  <c:v>6151.8095999999996</c:v>
                </c:pt>
                <c:pt idx="1596">
                  <c:v>6155.6665000000003</c:v>
                </c:pt>
                <c:pt idx="1597">
                  <c:v>6159.5234</c:v>
                </c:pt>
                <c:pt idx="1598">
                  <c:v>6163.3804</c:v>
                </c:pt>
                <c:pt idx="1599">
                  <c:v>6167.2372999999989</c:v>
                </c:pt>
                <c:pt idx="1600">
                  <c:v>6171.0941999999995</c:v>
                </c:pt>
                <c:pt idx="1601">
                  <c:v>6174.9512000000004</c:v>
                </c:pt>
                <c:pt idx="1602">
                  <c:v>6178.8081000000002</c:v>
                </c:pt>
                <c:pt idx="1603">
                  <c:v>6182.665</c:v>
                </c:pt>
                <c:pt idx="1604">
                  <c:v>6186.5219999999999</c:v>
                </c:pt>
                <c:pt idx="1605">
                  <c:v>6190.3788999999997</c:v>
                </c:pt>
                <c:pt idx="1606">
                  <c:v>6194.2357999999986</c:v>
                </c:pt>
                <c:pt idx="1607">
                  <c:v>6198.0928000000004</c:v>
                </c:pt>
                <c:pt idx="1608">
                  <c:v>6201.9497000000001</c:v>
                </c:pt>
                <c:pt idx="1609">
                  <c:v>6205.8065999999999</c:v>
                </c:pt>
                <c:pt idx="1610">
                  <c:v>6209.6635999999999</c:v>
                </c:pt>
                <c:pt idx="1611">
                  <c:v>6213.5204999999996</c:v>
                </c:pt>
                <c:pt idx="1612">
                  <c:v>6217.3773999999976</c:v>
                </c:pt>
                <c:pt idx="1613">
                  <c:v>6221.2343999999975</c:v>
                </c:pt>
                <c:pt idx="1614">
                  <c:v>6225.0913</c:v>
                </c:pt>
                <c:pt idx="1615">
                  <c:v>6228.9481999999998</c:v>
                </c:pt>
                <c:pt idx="1616">
                  <c:v>6232.8051999999998</c:v>
                </c:pt>
                <c:pt idx="1617">
                  <c:v>6236.6620999999996</c:v>
                </c:pt>
                <c:pt idx="1618">
                  <c:v>6240.5190000000002</c:v>
                </c:pt>
                <c:pt idx="1619">
                  <c:v>6244.3760000000002</c:v>
                </c:pt>
                <c:pt idx="1620">
                  <c:v>6248.2329</c:v>
                </c:pt>
                <c:pt idx="1621">
                  <c:v>6252.0897999999997</c:v>
                </c:pt>
                <c:pt idx="1622">
                  <c:v>6255.9467999999997</c:v>
                </c:pt>
                <c:pt idx="1623">
                  <c:v>6259.8037000000004</c:v>
                </c:pt>
                <c:pt idx="1624">
                  <c:v>6263.6606000000002</c:v>
                </c:pt>
                <c:pt idx="1625">
                  <c:v>6267.5176000000001</c:v>
                </c:pt>
                <c:pt idx="1626">
                  <c:v>6271.3744999999999</c:v>
                </c:pt>
                <c:pt idx="1627">
                  <c:v>6275.2313999999997</c:v>
                </c:pt>
                <c:pt idx="1628">
                  <c:v>6279.0883999999996</c:v>
                </c:pt>
                <c:pt idx="1629">
                  <c:v>6282.9453000000003</c:v>
                </c:pt>
                <c:pt idx="1630">
                  <c:v>6286.8022000000001</c:v>
                </c:pt>
                <c:pt idx="1631">
                  <c:v>6290.6592000000001</c:v>
                </c:pt>
                <c:pt idx="1632">
                  <c:v>6294.5160999999998</c:v>
                </c:pt>
                <c:pt idx="1633">
                  <c:v>6298.3730000000014</c:v>
                </c:pt>
                <c:pt idx="1634">
                  <c:v>6302.23</c:v>
                </c:pt>
                <c:pt idx="1635">
                  <c:v>6306.0869000000002</c:v>
                </c:pt>
                <c:pt idx="1636">
                  <c:v>6309.9437999999491</c:v>
                </c:pt>
                <c:pt idx="1637">
                  <c:v>6313.8008</c:v>
                </c:pt>
                <c:pt idx="1638">
                  <c:v>6317.6577000000007</c:v>
                </c:pt>
                <c:pt idx="1639">
                  <c:v>6321.5146000000004</c:v>
                </c:pt>
                <c:pt idx="1640">
                  <c:v>6325.3716000000004</c:v>
                </c:pt>
                <c:pt idx="1641">
                  <c:v>6329.2285000000002</c:v>
                </c:pt>
                <c:pt idx="1642">
                  <c:v>6333.0853999999999</c:v>
                </c:pt>
                <c:pt idx="1643">
                  <c:v>6336.9423999999999</c:v>
                </c:pt>
                <c:pt idx="1644">
                  <c:v>6340.7993000000006</c:v>
                </c:pt>
                <c:pt idx="1645">
                  <c:v>6344.6563000000006</c:v>
                </c:pt>
                <c:pt idx="1646">
                  <c:v>6348.5132000000003</c:v>
                </c:pt>
                <c:pt idx="1647">
                  <c:v>6352.3701000000001</c:v>
                </c:pt>
                <c:pt idx="1648">
                  <c:v>6356.2271000000001</c:v>
                </c:pt>
                <c:pt idx="1649">
                  <c:v>6360.0839999999998</c:v>
                </c:pt>
                <c:pt idx="1650">
                  <c:v>6363.9408999999996</c:v>
                </c:pt>
                <c:pt idx="1651">
                  <c:v>6367.7978999999996</c:v>
                </c:pt>
                <c:pt idx="1652">
                  <c:v>6371.6548000000003</c:v>
                </c:pt>
                <c:pt idx="1653">
                  <c:v>6375.5117</c:v>
                </c:pt>
                <c:pt idx="1654">
                  <c:v>6379.3687</c:v>
                </c:pt>
                <c:pt idx="1655">
                  <c:v>6383.2255999999998</c:v>
                </c:pt>
                <c:pt idx="1656">
                  <c:v>6387.0825000000004</c:v>
                </c:pt>
                <c:pt idx="1657">
                  <c:v>6390.9394999999986</c:v>
                </c:pt>
                <c:pt idx="1658">
                  <c:v>6394.7964000000002</c:v>
                </c:pt>
                <c:pt idx="1659">
                  <c:v>6398.6533000000009</c:v>
                </c:pt>
                <c:pt idx="1660">
                  <c:v>6402.5103000000008</c:v>
                </c:pt>
                <c:pt idx="1661">
                  <c:v>6406.3671999999997</c:v>
                </c:pt>
                <c:pt idx="1662">
                  <c:v>6410.2241000000004</c:v>
                </c:pt>
                <c:pt idx="1663">
                  <c:v>6414.0811000000003</c:v>
                </c:pt>
                <c:pt idx="1664">
                  <c:v>6417.9379999999901</c:v>
                </c:pt>
                <c:pt idx="1665">
                  <c:v>6421.7948999999999</c:v>
                </c:pt>
                <c:pt idx="1666">
                  <c:v>6425.6518999999998</c:v>
                </c:pt>
                <c:pt idx="1667">
                  <c:v>6429.5087999999996</c:v>
                </c:pt>
                <c:pt idx="1668">
                  <c:v>6433.3657000000003</c:v>
                </c:pt>
                <c:pt idx="1669">
                  <c:v>6437.2227000000003</c:v>
                </c:pt>
                <c:pt idx="1670">
                  <c:v>6441.0796</c:v>
                </c:pt>
                <c:pt idx="1671">
                  <c:v>6444.9364999999998</c:v>
                </c:pt>
                <c:pt idx="1672">
                  <c:v>6448.7934999999998</c:v>
                </c:pt>
                <c:pt idx="1673">
                  <c:v>6452.6504000000004</c:v>
                </c:pt>
                <c:pt idx="1674">
                  <c:v>6456.5073000000002</c:v>
                </c:pt>
                <c:pt idx="1675">
                  <c:v>6460.3643000000002</c:v>
                </c:pt>
                <c:pt idx="1676">
                  <c:v>6464.2212</c:v>
                </c:pt>
                <c:pt idx="1677">
                  <c:v>6468.0780999999997</c:v>
                </c:pt>
                <c:pt idx="1678">
                  <c:v>6471.9350999999997</c:v>
                </c:pt>
                <c:pt idx="1679">
                  <c:v>6475.7920000000004</c:v>
                </c:pt>
                <c:pt idx="1680">
                  <c:v>6479.6489000000001</c:v>
                </c:pt>
                <c:pt idx="1681">
                  <c:v>6483.5059000000001</c:v>
                </c:pt>
                <c:pt idx="1682">
                  <c:v>6487.3627999999999</c:v>
                </c:pt>
                <c:pt idx="1683">
                  <c:v>6491.2197000000006</c:v>
                </c:pt>
                <c:pt idx="1684">
                  <c:v>6495.0767000000014</c:v>
                </c:pt>
                <c:pt idx="1685">
                  <c:v>6498.9335999999976</c:v>
                </c:pt>
                <c:pt idx="1686">
                  <c:v>6502.7905000000001</c:v>
                </c:pt>
                <c:pt idx="1687">
                  <c:v>6506.6475</c:v>
                </c:pt>
                <c:pt idx="1688">
                  <c:v>6510.5043999999998</c:v>
                </c:pt>
                <c:pt idx="1689">
                  <c:v>6514.3613000000014</c:v>
                </c:pt>
                <c:pt idx="1690">
                  <c:v>6518.2183000000005</c:v>
                </c:pt>
                <c:pt idx="1691">
                  <c:v>6522.0752000000002</c:v>
                </c:pt>
                <c:pt idx="1692">
                  <c:v>6525.9321</c:v>
                </c:pt>
                <c:pt idx="1693">
                  <c:v>6529.7891</c:v>
                </c:pt>
                <c:pt idx="1694">
                  <c:v>6533.6459999999997</c:v>
                </c:pt>
                <c:pt idx="1695">
                  <c:v>6537.5029000000004</c:v>
                </c:pt>
                <c:pt idx="1696">
                  <c:v>6541.3599000000004</c:v>
                </c:pt>
                <c:pt idx="1697">
                  <c:v>6545.2168000000001</c:v>
                </c:pt>
                <c:pt idx="1698">
                  <c:v>6549.0736999999999</c:v>
                </c:pt>
                <c:pt idx="1699">
                  <c:v>6552.930699999999</c:v>
                </c:pt>
                <c:pt idx="1700">
                  <c:v>6556.7875999999997</c:v>
                </c:pt>
                <c:pt idx="1701">
                  <c:v>6560.6445000000003</c:v>
                </c:pt>
                <c:pt idx="1702">
                  <c:v>6564.5015000000003</c:v>
                </c:pt>
                <c:pt idx="1703">
                  <c:v>6568.3584000000001</c:v>
                </c:pt>
                <c:pt idx="1704">
                  <c:v>6572.2153000000008</c:v>
                </c:pt>
                <c:pt idx="1705">
                  <c:v>6576.0723000000007</c:v>
                </c:pt>
                <c:pt idx="1706">
                  <c:v>6579.9291999999996</c:v>
                </c:pt>
                <c:pt idx="1707">
                  <c:v>6583.7861000000003</c:v>
                </c:pt>
                <c:pt idx="1708">
                  <c:v>6587.6431000000002</c:v>
                </c:pt>
                <c:pt idx="1709">
                  <c:v>6591.5</c:v>
                </c:pt>
                <c:pt idx="1710">
                  <c:v>6595.3568999999998</c:v>
                </c:pt>
                <c:pt idx="1711">
                  <c:v>6599.2138999999997</c:v>
                </c:pt>
                <c:pt idx="1712">
                  <c:v>6603.0708000000004</c:v>
                </c:pt>
                <c:pt idx="1713">
                  <c:v>6606.9277000000002</c:v>
                </c:pt>
                <c:pt idx="1714">
                  <c:v>6610.7847000000002</c:v>
                </c:pt>
                <c:pt idx="1715">
                  <c:v>6614.6415999999999</c:v>
                </c:pt>
                <c:pt idx="1716">
                  <c:v>6618.4984999999997</c:v>
                </c:pt>
                <c:pt idx="1717">
                  <c:v>6622.3554999999997</c:v>
                </c:pt>
                <c:pt idx="1718">
                  <c:v>6626.2124000000003</c:v>
                </c:pt>
                <c:pt idx="1719">
                  <c:v>6630.0693000000001</c:v>
                </c:pt>
                <c:pt idx="1720">
                  <c:v>6633.9263000000001</c:v>
                </c:pt>
                <c:pt idx="1721">
                  <c:v>6637.7831999999999</c:v>
                </c:pt>
                <c:pt idx="1722">
                  <c:v>6641.6400999999996</c:v>
                </c:pt>
                <c:pt idx="1723">
                  <c:v>6645.4970999999996</c:v>
                </c:pt>
                <c:pt idx="1724">
                  <c:v>6649.3540000000003</c:v>
                </c:pt>
                <c:pt idx="1725">
                  <c:v>6653.2109</c:v>
                </c:pt>
                <c:pt idx="1726">
                  <c:v>6657.0679</c:v>
                </c:pt>
                <c:pt idx="1727">
                  <c:v>6660.9247999999998</c:v>
                </c:pt>
                <c:pt idx="1728">
                  <c:v>6664.7816999999995</c:v>
                </c:pt>
                <c:pt idx="1729">
                  <c:v>6668.6387000000004</c:v>
                </c:pt>
                <c:pt idx="1730">
                  <c:v>6672.4956000000002</c:v>
                </c:pt>
                <c:pt idx="1731">
                  <c:v>6676.3525</c:v>
                </c:pt>
                <c:pt idx="1732">
                  <c:v>6680.2094999999999</c:v>
                </c:pt>
                <c:pt idx="1733">
                  <c:v>6684.0663999999997</c:v>
                </c:pt>
                <c:pt idx="1734">
                  <c:v>6687.9233000000004</c:v>
                </c:pt>
                <c:pt idx="1735">
                  <c:v>6691.7803000000004</c:v>
                </c:pt>
                <c:pt idx="1736">
                  <c:v>6695.6372000000001</c:v>
                </c:pt>
                <c:pt idx="1737">
                  <c:v>6699.4940999999999</c:v>
                </c:pt>
                <c:pt idx="1738">
                  <c:v>6703.3510999999999</c:v>
                </c:pt>
                <c:pt idx="1739">
                  <c:v>6707.2079999999996</c:v>
                </c:pt>
                <c:pt idx="1740">
                  <c:v>6711.0649000000003</c:v>
                </c:pt>
                <c:pt idx="1741">
                  <c:v>6714.9219000000003</c:v>
                </c:pt>
                <c:pt idx="1742">
                  <c:v>6718.7787999999491</c:v>
                </c:pt>
                <c:pt idx="1743">
                  <c:v>6722.6357000000007</c:v>
                </c:pt>
                <c:pt idx="1744">
                  <c:v>6726.4927000000007</c:v>
                </c:pt>
                <c:pt idx="1745">
                  <c:v>6730.3495999999996</c:v>
                </c:pt>
                <c:pt idx="1746">
                  <c:v>6734.2065000000002</c:v>
                </c:pt>
                <c:pt idx="1747">
                  <c:v>6738.0635000000002</c:v>
                </c:pt>
                <c:pt idx="1748">
                  <c:v>6741.9204</c:v>
                </c:pt>
                <c:pt idx="1749">
                  <c:v>6745.7772999999988</c:v>
                </c:pt>
                <c:pt idx="1750">
                  <c:v>6749.6343000000006</c:v>
                </c:pt>
                <c:pt idx="1751">
                  <c:v>6753.4912000000004</c:v>
                </c:pt>
                <c:pt idx="1752">
                  <c:v>6757.3481000000002</c:v>
                </c:pt>
                <c:pt idx="1753">
                  <c:v>6761.2051000000001</c:v>
                </c:pt>
                <c:pt idx="1754">
                  <c:v>6765.0619999999999</c:v>
                </c:pt>
                <c:pt idx="1755">
                  <c:v>6768.9188999999997</c:v>
                </c:pt>
                <c:pt idx="1756">
                  <c:v>6772.7758999999996</c:v>
                </c:pt>
                <c:pt idx="1757">
                  <c:v>6776.6328000000003</c:v>
                </c:pt>
                <c:pt idx="1758">
                  <c:v>6780.4897000000001</c:v>
                </c:pt>
                <c:pt idx="1759">
                  <c:v>6784.3467000000001</c:v>
                </c:pt>
                <c:pt idx="1760">
                  <c:v>6788.2035999999998</c:v>
                </c:pt>
                <c:pt idx="1761">
                  <c:v>6792.0604999999996</c:v>
                </c:pt>
                <c:pt idx="1762">
                  <c:v>6795.9174999999996</c:v>
                </c:pt>
                <c:pt idx="1763">
                  <c:v>6799.7743999999984</c:v>
                </c:pt>
                <c:pt idx="1764">
                  <c:v>6803.6313</c:v>
                </c:pt>
                <c:pt idx="1765">
                  <c:v>6807.4883</c:v>
                </c:pt>
                <c:pt idx="1766">
                  <c:v>6811.3451999999997</c:v>
                </c:pt>
                <c:pt idx="1767">
                  <c:v>6815.2021000000004</c:v>
                </c:pt>
                <c:pt idx="1768">
                  <c:v>6819.0591000000004</c:v>
                </c:pt>
                <c:pt idx="1769">
                  <c:v>6822.9160000000002</c:v>
                </c:pt>
                <c:pt idx="1770">
                  <c:v>6826.7728999999999</c:v>
                </c:pt>
                <c:pt idx="1771">
                  <c:v>6830.6298999999999</c:v>
                </c:pt>
                <c:pt idx="1772">
                  <c:v>6834.4867999999997</c:v>
                </c:pt>
                <c:pt idx="1773">
                  <c:v>6838.3437999999996</c:v>
                </c:pt>
                <c:pt idx="1774">
                  <c:v>6842.2007000000003</c:v>
                </c:pt>
                <c:pt idx="1775">
                  <c:v>6846.0576000000001</c:v>
                </c:pt>
                <c:pt idx="1776">
                  <c:v>6849.9146000000001</c:v>
                </c:pt>
                <c:pt idx="1777">
                  <c:v>6853.7714999999998</c:v>
                </c:pt>
                <c:pt idx="1778">
                  <c:v>6857.6283999999996</c:v>
                </c:pt>
                <c:pt idx="1779">
                  <c:v>6861.4853999999996</c:v>
                </c:pt>
                <c:pt idx="1780">
                  <c:v>6865.3423000000003</c:v>
                </c:pt>
                <c:pt idx="1781">
                  <c:v>6869.1992</c:v>
                </c:pt>
                <c:pt idx="1782">
                  <c:v>6873.0562</c:v>
                </c:pt>
                <c:pt idx="1783">
                  <c:v>6876.9130999999998</c:v>
                </c:pt>
                <c:pt idx="1784">
                  <c:v>6880.77</c:v>
                </c:pt>
                <c:pt idx="1785">
                  <c:v>6884.6270000000004</c:v>
                </c:pt>
                <c:pt idx="1786">
                  <c:v>6888.4838999999974</c:v>
                </c:pt>
                <c:pt idx="1787">
                  <c:v>6892.3407999999999</c:v>
                </c:pt>
                <c:pt idx="1788">
                  <c:v>6896.1977999999999</c:v>
                </c:pt>
                <c:pt idx="1789">
                  <c:v>6900.0547000000006</c:v>
                </c:pt>
                <c:pt idx="1790">
                  <c:v>6903.9116000000004</c:v>
                </c:pt>
                <c:pt idx="1791">
                  <c:v>6907.7686000000003</c:v>
                </c:pt>
                <c:pt idx="1792">
                  <c:v>6911.6255000000001</c:v>
                </c:pt>
                <c:pt idx="1793">
                  <c:v>6915.4823999999999</c:v>
                </c:pt>
                <c:pt idx="1794">
                  <c:v>6919.3393999999998</c:v>
                </c:pt>
                <c:pt idx="1795">
                  <c:v>6923.1963000000014</c:v>
                </c:pt>
                <c:pt idx="1796">
                  <c:v>6927.0532000000003</c:v>
                </c:pt>
                <c:pt idx="1797">
                  <c:v>6930.9102000000003</c:v>
                </c:pt>
                <c:pt idx="1798">
                  <c:v>6934.7671</c:v>
                </c:pt>
                <c:pt idx="1799">
                  <c:v>6938.6239999999998</c:v>
                </c:pt>
                <c:pt idx="1800">
                  <c:v>6942.4809999999998</c:v>
                </c:pt>
                <c:pt idx="1801">
                  <c:v>6946.3379000000004</c:v>
                </c:pt>
                <c:pt idx="1802">
                  <c:v>6950.1948000000002</c:v>
                </c:pt>
                <c:pt idx="1803">
                  <c:v>6954.0518000000002</c:v>
                </c:pt>
                <c:pt idx="1804">
                  <c:v>6957.9087</c:v>
                </c:pt>
                <c:pt idx="1805">
                  <c:v>6961.7655999999997</c:v>
                </c:pt>
                <c:pt idx="1806">
                  <c:v>6965.6225999999997</c:v>
                </c:pt>
                <c:pt idx="1807">
                  <c:v>6969.4794999999986</c:v>
                </c:pt>
                <c:pt idx="1808">
                  <c:v>6973.3364000000001</c:v>
                </c:pt>
                <c:pt idx="1809">
                  <c:v>6977.1934000000001</c:v>
                </c:pt>
                <c:pt idx="1810">
                  <c:v>6981.0503000000008</c:v>
                </c:pt>
                <c:pt idx="1811">
                  <c:v>6984.9071999999996</c:v>
                </c:pt>
                <c:pt idx="1812">
                  <c:v>6988.7641999999996</c:v>
                </c:pt>
                <c:pt idx="1813">
                  <c:v>6992.6211000000003</c:v>
                </c:pt>
                <c:pt idx="1814">
                  <c:v>6996.4779999999964</c:v>
                </c:pt>
                <c:pt idx="1815">
                  <c:v>7000.335</c:v>
                </c:pt>
                <c:pt idx="1816">
                  <c:v>7004.1918999999998</c:v>
                </c:pt>
                <c:pt idx="1817">
                  <c:v>7008.0487999999996</c:v>
                </c:pt>
                <c:pt idx="1818">
                  <c:v>7011.9058000000005</c:v>
                </c:pt>
                <c:pt idx="1819">
                  <c:v>7015.7627000000002</c:v>
                </c:pt>
                <c:pt idx="1820">
                  <c:v>7019.6196</c:v>
                </c:pt>
                <c:pt idx="1821">
                  <c:v>7023.4766</c:v>
                </c:pt>
                <c:pt idx="1822">
                  <c:v>7027.3334999999997</c:v>
                </c:pt>
                <c:pt idx="1823">
                  <c:v>7031.1904000000004</c:v>
                </c:pt>
                <c:pt idx="1824">
                  <c:v>7035.0473999999986</c:v>
                </c:pt>
                <c:pt idx="1825">
                  <c:v>7038.9043000000001</c:v>
                </c:pt>
                <c:pt idx="1826">
                  <c:v>7042.7611999999999</c:v>
                </c:pt>
                <c:pt idx="1827">
                  <c:v>7046.6181999999999</c:v>
                </c:pt>
                <c:pt idx="1828">
                  <c:v>7050.4750999999997</c:v>
                </c:pt>
                <c:pt idx="1829">
                  <c:v>7054.3320000000003</c:v>
                </c:pt>
                <c:pt idx="1830">
                  <c:v>7058.1890000000003</c:v>
                </c:pt>
                <c:pt idx="1831">
                  <c:v>7062.0459000000001</c:v>
                </c:pt>
                <c:pt idx="1832">
                  <c:v>7065.9027999999998</c:v>
                </c:pt>
                <c:pt idx="1833">
                  <c:v>7069.7597999999998</c:v>
                </c:pt>
                <c:pt idx="1834">
                  <c:v>7073.6167000000014</c:v>
                </c:pt>
                <c:pt idx="1835">
                  <c:v>7077.4735999999984</c:v>
                </c:pt>
                <c:pt idx="1836">
                  <c:v>7081.3306000000002</c:v>
                </c:pt>
                <c:pt idx="1837">
                  <c:v>7085.1875</c:v>
                </c:pt>
                <c:pt idx="1838">
                  <c:v>7089.0443999999998</c:v>
                </c:pt>
                <c:pt idx="1839">
                  <c:v>7092.9013999999997</c:v>
                </c:pt>
                <c:pt idx="1840">
                  <c:v>7096.7583000000004</c:v>
                </c:pt>
                <c:pt idx="1841">
                  <c:v>7100.6152000000002</c:v>
                </c:pt>
                <c:pt idx="1842">
                  <c:v>7104.4722000000002</c:v>
                </c:pt>
                <c:pt idx="1843">
                  <c:v>7108.3290999999999</c:v>
                </c:pt>
                <c:pt idx="1844">
                  <c:v>7112.1859999999997</c:v>
                </c:pt>
                <c:pt idx="1845">
                  <c:v>7116.0430000000006</c:v>
                </c:pt>
                <c:pt idx="1846">
                  <c:v>7119.8999000000003</c:v>
                </c:pt>
                <c:pt idx="1847">
                  <c:v>7123.7568000000001</c:v>
                </c:pt>
                <c:pt idx="1848">
                  <c:v>7127.6138000000001</c:v>
                </c:pt>
                <c:pt idx="1849">
                  <c:v>7131.4706999999989</c:v>
                </c:pt>
                <c:pt idx="1850">
                  <c:v>7135.3275999999996</c:v>
                </c:pt>
                <c:pt idx="1851">
                  <c:v>7139.1845999999996</c:v>
                </c:pt>
                <c:pt idx="1852">
                  <c:v>7143.0415000000003</c:v>
                </c:pt>
                <c:pt idx="1853">
                  <c:v>7146.8984</c:v>
                </c:pt>
                <c:pt idx="1854">
                  <c:v>7150.7554</c:v>
                </c:pt>
                <c:pt idx="1855">
                  <c:v>7154.6123000000007</c:v>
                </c:pt>
                <c:pt idx="1856">
                  <c:v>7158.4691999999995</c:v>
                </c:pt>
                <c:pt idx="1857">
                  <c:v>7162.3262000000004</c:v>
                </c:pt>
                <c:pt idx="1858">
                  <c:v>7166.1831000000002</c:v>
                </c:pt>
                <c:pt idx="1859">
                  <c:v>7170.04</c:v>
                </c:pt>
                <c:pt idx="1860">
                  <c:v>7173.8970000000008</c:v>
                </c:pt>
                <c:pt idx="1861">
                  <c:v>7177.7538999999997</c:v>
                </c:pt>
                <c:pt idx="1862">
                  <c:v>7181.6108000000004</c:v>
                </c:pt>
                <c:pt idx="1863">
                  <c:v>7185.4677999999994</c:v>
                </c:pt>
                <c:pt idx="1864">
                  <c:v>7189.3247000000001</c:v>
                </c:pt>
                <c:pt idx="1865">
                  <c:v>7193.1815999999999</c:v>
                </c:pt>
                <c:pt idx="1866">
                  <c:v>7197.0385999999999</c:v>
                </c:pt>
                <c:pt idx="1867">
                  <c:v>7200.8954999999996</c:v>
                </c:pt>
                <c:pt idx="1868">
                  <c:v>7204.7524000000003</c:v>
                </c:pt>
                <c:pt idx="1869">
                  <c:v>7208.6094000000003</c:v>
                </c:pt>
                <c:pt idx="1870">
                  <c:v>7212.4663</c:v>
                </c:pt>
                <c:pt idx="1871">
                  <c:v>7216.3231999999998</c:v>
                </c:pt>
                <c:pt idx="1872">
                  <c:v>7220.1801999999998</c:v>
                </c:pt>
                <c:pt idx="1873">
                  <c:v>7224.0370999999996</c:v>
                </c:pt>
                <c:pt idx="1874">
                  <c:v>7227.8940000000002</c:v>
                </c:pt>
                <c:pt idx="1875">
                  <c:v>7231.7510000000002</c:v>
                </c:pt>
                <c:pt idx="1876">
                  <c:v>7235.6079</c:v>
                </c:pt>
                <c:pt idx="1877">
                  <c:v>7239.4647999999997</c:v>
                </c:pt>
                <c:pt idx="1878">
                  <c:v>7243.3217999999997</c:v>
                </c:pt>
                <c:pt idx="1879">
                  <c:v>7247.1787000000004</c:v>
                </c:pt>
                <c:pt idx="1880">
                  <c:v>7251.0356000000002</c:v>
                </c:pt>
                <c:pt idx="1881">
                  <c:v>7254.8926000000001</c:v>
                </c:pt>
                <c:pt idx="1882">
                  <c:v>7258.7494999999999</c:v>
                </c:pt>
                <c:pt idx="1883">
                  <c:v>7262.6063999999997</c:v>
                </c:pt>
                <c:pt idx="1884">
                  <c:v>7266.4633999999996</c:v>
                </c:pt>
                <c:pt idx="1885">
                  <c:v>7270.3203000000003</c:v>
                </c:pt>
                <c:pt idx="1886">
                  <c:v>7274.1772000000001</c:v>
                </c:pt>
                <c:pt idx="1887">
                  <c:v>7278.0342000000001</c:v>
                </c:pt>
                <c:pt idx="1888">
                  <c:v>7281.8910999999998</c:v>
                </c:pt>
                <c:pt idx="1889">
                  <c:v>7285.7479999999996</c:v>
                </c:pt>
                <c:pt idx="1890">
                  <c:v>7289.6049999999996</c:v>
                </c:pt>
                <c:pt idx="1891">
                  <c:v>7293.4619000000002</c:v>
                </c:pt>
                <c:pt idx="1892">
                  <c:v>7297.3188</c:v>
                </c:pt>
                <c:pt idx="1893">
                  <c:v>7301.1758</c:v>
                </c:pt>
                <c:pt idx="1894">
                  <c:v>7305.0327000000007</c:v>
                </c:pt>
                <c:pt idx="1895">
                  <c:v>7308.8896000000004</c:v>
                </c:pt>
                <c:pt idx="1896">
                  <c:v>7312.7466000000004</c:v>
                </c:pt>
                <c:pt idx="1897">
                  <c:v>7316.6035000000002</c:v>
                </c:pt>
                <c:pt idx="1898">
                  <c:v>7320.4603999999999</c:v>
                </c:pt>
                <c:pt idx="1899">
                  <c:v>7324.3173999999999</c:v>
                </c:pt>
                <c:pt idx="1900">
                  <c:v>7328.1743000000006</c:v>
                </c:pt>
                <c:pt idx="1901">
                  <c:v>7332.0313000000006</c:v>
                </c:pt>
                <c:pt idx="1902">
                  <c:v>7335.8882000000003</c:v>
                </c:pt>
                <c:pt idx="1903">
                  <c:v>7339.7451000000001</c:v>
                </c:pt>
                <c:pt idx="1904">
                  <c:v>7343.6021000000001</c:v>
                </c:pt>
                <c:pt idx="1905">
                  <c:v>7347.4589999999998</c:v>
                </c:pt>
                <c:pt idx="1906">
                  <c:v>7351.3158999999996</c:v>
                </c:pt>
                <c:pt idx="1907">
                  <c:v>7355.1728999999996</c:v>
                </c:pt>
                <c:pt idx="1908">
                  <c:v>7359.0298000000003</c:v>
                </c:pt>
                <c:pt idx="1909">
                  <c:v>7362.8867</c:v>
                </c:pt>
                <c:pt idx="1910">
                  <c:v>7366.7437</c:v>
                </c:pt>
                <c:pt idx="1911">
                  <c:v>7370.6005999999998</c:v>
                </c:pt>
                <c:pt idx="1912">
                  <c:v>7374.4575000000004</c:v>
                </c:pt>
                <c:pt idx="1913">
                  <c:v>7378.3145000000004</c:v>
                </c:pt>
                <c:pt idx="1914">
                  <c:v>7382.1714000000002</c:v>
                </c:pt>
                <c:pt idx="1915">
                  <c:v>7386.0283000000009</c:v>
                </c:pt>
                <c:pt idx="1916">
                  <c:v>7389.8853000000008</c:v>
                </c:pt>
                <c:pt idx="1917">
                  <c:v>7393.7421999999997</c:v>
                </c:pt>
                <c:pt idx="1918">
                  <c:v>7397.5991000000004</c:v>
                </c:pt>
                <c:pt idx="1919">
                  <c:v>7401.4561000000003</c:v>
                </c:pt>
                <c:pt idx="1920">
                  <c:v>7405.3130000000001</c:v>
                </c:pt>
                <c:pt idx="1921">
                  <c:v>7409.1698999999999</c:v>
                </c:pt>
                <c:pt idx="1922">
                  <c:v>7413.0268999999998</c:v>
                </c:pt>
                <c:pt idx="1923">
                  <c:v>7416.8837999999996</c:v>
                </c:pt>
                <c:pt idx="1924">
                  <c:v>7420.7407000000003</c:v>
                </c:pt>
                <c:pt idx="1925">
                  <c:v>7424.5977000000003</c:v>
                </c:pt>
                <c:pt idx="1926">
                  <c:v>7428.4546</c:v>
                </c:pt>
                <c:pt idx="1927">
                  <c:v>7432.3114999999998</c:v>
                </c:pt>
                <c:pt idx="1928">
                  <c:v>7436.1684999999998</c:v>
                </c:pt>
                <c:pt idx="1929">
                  <c:v>7440.0254000000004</c:v>
                </c:pt>
                <c:pt idx="1930">
                  <c:v>7443.8823000000002</c:v>
                </c:pt>
                <c:pt idx="1931">
                  <c:v>7447.7393000000002</c:v>
                </c:pt>
                <c:pt idx="1932">
                  <c:v>7451.5962</c:v>
                </c:pt>
                <c:pt idx="1933">
                  <c:v>7455.4530999999997</c:v>
                </c:pt>
                <c:pt idx="1934">
                  <c:v>7459.3100999999997</c:v>
                </c:pt>
                <c:pt idx="1935">
                  <c:v>7463.1670000000004</c:v>
                </c:pt>
                <c:pt idx="1936">
                  <c:v>7467.0239000000001</c:v>
                </c:pt>
                <c:pt idx="1937">
                  <c:v>7470.8809000000001</c:v>
                </c:pt>
                <c:pt idx="1938">
                  <c:v>7474.7377999999471</c:v>
                </c:pt>
                <c:pt idx="1939">
                  <c:v>7478.5947000000006</c:v>
                </c:pt>
                <c:pt idx="1940">
                  <c:v>7482.4517000000014</c:v>
                </c:pt>
                <c:pt idx="1941">
                  <c:v>7486.3086000000003</c:v>
                </c:pt>
                <c:pt idx="1942">
                  <c:v>7490.1655000000001</c:v>
                </c:pt>
                <c:pt idx="1943">
                  <c:v>7494.0225</c:v>
                </c:pt>
                <c:pt idx="1944">
                  <c:v>7497.8793999999998</c:v>
                </c:pt>
                <c:pt idx="1945">
                  <c:v>7501.7362999999996</c:v>
                </c:pt>
                <c:pt idx="1946">
                  <c:v>7505.5933000000005</c:v>
                </c:pt>
                <c:pt idx="1947">
                  <c:v>7509.4502000000002</c:v>
                </c:pt>
                <c:pt idx="1948">
                  <c:v>7513.3071</c:v>
                </c:pt>
                <c:pt idx="1949">
                  <c:v>7517.1641</c:v>
                </c:pt>
                <c:pt idx="1950">
                  <c:v>7521.0209999999997</c:v>
                </c:pt>
                <c:pt idx="1951">
                  <c:v>7524.8778999999986</c:v>
                </c:pt>
                <c:pt idx="1952">
                  <c:v>7528.7348999999986</c:v>
                </c:pt>
                <c:pt idx="1953">
                  <c:v>7532.5918000000001</c:v>
                </c:pt>
                <c:pt idx="1954">
                  <c:v>7536.4486999999999</c:v>
                </c:pt>
                <c:pt idx="1955">
                  <c:v>7540.3057000000008</c:v>
                </c:pt>
                <c:pt idx="1956">
                  <c:v>7544.1625999999997</c:v>
                </c:pt>
                <c:pt idx="1957">
                  <c:v>7548.0195000000003</c:v>
                </c:pt>
                <c:pt idx="1958">
                  <c:v>7551.8765000000003</c:v>
                </c:pt>
                <c:pt idx="1959">
                  <c:v>7555.7333999999964</c:v>
                </c:pt>
                <c:pt idx="1960">
                  <c:v>7559.5903000000008</c:v>
                </c:pt>
                <c:pt idx="1961">
                  <c:v>7563.4472999999989</c:v>
                </c:pt>
                <c:pt idx="1962">
                  <c:v>7567.3041999999996</c:v>
                </c:pt>
                <c:pt idx="1963">
                  <c:v>7571.1611000000003</c:v>
                </c:pt>
                <c:pt idx="1964">
                  <c:v>7575.0181000000002</c:v>
                </c:pt>
                <c:pt idx="1965">
                  <c:v>7578.875</c:v>
                </c:pt>
                <c:pt idx="1966">
                  <c:v>7582.7318999999998</c:v>
                </c:pt>
                <c:pt idx="1967">
                  <c:v>7586.5888999999997</c:v>
                </c:pt>
                <c:pt idx="1968">
                  <c:v>7590.4458000000004</c:v>
                </c:pt>
                <c:pt idx="1969">
                  <c:v>7594.3027000000002</c:v>
                </c:pt>
                <c:pt idx="1970">
                  <c:v>7598.1597000000002</c:v>
                </c:pt>
                <c:pt idx="1971">
                  <c:v>7602.0165999999999</c:v>
                </c:pt>
                <c:pt idx="1972">
                  <c:v>7605.8734999999997</c:v>
                </c:pt>
                <c:pt idx="1973">
                  <c:v>7609.7304999999997</c:v>
                </c:pt>
                <c:pt idx="1974">
                  <c:v>7613.5873999999994</c:v>
                </c:pt>
                <c:pt idx="1975">
                  <c:v>7617.4443000000001</c:v>
                </c:pt>
                <c:pt idx="1976">
                  <c:v>7621.3013000000001</c:v>
                </c:pt>
                <c:pt idx="1977">
                  <c:v>7625.1581999999999</c:v>
                </c:pt>
                <c:pt idx="1978">
                  <c:v>7629.0150999999996</c:v>
                </c:pt>
                <c:pt idx="1979">
                  <c:v>7632.8720999999996</c:v>
                </c:pt>
                <c:pt idx="1980">
                  <c:v>7636.7290000000003</c:v>
                </c:pt>
                <c:pt idx="1981">
                  <c:v>7640.5859</c:v>
                </c:pt>
                <c:pt idx="1982">
                  <c:v>7644.4429</c:v>
                </c:pt>
                <c:pt idx="1983">
                  <c:v>7648.2997999999998</c:v>
                </c:pt>
                <c:pt idx="1984">
                  <c:v>7652.1567000000014</c:v>
                </c:pt>
                <c:pt idx="1985">
                  <c:v>7656.0137000000004</c:v>
                </c:pt>
                <c:pt idx="1986">
                  <c:v>7659.8706000000002</c:v>
                </c:pt>
                <c:pt idx="1987">
                  <c:v>7663.7275</c:v>
                </c:pt>
                <c:pt idx="1988">
                  <c:v>7667.5844999999999</c:v>
                </c:pt>
                <c:pt idx="1989">
                  <c:v>7671.4413999999997</c:v>
                </c:pt>
                <c:pt idx="1990">
                  <c:v>7675.2983000000004</c:v>
                </c:pt>
                <c:pt idx="1991">
                  <c:v>7679.1553000000004</c:v>
                </c:pt>
                <c:pt idx="1992">
                  <c:v>7683.0122000000001</c:v>
                </c:pt>
                <c:pt idx="1993">
                  <c:v>7686.8690999999999</c:v>
                </c:pt>
                <c:pt idx="1994">
                  <c:v>7690.7260999999999</c:v>
                </c:pt>
                <c:pt idx="1995">
                  <c:v>7694.5830000000014</c:v>
                </c:pt>
                <c:pt idx="1996">
                  <c:v>7698.4398999999976</c:v>
                </c:pt>
                <c:pt idx="1997">
                  <c:v>7702.2969000000003</c:v>
                </c:pt>
                <c:pt idx="1998">
                  <c:v>7706.1538</c:v>
                </c:pt>
                <c:pt idx="1999">
                  <c:v>7710.0107000000007</c:v>
                </c:pt>
                <c:pt idx="2000">
                  <c:v>7713.8677000000007</c:v>
                </c:pt>
                <c:pt idx="2001">
                  <c:v>7717.7245999999996</c:v>
                </c:pt>
                <c:pt idx="2002">
                  <c:v>7721.5815000000002</c:v>
                </c:pt>
                <c:pt idx="2003">
                  <c:v>7725.4384999999966</c:v>
                </c:pt>
                <c:pt idx="2004">
                  <c:v>7729.2954</c:v>
                </c:pt>
                <c:pt idx="2005">
                  <c:v>7733.1523000000007</c:v>
                </c:pt>
                <c:pt idx="2006">
                  <c:v>7737.0093000000006</c:v>
                </c:pt>
                <c:pt idx="2007">
                  <c:v>7740.8662000000004</c:v>
                </c:pt>
                <c:pt idx="2008">
                  <c:v>7744.7231000000002</c:v>
                </c:pt>
                <c:pt idx="2009">
                  <c:v>7748.5801000000001</c:v>
                </c:pt>
                <c:pt idx="2010">
                  <c:v>7752.436999999999</c:v>
                </c:pt>
                <c:pt idx="2011">
                  <c:v>7756.2938999999997</c:v>
                </c:pt>
                <c:pt idx="2012">
                  <c:v>7760.1508999999996</c:v>
                </c:pt>
                <c:pt idx="2013">
                  <c:v>7764.0077999999976</c:v>
                </c:pt>
                <c:pt idx="2014">
                  <c:v>7767.8647000000001</c:v>
                </c:pt>
                <c:pt idx="2015">
                  <c:v>7771.7217000000001</c:v>
                </c:pt>
                <c:pt idx="2016">
                  <c:v>7775.5785999999998</c:v>
                </c:pt>
                <c:pt idx="2017">
                  <c:v>7779.4354999999996</c:v>
                </c:pt>
                <c:pt idx="2018">
                  <c:v>7783.2924999999996</c:v>
                </c:pt>
                <c:pt idx="2019">
                  <c:v>7787.1494000000002</c:v>
                </c:pt>
                <c:pt idx="2020">
                  <c:v>7791.0063</c:v>
                </c:pt>
                <c:pt idx="2021">
                  <c:v>7794.8633</c:v>
                </c:pt>
                <c:pt idx="2022">
                  <c:v>7798.7201999999997</c:v>
                </c:pt>
                <c:pt idx="2023">
                  <c:v>7802.5771000000004</c:v>
                </c:pt>
              </c:numCache>
            </c:numRef>
          </c:xVal>
          <c:yVal>
            <c:numRef>
              <c:f>Sheet1!$D$4:$D$2072</c:f>
              <c:numCache>
                <c:formatCode>General</c:formatCode>
                <c:ptCount val="2069"/>
                <c:pt idx="0">
                  <c:v>95.248099999999994</c:v>
                </c:pt>
                <c:pt idx="1">
                  <c:v>94.957700000000003</c:v>
                </c:pt>
                <c:pt idx="2">
                  <c:v>93.965100000000007</c:v>
                </c:pt>
                <c:pt idx="3">
                  <c:v>91.821700000000007</c:v>
                </c:pt>
                <c:pt idx="4">
                  <c:v>87.415099999999995</c:v>
                </c:pt>
                <c:pt idx="5">
                  <c:v>78.004199999999997</c:v>
                </c:pt>
                <c:pt idx="6">
                  <c:v>56.583100000000002</c:v>
                </c:pt>
                <c:pt idx="7">
                  <c:v>6.5581199999999944</c:v>
                </c:pt>
                <c:pt idx="8" formatCode="0.00E+00">
                  <c:v>-1.1754899999999999E-38</c:v>
                </c:pt>
                <c:pt idx="9" formatCode="0.00E+00">
                  <c:v>-1.1754899999999999E-38</c:v>
                </c:pt>
                <c:pt idx="10" formatCode="0.00E+00">
                  <c:v>-1.1754899999999999E-38</c:v>
                </c:pt>
                <c:pt idx="11" formatCode="0.00E+00">
                  <c:v>-1.1754899999999999E-38</c:v>
                </c:pt>
                <c:pt idx="12" formatCode="0.00E+00">
                  <c:v>-1.1754899999999999E-38</c:v>
                </c:pt>
                <c:pt idx="13" formatCode="0.00E+00">
                  <c:v>-1.1754899999999999E-38</c:v>
                </c:pt>
                <c:pt idx="14" formatCode="0.00E+00">
                  <c:v>-1.1754899999999999E-38</c:v>
                </c:pt>
                <c:pt idx="15">
                  <c:v>3.7617799999999999</c:v>
                </c:pt>
                <c:pt idx="16">
                  <c:v>3.6132200000000001</c:v>
                </c:pt>
                <c:pt idx="17">
                  <c:v>1.5765400000000001</c:v>
                </c:pt>
                <c:pt idx="18" formatCode="0.00E+00">
                  <c:v>-1.1754899999999999E-38</c:v>
                </c:pt>
                <c:pt idx="19">
                  <c:v>2.0626599999999998E-2</c:v>
                </c:pt>
                <c:pt idx="20">
                  <c:v>2.8395700000000001</c:v>
                </c:pt>
                <c:pt idx="21">
                  <c:v>7.79575</c:v>
                </c:pt>
                <c:pt idx="22">
                  <c:v>13.8736</c:v>
                </c:pt>
                <c:pt idx="23">
                  <c:v>19.618500000000001</c:v>
                </c:pt>
                <c:pt idx="24">
                  <c:v>22.7454</c:v>
                </c:pt>
                <c:pt idx="25">
                  <c:v>21.273900000000001</c:v>
                </c:pt>
                <c:pt idx="26">
                  <c:v>18.6812</c:v>
                </c:pt>
                <c:pt idx="27">
                  <c:v>21.804200000000009</c:v>
                </c:pt>
                <c:pt idx="28">
                  <c:v>31.817699999999999</c:v>
                </c:pt>
                <c:pt idx="29">
                  <c:v>47.425600000000003</c:v>
                </c:pt>
                <c:pt idx="30">
                  <c:v>68.587800000000001</c:v>
                </c:pt>
                <c:pt idx="31">
                  <c:v>94.329099999999983</c:v>
                </c:pt>
                <c:pt idx="32">
                  <c:v>114.04900000000001</c:v>
                </c:pt>
                <c:pt idx="33">
                  <c:v>103.568</c:v>
                </c:pt>
                <c:pt idx="34">
                  <c:v>68.251599999999996</c:v>
                </c:pt>
                <c:pt idx="35">
                  <c:v>44.991</c:v>
                </c:pt>
                <c:pt idx="36">
                  <c:v>45.6845</c:v>
                </c:pt>
                <c:pt idx="37">
                  <c:v>70.491200000000006</c:v>
                </c:pt>
                <c:pt idx="38">
                  <c:v>127.898</c:v>
                </c:pt>
                <c:pt idx="39">
                  <c:v>239.09100000000001</c:v>
                </c:pt>
                <c:pt idx="40">
                  <c:v>393.84899999999999</c:v>
                </c:pt>
                <c:pt idx="41">
                  <c:v>407.01299999999992</c:v>
                </c:pt>
                <c:pt idx="42">
                  <c:v>246.809</c:v>
                </c:pt>
                <c:pt idx="43">
                  <c:v>119.874</c:v>
                </c:pt>
                <c:pt idx="44">
                  <c:v>51.524900000000002</c:v>
                </c:pt>
                <c:pt idx="45">
                  <c:v>15.3109</c:v>
                </c:pt>
                <c:pt idx="46" formatCode="0.00E+00">
                  <c:v>-1.1754899999999999E-38</c:v>
                </c:pt>
                <c:pt idx="47" formatCode="0.00E+00">
                  <c:v>-1.1754899999999999E-38</c:v>
                </c:pt>
                <c:pt idx="48" formatCode="0.00E+00">
                  <c:v>-1.1754899999999999E-38</c:v>
                </c:pt>
                <c:pt idx="49" formatCode="0.00E+00">
                  <c:v>-1.1754899999999999E-38</c:v>
                </c:pt>
                <c:pt idx="50">
                  <c:v>16.2377</c:v>
                </c:pt>
                <c:pt idx="51">
                  <c:v>30.8201</c:v>
                </c:pt>
                <c:pt idx="52">
                  <c:v>38.344999999999999</c:v>
                </c:pt>
                <c:pt idx="53">
                  <c:v>39.565300000000001</c:v>
                </c:pt>
                <c:pt idx="54">
                  <c:v>38.4086</c:v>
                </c:pt>
                <c:pt idx="55">
                  <c:v>38.535299999999999</c:v>
                </c:pt>
                <c:pt idx="56">
                  <c:v>42.589700000000001</c:v>
                </c:pt>
                <c:pt idx="57">
                  <c:v>51.997800000000012</c:v>
                </c:pt>
                <c:pt idx="58">
                  <c:v>65.1661</c:v>
                </c:pt>
                <c:pt idx="59">
                  <c:v>75.371899999999982</c:v>
                </c:pt>
                <c:pt idx="60">
                  <c:v>76.197900000000004</c:v>
                </c:pt>
                <c:pt idx="61">
                  <c:v>70.699100000000001</c:v>
                </c:pt>
                <c:pt idx="62">
                  <c:v>66.498099999999994</c:v>
                </c:pt>
                <c:pt idx="63">
                  <c:v>67.146299999999997</c:v>
                </c:pt>
                <c:pt idx="64">
                  <c:v>71.463800000000006</c:v>
                </c:pt>
                <c:pt idx="65">
                  <c:v>76.134200000000007</c:v>
                </c:pt>
                <c:pt idx="66">
                  <c:v>78.375899999999774</c:v>
                </c:pt>
                <c:pt idx="67">
                  <c:v>77.531499999999994</c:v>
                </c:pt>
                <c:pt idx="68">
                  <c:v>74.859799999999979</c:v>
                </c:pt>
                <c:pt idx="69">
                  <c:v>72.153899999999979</c:v>
                </c:pt>
                <c:pt idx="70">
                  <c:v>69.914400000000001</c:v>
                </c:pt>
                <c:pt idx="71">
                  <c:v>65.455399999999983</c:v>
                </c:pt>
                <c:pt idx="72">
                  <c:v>54.7224</c:v>
                </c:pt>
                <c:pt idx="73">
                  <c:v>39.471299999999999</c:v>
                </c:pt>
                <c:pt idx="74">
                  <c:v>25.420500000000001</c:v>
                </c:pt>
                <c:pt idx="75">
                  <c:v>15.0044</c:v>
                </c:pt>
                <c:pt idx="76">
                  <c:v>7.9501799999999996</c:v>
                </c:pt>
                <c:pt idx="77">
                  <c:v>3.862499999999998</c:v>
                </c:pt>
                <c:pt idx="78">
                  <c:v>3.1848399999999999</c:v>
                </c:pt>
                <c:pt idx="79">
                  <c:v>6.54901</c:v>
                </c:pt>
                <c:pt idx="80">
                  <c:v>12.2575</c:v>
                </c:pt>
                <c:pt idx="81">
                  <c:v>15.326499999999999</c:v>
                </c:pt>
                <c:pt idx="82">
                  <c:v>12.093999999999999</c:v>
                </c:pt>
                <c:pt idx="83">
                  <c:v>4.6513299999999997</c:v>
                </c:pt>
                <c:pt idx="84">
                  <c:v>0.16406499999999999</c:v>
                </c:pt>
                <c:pt idx="85">
                  <c:v>2.9877199999999999</c:v>
                </c:pt>
                <c:pt idx="86">
                  <c:v>8.8149300000000004</c:v>
                </c:pt>
                <c:pt idx="87">
                  <c:v>10.9506</c:v>
                </c:pt>
                <c:pt idx="88">
                  <c:v>1.77325</c:v>
                </c:pt>
                <c:pt idx="89" formatCode="0.00E+00">
                  <c:v>-1.1754899999999999E-38</c:v>
                </c:pt>
                <c:pt idx="90">
                  <c:v>292.87099999999992</c:v>
                </c:pt>
                <c:pt idx="91">
                  <c:v>121.15</c:v>
                </c:pt>
                <c:pt idx="92">
                  <c:v>101.872</c:v>
                </c:pt>
                <c:pt idx="93">
                  <c:v>101.41200000000001</c:v>
                </c:pt>
                <c:pt idx="94">
                  <c:v>179.202</c:v>
                </c:pt>
                <c:pt idx="95">
                  <c:v>63.842500000000001</c:v>
                </c:pt>
                <c:pt idx="96">
                  <c:v>75.693100000000001</c:v>
                </c:pt>
                <c:pt idx="97">
                  <c:v>80.2166</c:v>
                </c:pt>
                <c:pt idx="98">
                  <c:v>83.290300000000002</c:v>
                </c:pt>
                <c:pt idx="99">
                  <c:v>85.700800000000001</c:v>
                </c:pt>
                <c:pt idx="100">
                  <c:v>87.606200000000001</c:v>
                </c:pt>
                <c:pt idx="101">
                  <c:v>89.119200000000006</c:v>
                </c:pt>
                <c:pt idx="102">
                  <c:v>90.385599999999982</c:v>
                </c:pt>
                <c:pt idx="103">
                  <c:v>91.482200000000006</c:v>
                </c:pt>
                <c:pt idx="104">
                  <c:v>92.360699999999994</c:v>
                </c:pt>
                <c:pt idx="105">
                  <c:v>92.924199999999999</c:v>
                </c:pt>
                <c:pt idx="106">
                  <c:v>93.136399999999981</c:v>
                </c:pt>
                <c:pt idx="107">
                  <c:v>93.081400000000002</c:v>
                </c:pt>
                <c:pt idx="108">
                  <c:v>92.954499999999996</c:v>
                </c:pt>
                <c:pt idx="109">
                  <c:v>92.975999999999999</c:v>
                </c:pt>
                <c:pt idx="110">
                  <c:v>93.2624</c:v>
                </c:pt>
                <c:pt idx="111">
                  <c:v>93.754499999999993</c:v>
                </c:pt>
                <c:pt idx="112">
                  <c:v>94.266000000000005</c:v>
                </c:pt>
                <c:pt idx="113">
                  <c:v>94.600499999999982</c:v>
                </c:pt>
                <c:pt idx="114">
                  <c:v>94.645600000000002</c:v>
                </c:pt>
                <c:pt idx="115">
                  <c:v>94.407300000000006</c:v>
                </c:pt>
                <c:pt idx="116">
                  <c:v>93.989400000000003</c:v>
                </c:pt>
                <c:pt idx="117">
                  <c:v>93.531700000000001</c:v>
                </c:pt>
                <c:pt idx="118">
                  <c:v>93.134399999999999</c:v>
                </c:pt>
                <c:pt idx="119">
                  <c:v>92.811599999999999</c:v>
                </c:pt>
                <c:pt idx="120">
                  <c:v>92.499399999999994</c:v>
                </c:pt>
                <c:pt idx="121">
                  <c:v>92.113</c:v>
                </c:pt>
                <c:pt idx="122">
                  <c:v>91.611000000000004</c:v>
                </c:pt>
                <c:pt idx="123">
                  <c:v>91.02079999999998</c:v>
                </c:pt>
                <c:pt idx="124">
                  <c:v>90.403700000000001</c:v>
                </c:pt>
                <c:pt idx="125">
                  <c:v>89.7911</c:v>
                </c:pt>
                <c:pt idx="126">
                  <c:v>89.152899999999875</c:v>
                </c:pt>
                <c:pt idx="127">
                  <c:v>88.424499999999995</c:v>
                </c:pt>
                <c:pt idx="128">
                  <c:v>87.567899999999995</c:v>
                </c:pt>
                <c:pt idx="129">
                  <c:v>86.611999999999995</c:v>
                </c:pt>
                <c:pt idx="130">
                  <c:v>85.635499999999979</c:v>
                </c:pt>
                <c:pt idx="131">
                  <c:v>84.705500000000001</c:v>
                </c:pt>
                <c:pt idx="132">
                  <c:v>83.823899999999981</c:v>
                </c:pt>
                <c:pt idx="133">
                  <c:v>82.939400000000006</c:v>
                </c:pt>
                <c:pt idx="134">
                  <c:v>82.031599999999997</c:v>
                </c:pt>
                <c:pt idx="135">
                  <c:v>81.205500000000001</c:v>
                </c:pt>
                <c:pt idx="136">
                  <c:v>80.703999999999994</c:v>
                </c:pt>
                <c:pt idx="137">
                  <c:v>80.807400000000001</c:v>
                </c:pt>
                <c:pt idx="138">
                  <c:v>81.682999999999979</c:v>
                </c:pt>
                <c:pt idx="139">
                  <c:v>83.285399999999981</c:v>
                </c:pt>
                <c:pt idx="140">
                  <c:v>85.35599999999998</c:v>
                </c:pt>
                <c:pt idx="141">
                  <c:v>87.5167</c:v>
                </c:pt>
                <c:pt idx="142">
                  <c:v>89.412800000000004</c:v>
                </c:pt>
                <c:pt idx="143">
                  <c:v>90.841099999999997</c:v>
                </c:pt>
                <c:pt idx="144">
                  <c:v>91.792400000000001</c:v>
                </c:pt>
                <c:pt idx="145">
                  <c:v>92.389899999999983</c:v>
                </c:pt>
                <c:pt idx="146">
                  <c:v>92.779300000000006</c:v>
                </c:pt>
                <c:pt idx="147">
                  <c:v>93.053299999999993</c:v>
                </c:pt>
                <c:pt idx="148">
                  <c:v>93.245000000000005</c:v>
                </c:pt>
                <c:pt idx="149">
                  <c:v>93.363200000000006</c:v>
                </c:pt>
                <c:pt idx="150">
                  <c:v>93.424000000000007</c:v>
                </c:pt>
                <c:pt idx="151">
                  <c:v>93.458299999999994</c:v>
                </c:pt>
                <c:pt idx="152">
                  <c:v>93.498000000000005</c:v>
                </c:pt>
                <c:pt idx="153">
                  <c:v>93.559399999999982</c:v>
                </c:pt>
                <c:pt idx="154">
                  <c:v>93.638399999999919</c:v>
                </c:pt>
                <c:pt idx="155">
                  <c:v>93.717699999999994</c:v>
                </c:pt>
                <c:pt idx="156">
                  <c:v>93.779600000000002</c:v>
                </c:pt>
                <c:pt idx="157">
                  <c:v>93.815600000000003</c:v>
                </c:pt>
                <c:pt idx="158">
                  <c:v>93.829299999999975</c:v>
                </c:pt>
                <c:pt idx="159">
                  <c:v>93.834400000000002</c:v>
                </c:pt>
                <c:pt idx="160">
                  <c:v>93.8489</c:v>
                </c:pt>
                <c:pt idx="161">
                  <c:v>93.887100000000004</c:v>
                </c:pt>
                <c:pt idx="162">
                  <c:v>93.953199999999995</c:v>
                </c:pt>
                <c:pt idx="163">
                  <c:v>94.040499999999994</c:v>
                </c:pt>
                <c:pt idx="164">
                  <c:v>94.135499999999979</c:v>
                </c:pt>
                <c:pt idx="165">
                  <c:v>94.225499999999982</c:v>
                </c:pt>
                <c:pt idx="166">
                  <c:v>94.303299999999993</c:v>
                </c:pt>
                <c:pt idx="167">
                  <c:v>94.368699999999976</c:v>
                </c:pt>
                <c:pt idx="168">
                  <c:v>94.4255</c:v>
                </c:pt>
                <c:pt idx="169">
                  <c:v>94.478799999999978</c:v>
                </c:pt>
                <c:pt idx="170">
                  <c:v>94.534899999999993</c:v>
                </c:pt>
                <c:pt idx="171">
                  <c:v>94.600699999999975</c:v>
                </c:pt>
                <c:pt idx="172">
                  <c:v>94.682999999999979</c:v>
                </c:pt>
                <c:pt idx="173">
                  <c:v>94.784000000000006</c:v>
                </c:pt>
                <c:pt idx="174">
                  <c:v>94.897900000000007</c:v>
                </c:pt>
                <c:pt idx="175">
                  <c:v>95.013099999999994</c:v>
                </c:pt>
                <c:pt idx="176">
                  <c:v>95.119699999999995</c:v>
                </c:pt>
                <c:pt idx="177">
                  <c:v>95.214799999999997</c:v>
                </c:pt>
                <c:pt idx="178">
                  <c:v>95.301199999999994</c:v>
                </c:pt>
                <c:pt idx="179">
                  <c:v>95.383200000000002</c:v>
                </c:pt>
                <c:pt idx="180">
                  <c:v>95.461799999999997</c:v>
                </c:pt>
                <c:pt idx="181">
                  <c:v>95.534199999999998</c:v>
                </c:pt>
                <c:pt idx="182">
                  <c:v>95.595000000000013</c:v>
                </c:pt>
                <c:pt idx="183">
                  <c:v>95.637699999999995</c:v>
                </c:pt>
                <c:pt idx="184">
                  <c:v>95.65649999999998</c:v>
                </c:pt>
                <c:pt idx="185">
                  <c:v>95.647999999999996</c:v>
                </c:pt>
                <c:pt idx="186">
                  <c:v>95.614099999999993</c:v>
                </c:pt>
                <c:pt idx="187">
                  <c:v>95.561700000000002</c:v>
                </c:pt>
                <c:pt idx="188">
                  <c:v>95.499300000000005</c:v>
                </c:pt>
                <c:pt idx="189">
                  <c:v>95.432000000000002</c:v>
                </c:pt>
                <c:pt idx="190">
                  <c:v>95.358799999999874</c:v>
                </c:pt>
                <c:pt idx="191">
                  <c:v>95.275699999999986</c:v>
                </c:pt>
                <c:pt idx="192">
                  <c:v>95.180399999999949</c:v>
                </c:pt>
                <c:pt idx="193">
                  <c:v>95.0745</c:v>
                </c:pt>
                <c:pt idx="194">
                  <c:v>94.960499999999996</c:v>
                </c:pt>
                <c:pt idx="195">
                  <c:v>94.8386</c:v>
                </c:pt>
                <c:pt idx="196">
                  <c:v>94.7059</c:v>
                </c:pt>
                <c:pt idx="197">
                  <c:v>94.559600000000003</c:v>
                </c:pt>
                <c:pt idx="198">
                  <c:v>94.397099999999995</c:v>
                </c:pt>
                <c:pt idx="199">
                  <c:v>94.209800000000001</c:v>
                </c:pt>
                <c:pt idx="200">
                  <c:v>93.976200000000006</c:v>
                </c:pt>
                <c:pt idx="201">
                  <c:v>93.6631</c:v>
                </c:pt>
                <c:pt idx="202">
                  <c:v>93.238500000000002</c:v>
                </c:pt>
                <c:pt idx="203">
                  <c:v>92.685699999999983</c:v>
                </c:pt>
                <c:pt idx="204">
                  <c:v>92.006399999999999</c:v>
                </c:pt>
                <c:pt idx="205">
                  <c:v>91.207899999999995</c:v>
                </c:pt>
                <c:pt idx="206">
                  <c:v>90.292199999999994</c:v>
                </c:pt>
                <c:pt idx="207">
                  <c:v>89.261899999999997</c:v>
                </c:pt>
                <c:pt idx="208">
                  <c:v>88.135399999999919</c:v>
                </c:pt>
                <c:pt idx="209">
                  <c:v>86.933899999999994</c:v>
                </c:pt>
                <c:pt idx="210">
                  <c:v>85.611500000000007</c:v>
                </c:pt>
                <c:pt idx="211">
                  <c:v>83.955600000000004</c:v>
                </c:pt>
                <c:pt idx="212">
                  <c:v>81.553799999999981</c:v>
                </c:pt>
                <c:pt idx="213">
                  <c:v>77.927000000000007</c:v>
                </c:pt>
                <c:pt idx="214">
                  <c:v>72.835599999999999</c:v>
                </c:pt>
                <c:pt idx="215">
                  <c:v>66.619200000000006</c:v>
                </c:pt>
                <c:pt idx="216">
                  <c:v>60.329600000000013</c:v>
                </c:pt>
                <c:pt idx="217">
                  <c:v>55.481200000000001</c:v>
                </c:pt>
                <c:pt idx="218">
                  <c:v>53.465499999999999</c:v>
                </c:pt>
                <c:pt idx="219">
                  <c:v>54.921500000000002</c:v>
                </c:pt>
                <c:pt idx="220">
                  <c:v>59.426699999999997</c:v>
                </c:pt>
                <c:pt idx="221">
                  <c:v>65.695099999999982</c:v>
                </c:pt>
                <c:pt idx="222">
                  <c:v>72.15949999999998</c:v>
                </c:pt>
                <c:pt idx="223">
                  <c:v>77.595299999999995</c:v>
                </c:pt>
                <c:pt idx="224">
                  <c:v>81.468500000000006</c:v>
                </c:pt>
                <c:pt idx="225">
                  <c:v>83.894999999999996</c:v>
                </c:pt>
                <c:pt idx="226">
                  <c:v>85.3309</c:v>
                </c:pt>
                <c:pt idx="227">
                  <c:v>86.228699999999975</c:v>
                </c:pt>
                <c:pt idx="228">
                  <c:v>86.846500000000006</c:v>
                </c:pt>
                <c:pt idx="229">
                  <c:v>87.251999999999995</c:v>
                </c:pt>
                <c:pt idx="230">
                  <c:v>87.427400000000006</c:v>
                </c:pt>
                <c:pt idx="231">
                  <c:v>87.353999999999999</c:v>
                </c:pt>
                <c:pt idx="232">
                  <c:v>87.028599999999983</c:v>
                </c:pt>
                <c:pt idx="233">
                  <c:v>86.441100000000006</c:v>
                </c:pt>
                <c:pt idx="234">
                  <c:v>85.561800000000005</c:v>
                </c:pt>
                <c:pt idx="235">
                  <c:v>84.346000000000004</c:v>
                </c:pt>
                <c:pt idx="236">
                  <c:v>82.739500000000007</c:v>
                </c:pt>
                <c:pt idx="237">
                  <c:v>80.672699999999978</c:v>
                </c:pt>
                <c:pt idx="238">
                  <c:v>78.065299999999993</c:v>
                </c:pt>
                <c:pt idx="239">
                  <c:v>74.863799999999998</c:v>
                </c:pt>
                <c:pt idx="240">
                  <c:v>71.100399999999979</c:v>
                </c:pt>
                <c:pt idx="241">
                  <c:v>66.921300000000002</c:v>
                </c:pt>
                <c:pt idx="242">
                  <c:v>62.546300000000002</c:v>
                </c:pt>
                <c:pt idx="243">
                  <c:v>58.184399999999997</c:v>
                </c:pt>
                <c:pt idx="244">
                  <c:v>53.993699999999997</c:v>
                </c:pt>
                <c:pt idx="245">
                  <c:v>50.158099999999997</c:v>
                </c:pt>
                <c:pt idx="246">
                  <c:v>47.043000000000013</c:v>
                </c:pt>
                <c:pt idx="247">
                  <c:v>45.284100000000002</c:v>
                </c:pt>
                <c:pt idx="248">
                  <c:v>45.655200000000001</c:v>
                </c:pt>
                <c:pt idx="249">
                  <c:v>48.706699999999998</c:v>
                </c:pt>
                <c:pt idx="250">
                  <c:v>54.3628</c:v>
                </c:pt>
                <c:pt idx="251">
                  <c:v>61.759600000000013</c:v>
                </c:pt>
                <c:pt idx="252">
                  <c:v>69.490399999999994</c:v>
                </c:pt>
                <c:pt idx="253">
                  <c:v>76.150799999999919</c:v>
                </c:pt>
                <c:pt idx="254">
                  <c:v>80.85899999999998</c:v>
                </c:pt>
                <c:pt idx="255">
                  <c:v>83.463300000000004</c:v>
                </c:pt>
                <c:pt idx="256">
                  <c:v>84.385199999999998</c:v>
                </c:pt>
                <c:pt idx="257">
                  <c:v>84.270499999999998</c:v>
                </c:pt>
                <c:pt idx="258">
                  <c:v>83.672999999999774</c:v>
                </c:pt>
                <c:pt idx="259">
                  <c:v>82.902199999999993</c:v>
                </c:pt>
                <c:pt idx="260">
                  <c:v>82.036799999999999</c:v>
                </c:pt>
                <c:pt idx="261">
                  <c:v>81.022299999999973</c:v>
                </c:pt>
                <c:pt idx="262">
                  <c:v>79.767499999999998</c:v>
                </c:pt>
                <c:pt idx="263">
                  <c:v>78.205600000000004</c:v>
                </c:pt>
                <c:pt idx="264">
                  <c:v>76.326899999999981</c:v>
                </c:pt>
                <c:pt idx="265">
                  <c:v>74.193299999999994</c:v>
                </c:pt>
                <c:pt idx="266">
                  <c:v>71.916300000000007</c:v>
                </c:pt>
                <c:pt idx="267">
                  <c:v>69.580299999999994</c:v>
                </c:pt>
                <c:pt idx="268">
                  <c:v>67.138399999999919</c:v>
                </c:pt>
                <c:pt idx="269">
                  <c:v>64.366600000000005</c:v>
                </c:pt>
                <c:pt idx="270">
                  <c:v>60.959099999999999</c:v>
                </c:pt>
                <c:pt idx="271">
                  <c:v>56.752400000000002</c:v>
                </c:pt>
                <c:pt idx="272">
                  <c:v>51.943100000000001</c:v>
                </c:pt>
                <c:pt idx="273">
                  <c:v>47.113100000000003</c:v>
                </c:pt>
                <c:pt idx="274">
                  <c:v>42.980600000000003</c:v>
                </c:pt>
                <c:pt idx="275">
                  <c:v>39.985799999999998</c:v>
                </c:pt>
                <c:pt idx="276">
                  <c:v>37.9754</c:v>
                </c:pt>
                <c:pt idx="277">
                  <c:v>36.218400000000003</c:v>
                </c:pt>
                <c:pt idx="278">
                  <c:v>33.783099999999997</c:v>
                </c:pt>
                <c:pt idx="279">
                  <c:v>30.06629999999998</c:v>
                </c:pt>
                <c:pt idx="280">
                  <c:v>25.164200000000001</c:v>
                </c:pt>
                <c:pt idx="281">
                  <c:v>19.8703</c:v>
                </c:pt>
                <c:pt idx="282">
                  <c:v>15.3253</c:v>
                </c:pt>
                <c:pt idx="283">
                  <c:v>12.5389</c:v>
                </c:pt>
                <c:pt idx="284">
                  <c:v>12.049300000000001</c:v>
                </c:pt>
                <c:pt idx="285">
                  <c:v>13.8667</c:v>
                </c:pt>
                <c:pt idx="286">
                  <c:v>17.6601</c:v>
                </c:pt>
                <c:pt idx="287">
                  <c:v>23.011299999999999</c:v>
                </c:pt>
                <c:pt idx="288">
                  <c:v>29.555299999999999</c:v>
                </c:pt>
                <c:pt idx="289">
                  <c:v>36.937899999999999</c:v>
                </c:pt>
                <c:pt idx="290">
                  <c:v>44.664999999999999</c:v>
                </c:pt>
                <c:pt idx="291">
                  <c:v>52.010100000000001</c:v>
                </c:pt>
                <c:pt idx="292">
                  <c:v>58.116600000000012</c:v>
                </c:pt>
                <c:pt idx="293">
                  <c:v>62.291800000000002</c:v>
                </c:pt>
                <c:pt idx="294">
                  <c:v>64.347499999999997</c:v>
                </c:pt>
                <c:pt idx="295">
                  <c:v>64.7834</c:v>
                </c:pt>
                <c:pt idx="296">
                  <c:v>64.670699999999982</c:v>
                </c:pt>
                <c:pt idx="297">
                  <c:v>65.240399999999994</c:v>
                </c:pt>
                <c:pt idx="298">
                  <c:v>67.356999999999999</c:v>
                </c:pt>
                <c:pt idx="299">
                  <c:v>71.157499999999999</c:v>
                </c:pt>
                <c:pt idx="300">
                  <c:v>76.062600000000003</c:v>
                </c:pt>
                <c:pt idx="301">
                  <c:v>81.130300000000005</c:v>
                </c:pt>
                <c:pt idx="302">
                  <c:v>85.510800000000003</c:v>
                </c:pt>
                <c:pt idx="303">
                  <c:v>88.747</c:v>
                </c:pt>
                <c:pt idx="304">
                  <c:v>90.815700000000007</c:v>
                </c:pt>
                <c:pt idx="305">
                  <c:v>91.970799999999983</c:v>
                </c:pt>
                <c:pt idx="306">
                  <c:v>92.527900000000002</c:v>
                </c:pt>
                <c:pt idx="307">
                  <c:v>92.712500000000006</c:v>
                </c:pt>
                <c:pt idx="308">
                  <c:v>92.624699999999976</c:v>
                </c:pt>
                <c:pt idx="309">
                  <c:v>92.296800000000005</c:v>
                </c:pt>
                <c:pt idx="310">
                  <c:v>91.778399999999948</c:v>
                </c:pt>
                <c:pt idx="311">
                  <c:v>91.180299999999974</c:v>
                </c:pt>
                <c:pt idx="312">
                  <c:v>90.638899999999978</c:v>
                </c:pt>
                <c:pt idx="313">
                  <c:v>90.2209</c:v>
                </c:pt>
                <c:pt idx="314">
                  <c:v>89.8309</c:v>
                </c:pt>
                <c:pt idx="315">
                  <c:v>89.200999999999993</c:v>
                </c:pt>
                <c:pt idx="316">
                  <c:v>88.000699999999995</c:v>
                </c:pt>
                <c:pt idx="317">
                  <c:v>86.033900000000003</c:v>
                </c:pt>
                <c:pt idx="318">
                  <c:v>83.421800000000005</c:v>
                </c:pt>
                <c:pt idx="319">
                  <c:v>80.656999999999982</c:v>
                </c:pt>
                <c:pt idx="320">
                  <c:v>78.470100000000002</c:v>
                </c:pt>
                <c:pt idx="321">
                  <c:v>77.550399999999982</c:v>
                </c:pt>
                <c:pt idx="322">
                  <c:v>78.239900000000006</c:v>
                </c:pt>
                <c:pt idx="323">
                  <c:v>80.344499999999996</c:v>
                </c:pt>
                <c:pt idx="324">
                  <c:v>83.145899999999983</c:v>
                </c:pt>
                <c:pt idx="325">
                  <c:v>85.60299999999998</c:v>
                </c:pt>
                <c:pt idx="326">
                  <c:v>86.677599999999998</c:v>
                </c:pt>
                <c:pt idx="327">
                  <c:v>85.703199999999995</c:v>
                </c:pt>
                <c:pt idx="328">
                  <c:v>82.688099999999949</c:v>
                </c:pt>
                <c:pt idx="329">
                  <c:v>78.403499999999994</c:v>
                </c:pt>
                <c:pt idx="330">
                  <c:v>74.155299999999983</c:v>
                </c:pt>
                <c:pt idx="331">
                  <c:v>71.312600000000003</c:v>
                </c:pt>
                <c:pt idx="332">
                  <c:v>70.804599999999994</c:v>
                </c:pt>
                <c:pt idx="333">
                  <c:v>72.7988</c:v>
                </c:pt>
                <c:pt idx="334">
                  <c:v>76.675299999999979</c:v>
                </c:pt>
                <c:pt idx="335">
                  <c:v>81.3155</c:v>
                </c:pt>
                <c:pt idx="336">
                  <c:v>85.584700000000012</c:v>
                </c:pt>
                <c:pt idx="337">
                  <c:v>88.768799999999999</c:v>
                </c:pt>
                <c:pt idx="338">
                  <c:v>90.746700000000004</c:v>
                </c:pt>
                <c:pt idx="339">
                  <c:v>91.844300000000004</c:v>
                </c:pt>
                <c:pt idx="340">
                  <c:v>92.474800000000002</c:v>
                </c:pt>
                <c:pt idx="341">
                  <c:v>92.769300000000001</c:v>
                </c:pt>
                <c:pt idx="342">
                  <c:v>92.426199999999994</c:v>
                </c:pt>
                <c:pt idx="343">
                  <c:v>90.892399999999981</c:v>
                </c:pt>
                <c:pt idx="344">
                  <c:v>87.767600000000002</c:v>
                </c:pt>
                <c:pt idx="345">
                  <c:v>83.191199999999995</c:v>
                </c:pt>
                <c:pt idx="346">
                  <c:v>77.999099999999999</c:v>
                </c:pt>
                <c:pt idx="347">
                  <c:v>73.499499999999998</c:v>
                </c:pt>
                <c:pt idx="348">
                  <c:v>70.87609999999998</c:v>
                </c:pt>
                <c:pt idx="349">
                  <c:v>70.578799999999674</c:v>
                </c:pt>
                <c:pt idx="350">
                  <c:v>72.191599999999994</c:v>
                </c:pt>
                <c:pt idx="351">
                  <c:v>74.835899999999981</c:v>
                </c:pt>
                <c:pt idx="352">
                  <c:v>77.704499999999996</c:v>
                </c:pt>
                <c:pt idx="353">
                  <c:v>80.366</c:v>
                </c:pt>
                <c:pt idx="354">
                  <c:v>82.767399999999995</c:v>
                </c:pt>
                <c:pt idx="355">
                  <c:v>85.030900000000003</c:v>
                </c:pt>
                <c:pt idx="356">
                  <c:v>87.224400000000003</c:v>
                </c:pt>
                <c:pt idx="357">
                  <c:v>89.279200000000003</c:v>
                </c:pt>
                <c:pt idx="358">
                  <c:v>91.068700000000007</c:v>
                </c:pt>
                <c:pt idx="359">
                  <c:v>92.513199999999998</c:v>
                </c:pt>
                <c:pt idx="360">
                  <c:v>93.60939999999998</c:v>
                </c:pt>
                <c:pt idx="361">
                  <c:v>94.388599999999983</c:v>
                </c:pt>
                <c:pt idx="362">
                  <c:v>94.867400000000004</c:v>
                </c:pt>
                <c:pt idx="363">
                  <c:v>95.049099999999996</c:v>
                </c:pt>
                <c:pt idx="364">
                  <c:v>94.972899999999981</c:v>
                </c:pt>
                <c:pt idx="365">
                  <c:v>94.746799999999993</c:v>
                </c:pt>
                <c:pt idx="366">
                  <c:v>94.5197</c:v>
                </c:pt>
                <c:pt idx="367">
                  <c:v>94.406300000000002</c:v>
                </c:pt>
                <c:pt idx="368">
                  <c:v>94.405100000000004</c:v>
                </c:pt>
                <c:pt idx="369">
                  <c:v>94.364099999999993</c:v>
                </c:pt>
                <c:pt idx="370">
                  <c:v>94.053100000000001</c:v>
                </c:pt>
                <c:pt idx="371">
                  <c:v>93.315600000000003</c:v>
                </c:pt>
                <c:pt idx="372">
                  <c:v>92.155799999999374</c:v>
                </c:pt>
                <c:pt idx="373">
                  <c:v>90.674499999999981</c:v>
                </c:pt>
                <c:pt idx="374">
                  <c:v>88.938599999999994</c:v>
                </c:pt>
                <c:pt idx="375">
                  <c:v>86.913700000000006</c:v>
                </c:pt>
                <c:pt idx="376">
                  <c:v>84.519000000000005</c:v>
                </c:pt>
                <c:pt idx="377">
                  <c:v>81.8048</c:v>
                </c:pt>
                <c:pt idx="378">
                  <c:v>79.159899999999979</c:v>
                </c:pt>
                <c:pt idx="379">
                  <c:v>77.316599999999994</c:v>
                </c:pt>
                <c:pt idx="380">
                  <c:v>76.994799999999998</c:v>
                </c:pt>
                <c:pt idx="381">
                  <c:v>78.4405</c:v>
                </c:pt>
                <c:pt idx="382">
                  <c:v>81.3048</c:v>
                </c:pt>
                <c:pt idx="383">
                  <c:v>84.893100000000004</c:v>
                </c:pt>
                <c:pt idx="384">
                  <c:v>88.491600000000005</c:v>
                </c:pt>
                <c:pt idx="385">
                  <c:v>91.578399999999874</c:v>
                </c:pt>
                <c:pt idx="386">
                  <c:v>93.906199999999998</c:v>
                </c:pt>
                <c:pt idx="387">
                  <c:v>95.486700000000013</c:v>
                </c:pt>
                <c:pt idx="388">
                  <c:v>96.499300000000005</c:v>
                </c:pt>
                <c:pt idx="389">
                  <c:v>97.165699999999987</c:v>
                </c:pt>
                <c:pt idx="390">
                  <c:v>97.647199999999998</c:v>
                </c:pt>
                <c:pt idx="391">
                  <c:v>98.01</c:v>
                </c:pt>
                <c:pt idx="392">
                  <c:v>98.26</c:v>
                </c:pt>
                <c:pt idx="393">
                  <c:v>98.405100000000004</c:v>
                </c:pt>
                <c:pt idx="394">
                  <c:v>98.482799999999983</c:v>
                </c:pt>
                <c:pt idx="395">
                  <c:v>98.536000000000001</c:v>
                </c:pt>
                <c:pt idx="396">
                  <c:v>98.583399999999983</c:v>
                </c:pt>
                <c:pt idx="397">
                  <c:v>98.621200000000002</c:v>
                </c:pt>
                <c:pt idx="398">
                  <c:v>98.641599999999997</c:v>
                </c:pt>
                <c:pt idx="399">
                  <c:v>98.646900000000002</c:v>
                </c:pt>
                <c:pt idx="400">
                  <c:v>98.647900000000007</c:v>
                </c:pt>
                <c:pt idx="401">
                  <c:v>98.652899999999875</c:v>
                </c:pt>
                <c:pt idx="402">
                  <c:v>98.661699999999996</c:v>
                </c:pt>
                <c:pt idx="403">
                  <c:v>98.669999999999973</c:v>
                </c:pt>
                <c:pt idx="404">
                  <c:v>98.674799999999948</c:v>
                </c:pt>
                <c:pt idx="405">
                  <c:v>98.674999999999983</c:v>
                </c:pt>
                <c:pt idx="406">
                  <c:v>98.668299999999974</c:v>
                </c:pt>
                <c:pt idx="407">
                  <c:v>98.651499999999999</c:v>
                </c:pt>
                <c:pt idx="408">
                  <c:v>98.624799999999979</c:v>
                </c:pt>
                <c:pt idx="409">
                  <c:v>98.593599999999995</c:v>
                </c:pt>
                <c:pt idx="410">
                  <c:v>98.565799999999982</c:v>
                </c:pt>
                <c:pt idx="411">
                  <c:v>98.547300000000007</c:v>
                </c:pt>
                <c:pt idx="412">
                  <c:v>98.539299999999997</c:v>
                </c:pt>
                <c:pt idx="413">
                  <c:v>98.539000000000001</c:v>
                </c:pt>
                <c:pt idx="414">
                  <c:v>98.542699999999996</c:v>
                </c:pt>
                <c:pt idx="415">
                  <c:v>98.548300000000012</c:v>
                </c:pt>
                <c:pt idx="416">
                  <c:v>98.554400000000001</c:v>
                </c:pt>
                <c:pt idx="417">
                  <c:v>98.559200000000004</c:v>
                </c:pt>
                <c:pt idx="418">
                  <c:v>98.558999999999983</c:v>
                </c:pt>
                <c:pt idx="419">
                  <c:v>98.549199999999999</c:v>
                </c:pt>
                <c:pt idx="420">
                  <c:v>98.528099999999981</c:v>
                </c:pt>
                <c:pt idx="421">
                  <c:v>98.499899999999997</c:v>
                </c:pt>
                <c:pt idx="422">
                  <c:v>98.472499999999982</c:v>
                </c:pt>
                <c:pt idx="423">
                  <c:v>98.453599999999994</c:v>
                </c:pt>
                <c:pt idx="424">
                  <c:v>98.447100000000006</c:v>
                </c:pt>
                <c:pt idx="425">
                  <c:v>98.453599999999994</c:v>
                </c:pt>
                <c:pt idx="426">
                  <c:v>98.471400000000003</c:v>
                </c:pt>
                <c:pt idx="427">
                  <c:v>98.498199999999997</c:v>
                </c:pt>
                <c:pt idx="428">
                  <c:v>98.531000000000006</c:v>
                </c:pt>
                <c:pt idx="429">
                  <c:v>98.567300000000003</c:v>
                </c:pt>
                <c:pt idx="430">
                  <c:v>98.606300000000005</c:v>
                </c:pt>
                <c:pt idx="431">
                  <c:v>98.649199999999993</c:v>
                </c:pt>
                <c:pt idx="432">
                  <c:v>98.697000000000003</c:v>
                </c:pt>
                <c:pt idx="433">
                  <c:v>98.748999999999995</c:v>
                </c:pt>
                <c:pt idx="434">
                  <c:v>98.801300000000012</c:v>
                </c:pt>
                <c:pt idx="435">
                  <c:v>98.845699999999994</c:v>
                </c:pt>
                <c:pt idx="436">
                  <c:v>98.868600000000001</c:v>
                </c:pt>
                <c:pt idx="437">
                  <c:v>98.849599999999995</c:v>
                </c:pt>
                <c:pt idx="438">
                  <c:v>98.756799999999998</c:v>
                </c:pt>
                <c:pt idx="439">
                  <c:v>98.543400000000005</c:v>
                </c:pt>
                <c:pt idx="440">
                  <c:v>98.152799999999317</c:v>
                </c:pt>
                <c:pt idx="441">
                  <c:v>97.541499999999999</c:v>
                </c:pt>
                <c:pt idx="442">
                  <c:v>96.711100000000002</c:v>
                </c:pt>
                <c:pt idx="443">
                  <c:v>95.718100000000007</c:v>
                </c:pt>
                <c:pt idx="444">
                  <c:v>94.651499999999999</c:v>
                </c:pt>
                <c:pt idx="445">
                  <c:v>93.598500000000001</c:v>
                </c:pt>
                <c:pt idx="446">
                  <c:v>92.624099999999999</c:v>
                </c:pt>
                <c:pt idx="447">
                  <c:v>91.766999999999996</c:v>
                </c:pt>
                <c:pt idx="448">
                  <c:v>91.046099999999996</c:v>
                </c:pt>
                <c:pt idx="449">
                  <c:v>90.476200000000006</c:v>
                </c:pt>
                <c:pt idx="450">
                  <c:v>90.090300000000013</c:v>
                </c:pt>
                <c:pt idx="451">
                  <c:v>89.947199999999995</c:v>
                </c:pt>
                <c:pt idx="452">
                  <c:v>90.100300000000004</c:v>
                </c:pt>
                <c:pt idx="453">
                  <c:v>90.546899999999994</c:v>
                </c:pt>
                <c:pt idx="454">
                  <c:v>91.217299999999994</c:v>
                </c:pt>
                <c:pt idx="455">
                  <c:v>92.021799999999999</c:v>
                </c:pt>
                <c:pt idx="456">
                  <c:v>92.894599999999997</c:v>
                </c:pt>
                <c:pt idx="457">
                  <c:v>93.799300000000002</c:v>
                </c:pt>
                <c:pt idx="458">
                  <c:v>94.704400000000007</c:v>
                </c:pt>
                <c:pt idx="459">
                  <c:v>95.558799999999948</c:v>
                </c:pt>
                <c:pt idx="460">
                  <c:v>96.296300000000002</c:v>
                </c:pt>
                <c:pt idx="461">
                  <c:v>96.869900000000001</c:v>
                </c:pt>
                <c:pt idx="462">
                  <c:v>97.280900000000003</c:v>
                </c:pt>
                <c:pt idx="463">
                  <c:v>97.574200000000005</c:v>
                </c:pt>
                <c:pt idx="464">
                  <c:v>97.808099999999982</c:v>
                </c:pt>
                <c:pt idx="465">
                  <c:v>98.027199999999993</c:v>
                </c:pt>
                <c:pt idx="466">
                  <c:v>98.247799999999998</c:v>
                </c:pt>
                <c:pt idx="467">
                  <c:v>98.461600000000004</c:v>
                </c:pt>
                <c:pt idx="468">
                  <c:v>98.651899999999998</c:v>
                </c:pt>
                <c:pt idx="469">
                  <c:v>98.8108</c:v>
                </c:pt>
                <c:pt idx="470">
                  <c:v>98.942599999999999</c:v>
                </c:pt>
                <c:pt idx="471">
                  <c:v>99.057000000000002</c:v>
                </c:pt>
                <c:pt idx="472">
                  <c:v>99.162399999999948</c:v>
                </c:pt>
                <c:pt idx="473">
                  <c:v>99.262299999999996</c:v>
                </c:pt>
                <c:pt idx="474">
                  <c:v>99.35599999999998</c:v>
                </c:pt>
                <c:pt idx="475">
                  <c:v>99.441199999999995</c:v>
                </c:pt>
                <c:pt idx="476">
                  <c:v>99.515299999999996</c:v>
                </c:pt>
                <c:pt idx="477">
                  <c:v>99.575499999999948</c:v>
                </c:pt>
                <c:pt idx="478">
                  <c:v>99.619200000000006</c:v>
                </c:pt>
                <c:pt idx="479">
                  <c:v>99.646000000000001</c:v>
                </c:pt>
                <c:pt idx="480">
                  <c:v>99.65949999999998</c:v>
                </c:pt>
                <c:pt idx="481">
                  <c:v>99.665299999999974</c:v>
                </c:pt>
                <c:pt idx="482">
                  <c:v>99.666899999999998</c:v>
                </c:pt>
                <c:pt idx="483">
                  <c:v>99.663399999999982</c:v>
                </c:pt>
                <c:pt idx="484">
                  <c:v>99.650399999999948</c:v>
                </c:pt>
                <c:pt idx="485">
                  <c:v>99.624099999999999</c:v>
                </c:pt>
                <c:pt idx="486">
                  <c:v>99.585399999999979</c:v>
                </c:pt>
                <c:pt idx="487">
                  <c:v>99.540300000000002</c:v>
                </c:pt>
                <c:pt idx="488">
                  <c:v>99.495500000000007</c:v>
                </c:pt>
                <c:pt idx="489">
                  <c:v>99.454599999999999</c:v>
                </c:pt>
                <c:pt idx="490">
                  <c:v>99.418000000000006</c:v>
                </c:pt>
                <c:pt idx="491">
                  <c:v>99.384399999999999</c:v>
                </c:pt>
                <c:pt idx="492">
                  <c:v>99.352499999999978</c:v>
                </c:pt>
                <c:pt idx="493">
                  <c:v>99.3215</c:v>
                </c:pt>
                <c:pt idx="494">
                  <c:v>99.290400000000005</c:v>
                </c:pt>
                <c:pt idx="495">
                  <c:v>99.257099999999994</c:v>
                </c:pt>
                <c:pt idx="496">
                  <c:v>99.218700000000013</c:v>
                </c:pt>
                <c:pt idx="497">
                  <c:v>99.171299999999974</c:v>
                </c:pt>
                <c:pt idx="498">
                  <c:v>99.110100000000003</c:v>
                </c:pt>
                <c:pt idx="499">
                  <c:v>99.029899999999998</c:v>
                </c:pt>
                <c:pt idx="500">
                  <c:v>98.925799999999981</c:v>
                </c:pt>
                <c:pt idx="501">
                  <c:v>98.794700000000006</c:v>
                </c:pt>
                <c:pt idx="502">
                  <c:v>98.638299999999987</c:v>
                </c:pt>
                <c:pt idx="503">
                  <c:v>98.465300000000013</c:v>
                </c:pt>
                <c:pt idx="504">
                  <c:v>98.291300000000007</c:v>
                </c:pt>
                <c:pt idx="505">
                  <c:v>98.133899999999983</c:v>
                </c:pt>
                <c:pt idx="506">
                  <c:v>98.002899999999983</c:v>
                </c:pt>
                <c:pt idx="507">
                  <c:v>97.892099999999999</c:v>
                </c:pt>
                <c:pt idx="508">
                  <c:v>97.778599999999983</c:v>
                </c:pt>
                <c:pt idx="509">
                  <c:v>97.630300000000005</c:v>
                </c:pt>
                <c:pt idx="510">
                  <c:v>97.424899999999994</c:v>
                </c:pt>
                <c:pt idx="511">
                  <c:v>97.175799999999228</c:v>
                </c:pt>
                <c:pt idx="512">
                  <c:v>96.945400000000006</c:v>
                </c:pt>
                <c:pt idx="513">
                  <c:v>96.816699999999997</c:v>
                </c:pt>
                <c:pt idx="514">
                  <c:v>96.841899999999995</c:v>
                </c:pt>
                <c:pt idx="515">
                  <c:v>97.017799999999994</c:v>
                </c:pt>
                <c:pt idx="516">
                  <c:v>97.300899999999999</c:v>
                </c:pt>
                <c:pt idx="517">
                  <c:v>97.632999999999981</c:v>
                </c:pt>
                <c:pt idx="518">
                  <c:v>97.9619</c:v>
                </c:pt>
                <c:pt idx="519">
                  <c:v>98.251599999999996</c:v>
                </c:pt>
                <c:pt idx="520">
                  <c:v>98.486700000000013</c:v>
                </c:pt>
                <c:pt idx="521">
                  <c:v>98.669600000000003</c:v>
                </c:pt>
                <c:pt idx="522">
                  <c:v>98.809600000000003</c:v>
                </c:pt>
                <c:pt idx="523">
                  <c:v>98.908500000000004</c:v>
                </c:pt>
                <c:pt idx="524">
                  <c:v>98.954300000000003</c:v>
                </c:pt>
                <c:pt idx="525">
                  <c:v>98.929100000000005</c:v>
                </c:pt>
                <c:pt idx="526">
                  <c:v>98.827200000000005</c:v>
                </c:pt>
                <c:pt idx="527">
                  <c:v>98.670899999999875</c:v>
                </c:pt>
                <c:pt idx="528">
                  <c:v>98.508700000000005</c:v>
                </c:pt>
                <c:pt idx="529">
                  <c:v>98.3947</c:v>
                </c:pt>
                <c:pt idx="530">
                  <c:v>98.359799999999979</c:v>
                </c:pt>
                <c:pt idx="531">
                  <c:v>98.400599999999997</c:v>
                </c:pt>
                <c:pt idx="532">
                  <c:v>98.488799999999998</c:v>
                </c:pt>
                <c:pt idx="533">
                  <c:v>98.589200000000005</c:v>
                </c:pt>
                <c:pt idx="534">
                  <c:v>98.672699999999978</c:v>
                </c:pt>
                <c:pt idx="535">
                  <c:v>98.724500000000006</c:v>
                </c:pt>
                <c:pt idx="536">
                  <c:v>98.747600000000006</c:v>
                </c:pt>
                <c:pt idx="537">
                  <c:v>98.759100000000004</c:v>
                </c:pt>
                <c:pt idx="538">
                  <c:v>98.779899999999998</c:v>
                </c:pt>
                <c:pt idx="539">
                  <c:v>98.821799999999982</c:v>
                </c:pt>
                <c:pt idx="540">
                  <c:v>98.881799999999998</c:v>
                </c:pt>
                <c:pt idx="541">
                  <c:v>98.944699999999997</c:v>
                </c:pt>
                <c:pt idx="542">
                  <c:v>98.992999999999995</c:v>
                </c:pt>
                <c:pt idx="543">
                  <c:v>99.0167</c:v>
                </c:pt>
                <c:pt idx="544">
                  <c:v>99.021600000000007</c:v>
                </c:pt>
                <c:pt idx="545">
                  <c:v>99.028799999999919</c:v>
                </c:pt>
                <c:pt idx="546">
                  <c:v>99.065700000000007</c:v>
                </c:pt>
                <c:pt idx="547">
                  <c:v>99.15349999999998</c:v>
                </c:pt>
                <c:pt idx="548">
                  <c:v>99.298100000000005</c:v>
                </c:pt>
                <c:pt idx="549">
                  <c:v>99.490700000000004</c:v>
                </c:pt>
                <c:pt idx="550">
                  <c:v>99.713800000000006</c:v>
                </c:pt>
                <c:pt idx="551">
                  <c:v>99.947300000000027</c:v>
                </c:pt>
                <c:pt idx="552">
                  <c:v>100.17400000000001</c:v>
                </c:pt>
                <c:pt idx="553">
                  <c:v>100.383</c:v>
                </c:pt>
                <c:pt idx="554">
                  <c:v>100.569</c:v>
                </c:pt>
                <c:pt idx="555">
                  <c:v>100.724</c:v>
                </c:pt>
                <c:pt idx="556">
                  <c:v>100.83199999999999</c:v>
                </c:pt>
                <c:pt idx="557">
                  <c:v>100.85299999999999</c:v>
                </c:pt>
                <c:pt idx="558">
                  <c:v>100.738</c:v>
                </c:pt>
                <c:pt idx="559">
                  <c:v>100.468</c:v>
                </c:pt>
                <c:pt idx="560">
                  <c:v>100.105</c:v>
                </c:pt>
                <c:pt idx="561">
                  <c:v>99.771000000000001</c:v>
                </c:pt>
                <c:pt idx="562">
                  <c:v>99.566900000000004</c:v>
                </c:pt>
                <c:pt idx="563">
                  <c:v>99.501300000000001</c:v>
                </c:pt>
                <c:pt idx="564">
                  <c:v>99.513800000000003</c:v>
                </c:pt>
                <c:pt idx="565">
                  <c:v>99.532700000000006</c:v>
                </c:pt>
                <c:pt idx="566">
                  <c:v>99.514899999999997</c:v>
                </c:pt>
                <c:pt idx="567">
                  <c:v>99.4572</c:v>
                </c:pt>
                <c:pt idx="568">
                  <c:v>99.382699999999986</c:v>
                </c:pt>
                <c:pt idx="569">
                  <c:v>99.315399999999983</c:v>
                </c:pt>
                <c:pt idx="570">
                  <c:v>99.263300000000001</c:v>
                </c:pt>
                <c:pt idx="571">
                  <c:v>99.217100000000002</c:v>
                </c:pt>
                <c:pt idx="572">
                  <c:v>99.160300000000007</c:v>
                </c:pt>
                <c:pt idx="573">
                  <c:v>99.079299999999975</c:v>
                </c:pt>
                <c:pt idx="574">
                  <c:v>98.968000000000004</c:v>
                </c:pt>
                <c:pt idx="575">
                  <c:v>98.829099999999983</c:v>
                </c:pt>
                <c:pt idx="576">
                  <c:v>98.673099999999948</c:v>
                </c:pt>
                <c:pt idx="577">
                  <c:v>98.516400000000004</c:v>
                </c:pt>
                <c:pt idx="578">
                  <c:v>98.378499999999875</c:v>
                </c:pt>
                <c:pt idx="579">
                  <c:v>98.274900000000002</c:v>
                </c:pt>
                <c:pt idx="580">
                  <c:v>98.211399999999998</c:v>
                </c:pt>
                <c:pt idx="581">
                  <c:v>98.182099999999949</c:v>
                </c:pt>
                <c:pt idx="582">
                  <c:v>98.172499999999374</c:v>
                </c:pt>
                <c:pt idx="583">
                  <c:v>98.167100000000005</c:v>
                </c:pt>
                <c:pt idx="584">
                  <c:v>98.154499999999999</c:v>
                </c:pt>
                <c:pt idx="585">
                  <c:v>98.129899999999978</c:v>
                </c:pt>
                <c:pt idx="586">
                  <c:v>98.092500000000001</c:v>
                </c:pt>
                <c:pt idx="587">
                  <c:v>98.042900000000003</c:v>
                </c:pt>
                <c:pt idx="588">
                  <c:v>97.983000000000004</c:v>
                </c:pt>
                <c:pt idx="589">
                  <c:v>97.916499999999999</c:v>
                </c:pt>
                <c:pt idx="590">
                  <c:v>97.850300000000004</c:v>
                </c:pt>
                <c:pt idx="591">
                  <c:v>97.792199999999994</c:v>
                </c:pt>
                <c:pt idx="592">
                  <c:v>97.747200000000007</c:v>
                </c:pt>
                <c:pt idx="593">
                  <c:v>97.714100000000002</c:v>
                </c:pt>
                <c:pt idx="594">
                  <c:v>97.683499999999981</c:v>
                </c:pt>
                <c:pt idx="595">
                  <c:v>97.638999999999982</c:v>
                </c:pt>
                <c:pt idx="596">
                  <c:v>97.5595</c:v>
                </c:pt>
                <c:pt idx="597">
                  <c:v>97.424300000000002</c:v>
                </c:pt>
                <c:pt idx="598">
                  <c:v>97.221500000000006</c:v>
                </c:pt>
                <c:pt idx="599">
                  <c:v>96.956800000000001</c:v>
                </c:pt>
                <c:pt idx="600">
                  <c:v>96.658099999999948</c:v>
                </c:pt>
                <c:pt idx="601">
                  <c:v>96.370799999999875</c:v>
                </c:pt>
                <c:pt idx="602">
                  <c:v>96.144999999999996</c:v>
                </c:pt>
                <c:pt idx="603">
                  <c:v>96.019199999999998</c:v>
                </c:pt>
                <c:pt idx="604">
                  <c:v>96.00539999999998</c:v>
                </c:pt>
                <c:pt idx="605">
                  <c:v>96.079799999999949</c:v>
                </c:pt>
                <c:pt idx="606">
                  <c:v>96.188499999999948</c:v>
                </c:pt>
                <c:pt idx="607">
                  <c:v>96.275000000000006</c:v>
                </c:pt>
                <c:pt idx="608">
                  <c:v>96.304400000000001</c:v>
                </c:pt>
                <c:pt idx="609">
                  <c:v>96.268799999999999</c:v>
                </c:pt>
                <c:pt idx="610">
                  <c:v>96.185499999999948</c:v>
                </c:pt>
                <c:pt idx="611">
                  <c:v>96.112300000000005</c:v>
                </c:pt>
                <c:pt idx="612">
                  <c:v>96.170499999999919</c:v>
                </c:pt>
                <c:pt idx="613">
                  <c:v>96.482299999999995</c:v>
                </c:pt>
                <c:pt idx="614">
                  <c:v>97.006399999999999</c:v>
                </c:pt>
                <c:pt idx="615">
                  <c:v>97.564800000000005</c:v>
                </c:pt>
                <c:pt idx="616">
                  <c:v>98.040099999999995</c:v>
                </c:pt>
                <c:pt idx="617">
                  <c:v>98.412800000000004</c:v>
                </c:pt>
                <c:pt idx="618">
                  <c:v>98.698499999999981</c:v>
                </c:pt>
                <c:pt idx="619">
                  <c:v>98.912800000000004</c:v>
                </c:pt>
                <c:pt idx="620">
                  <c:v>99.064300000000003</c:v>
                </c:pt>
                <c:pt idx="621">
                  <c:v>99.158599999999979</c:v>
                </c:pt>
                <c:pt idx="622">
                  <c:v>99.203300000000013</c:v>
                </c:pt>
                <c:pt idx="623">
                  <c:v>99.209800000000001</c:v>
                </c:pt>
                <c:pt idx="624">
                  <c:v>99.192599999999999</c:v>
                </c:pt>
                <c:pt idx="625">
                  <c:v>99.165099999999981</c:v>
                </c:pt>
                <c:pt idx="626">
                  <c:v>99.135999999999981</c:v>
                </c:pt>
                <c:pt idx="627">
                  <c:v>99.109300000000005</c:v>
                </c:pt>
                <c:pt idx="628">
                  <c:v>99.085299999999975</c:v>
                </c:pt>
                <c:pt idx="629">
                  <c:v>99.0625</c:v>
                </c:pt>
                <c:pt idx="630">
                  <c:v>99.038600000000002</c:v>
                </c:pt>
                <c:pt idx="631">
                  <c:v>99.011300000000006</c:v>
                </c:pt>
                <c:pt idx="632">
                  <c:v>98.979399999999998</c:v>
                </c:pt>
                <c:pt idx="633">
                  <c:v>98.944100000000006</c:v>
                </c:pt>
                <c:pt idx="634">
                  <c:v>98.909499999999994</c:v>
                </c:pt>
                <c:pt idx="635">
                  <c:v>98.881600000000006</c:v>
                </c:pt>
                <c:pt idx="636">
                  <c:v>98.86539999999998</c:v>
                </c:pt>
                <c:pt idx="637">
                  <c:v>98.862899999999982</c:v>
                </c:pt>
                <c:pt idx="638">
                  <c:v>98.871600000000001</c:v>
                </c:pt>
                <c:pt idx="639">
                  <c:v>98.885699999999986</c:v>
                </c:pt>
                <c:pt idx="640">
                  <c:v>98.897800000000004</c:v>
                </c:pt>
                <c:pt idx="641">
                  <c:v>98.901600000000002</c:v>
                </c:pt>
                <c:pt idx="642">
                  <c:v>98.8934</c:v>
                </c:pt>
                <c:pt idx="643">
                  <c:v>98.872399999999317</c:v>
                </c:pt>
                <c:pt idx="644">
                  <c:v>98.840400000000002</c:v>
                </c:pt>
                <c:pt idx="645">
                  <c:v>98.800600000000003</c:v>
                </c:pt>
                <c:pt idx="646">
                  <c:v>98.756799999999998</c:v>
                </c:pt>
                <c:pt idx="647">
                  <c:v>98.712500000000006</c:v>
                </c:pt>
                <c:pt idx="648">
                  <c:v>98.671299999999974</c:v>
                </c:pt>
                <c:pt idx="649">
                  <c:v>98.635999999999981</c:v>
                </c:pt>
                <c:pt idx="650">
                  <c:v>98.608799999999874</c:v>
                </c:pt>
                <c:pt idx="651">
                  <c:v>98.590999999999994</c:v>
                </c:pt>
                <c:pt idx="652">
                  <c:v>98.582399999999978</c:v>
                </c:pt>
                <c:pt idx="653">
                  <c:v>98.581100000000006</c:v>
                </c:pt>
                <c:pt idx="654">
                  <c:v>98.584599999999995</c:v>
                </c:pt>
                <c:pt idx="655">
                  <c:v>98.590100000000007</c:v>
                </c:pt>
                <c:pt idx="656">
                  <c:v>98.595399999999998</c:v>
                </c:pt>
                <c:pt idx="657">
                  <c:v>98.599199999999996</c:v>
                </c:pt>
                <c:pt idx="658">
                  <c:v>98.600299999999976</c:v>
                </c:pt>
                <c:pt idx="659">
                  <c:v>98.596599999999995</c:v>
                </c:pt>
                <c:pt idx="660">
                  <c:v>98.584999999999994</c:v>
                </c:pt>
                <c:pt idx="661">
                  <c:v>98.561700000000002</c:v>
                </c:pt>
                <c:pt idx="662">
                  <c:v>98.524000000000001</c:v>
                </c:pt>
                <c:pt idx="663">
                  <c:v>98.4709</c:v>
                </c:pt>
                <c:pt idx="664">
                  <c:v>98.4041</c:v>
                </c:pt>
                <c:pt idx="665">
                  <c:v>98.327799999999982</c:v>
                </c:pt>
                <c:pt idx="666">
                  <c:v>98.247500000000002</c:v>
                </c:pt>
                <c:pt idx="667">
                  <c:v>98.169600000000003</c:v>
                </c:pt>
                <c:pt idx="668">
                  <c:v>98.1</c:v>
                </c:pt>
                <c:pt idx="669">
                  <c:v>98.042100000000005</c:v>
                </c:pt>
                <c:pt idx="670">
                  <c:v>97.996200000000002</c:v>
                </c:pt>
                <c:pt idx="671">
                  <c:v>97.959500000000006</c:v>
                </c:pt>
                <c:pt idx="672">
                  <c:v>97.928100000000001</c:v>
                </c:pt>
                <c:pt idx="673">
                  <c:v>97.898700000000005</c:v>
                </c:pt>
                <c:pt idx="674">
                  <c:v>97.870299999999986</c:v>
                </c:pt>
                <c:pt idx="675">
                  <c:v>97.843300000000013</c:v>
                </c:pt>
                <c:pt idx="676">
                  <c:v>97.818200000000004</c:v>
                </c:pt>
                <c:pt idx="677">
                  <c:v>97.793999999999997</c:v>
                </c:pt>
                <c:pt idx="678">
                  <c:v>97.769300000000001</c:v>
                </c:pt>
                <c:pt idx="679">
                  <c:v>97.7423</c:v>
                </c:pt>
                <c:pt idx="680">
                  <c:v>97.712599999999995</c:v>
                </c:pt>
                <c:pt idx="681">
                  <c:v>97.680699999999973</c:v>
                </c:pt>
                <c:pt idx="682">
                  <c:v>97.64879999999998</c:v>
                </c:pt>
                <c:pt idx="683">
                  <c:v>97.619600000000005</c:v>
                </c:pt>
                <c:pt idx="684">
                  <c:v>97.596599999999995</c:v>
                </c:pt>
                <c:pt idx="685">
                  <c:v>97.582999999999998</c:v>
                </c:pt>
                <c:pt idx="686">
                  <c:v>97.581100000000006</c:v>
                </c:pt>
                <c:pt idx="687">
                  <c:v>97.591099999999997</c:v>
                </c:pt>
                <c:pt idx="688">
                  <c:v>97.611700000000013</c:v>
                </c:pt>
                <c:pt idx="689">
                  <c:v>97.638499999999979</c:v>
                </c:pt>
                <c:pt idx="690">
                  <c:v>97.662699999999987</c:v>
                </c:pt>
                <c:pt idx="691">
                  <c:v>97.6678</c:v>
                </c:pt>
                <c:pt idx="692">
                  <c:v>97.628099999999876</c:v>
                </c:pt>
                <c:pt idx="693">
                  <c:v>97.511899999999997</c:v>
                </c:pt>
                <c:pt idx="694">
                  <c:v>97.293400000000005</c:v>
                </c:pt>
                <c:pt idx="695">
                  <c:v>96.968100000000007</c:v>
                </c:pt>
                <c:pt idx="696">
                  <c:v>96.564499999999995</c:v>
                </c:pt>
                <c:pt idx="697">
                  <c:v>96.141300000000001</c:v>
                </c:pt>
                <c:pt idx="698">
                  <c:v>95.769199999999998</c:v>
                </c:pt>
                <c:pt idx="699">
                  <c:v>95.503600000000006</c:v>
                </c:pt>
                <c:pt idx="700">
                  <c:v>95.364900000000006</c:v>
                </c:pt>
                <c:pt idx="701">
                  <c:v>95.333100000000002</c:v>
                </c:pt>
                <c:pt idx="702">
                  <c:v>95.359499999999983</c:v>
                </c:pt>
                <c:pt idx="703">
                  <c:v>95.386200000000002</c:v>
                </c:pt>
                <c:pt idx="704">
                  <c:v>95.36239999999998</c:v>
                </c:pt>
                <c:pt idx="705">
                  <c:v>95.253200000000007</c:v>
                </c:pt>
                <c:pt idx="706">
                  <c:v>95.043899999999994</c:v>
                </c:pt>
                <c:pt idx="707">
                  <c:v>94.743499999999997</c:v>
                </c:pt>
                <c:pt idx="708">
                  <c:v>94.3874</c:v>
                </c:pt>
                <c:pt idx="709">
                  <c:v>94.034499999999994</c:v>
                </c:pt>
                <c:pt idx="710">
                  <c:v>93.7517</c:v>
                </c:pt>
                <c:pt idx="711">
                  <c:v>93.589500000000001</c:v>
                </c:pt>
                <c:pt idx="712">
                  <c:v>93.558799999999948</c:v>
                </c:pt>
                <c:pt idx="713">
                  <c:v>93.622499999999874</c:v>
                </c:pt>
                <c:pt idx="714">
                  <c:v>93.709599999999995</c:v>
                </c:pt>
                <c:pt idx="715">
                  <c:v>93.742700000000013</c:v>
                </c:pt>
                <c:pt idx="716">
                  <c:v>93.665799999999948</c:v>
                </c:pt>
                <c:pt idx="717">
                  <c:v>93.456400000000002</c:v>
                </c:pt>
                <c:pt idx="718">
                  <c:v>93.118799999999979</c:v>
                </c:pt>
                <c:pt idx="719">
                  <c:v>92.665399999999948</c:v>
                </c:pt>
                <c:pt idx="720">
                  <c:v>92.098699999999994</c:v>
                </c:pt>
                <c:pt idx="721">
                  <c:v>91.406599999999997</c:v>
                </c:pt>
                <c:pt idx="722">
                  <c:v>90.572199999999981</c:v>
                </c:pt>
                <c:pt idx="723">
                  <c:v>89.592299999999994</c:v>
                </c:pt>
                <c:pt idx="724">
                  <c:v>88.494799999999998</c:v>
                </c:pt>
                <c:pt idx="725">
                  <c:v>87.342600000000004</c:v>
                </c:pt>
                <c:pt idx="726">
                  <c:v>86.22</c:v>
                </c:pt>
                <c:pt idx="727">
                  <c:v>85.205100000000002</c:v>
                </c:pt>
                <c:pt idx="728">
                  <c:v>84.342500000000001</c:v>
                </c:pt>
                <c:pt idx="729">
                  <c:v>83.628899999999774</c:v>
                </c:pt>
                <c:pt idx="730">
                  <c:v>83.022000000000006</c:v>
                </c:pt>
                <c:pt idx="731">
                  <c:v>82.462700000000012</c:v>
                </c:pt>
                <c:pt idx="732">
                  <c:v>81.893900000000002</c:v>
                </c:pt>
                <c:pt idx="733">
                  <c:v>81.259600000000006</c:v>
                </c:pt>
                <c:pt idx="734">
                  <c:v>80.4863</c:v>
                </c:pt>
                <c:pt idx="735">
                  <c:v>79.465100000000007</c:v>
                </c:pt>
                <c:pt idx="736">
                  <c:v>78.063199999999995</c:v>
                </c:pt>
                <c:pt idx="737">
                  <c:v>76.175299999999979</c:v>
                </c:pt>
                <c:pt idx="738">
                  <c:v>73.797499999999999</c:v>
                </c:pt>
                <c:pt idx="739">
                  <c:v>71.080799999999982</c:v>
                </c:pt>
                <c:pt idx="740">
                  <c:v>68.312700000000007</c:v>
                </c:pt>
                <c:pt idx="741">
                  <c:v>65.821200000000005</c:v>
                </c:pt>
                <c:pt idx="742">
                  <c:v>63.8474</c:v>
                </c:pt>
                <c:pt idx="743">
                  <c:v>62.466900000000003</c:v>
                </c:pt>
                <c:pt idx="744">
                  <c:v>61.601900000000001</c:v>
                </c:pt>
                <c:pt idx="745">
                  <c:v>61.105699999999999</c:v>
                </c:pt>
                <c:pt idx="746">
                  <c:v>60.862299999999998</c:v>
                </c:pt>
                <c:pt idx="747">
                  <c:v>60.851599999999998</c:v>
                </c:pt>
                <c:pt idx="748">
                  <c:v>61.154600000000002</c:v>
                </c:pt>
                <c:pt idx="749">
                  <c:v>61.906000000000013</c:v>
                </c:pt>
                <c:pt idx="750">
                  <c:v>63.224600000000002</c:v>
                </c:pt>
                <c:pt idx="751">
                  <c:v>65.152799999999317</c:v>
                </c:pt>
                <c:pt idx="752">
                  <c:v>67.629399999999919</c:v>
                </c:pt>
                <c:pt idx="753">
                  <c:v>70.500699999999995</c:v>
                </c:pt>
                <c:pt idx="754">
                  <c:v>73.559299999999993</c:v>
                </c:pt>
                <c:pt idx="755">
                  <c:v>76.590700000000012</c:v>
                </c:pt>
                <c:pt idx="756">
                  <c:v>79.412599999999998</c:v>
                </c:pt>
                <c:pt idx="757">
                  <c:v>81.896900000000002</c:v>
                </c:pt>
                <c:pt idx="758">
                  <c:v>83.974000000000004</c:v>
                </c:pt>
                <c:pt idx="759">
                  <c:v>85.626599999999982</c:v>
                </c:pt>
                <c:pt idx="760">
                  <c:v>86.879899999999978</c:v>
                </c:pt>
                <c:pt idx="761">
                  <c:v>87.7941</c:v>
                </c:pt>
                <c:pt idx="762">
                  <c:v>88.460499999999996</c:v>
                </c:pt>
                <c:pt idx="763">
                  <c:v>88.992800000000003</c:v>
                </c:pt>
                <c:pt idx="764">
                  <c:v>89.510499999999993</c:v>
                </c:pt>
                <c:pt idx="765">
                  <c:v>90.112099999999998</c:v>
                </c:pt>
                <c:pt idx="766">
                  <c:v>90.848699999999994</c:v>
                </c:pt>
                <c:pt idx="767">
                  <c:v>91.712100000000007</c:v>
                </c:pt>
                <c:pt idx="768">
                  <c:v>92.646799999999999</c:v>
                </c:pt>
                <c:pt idx="769">
                  <c:v>93.578799999999674</c:v>
                </c:pt>
                <c:pt idx="770">
                  <c:v>94.444900000000004</c:v>
                </c:pt>
                <c:pt idx="771">
                  <c:v>95.205799999999982</c:v>
                </c:pt>
                <c:pt idx="772">
                  <c:v>95.842799999999983</c:v>
                </c:pt>
                <c:pt idx="773">
                  <c:v>96.348399999999998</c:v>
                </c:pt>
                <c:pt idx="774">
                  <c:v>96.722099999999998</c:v>
                </c:pt>
                <c:pt idx="775">
                  <c:v>96.973600000000005</c:v>
                </c:pt>
                <c:pt idx="776">
                  <c:v>97.125799999999288</c:v>
                </c:pt>
                <c:pt idx="777">
                  <c:v>97.2119</c:v>
                </c:pt>
                <c:pt idx="778">
                  <c:v>97.2654</c:v>
                </c:pt>
                <c:pt idx="779">
                  <c:v>97.310300000000012</c:v>
                </c:pt>
                <c:pt idx="780">
                  <c:v>97.356799999999978</c:v>
                </c:pt>
                <c:pt idx="781">
                  <c:v>97.405900000000003</c:v>
                </c:pt>
                <c:pt idx="782">
                  <c:v>97.458000000000013</c:v>
                </c:pt>
                <c:pt idx="783">
                  <c:v>97.517700000000005</c:v>
                </c:pt>
                <c:pt idx="784">
                  <c:v>97.593900000000005</c:v>
                </c:pt>
                <c:pt idx="785">
                  <c:v>97.694199999999995</c:v>
                </c:pt>
                <c:pt idx="786">
                  <c:v>97.819300000000013</c:v>
                </c:pt>
                <c:pt idx="787">
                  <c:v>97.961200000000005</c:v>
                </c:pt>
                <c:pt idx="788">
                  <c:v>98.105599999999981</c:v>
                </c:pt>
                <c:pt idx="789">
                  <c:v>98.236999999999995</c:v>
                </c:pt>
                <c:pt idx="790">
                  <c:v>98.344499999999996</c:v>
                </c:pt>
                <c:pt idx="791">
                  <c:v>98.423900000000003</c:v>
                </c:pt>
                <c:pt idx="792">
                  <c:v>98.478099999999998</c:v>
                </c:pt>
                <c:pt idx="793">
                  <c:v>98.514099999999999</c:v>
                </c:pt>
                <c:pt idx="794">
                  <c:v>98.5398</c:v>
                </c:pt>
                <c:pt idx="795">
                  <c:v>98.561300000000003</c:v>
                </c:pt>
                <c:pt idx="796">
                  <c:v>98.582399999999978</c:v>
                </c:pt>
                <c:pt idx="797">
                  <c:v>98.605299999999986</c:v>
                </c:pt>
                <c:pt idx="798">
                  <c:v>98.631</c:v>
                </c:pt>
                <c:pt idx="799">
                  <c:v>98.659899999999979</c:v>
                </c:pt>
                <c:pt idx="800">
                  <c:v>98.690899999999999</c:v>
                </c:pt>
                <c:pt idx="801">
                  <c:v>98.721900000000005</c:v>
                </c:pt>
                <c:pt idx="802">
                  <c:v>98.750699999999995</c:v>
                </c:pt>
                <c:pt idx="803">
                  <c:v>98.77679999999998</c:v>
                </c:pt>
                <c:pt idx="804">
                  <c:v>98.802000000000007</c:v>
                </c:pt>
                <c:pt idx="805">
                  <c:v>98.829499999999982</c:v>
                </c:pt>
                <c:pt idx="806">
                  <c:v>98.8613</c:v>
                </c:pt>
                <c:pt idx="807">
                  <c:v>98.896799999999999</c:v>
                </c:pt>
                <c:pt idx="808">
                  <c:v>98.932199999999995</c:v>
                </c:pt>
                <c:pt idx="809">
                  <c:v>98.962900000000005</c:v>
                </c:pt>
                <c:pt idx="810">
                  <c:v>98.985200000000006</c:v>
                </c:pt>
                <c:pt idx="811">
                  <c:v>98.9983</c:v>
                </c:pt>
                <c:pt idx="812">
                  <c:v>99.004300000000001</c:v>
                </c:pt>
                <c:pt idx="813">
                  <c:v>99.007199999999997</c:v>
                </c:pt>
                <c:pt idx="814">
                  <c:v>99.0107</c:v>
                </c:pt>
                <c:pt idx="815">
                  <c:v>99.017499999999998</c:v>
                </c:pt>
                <c:pt idx="816">
                  <c:v>99.02849999999998</c:v>
                </c:pt>
                <c:pt idx="817">
                  <c:v>99.043099999999995</c:v>
                </c:pt>
                <c:pt idx="818">
                  <c:v>99.059200000000004</c:v>
                </c:pt>
                <c:pt idx="819">
                  <c:v>99.074399999999983</c:v>
                </c:pt>
                <c:pt idx="820">
                  <c:v>99.086600000000004</c:v>
                </c:pt>
                <c:pt idx="821">
                  <c:v>99.094700000000003</c:v>
                </c:pt>
                <c:pt idx="822">
                  <c:v>99.0989</c:v>
                </c:pt>
                <c:pt idx="823">
                  <c:v>99.100300000000004</c:v>
                </c:pt>
                <c:pt idx="824">
                  <c:v>99.100099999999998</c:v>
                </c:pt>
                <c:pt idx="825">
                  <c:v>99.099100000000007</c:v>
                </c:pt>
                <c:pt idx="826">
                  <c:v>99.097399999999993</c:v>
                </c:pt>
                <c:pt idx="827">
                  <c:v>99.094399999999993</c:v>
                </c:pt>
                <c:pt idx="828">
                  <c:v>99.089799999999983</c:v>
                </c:pt>
                <c:pt idx="829">
                  <c:v>99.083699999999993</c:v>
                </c:pt>
                <c:pt idx="830">
                  <c:v>99.077200000000005</c:v>
                </c:pt>
                <c:pt idx="831">
                  <c:v>99.070999999999998</c:v>
                </c:pt>
                <c:pt idx="832">
                  <c:v>99.065399999999983</c:v>
                </c:pt>
                <c:pt idx="833">
                  <c:v>99.059700000000007</c:v>
                </c:pt>
                <c:pt idx="834">
                  <c:v>99.052499999999981</c:v>
                </c:pt>
                <c:pt idx="835">
                  <c:v>99.042699999999996</c:v>
                </c:pt>
                <c:pt idx="836">
                  <c:v>99.0304</c:v>
                </c:pt>
                <c:pt idx="837">
                  <c:v>99.016300000000001</c:v>
                </c:pt>
                <c:pt idx="838">
                  <c:v>99.001400000000004</c:v>
                </c:pt>
                <c:pt idx="839">
                  <c:v>98.986000000000004</c:v>
                </c:pt>
                <c:pt idx="840">
                  <c:v>98.969200000000001</c:v>
                </c:pt>
                <c:pt idx="841">
                  <c:v>98.949799999999996</c:v>
                </c:pt>
                <c:pt idx="842">
                  <c:v>98.927599999999998</c:v>
                </c:pt>
                <c:pt idx="843">
                  <c:v>98.903999999999996</c:v>
                </c:pt>
                <c:pt idx="844">
                  <c:v>98.882299999999987</c:v>
                </c:pt>
                <c:pt idx="845">
                  <c:v>98.866600000000005</c:v>
                </c:pt>
                <c:pt idx="846">
                  <c:v>98.8596</c:v>
                </c:pt>
                <c:pt idx="847">
                  <c:v>98.861700000000013</c:v>
                </c:pt>
                <c:pt idx="848">
                  <c:v>98.870099999999979</c:v>
                </c:pt>
                <c:pt idx="849">
                  <c:v>98.880099999999999</c:v>
                </c:pt>
                <c:pt idx="850">
                  <c:v>98.886300000000006</c:v>
                </c:pt>
                <c:pt idx="851">
                  <c:v>98.884900000000002</c:v>
                </c:pt>
                <c:pt idx="852">
                  <c:v>98.875299999999982</c:v>
                </c:pt>
                <c:pt idx="853">
                  <c:v>98.859799999999979</c:v>
                </c:pt>
                <c:pt idx="854">
                  <c:v>98.843199999999996</c:v>
                </c:pt>
                <c:pt idx="855">
                  <c:v>98.830399999999983</c:v>
                </c:pt>
                <c:pt idx="856">
                  <c:v>98.8245</c:v>
                </c:pt>
                <c:pt idx="857">
                  <c:v>98.825799999999674</c:v>
                </c:pt>
                <c:pt idx="858">
                  <c:v>98.831700000000012</c:v>
                </c:pt>
                <c:pt idx="859">
                  <c:v>98.837800000000001</c:v>
                </c:pt>
                <c:pt idx="860">
                  <c:v>98.84</c:v>
                </c:pt>
                <c:pt idx="861">
                  <c:v>98.836100000000002</c:v>
                </c:pt>
                <c:pt idx="862">
                  <c:v>98.826599999999999</c:v>
                </c:pt>
                <c:pt idx="863">
                  <c:v>98.813999999999993</c:v>
                </c:pt>
                <c:pt idx="864">
                  <c:v>98.801100000000005</c:v>
                </c:pt>
                <c:pt idx="865">
                  <c:v>98.789599999999993</c:v>
                </c:pt>
                <c:pt idx="866">
                  <c:v>98.779300000000006</c:v>
                </c:pt>
                <c:pt idx="867">
                  <c:v>98.768600000000006</c:v>
                </c:pt>
                <c:pt idx="868">
                  <c:v>98.755799999999979</c:v>
                </c:pt>
                <c:pt idx="869">
                  <c:v>98.739700000000013</c:v>
                </c:pt>
                <c:pt idx="870">
                  <c:v>98.720600000000005</c:v>
                </c:pt>
                <c:pt idx="871">
                  <c:v>98.699100000000001</c:v>
                </c:pt>
                <c:pt idx="872">
                  <c:v>98.676099999999948</c:v>
                </c:pt>
                <c:pt idx="873">
                  <c:v>98.651999999999987</c:v>
                </c:pt>
                <c:pt idx="874">
                  <c:v>98.626799999999875</c:v>
                </c:pt>
                <c:pt idx="875">
                  <c:v>98.600399999999979</c:v>
                </c:pt>
                <c:pt idx="876">
                  <c:v>98.573099999999982</c:v>
                </c:pt>
                <c:pt idx="877">
                  <c:v>98.545100000000005</c:v>
                </c:pt>
                <c:pt idx="878">
                  <c:v>98.5167</c:v>
                </c:pt>
                <c:pt idx="879">
                  <c:v>98.487899999999996</c:v>
                </c:pt>
                <c:pt idx="880">
                  <c:v>98.458600000000004</c:v>
                </c:pt>
                <c:pt idx="881">
                  <c:v>98.428600000000003</c:v>
                </c:pt>
                <c:pt idx="882">
                  <c:v>98.397999999999996</c:v>
                </c:pt>
                <c:pt idx="883">
                  <c:v>98.366900000000001</c:v>
                </c:pt>
                <c:pt idx="884">
                  <c:v>98.335099999999983</c:v>
                </c:pt>
                <c:pt idx="885">
                  <c:v>98.302299999999974</c:v>
                </c:pt>
                <c:pt idx="886">
                  <c:v>98.268299999999996</c:v>
                </c:pt>
                <c:pt idx="887">
                  <c:v>98.233000000000004</c:v>
                </c:pt>
                <c:pt idx="888">
                  <c:v>98.197000000000003</c:v>
                </c:pt>
                <c:pt idx="889">
                  <c:v>98.160499999999999</c:v>
                </c:pt>
                <c:pt idx="890">
                  <c:v>98.123699999999985</c:v>
                </c:pt>
                <c:pt idx="891">
                  <c:v>98.085799999999978</c:v>
                </c:pt>
                <c:pt idx="892">
                  <c:v>98.045599999999993</c:v>
                </c:pt>
                <c:pt idx="893">
                  <c:v>98.002300000000005</c:v>
                </c:pt>
                <c:pt idx="894">
                  <c:v>97.956500000000005</c:v>
                </c:pt>
                <c:pt idx="895">
                  <c:v>97.910600000000002</c:v>
                </c:pt>
                <c:pt idx="896">
                  <c:v>97.868499999999983</c:v>
                </c:pt>
                <c:pt idx="897">
                  <c:v>97.833799999999982</c:v>
                </c:pt>
                <c:pt idx="898">
                  <c:v>97.80889999999998</c:v>
                </c:pt>
                <c:pt idx="899">
                  <c:v>97.793999999999997</c:v>
                </c:pt>
                <c:pt idx="900">
                  <c:v>97.786900000000003</c:v>
                </c:pt>
                <c:pt idx="901">
                  <c:v>97.784300000000002</c:v>
                </c:pt>
                <c:pt idx="902">
                  <c:v>97.783600000000007</c:v>
                </c:pt>
                <c:pt idx="903">
                  <c:v>97.784000000000006</c:v>
                </c:pt>
                <c:pt idx="904">
                  <c:v>97.786600000000007</c:v>
                </c:pt>
                <c:pt idx="905">
                  <c:v>97.793199999999999</c:v>
                </c:pt>
                <c:pt idx="906">
                  <c:v>97.803899999999999</c:v>
                </c:pt>
                <c:pt idx="907">
                  <c:v>97.816599999999994</c:v>
                </c:pt>
                <c:pt idx="908">
                  <c:v>97.827799999999982</c:v>
                </c:pt>
                <c:pt idx="909">
                  <c:v>97.834599999999995</c:v>
                </c:pt>
                <c:pt idx="910">
                  <c:v>97.8369</c:v>
                </c:pt>
                <c:pt idx="911">
                  <c:v>97.837300000000013</c:v>
                </c:pt>
                <c:pt idx="912">
                  <c:v>97.839200000000005</c:v>
                </c:pt>
                <c:pt idx="913">
                  <c:v>97.844700000000003</c:v>
                </c:pt>
                <c:pt idx="914">
                  <c:v>97.853300000000004</c:v>
                </c:pt>
                <c:pt idx="915">
                  <c:v>97.862699999999975</c:v>
                </c:pt>
                <c:pt idx="916">
                  <c:v>97.870799999999875</c:v>
                </c:pt>
                <c:pt idx="917">
                  <c:v>97.876999999999981</c:v>
                </c:pt>
                <c:pt idx="918">
                  <c:v>97.882499999999979</c:v>
                </c:pt>
                <c:pt idx="919">
                  <c:v>97.889200000000002</c:v>
                </c:pt>
                <c:pt idx="920">
                  <c:v>97.898300000000006</c:v>
                </c:pt>
                <c:pt idx="921">
                  <c:v>97.910200000000003</c:v>
                </c:pt>
                <c:pt idx="922">
                  <c:v>97.924400000000006</c:v>
                </c:pt>
                <c:pt idx="923">
                  <c:v>97.939800000000005</c:v>
                </c:pt>
                <c:pt idx="924">
                  <c:v>97.955600000000004</c:v>
                </c:pt>
                <c:pt idx="925">
                  <c:v>97.971300000000014</c:v>
                </c:pt>
                <c:pt idx="926">
                  <c:v>97.987200000000001</c:v>
                </c:pt>
                <c:pt idx="927">
                  <c:v>98.004199999999997</c:v>
                </c:pt>
                <c:pt idx="928">
                  <c:v>98.023700000000005</c:v>
                </c:pt>
                <c:pt idx="929">
                  <c:v>98.047700000000006</c:v>
                </c:pt>
                <c:pt idx="930">
                  <c:v>98.078499999999948</c:v>
                </c:pt>
                <c:pt idx="931">
                  <c:v>98.118899999999982</c:v>
                </c:pt>
                <c:pt idx="932">
                  <c:v>98.171299999999974</c:v>
                </c:pt>
                <c:pt idx="933">
                  <c:v>98.237200000000001</c:v>
                </c:pt>
                <c:pt idx="934">
                  <c:v>98.315899999999999</c:v>
                </c:pt>
                <c:pt idx="935">
                  <c:v>98.403999999999996</c:v>
                </c:pt>
                <c:pt idx="936">
                  <c:v>98.494500000000002</c:v>
                </c:pt>
                <c:pt idx="937">
                  <c:v>98.576499999999982</c:v>
                </c:pt>
                <c:pt idx="938">
                  <c:v>98.63809999999998</c:v>
                </c:pt>
                <c:pt idx="939">
                  <c:v>98.673799999999474</c:v>
                </c:pt>
                <c:pt idx="940">
                  <c:v>98.690299999999993</c:v>
                </c:pt>
                <c:pt idx="941">
                  <c:v>98.7029</c:v>
                </c:pt>
                <c:pt idx="942">
                  <c:v>98.724900000000005</c:v>
                </c:pt>
                <c:pt idx="943">
                  <c:v>98.762600000000006</c:v>
                </c:pt>
                <c:pt idx="944">
                  <c:v>98.814400000000006</c:v>
                </c:pt>
                <c:pt idx="945">
                  <c:v>98.871300000000005</c:v>
                </c:pt>
                <c:pt idx="946">
                  <c:v>98.920599999999993</c:v>
                </c:pt>
                <c:pt idx="947">
                  <c:v>98.953599999999994</c:v>
                </c:pt>
                <c:pt idx="948">
                  <c:v>98.971500000000006</c:v>
                </c:pt>
                <c:pt idx="949">
                  <c:v>98.983599999999996</c:v>
                </c:pt>
                <c:pt idx="950">
                  <c:v>98.999200000000002</c:v>
                </c:pt>
                <c:pt idx="951">
                  <c:v>99.022299999999973</c:v>
                </c:pt>
                <c:pt idx="952">
                  <c:v>99.0488</c:v>
                </c:pt>
                <c:pt idx="953">
                  <c:v>99.0655</c:v>
                </c:pt>
                <c:pt idx="954">
                  <c:v>99.0578</c:v>
                </c:pt>
                <c:pt idx="955">
                  <c:v>99.021500000000003</c:v>
                </c:pt>
                <c:pt idx="956">
                  <c:v>98.966399999999993</c:v>
                </c:pt>
                <c:pt idx="957">
                  <c:v>98.908100000000005</c:v>
                </c:pt>
                <c:pt idx="958">
                  <c:v>98.859699999999975</c:v>
                </c:pt>
                <c:pt idx="959">
                  <c:v>98.827100000000002</c:v>
                </c:pt>
                <c:pt idx="960">
                  <c:v>98.808499999999981</c:v>
                </c:pt>
                <c:pt idx="961">
                  <c:v>98.795199999999994</c:v>
                </c:pt>
                <c:pt idx="962">
                  <c:v>98.776600000000002</c:v>
                </c:pt>
                <c:pt idx="963">
                  <c:v>98.747</c:v>
                </c:pt>
                <c:pt idx="964">
                  <c:v>98.710499999999996</c:v>
                </c:pt>
                <c:pt idx="965">
                  <c:v>98.679299999999984</c:v>
                </c:pt>
                <c:pt idx="966">
                  <c:v>98.667699999999996</c:v>
                </c:pt>
                <c:pt idx="967">
                  <c:v>98.686399999999978</c:v>
                </c:pt>
                <c:pt idx="968">
                  <c:v>98.736999999999995</c:v>
                </c:pt>
                <c:pt idx="969">
                  <c:v>98.809399999999982</c:v>
                </c:pt>
                <c:pt idx="970">
                  <c:v>98.882599999999982</c:v>
                </c:pt>
                <c:pt idx="971">
                  <c:v>98.932900000000004</c:v>
                </c:pt>
                <c:pt idx="972">
                  <c:v>98.949200000000005</c:v>
                </c:pt>
                <c:pt idx="973">
                  <c:v>98.939400000000006</c:v>
                </c:pt>
                <c:pt idx="974">
                  <c:v>98.918499999999995</c:v>
                </c:pt>
                <c:pt idx="975">
                  <c:v>98.896900000000002</c:v>
                </c:pt>
                <c:pt idx="976">
                  <c:v>98.877799999999979</c:v>
                </c:pt>
                <c:pt idx="977">
                  <c:v>98.860799999999998</c:v>
                </c:pt>
                <c:pt idx="978">
                  <c:v>98.845500000000001</c:v>
                </c:pt>
                <c:pt idx="979">
                  <c:v>98.833500000000001</c:v>
                </c:pt>
                <c:pt idx="980">
                  <c:v>98.828399999999874</c:v>
                </c:pt>
                <c:pt idx="981">
                  <c:v>98.834100000000007</c:v>
                </c:pt>
                <c:pt idx="982">
                  <c:v>98.852899999999948</c:v>
                </c:pt>
                <c:pt idx="983">
                  <c:v>98.883899999999983</c:v>
                </c:pt>
                <c:pt idx="984">
                  <c:v>98.922499999999999</c:v>
                </c:pt>
                <c:pt idx="985">
                  <c:v>98.960899999999995</c:v>
                </c:pt>
                <c:pt idx="986">
                  <c:v>98.991</c:v>
                </c:pt>
                <c:pt idx="987">
                  <c:v>99.00839999999998</c:v>
                </c:pt>
                <c:pt idx="988">
                  <c:v>99.014899999999997</c:v>
                </c:pt>
                <c:pt idx="989">
                  <c:v>99.015299999999996</c:v>
                </c:pt>
                <c:pt idx="990">
                  <c:v>99.013499999999993</c:v>
                </c:pt>
                <c:pt idx="991">
                  <c:v>99.010599999999997</c:v>
                </c:pt>
                <c:pt idx="992">
                  <c:v>99.006299999999996</c:v>
                </c:pt>
                <c:pt idx="993">
                  <c:v>99.000799999999998</c:v>
                </c:pt>
                <c:pt idx="994">
                  <c:v>98.995400000000004</c:v>
                </c:pt>
                <c:pt idx="995">
                  <c:v>98.9923</c:v>
                </c:pt>
                <c:pt idx="996">
                  <c:v>98.992400000000004</c:v>
                </c:pt>
                <c:pt idx="997">
                  <c:v>98.994799999999998</c:v>
                </c:pt>
                <c:pt idx="998">
                  <c:v>98.998000000000005</c:v>
                </c:pt>
                <c:pt idx="999">
                  <c:v>99.001300000000001</c:v>
                </c:pt>
                <c:pt idx="1000">
                  <c:v>99.0047</c:v>
                </c:pt>
                <c:pt idx="1001">
                  <c:v>99.008099999999999</c:v>
                </c:pt>
                <c:pt idx="1002">
                  <c:v>99.010599999999997</c:v>
                </c:pt>
                <c:pt idx="1003">
                  <c:v>99.01</c:v>
                </c:pt>
                <c:pt idx="1004">
                  <c:v>99.004599999999996</c:v>
                </c:pt>
                <c:pt idx="1005">
                  <c:v>98.994900000000001</c:v>
                </c:pt>
                <c:pt idx="1006">
                  <c:v>98.983400000000003</c:v>
                </c:pt>
                <c:pt idx="1007">
                  <c:v>98.972399999999979</c:v>
                </c:pt>
                <c:pt idx="1008">
                  <c:v>98.962100000000007</c:v>
                </c:pt>
                <c:pt idx="1009">
                  <c:v>98.949399999999997</c:v>
                </c:pt>
                <c:pt idx="1010">
                  <c:v>98.929400000000001</c:v>
                </c:pt>
                <c:pt idx="1011">
                  <c:v>98.898700000000005</c:v>
                </c:pt>
                <c:pt idx="1012">
                  <c:v>98.859300000000005</c:v>
                </c:pt>
                <c:pt idx="1013">
                  <c:v>98.8172</c:v>
                </c:pt>
                <c:pt idx="1014">
                  <c:v>98.778399999999948</c:v>
                </c:pt>
                <c:pt idx="1015">
                  <c:v>98.745599999999996</c:v>
                </c:pt>
                <c:pt idx="1016">
                  <c:v>98.717100000000002</c:v>
                </c:pt>
                <c:pt idx="1017">
                  <c:v>98.6892</c:v>
                </c:pt>
                <c:pt idx="1018">
                  <c:v>98.658199999999979</c:v>
                </c:pt>
                <c:pt idx="1019">
                  <c:v>98.622399999999317</c:v>
                </c:pt>
                <c:pt idx="1020">
                  <c:v>98.582699999999974</c:v>
                </c:pt>
                <c:pt idx="1021">
                  <c:v>98.540499999999994</c:v>
                </c:pt>
                <c:pt idx="1022">
                  <c:v>98.496499999999997</c:v>
                </c:pt>
                <c:pt idx="1023">
                  <c:v>98.450900000000004</c:v>
                </c:pt>
                <c:pt idx="1024">
                  <c:v>98.404200000000003</c:v>
                </c:pt>
                <c:pt idx="1025">
                  <c:v>98.358599999999981</c:v>
                </c:pt>
                <c:pt idx="1026">
                  <c:v>98.317499999999995</c:v>
                </c:pt>
                <c:pt idx="1027">
                  <c:v>98.283799999999999</c:v>
                </c:pt>
                <c:pt idx="1028">
                  <c:v>98.258600000000001</c:v>
                </c:pt>
                <c:pt idx="1029">
                  <c:v>98.240399999999994</c:v>
                </c:pt>
                <c:pt idx="1030">
                  <c:v>98.225899999999982</c:v>
                </c:pt>
                <c:pt idx="1031">
                  <c:v>98.210999999999999</c:v>
                </c:pt>
                <c:pt idx="1032">
                  <c:v>98.1935</c:v>
                </c:pt>
                <c:pt idx="1033">
                  <c:v>98.172799999999228</c:v>
                </c:pt>
                <c:pt idx="1034">
                  <c:v>98.150699999999986</c:v>
                </c:pt>
                <c:pt idx="1035">
                  <c:v>98.129599999999982</c:v>
                </c:pt>
                <c:pt idx="1036">
                  <c:v>98.111599999999996</c:v>
                </c:pt>
                <c:pt idx="1037">
                  <c:v>98.0976</c:v>
                </c:pt>
                <c:pt idx="1038">
                  <c:v>98.087599999999995</c:v>
                </c:pt>
                <c:pt idx="1039">
                  <c:v>98.081100000000006</c:v>
                </c:pt>
                <c:pt idx="1040">
                  <c:v>98.078499999999948</c:v>
                </c:pt>
                <c:pt idx="1041">
                  <c:v>98.080600000000004</c:v>
                </c:pt>
                <c:pt idx="1042">
                  <c:v>98.088099999999983</c:v>
                </c:pt>
                <c:pt idx="1043">
                  <c:v>98.101100000000002</c:v>
                </c:pt>
                <c:pt idx="1044">
                  <c:v>98.117999999999995</c:v>
                </c:pt>
                <c:pt idx="1045">
                  <c:v>98.13679999999998</c:v>
                </c:pt>
                <c:pt idx="1046">
                  <c:v>98.155999999999949</c:v>
                </c:pt>
                <c:pt idx="1047">
                  <c:v>98.175899999999288</c:v>
                </c:pt>
                <c:pt idx="1048">
                  <c:v>98.198499999999981</c:v>
                </c:pt>
                <c:pt idx="1049">
                  <c:v>98.227000000000004</c:v>
                </c:pt>
                <c:pt idx="1050">
                  <c:v>98.263099999999994</c:v>
                </c:pt>
                <c:pt idx="1051">
                  <c:v>98.3065</c:v>
                </c:pt>
                <c:pt idx="1052">
                  <c:v>98.354399999999998</c:v>
                </c:pt>
                <c:pt idx="1053">
                  <c:v>98.403099999999995</c:v>
                </c:pt>
                <c:pt idx="1054">
                  <c:v>98.449299999999994</c:v>
                </c:pt>
                <c:pt idx="1055">
                  <c:v>98.491900000000001</c:v>
                </c:pt>
                <c:pt idx="1056">
                  <c:v>98.531499999999994</c:v>
                </c:pt>
                <c:pt idx="1057">
                  <c:v>98.569599999999994</c:v>
                </c:pt>
                <c:pt idx="1058">
                  <c:v>98.606999999999999</c:v>
                </c:pt>
                <c:pt idx="1059">
                  <c:v>98.64279999999998</c:v>
                </c:pt>
                <c:pt idx="1060">
                  <c:v>98.675399999999271</c:v>
                </c:pt>
                <c:pt idx="1061">
                  <c:v>98.703000000000003</c:v>
                </c:pt>
                <c:pt idx="1062">
                  <c:v>98.724599999999995</c:v>
                </c:pt>
                <c:pt idx="1063">
                  <c:v>98.740799999999993</c:v>
                </c:pt>
                <c:pt idx="1064">
                  <c:v>98.752499999999998</c:v>
                </c:pt>
                <c:pt idx="1065">
                  <c:v>98.760300000000001</c:v>
                </c:pt>
                <c:pt idx="1066">
                  <c:v>98.763900000000007</c:v>
                </c:pt>
                <c:pt idx="1067">
                  <c:v>98.762299999999996</c:v>
                </c:pt>
                <c:pt idx="1068">
                  <c:v>98.7547</c:v>
                </c:pt>
                <c:pt idx="1069">
                  <c:v>98.742000000000004</c:v>
                </c:pt>
                <c:pt idx="1070">
                  <c:v>98.726799999999983</c:v>
                </c:pt>
                <c:pt idx="1071">
                  <c:v>98.712500000000006</c:v>
                </c:pt>
                <c:pt idx="1072">
                  <c:v>98.701599999999999</c:v>
                </c:pt>
                <c:pt idx="1073">
                  <c:v>98.694400000000002</c:v>
                </c:pt>
                <c:pt idx="1074">
                  <c:v>98.6892</c:v>
                </c:pt>
                <c:pt idx="1075">
                  <c:v>98.683199999999999</c:v>
                </c:pt>
                <c:pt idx="1076">
                  <c:v>98.675099999999574</c:v>
                </c:pt>
                <c:pt idx="1077">
                  <c:v>98.665199999999999</c:v>
                </c:pt>
                <c:pt idx="1078">
                  <c:v>98.655199999999979</c:v>
                </c:pt>
                <c:pt idx="1079">
                  <c:v>98.647000000000006</c:v>
                </c:pt>
                <c:pt idx="1080">
                  <c:v>98.640900000000002</c:v>
                </c:pt>
                <c:pt idx="1081">
                  <c:v>98.635899999999978</c:v>
                </c:pt>
                <c:pt idx="1082">
                  <c:v>98.630499999999998</c:v>
                </c:pt>
                <c:pt idx="1083">
                  <c:v>98.624099999999999</c:v>
                </c:pt>
                <c:pt idx="1084">
                  <c:v>98.617700000000013</c:v>
                </c:pt>
                <c:pt idx="1085">
                  <c:v>98.613</c:v>
                </c:pt>
                <c:pt idx="1086">
                  <c:v>98.612200000000001</c:v>
                </c:pt>
                <c:pt idx="1087">
                  <c:v>98.616500000000002</c:v>
                </c:pt>
                <c:pt idx="1088">
                  <c:v>98.625899999999774</c:v>
                </c:pt>
                <c:pt idx="1089">
                  <c:v>98.639499999999998</c:v>
                </c:pt>
                <c:pt idx="1090">
                  <c:v>98.655099999999948</c:v>
                </c:pt>
                <c:pt idx="1091">
                  <c:v>98.670299999999983</c:v>
                </c:pt>
                <c:pt idx="1092">
                  <c:v>98.681999999999974</c:v>
                </c:pt>
                <c:pt idx="1093">
                  <c:v>98.688299999999984</c:v>
                </c:pt>
                <c:pt idx="1094">
                  <c:v>98.688099999999949</c:v>
                </c:pt>
                <c:pt idx="1095">
                  <c:v>98.68219999999998</c:v>
                </c:pt>
                <c:pt idx="1096">
                  <c:v>98.672199999999918</c:v>
                </c:pt>
                <c:pt idx="1097">
                  <c:v>98.659899999999979</c:v>
                </c:pt>
                <c:pt idx="1098">
                  <c:v>98.646600000000007</c:v>
                </c:pt>
                <c:pt idx="1099">
                  <c:v>98.632999999999981</c:v>
                </c:pt>
                <c:pt idx="1100">
                  <c:v>98.619200000000006</c:v>
                </c:pt>
                <c:pt idx="1101">
                  <c:v>98.605599999999981</c:v>
                </c:pt>
                <c:pt idx="1102">
                  <c:v>98.592799999999983</c:v>
                </c:pt>
                <c:pt idx="1103">
                  <c:v>98.581199999999995</c:v>
                </c:pt>
                <c:pt idx="1104">
                  <c:v>98.570999999999998</c:v>
                </c:pt>
                <c:pt idx="1105">
                  <c:v>98.561400000000006</c:v>
                </c:pt>
                <c:pt idx="1106">
                  <c:v>98.551199999999994</c:v>
                </c:pt>
                <c:pt idx="1107">
                  <c:v>98.539299999999997</c:v>
                </c:pt>
                <c:pt idx="1108">
                  <c:v>98.525199999999998</c:v>
                </c:pt>
                <c:pt idx="1109">
                  <c:v>98.509</c:v>
                </c:pt>
                <c:pt idx="1110">
                  <c:v>98.491399999999999</c:v>
                </c:pt>
                <c:pt idx="1111">
                  <c:v>98.473500000000001</c:v>
                </c:pt>
                <c:pt idx="1112">
                  <c:v>98.456100000000006</c:v>
                </c:pt>
                <c:pt idx="1113">
                  <c:v>98.439499999999995</c:v>
                </c:pt>
                <c:pt idx="1114">
                  <c:v>98.423599999999993</c:v>
                </c:pt>
                <c:pt idx="1115">
                  <c:v>98.406899999999993</c:v>
                </c:pt>
                <c:pt idx="1116">
                  <c:v>98.387799999999999</c:v>
                </c:pt>
                <c:pt idx="1117">
                  <c:v>98.3643</c:v>
                </c:pt>
                <c:pt idx="1118">
                  <c:v>98.3352</c:v>
                </c:pt>
                <c:pt idx="1119">
                  <c:v>98.3</c:v>
                </c:pt>
                <c:pt idx="1120">
                  <c:v>98.259299999999996</c:v>
                </c:pt>
                <c:pt idx="1121">
                  <c:v>98.215000000000003</c:v>
                </c:pt>
                <c:pt idx="1122">
                  <c:v>98.169899999999998</c:v>
                </c:pt>
                <c:pt idx="1123">
                  <c:v>98.128199999999978</c:v>
                </c:pt>
                <c:pt idx="1124">
                  <c:v>98.095500000000001</c:v>
                </c:pt>
                <c:pt idx="1125">
                  <c:v>98.077399999999983</c:v>
                </c:pt>
                <c:pt idx="1126">
                  <c:v>98.078199999999981</c:v>
                </c:pt>
                <c:pt idx="1127">
                  <c:v>98.098699999999994</c:v>
                </c:pt>
                <c:pt idx="1128">
                  <c:v>98.135699999999986</c:v>
                </c:pt>
                <c:pt idx="1129">
                  <c:v>98.182899999999918</c:v>
                </c:pt>
                <c:pt idx="1130">
                  <c:v>98.233000000000004</c:v>
                </c:pt>
                <c:pt idx="1131">
                  <c:v>98.280799999999999</c:v>
                </c:pt>
                <c:pt idx="1132">
                  <c:v>98.3245</c:v>
                </c:pt>
                <c:pt idx="1133">
                  <c:v>98.365499999999983</c:v>
                </c:pt>
                <c:pt idx="1134">
                  <c:v>98.406000000000006</c:v>
                </c:pt>
                <c:pt idx="1135">
                  <c:v>98.447300000000027</c:v>
                </c:pt>
                <c:pt idx="1136">
                  <c:v>98.488</c:v>
                </c:pt>
                <c:pt idx="1137">
                  <c:v>98.525399999999948</c:v>
                </c:pt>
                <c:pt idx="1138">
                  <c:v>98.557100000000005</c:v>
                </c:pt>
                <c:pt idx="1139">
                  <c:v>98.582299999999975</c:v>
                </c:pt>
                <c:pt idx="1140">
                  <c:v>98.602399999999875</c:v>
                </c:pt>
                <c:pt idx="1141">
                  <c:v>98.619699999999995</c:v>
                </c:pt>
                <c:pt idx="1142">
                  <c:v>98.636399999999981</c:v>
                </c:pt>
                <c:pt idx="1143">
                  <c:v>98.653599999999983</c:v>
                </c:pt>
                <c:pt idx="1144">
                  <c:v>98.671199999999999</c:v>
                </c:pt>
                <c:pt idx="1145">
                  <c:v>98.687899999999999</c:v>
                </c:pt>
                <c:pt idx="1146">
                  <c:v>98.702699999999993</c:v>
                </c:pt>
                <c:pt idx="1147">
                  <c:v>98.714399999999998</c:v>
                </c:pt>
                <c:pt idx="1148">
                  <c:v>98.723100000000002</c:v>
                </c:pt>
                <c:pt idx="1149">
                  <c:v>98.729299999999995</c:v>
                </c:pt>
                <c:pt idx="1150">
                  <c:v>98.735000000000014</c:v>
                </c:pt>
                <c:pt idx="1151">
                  <c:v>98.742199999999997</c:v>
                </c:pt>
                <c:pt idx="1152">
                  <c:v>98.752499999999998</c:v>
                </c:pt>
                <c:pt idx="1153">
                  <c:v>98.765799999999999</c:v>
                </c:pt>
                <c:pt idx="1154">
                  <c:v>98.780799999999999</c:v>
                </c:pt>
                <c:pt idx="1155">
                  <c:v>98.795100000000005</c:v>
                </c:pt>
                <c:pt idx="1156">
                  <c:v>98.806799999999981</c:v>
                </c:pt>
                <c:pt idx="1157">
                  <c:v>98.815399999999983</c:v>
                </c:pt>
                <c:pt idx="1158">
                  <c:v>98.822099999999978</c:v>
                </c:pt>
                <c:pt idx="1159">
                  <c:v>98.829099999999983</c:v>
                </c:pt>
                <c:pt idx="1160">
                  <c:v>98.837999999999994</c:v>
                </c:pt>
                <c:pt idx="1161">
                  <c:v>98.848699999999994</c:v>
                </c:pt>
                <c:pt idx="1162">
                  <c:v>98.8596</c:v>
                </c:pt>
                <c:pt idx="1163">
                  <c:v>98.868099999999998</c:v>
                </c:pt>
                <c:pt idx="1164">
                  <c:v>98.872399999999317</c:v>
                </c:pt>
                <c:pt idx="1165">
                  <c:v>98.871999999999986</c:v>
                </c:pt>
                <c:pt idx="1166">
                  <c:v>98.868099999999998</c:v>
                </c:pt>
                <c:pt idx="1167">
                  <c:v>98.862899999999982</c:v>
                </c:pt>
                <c:pt idx="1168">
                  <c:v>98.858499999999978</c:v>
                </c:pt>
                <c:pt idx="1169">
                  <c:v>98.855899999999949</c:v>
                </c:pt>
                <c:pt idx="1170">
                  <c:v>98.855499999999978</c:v>
                </c:pt>
                <c:pt idx="1171">
                  <c:v>98.857200000000006</c:v>
                </c:pt>
                <c:pt idx="1172">
                  <c:v>98.86</c:v>
                </c:pt>
                <c:pt idx="1173">
                  <c:v>98.863299999999995</c:v>
                </c:pt>
                <c:pt idx="1174">
                  <c:v>98.865899999999982</c:v>
                </c:pt>
                <c:pt idx="1175">
                  <c:v>98.867000000000004</c:v>
                </c:pt>
                <c:pt idx="1176">
                  <c:v>98.866600000000005</c:v>
                </c:pt>
                <c:pt idx="1177">
                  <c:v>98.865200000000002</c:v>
                </c:pt>
                <c:pt idx="1178">
                  <c:v>98.863699999999994</c:v>
                </c:pt>
                <c:pt idx="1179">
                  <c:v>98.862899999999982</c:v>
                </c:pt>
                <c:pt idx="1180">
                  <c:v>98.862799999999979</c:v>
                </c:pt>
                <c:pt idx="1181">
                  <c:v>98.86239999999998</c:v>
                </c:pt>
                <c:pt idx="1182">
                  <c:v>98.861099999999993</c:v>
                </c:pt>
                <c:pt idx="1183">
                  <c:v>98.858399999999875</c:v>
                </c:pt>
                <c:pt idx="1184">
                  <c:v>98.854699999999994</c:v>
                </c:pt>
                <c:pt idx="1185">
                  <c:v>98.850999999999999</c:v>
                </c:pt>
                <c:pt idx="1186">
                  <c:v>98.848100000000002</c:v>
                </c:pt>
                <c:pt idx="1187">
                  <c:v>98.846400000000003</c:v>
                </c:pt>
                <c:pt idx="1188">
                  <c:v>98.845799999999983</c:v>
                </c:pt>
                <c:pt idx="1189">
                  <c:v>98.846500000000006</c:v>
                </c:pt>
                <c:pt idx="1190">
                  <c:v>98.848500000000001</c:v>
                </c:pt>
                <c:pt idx="1191">
                  <c:v>98.851799999999983</c:v>
                </c:pt>
                <c:pt idx="1192">
                  <c:v>98.855599999999981</c:v>
                </c:pt>
                <c:pt idx="1193">
                  <c:v>98.858899999999949</c:v>
                </c:pt>
                <c:pt idx="1194">
                  <c:v>98.86</c:v>
                </c:pt>
                <c:pt idx="1195">
                  <c:v>98.857699999999994</c:v>
                </c:pt>
                <c:pt idx="1196">
                  <c:v>98.851699999999994</c:v>
                </c:pt>
                <c:pt idx="1197">
                  <c:v>98.842600000000004</c:v>
                </c:pt>
                <c:pt idx="1198">
                  <c:v>98.831900000000005</c:v>
                </c:pt>
                <c:pt idx="1199">
                  <c:v>98.821899999999999</c:v>
                </c:pt>
                <c:pt idx="1200">
                  <c:v>98.814599999999999</c:v>
                </c:pt>
                <c:pt idx="1201">
                  <c:v>98.811400000000006</c:v>
                </c:pt>
                <c:pt idx="1202">
                  <c:v>98.812399999999982</c:v>
                </c:pt>
                <c:pt idx="1203">
                  <c:v>98.816300000000012</c:v>
                </c:pt>
                <c:pt idx="1204">
                  <c:v>98.820599999999999</c:v>
                </c:pt>
                <c:pt idx="1205">
                  <c:v>98.822999999999979</c:v>
                </c:pt>
                <c:pt idx="1206">
                  <c:v>98.821999999999974</c:v>
                </c:pt>
                <c:pt idx="1207">
                  <c:v>98.817300000000003</c:v>
                </c:pt>
                <c:pt idx="1208">
                  <c:v>98.810100000000006</c:v>
                </c:pt>
                <c:pt idx="1209">
                  <c:v>98.801699999999997</c:v>
                </c:pt>
                <c:pt idx="1210">
                  <c:v>98.793300000000002</c:v>
                </c:pt>
                <c:pt idx="1211">
                  <c:v>98.786100000000005</c:v>
                </c:pt>
                <c:pt idx="1212">
                  <c:v>98.780600000000007</c:v>
                </c:pt>
                <c:pt idx="1213">
                  <c:v>98.777699999999996</c:v>
                </c:pt>
                <c:pt idx="1214">
                  <c:v>98.7774</c:v>
                </c:pt>
                <c:pt idx="1215">
                  <c:v>98.779399999999981</c:v>
                </c:pt>
                <c:pt idx="1216">
                  <c:v>98.782600000000002</c:v>
                </c:pt>
                <c:pt idx="1217">
                  <c:v>98.785499999999999</c:v>
                </c:pt>
                <c:pt idx="1218">
                  <c:v>98.786900000000003</c:v>
                </c:pt>
                <c:pt idx="1219">
                  <c:v>98.786699999999996</c:v>
                </c:pt>
                <c:pt idx="1220">
                  <c:v>98.7851</c:v>
                </c:pt>
                <c:pt idx="1221">
                  <c:v>98.783299999999997</c:v>
                </c:pt>
                <c:pt idx="1222">
                  <c:v>98.781899999999993</c:v>
                </c:pt>
                <c:pt idx="1223">
                  <c:v>98.781400000000005</c:v>
                </c:pt>
                <c:pt idx="1224">
                  <c:v>98.781499999999994</c:v>
                </c:pt>
                <c:pt idx="1225">
                  <c:v>98.781599999999997</c:v>
                </c:pt>
                <c:pt idx="1226">
                  <c:v>98.781199999999998</c:v>
                </c:pt>
                <c:pt idx="1227">
                  <c:v>98.78</c:v>
                </c:pt>
                <c:pt idx="1228">
                  <c:v>98.77849999999998</c:v>
                </c:pt>
                <c:pt idx="1229">
                  <c:v>98.777799999999999</c:v>
                </c:pt>
                <c:pt idx="1230">
                  <c:v>98.779300000000006</c:v>
                </c:pt>
                <c:pt idx="1231">
                  <c:v>98.783699999999996</c:v>
                </c:pt>
                <c:pt idx="1232">
                  <c:v>98.790700000000001</c:v>
                </c:pt>
                <c:pt idx="1233">
                  <c:v>98.798699999999997</c:v>
                </c:pt>
                <c:pt idx="1234">
                  <c:v>98.805299999999974</c:v>
                </c:pt>
                <c:pt idx="1235">
                  <c:v>98.808499999999981</c:v>
                </c:pt>
                <c:pt idx="1236">
                  <c:v>98.807599999999994</c:v>
                </c:pt>
                <c:pt idx="1237">
                  <c:v>98.802999999999983</c:v>
                </c:pt>
                <c:pt idx="1238">
                  <c:v>98.795900000000003</c:v>
                </c:pt>
                <c:pt idx="1239">
                  <c:v>98.787800000000004</c:v>
                </c:pt>
                <c:pt idx="1240">
                  <c:v>98.779899999999998</c:v>
                </c:pt>
                <c:pt idx="1241">
                  <c:v>98.773300000000006</c:v>
                </c:pt>
                <c:pt idx="1242">
                  <c:v>98.768799999999999</c:v>
                </c:pt>
                <c:pt idx="1243">
                  <c:v>98.766900000000007</c:v>
                </c:pt>
                <c:pt idx="1244">
                  <c:v>98.767399999999995</c:v>
                </c:pt>
                <c:pt idx="1245">
                  <c:v>98.769199999999998</c:v>
                </c:pt>
                <c:pt idx="1246">
                  <c:v>98.770899999999983</c:v>
                </c:pt>
                <c:pt idx="1247">
                  <c:v>98.7714</c:v>
                </c:pt>
                <c:pt idx="1248">
                  <c:v>98.770600000000002</c:v>
                </c:pt>
                <c:pt idx="1249">
                  <c:v>98.769099999999995</c:v>
                </c:pt>
                <c:pt idx="1250">
                  <c:v>98.768000000000001</c:v>
                </c:pt>
                <c:pt idx="1251">
                  <c:v>98.767600000000002</c:v>
                </c:pt>
                <c:pt idx="1252">
                  <c:v>98.767300000000006</c:v>
                </c:pt>
                <c:pt idx="1253">
                  <c:v>98.766000000000005</c:v>
                </c:pt>
                <c:pt idx="1254">
                  <c:v>98.762699999999995</c:v>
                </c:pt>
                <c:pt idx="1255">
                  <c:v>98.757400000000004</c:v>
                </c:pt>
                <c:pt idx="1256">
                  <c:v>98.750799999999998</c:v>
                </c:pt>
                <c:pt idx="1257">
                  <c:v>98.744500000000002</c:v>
                </c:pt>
                <c:pt idx="1258">
                  <c:v>98.740300000000005</c:v>
                </c:pt>
                <c:pt idx="1259">
                  <c:v>98.739800000000002</c:v>
                </c:pt>
                <c:pt idx="1260">
                  <c:v>98.743799999999993</c:v>
                </c:pt>
                <c:pt idx="1261">
                  <c:v>98.752099999999999</c:v>
                </c:pt>
                <c:pt idx="1262">
                  <c:v>98.763199999999998</c:v>
                </c:pt>
                <c:pt idx="1263">
                  <c:v>98.774500000000003</c:v>
                </c:pt>
                <c:pt idx="1264">
                  <c:v>98.783199999999994</c:v>
                </c:pt>
                <c:pt idx="1265">
                  <c:v>98.787800000000004</c:v>
                </c:pt>
                <c:pt idx="1266">
                  <c:v>98.7881</c:v>
                </c:pt>
                <c:pt idx="1267">
                  <c:v>98.7851</c:v>
                </c:pt>
                <c:pt idx="1268">
                  <c:v>98.780699999999996</c:v>
                </c:pt>
                <c:pt idx="1269">
                  <c:v>98.776200000000003</c:v>
                </c:pt>
                <c:pt idx="1270">
                  <c:v>98.772799999999918</c:v>
                </c:pt>
                <c:pt idx="1271">
                  <c:v>98.771600000000007</c:v>
                </c:pt>
                <c:pt idx="1272">
                  <c:v>98.77379999999998</c:v>
                </c:pt>
                <c:pt idx="1273">
                  <c:v>98.780199999999994</c:v>
                </c:pt>
                <c:pt idx="1274">
                  <c:v>98.790599999999998</c:v>
                </c:pt>
                <c:pt idx="1275">
                  <c:v>98.8035</c:v>
                </c:pt>
                <c:pt idx="1276">
                  <c:v>98.816400000000002</c:v>
                </c:pt>
                <c:pt idx="1277">
                  <c:v>98.826799999999949</c:v>
                </c:pt>
                <c:pt idx="1278">
                  <c:v>98.833200000000005</c:v>
                </c:pt>
                <c:pt idx="1279">
                  <c:v>98.834999999999994</c:v>
                </c:pt>
                <c:pt idx="1280">
                  <c:v>98.832299999999975</c:v>
                </c:pt>
                <c:pt idx="1281">
                  <c:v>98.8249</c:v>
                </c:pt>
                <c:pt idx="1282">
                  <c:v>98.812600000000003</c:v>
                </c:pt>
                <c:pt idx="1283">
                  <c:v>98.796099999999996</c:v>
                </c:pt>
                <c:pt idx="1284">
                  <c:v>98.777900000000002</c:v>
                </c:pt>
                <c:pt idx="1285">
                  <c:v>98.762100000000004</c:v>
                </c:pt>
                <c:pt idx="1286">
                  <c:v>98.752499999999998</c:v>
                </c:pt>
                <c:pt idx="1287">
                  <c:v>98.751099999999994</c:v>
                </c:pt>
                <c:pt idx="1288">
                  <c:v>98.756500000000003</c:v>
                </c:pt>
                <c:pt idx="1289">
                  <c:v>98.765600000000006</c:v>
                </c:pt>
                <c:pt idx="1290">
                  <c:v>98.774600000000007</c:v>
                </c:pt>
                <c:pt idx="1291">
                  <c:v>98.781400000000005</c:v>
                </c:pt>
                <c:pt idx="1292">
                  <c:v>98.785499999999999</c:v>
                </c:pt>
                <c:pt idx="1293">
                  <c:v>98.787499999999994</c:v>
                </c:pt>
                <c:pt idx="1294">
                  <c:v>98.787899999999993</c:v>
                </c:pt>
                <c:pt idx="1295">
                  <c:v>98.786299999999997</c:v>
                </c:pt>
                <c:pt idx="1296">
                  <c:v>98.782300000000006</c:v>
                </c:pt>
                <c:pt idx="1297">
                  <c:v>98.776499999999999</c:v>
                </c:pt>
                <c:pt idx="1298">
                  <c:v>98.770399999999981</c:v>
                </c:pt>
                <c:pt idx="1299">
                  <c:v>98.766599999999997</c:v>
                </c:pt>
                <c:pt idx="1300">
                  <c:v>98.766800000000003</c:v>
                </c:pt>
                <c:pt idx="1301">
                  <c:v>98.771000000000001</c:v>
                </c:pt>
                <c:pt idx="1302">
                  <c:v>98.777299999999997</c:v>
                </c:pt>
                <c:pt idx="1303">
                  <c:v>98.782700000000006</c:v>
                </c:pt>
                <c:pt idx="1304">
                  <c:v>98.784700000000001</c:v>
                </c:pt>
                <c:pt idx="1305">
                  <c:v>98.782399999999981</c:v>
                </c:pt>
                <c:pt idx="1306">
                  <c:v>98.776899999999998</c:v>
                </c:pt>
                <c:pt idx="1307">
                  <c:v>98.770899999999983</c:v>
                </c:pt>
                <c:pt idx="1308">
                  <c:v>98.766900000000007</c:v>
                </c:pt>
                <c:pt idx="1309">
                  <c:v>98.766300000000001</c:v>
                </c:pt>
                <c:pt idx="1310">
                  <c:v>98.769099999999995</c:v>
                </c:pt>
                <c:pt idx="1311">
                  <c:v>98.773600000000002</c:v>
                </c:pt>
                <c:pt idx="1312">
                  <c:v>98.777799999999999</c:v>
                </c:pt>
                <c:pt idx="1313">
                  <c:v>98.780299999999997</c:v>
                </c:pt>
                <c:pt idx="1314">
                  <c:v>98.780600000000007</c:v>
                </c:pt>
                <c:pt idx="1315">
                  <c:v>98.778899999999979</c:v>
                </c:pt>
                <c:pt idx="1316">
                  <c:v>98.775599999999983</c:v>
                </c:pt>
                <c:pt idx="1317">
                  <c:v>98.771299999999997</c:v>
                </c:pt>
                <c:pt idx="1318">
                  <c:v>98.7667</c:v>
                </c:pt>
                <c:pt idx="1319">
                  <c:v>98.763099999999994</c:v>
                </c:pt>
                <c:pt idx="1320">
                  <c:v>98.761799999999994</c:v>
                </c:pt>
                <c:pt idx="1321">
                  <c:v>98.763900000000007</c:v>
                </c:pt>
                <c:pt idx="1322">
                  <c:v>98.768799999999999</c:v>
                </c:pt>
                <c:pt idx="1323">
                  <c:v>98.774799999999999</c:v>
                </c:pt>
                <c:pt idx="1324">
                  <c:v>98.779200000000003</c:v>
                </c:pt>
                <c:pt idx="1325">
                  <c:v>98.780299999999997</c:v>
                </c:pt>
                <c:pt idx="1326">
                  <c:v>98.778099999999981</c:v>
                </c:pt>
                <c:pt idx="1327">
                  <c:v>98.774500000000003</c:v>
                </c:pt>
                <c:pt idx="1328">
                  <c:v>98.771600000000007</c:v>
                </c:pt>
                <c:pt idx="1329">
                  <c:v>98.771199999999993</c:v>
                </c:pt>
                <c:pt idx="1330">
                  <c:v>98.773499999999999</c:v>
                </c:pt>
                <c:pt idx="1331">
                  <c:v>98.777900000000002</c:v>
                </c:pt>
                <c:pt idx="1332">
                  <c:v>98.783900000000003</c:v>
                </c:pt>
                <c:pt idx="1333">
                  <c:v>98.791499999999999</c:v>
                </c:pt>
                <c:pt idx="1334">
                  <c:v>98.8001</c:v>
                </c:pt>
                <c:pt idx="1335">
                  <c:v>98.808399999999978</c:v>
                </c:pt>
                <c:pt idx="1336">
                  <c:v>98.813100000000006</c:v>
                </c:pt>
                <c:pt idx="1337">
                  <c:v>98.811000000000007</c:v>
                </c:pt>
                <c:pt idx="1338">
                  <c:v>98.800799999999981</c:v>
                </c:pt>
                <c:pt idx="1339">
                  <c:v>98.785300000000007</c:v>
                </c:pt>
                <c:pt idx="1340">
                  <c:v>98.770200000000003</c:v>
                </c:pt>
                <c:pt idx="1341">
                  <c:v>98.762299999999996</c:v>
                </c:pt>
                <c:pt idx="1342">
                  <c:v>98.765699999999995</c:v>
                </c:pt>
                <c:pt idx="1343">
                  <c:v>98.77979999999998</c:v>
                </c:pt>
                <c:pt idx="1344">
                  <c:v>98.8</c:v>
                </c:pt>
                <c:pt idx="1345">
                  <c:v>98.82</c:v>
                </c:pt>
                <c:pt idx="1346">
                  <c:v>98.835399999999979</c:v>
                </c:pt>
                <c:pt idx="1347">
                  <c:v>98.8446</c:v>
                </c:pt>
                <c:pt idx="1348">
                  <c:v>98.849100000000007</c:v>
                </c:pt>
                <c:pt idx="1349">
                  <c:v>98.851500000000001</c:v>
                </c:pt>
                <c:pt idx="1350">
                  <c:v>98.8536</c:v>
                </c:pt>
                <c:pt idx="1351">
                  <c:v>98.856399999999979</c:v>
                </c:pt>
                <c:pt idx="1352">
                  <c:v>98.859499999999983</c:v>
                </c:pt>
                <c:pt idx="1353">
                  <c:v>98.862099999999998</c:v>
                </c:pt>
                <c:pt idx="1354">
                  <c:v>98.863200000000006</c:v>
                </c:pt>
                <c:pt idx="1355">
                  <c:v>98.861400000000003</c:v>
                </c:pt>
                <c:pt idx="1356">
                  <c:v>98.856399999999979</c:v>
                </c:pt>
                <c:pt idx="1357">
                  <c:v>98.848699999999994</c:v>
                </c:pt>
                <c:pt idx="1358">
                  <c:v>98.840800000000002</c:v>
                </c:pt>
                <c:pt idx="1359">
                  <c:v>98.835799999999978</c:v>
                </c:pt>
                <c:pt idx="1360">
                  <c:v>98.835799999999978</c:v>
                </c:pt>
                <c:pt idx="1361">
                  <c:v>98.840400000000002</c:v>
                </c:pt>
                <c:pt idx="1362">
                  <c:v>98.846199999999996</c:v>
                </c:pt>
                <c:pt idx="1363">
                  <c:v>98.8489</c:v>
                </c:pt>
                <c:pt idx="1364">
                  <c:v>98.846100000000007</c:v>
                </c:pt>
                <c:pt idx="1365">
                  <c:v>98.838899999999981</c:v>
                </c:pt>
                <c:pt idx="1366">
                  <c:v>98.830799999999982</c:v>
                </c:pt>
                <c:pt idx="1367">
                  <c:v>98.825499999999948</c:v>
                </c:pt>
                <c:pt idx="1368">
                  <c:v>98.824200000000005</c:v>
                </c:pt>
                <c:pt idx="1369">
                  <c:v>98.825899999999919</c:v>
                </c:pt>
                <c:pt idx="1370">
                  <c:v>98.828399999999874</c:v>
                </c:pt>
                <c:pt idx="1371">
                  <c:v>98.830500000000001</c:v>
                </c:pt>
                <c:pt idx="1372">
                  <c:v>98.832599999999999</c:v>
                </c:pt>
                <c:pt idx="1373">
                  <c:v>98.836299999999994</c:v>
                </c:pt>
                <c:pt idx="1374">
                  <c:v>98.842799999999983</c:v>
                </c:pt>
                <c:pt idx="1375">
                  <c:v>98.851999999999975</c:v>
                </c:pt>
                <c:pt idx="1376">
                  <c:v>98.862499999999983</c:v>
                </c:pt>
                <c:pt idx="1377">
                  <c:v>98.872899999999674</c:v>
                </c:pt>
                <c:pt idx="1378">
                  <c:v>98.881799999999998</c:v>
                </c:pt>
                <c:pt idx="1379">
                  <c:v>98.887799999999999</c:v>
                </c:pt>
                <c:pt idx="1380">
                  <c:v>98.889099999999999</c:v>
                </c:pt>
                <c:pt idx="1381">
                  <c:v>98.883200000000002</c:v>
                </c:pt>
                <c:pt idx="1382">
                  <c:v>98.868200000000002</c:v>
                </c:pt>
                <c:pt idx="1383">
                  <c:v>98.844300000000004</c:v>
                </c:pt>
                <c:pt idx="1384">
                  <c:v>98.815600000000003</c:v>
                </c:pt>
                <c:pt idx="1385">
                  <c:v>98.788600000000002</c:v>
                </c:pt>
                <c:pt idx="1386">
                  <c:v>98.769300000000001</c:v>
                </c:pt>
                <c:pt idx="1387">
                  <c:v>98.759699999999995</c:v>
                </c:pt>
                <c:pt idx="1388">
                  <c:v>98.757599999999996</c:v>
                </c:pt>
                <c:pt idx="1389">
                  <c:v>98.759299999999996</c:v>
                </c:pt>
                <c:pt idx="1390">
                  <c:v>98.762200000000007</c:v>
                </c:pt>
                <c:pt idx="1391">
                  <c:v>98.765600000000006</c:v>
                </c:pt>
                <c:pt idx="1392">
                  <c:v>98.770300000000006</c:v>
                </c:pt>
                <c:pt idx="1393">
                  <c:v>98.776499999999999</c:v>
                </c:pt>
                <c:pt idx="1394">
                  <c:v>98.782899999999998</c:v>
                </c:pt>
                <c:pt idx="1395">
                  <c:v>98.787400000000005</c:v>
                </c:pt>
                <c:pt idx="1396">
                  <c:v>98.788399999999982</c:v>
                </c:pt>
                <c:pt idx="1397">
                  <c:v>98.786100000000005</c:v>
                </c:pt>
                <c:pt idx="1398">
                  <c:v>98.782899999999998</c:v>
                </c:pt>
                <c:pt idx="1399">
                  <c:v>98.780900000000003</c:v>
                </c:pt>
                <c:pt idx="1400">
                  <c:v>98.781099999999995</c:v>
                </c:pt>
                <c:pt idx="1401">
                  <c:v>98.781999999999996</c:v>
                </c:pt>
                <c:pt idx="1402">
                  <c:v>98.781099999999995</c:v>
                </c:pt>
                <c:pt idx="1403">
                  <c:v>98.776399999999981</c:v>
                </c:pt>
                <c:pt idx="1404">
                  <c:v>98.769000000000005</c:v>
                </c:pt>
                <c:pt idx="1405">
                  <c:v>98.762200000000007</c:v>
                </c:pt>
                <c:pt idx="1406">
                  <c:v>98.760400000000004</c:v>
                </c:pt>
                <c:pt idx="1407">
                  <c:v>98.765600000000006</c:v>
                </c:pt>
                <c:pt idx="1408">
                  <c:v>98.776300000000006</c:v>
                </c:pt>
                <c:pt idx="1409">
                  <c:v>98.787199999999999</c:v>
                </c:pt>
                <c:pt idx="1410">
                  <c:v>98.792400000000001</c:v>
                </c:pt>
                <c:pt idx="1411">
                  <c:v>98.788600000000002</c:v>
                </c:pt>
                <c:pt idx="1412">
                  <c:v>98.777100000000004</c:v>
                </c:pt>
                <c:pt idx="1413">
                  <c:v>98.762900000000002</c:v>
                </c:pt>
                <c:pt idx="1414">
                  <c:v>98.750299999999996</c:v>
                </c:pt>
                <c:pt idx="1415">
                  <c:v>98.740799999999993</c:v>
                </c:pt>
                <c:pt idx="1416">
                  <c:v>98.732000000000014</c:v>
                </c:pt>
                <c:pt idx="1417">
                  <c:v>98.72</c:v>
                </c:pt>
                <c:pt idx="1418">
                  <c:v>98.702699999999993</c:v>
                </c:pt>
                <c:pt idx="1419">
                  <c:v>98.681799999999981</c:v>
                </c:pt>
                <c:pt idx="1420">
                  <c:v>98.66249999999998</c:v>
                </c:pt>
                <c:pt idx="1421">
                  <c:v>98.650399999999948</c:v>
                </c:pt>
                <c:pt idx="1422">
                  <c:v>98.648700000000005</c:v>
                </c:pt>
                <c:pt idx="1423">
                  <c:v>98.656999999999982</c:v>
                </c:pt>
                <c:pt idx="1424">
                  <c:v>98.67149999999998</c:v>
                </c:pt>
                <c:pt idx="1425">
                  <c:v>98.687700000000007</c:v>
                </c:pt>
                <c:pt idx="1426">
                  <c:v>98.7012</c:v>
                </c:pt>
                <c:pt idx="1427">
                  <c:v>98.709000000000003</c:v>
                </c:pt>
                <c:pt idx="1428">
                  <c:v>98.708600000000004</c:v>
                </c:pt>
                <c:pt idx="1429">
                  <c:v>98.697599999999994</c:v>
                </c:pt>
                <c:pt idx="1430">
                  <c:v>98.675099999999574</c:v>
                </c:pt>
                <c:pt idx="1431">
                  <c:v>98.643299999999996</c:v>
                </c:pt>
                <c:pt idx="1432">
                  <c:v>98.608699999999985</c:v>
                </c:pt>
                <c:pt idx="1433">
                  <c:v>98.579599999999999</c:v>
                </c:pt>
                <c:pt idx="1434">
                  <c:v>98.563500000000005</c:v>
                </c:pt>
                <c:pt idx="1435">
                  <c:v>98.562700000000007</c:v>
                </c:pt>
                <c:pt idx="1436">
                  <c:v>98.573899999999981</c:v>
                </c:pt>
                <c:pt idx="1437">
                  <c:v>98.590300000000013</c:v>
                </c:pt>
                <c:pt idx="1438">
                  <c:v>98.604999999999976</c:v>
                </c:pt>
                <c:pt idx="1439">
                  <c:v>98.613799999999998</c:v>
                </c:pt>
                <c:pt idx="1440">
                  <c:v>98.616</c:v>
                </c:pt>
                <c:pt idx="1441">
                  <c:v>98.61239999999998</c:v>
                </c:pt>
                <c:pt idx="1442">
                  <c:v>98.6036</c:v>
                </c:pt>
                <c:pt idx="1443">
                  <c:v>98.589799999999983</c:v>
                </c:pt>
                <c:pt idx="1444">
                  <c:v>98.571799999999982</c:v>
                </c:pt>
                <c:pt idx="1445">
                  <c:v>98.551699999999997</c:v>
                </c:pt>
                <c:pt idx="1446">
                  <c:v>98.53279999999998</c:v>
                </c:pt>
                <c:pt idx="1447">
                  <c:v>98.517799999999994</c:v>
                </c:pt>
                <c:pt idx="1448">
                  <c:v>98.506900000000002</c:v>
                </c:pt>
                <c:pt idx="1449">
                  <c:v>98.498400000000004</c:v>
                </c:pt>
                <c:pt idx="1450">
                  <c:v>98.489900000000006</c:v>
                </c:pt>
                <c:pt idx="1451">
                  <c:v>98.480900000000005</c:v>
                </c:pt>
                <c:pt idx="1452">
                  <c:v>98.473299999999995</c:v>
                </c:pt>
                <c:pt idx="1453">
                  <c:v>98.470100000000002</c:v>
                </c:pt>
                <c:pt idx="1454">
                  <c:v>98.473200000000006</c:v>
                </c:pt>
                <c:pt idx="1455">
                  <c:v>98.481399999999994</c:v>
                </c:pt>
                <c:pt idx="1456">
                  <c:v>98.491299999999995</c:v>
                </c:pt>
                <c:pt idx="1457">
                  <c:v>98.498800000000003</c:v>
                </c:pt>
                <c:pt idx="1458">
                  <c:v>98.501199999999997</c:v>
                </c:pt>
                <c:pt idx="1459">
                  <c:v>98.498099999999994</c:v>
                </c:pt>
                <c:pt idx="1460">
                  <c:v>98.490600000000001</c:v>
                </c:pt>
                <c:pt idx="1461">
                  <c:v>98.480400000000003</c:v>
                </c:pt>
                <c:pt idx="1462">
                  <c:v>98.468199999999996</c:v>
                </c:pt>
                <c:pt idx="1463">
                  <c:v>98.453999999999994</c:v>
                </c:pt>
                <c:pt idx="1464">
                  <c:v>98.437399999999997</c:v>
                </c:pt>
                <c:pt idx="1465">
                  <c:v>98.418199999999999</c:v>
                </c:pt>
                <c:pt idx="1466">
                  <c:v>98.397000000000006</c:v>
                </c:pt>
                <c:pt idx="1467">
                  <c:v>98.374499999999998</c:v>
                </c:pt>
                <c:pt idx="1468">
                  <c:v>98.351600000000005</c:v>
                </c:pt>
                <c:pt idx="1469">
                  <c:v>98.328199999999981</c:v>
                </c:pt>
                <c:pt idx="1470">
                  <c:v>98.303299999999993</c:v>
                </c:pt>
                <c:pt idx="1471">
                  <c:v>98.275799999999919</c:v>
                </c:pt>
                <c:pt idx="1472">
                  <c:v>98.244600000000005</c:v>
                </c:pt>
                <c:pt idx="1473">
                  <c:v>98.210800000000006</c:v>
                </c:pt>
                <c:pt idx="1474">
                  <c:v>98.17789999999998</c:v>
                </c:pt>
                <c:pt idx="1475">
                  <c:v>98.151200000000003</c:v>
                </c:pt>
                <c:pt idx="1476">
                  <c:v>98.135299999999987</c:v>
                </c:pt>
                <c:pt idx="1477">
                  <c:v>98.131500000000003</c:v>
                </c:pt>
                <c:pt idx="1478">
                  <c:v>98.135999999999981</c:v>
                </c:pt>
                <c:pt idx="1479">
                  <c:v>98.141300000000001</c:v>
                </c:pt>
                <c:pt idx="1480">
                  <c:v>98.139099999999999</c:v>
                </c:pt>
                <c:pt idx="1481">
                  <c:v>98.124700000000004</c:v>
                </c:pt>
                <c:pt idx="1482">
                  <c:v>98.099300000000014</c:v>
                </c:pt>
                <c:pt idx="1483">
                  <c:v>98.068899999999999</c:v>
                </c:pt>
                <c:pt idx="1484">
                  <c:v>98.040099999999995</c:v>
                </c:pt>
                <c:pt idx="1485">
                  <c:v>98.0167</c:v>
                </c:pt>
                <c:pt idx="1486">
                  <c:v>97.998199999999997</c:v>
                </c:pt>
                <c:pt idx="1487">
                  <c:v>97.981200000000001</c:v>
                </c:pt>
                <c:pt idx="1488">
                  <c:v>97.963800000000006</c:v>
                </c:pt>
                <c:pt idx="1489">
                  <c:v>97.947599999999994</c:v>
                </c:pt>
                <c:pt idx="1490">
                  <c:v>97.937200000000004</c:v>
                </c:pt>
                <c:pt idx="1491">
                  <c:v>97.936599999999999</c:v>
                </c:pt>
                <c:pt idx="1492">
                  <c:v>97.945999999999998</c:v>
                </c:pt>
                <c:pt idx="1493">
                  <c:v>97.960499999999996</c:v>
                </c:pt>
                <c:pt idx="1494">
                  <c:v>97.972699999999975</c:v>
                </c:pt>
                <c:pt idx="1495">
                  <c:v>97.977099999999993</c:v>
                </c:pt>
                <c:pt idx="1496">
                  <c:v>97.972399999999979</c:v>
                </c:pt>
                <c:pt idx="1497">
                  <c:v>97.962100000000007</c:v>
                </c:pt>
                <c:pt idx="1498">
                  <c:v>97.951599999999999</c:v>
                </c:pt>
                <c:pt idx="1499">
                  <c:v>97.945099999999996</c:v>
                </c:pt>
                <c:pt idx="1500">
                  <c:v>97.944500000000005</c:v>
                </c:pt>
                <c:pt idx="1501">
                  <c:v>97.949399999999997</c:v>
                </c:pt>
                <c:pt idx="1502">
                  <c:v>97.959199999999996</c:v>
                </c:pt>
                <c:pt idx="1503">
                  <c:v>97.9739</c:v>
                </c:pt>
                <c:pt idx="1504">
                  <c:v>97.993399999999994</c:v>
                </c:pt>
                <c:pt idx="1505">
                  <c:v>98.017200000000003</c:v>
                </c:pt>
                <c:pt idx="1506">
                  <c:v>98.044200000000004</c:v>
                </c:pt>
                <c:pt idx="1507">
                  <c:v>98.0732</c:v>
                </c:pt>
                <c:pt idx="1508">
                  <c:v>98.103799999999978</c:v>
                </c:pt>
                <c:pt idx="1509">
                  <c:v>98.136700000000005</c:v>
                </c:pt>
                <c:pt idx="1510">
                  <c:v>98.172899999999288</c:v>
                </c:pt>
                <c:pt idx="1511">
                  <c:v>98.212300000000013</c:v>
                </c:pt>
                <c:pt idx="1512">
                  <c:v>98.252799999999979</c:v>
                </c:pt>
                <c:pt idx="1513">
                  <c:v>98.289900000000003</c:v>
                </c:pt>
                <c:pt idx="1514">
                  <c:v>98.318000000000012</c:v>
                </c:pt>
                <c:pt idx="1515">
                  <c:v>98.332599999999999</c:v>
                </c:pt>
                <c:pt idx="1516">
                  <c:v>98.332899999999981</c:v>
                </c:pt>
                <c:pt idx="1517">
                  <c:v>98.322999999999979</c:v>
                </c:pt>
                <c:pt idx="1518">
                  <c:v>98.311199999999999</c:v>
                </c:pt>
                <c:pt idx="1519">
                  <c:v>98.306700000000006</c:v>
                </c:pt>
                <c:pt idx="1520">
                  <c:v>98.314800000000005</c:v>
                </c:pt>
                <c:pt idx="1521">
                  <c:v>98.334500000000006</c:v>
                </c:pt>
                <c:pt idx="1522">
                  <c:v>98.358199999999982</c:v>
                </c:pt>
                <c:pt idx="1523">
                  <c:v>98.376699999999985</c:v>
                </c:pt>
                <c:pt idx="1524">
                  <c:v>98.384299999999996</c:v>
                </c:pt>
                <c:pt idx="1525">
                  <c:v>98.381799999999998</c:v>
                </c:pt>
                <c:pt idx="1526">
                  <c:v>98.375499999999874</c:v>
                </c:pt>
                <c:pt idx="1527">
                  <c:v>98.371600000000001</c:v>
                </c:pt>
                <c:pt idx="1528">
                  <c:v>98.372399999999317</c:v>
                </c:pt>
                <c:pt idx="1529">
                  <c:v>98.374799999999979</c:v>
                </c:pt>
                <c:pt idx="1530">
                  <c:v>98.374200000000002</c:v>
                </c:pt>
                <c:pt idx="1531">
                  <c:v>98.368499999999983</c:v>
                </c:pt>
                <c:pt idx="1532">
                  <c:v>98.361000000000004</c:v>
                </c:pt>
                <c:pt idx="1533">
                  <c:v>98.357399999999998</c:v>
                </c:pt>
                <c:pt idx="1534">
                  <c:v>98.362799999999979</c:v>
                </c:pt>
                <c:pt idx="1535">
                  <c:v>98.377700000000004</c:v>
                </c:pt>
                <c:pt idx="1536">
                  <c:v>98.398499999999999</c:v>
                </c:pt>
                <c:pt idx="1537">
                  <c:v>98.420500000000004</c:v>
                </c:pt>
                <c:pt idx="1538">
                  <c:v>98.441100000000006</c:v>
                </c:pt>
                <c:pt idx="1539">
                  <c:v>98.460599999999999</c:v>
                </c:pt>
                <c:pt idx="1540">
                  <c:v>98.479699999999994</c:v>
                </c:pt>
                <c:pt idx="1541">
                  <c:v>98.497200000000007</c:v>
                </c:pt>
                <c:pt idx="1542">
                  <c:v>98.508899999999983</c:v>
                </c:pt>
                <c:pt idx="1543">
                  <c:v>98.510400000000004</c:v>
                </c:pt>
                <c:pt idx="1544">
                  <c:v>98.500100000000003</c:v>
                </c:pt>
                <c:pt idx="1545">
                  <c:v>98.481399999999994</c:v>
                </c:pt>
                <c:pt idx="1546">
                  <c:v>98.462000000000003</c:v>
                </c:pt>
                <c:pt idx="1547">
                  <c:v>98.449700000000007</c:v>
                </c:pt>
                <c:pt idx="1548">
                  <c:v>98.449299999999994</c:v>
                </c:pt>
                <c:pt idx="1549">
                  <c:v>98.460599999999999</c:v>
                </c:pt>
                <c:pt idx="1550">
                  <c:v>98.480199999999996</c:v>
                </c:pt>
                <c:pt idx="1551">
                  <c:v>98.504499999999993</c:v>
                </c:pt>
                <c:pt idx="1552">
                  <c:v>98.530500000000004</c:v>
                </c:pt>
                <c:pt idx="1553">
                  <c:v>98.556299999999993</c:v>
                </c:pt>
                <c:pt idx="1554">
                  <c:v>98.578899999999948</c:v>
                </c:pt>
                <c:pt idx="1555">
                  <c:v>98.593599999999995</c:v>
                </c:pt>
                <c:pt idx="1556">
                  <c:v>98.5959</c:v>
                </c:pt>
                <c:pt idx="1557">
                  <c:v>98.584800000000001</c:v>
                </c:pt>
                <c:pt idx="1558">
                  <c:v>98.565000000000012</c:v>
                </c:pt>
                <c:pt idx="1559">
                  <c:v>98.5458</c:v>
                </c:pt>
                <c:pt idx="1560">
                  <c:v>98.5364</c:v>
                </c:pt>
                <c:pt idx="1561">
                  <c:v>98.540199999999999</c:v>
                </c:pt>
                <c:pt idx="1562">
                  <c:v>98.552099999999982</c:v>
                </c:pt>
                <c:pt idx="1563">
                  <c:v>98.560900000000004</c:v>
                </c:pt>
                <c:pt idx="1564">
                  <c:v>98.555499999999981</c:v>
                </c:pt>
                <c:pt idx="1565">
                  <c:v>98.531700000000001</c:v>
                </c:pt>
                <c:pt idx="1566">
                  <c:v>98.494900000000001</c:v>
                </c:pt>
                <c:pt idx="1567">
                  <c:v>98.457599999999999</c:v>
                </c:pt>
                <c:pt idx="1568">
                  <c:v>98.433199999999999</c:v>
                </c:pt>
                <c:pt idx="1569">
                  <c:v>98.429599999999994</c:v>
                </c:pt>
                <c:pt idx="1570">
                  <c:v>98.445499999999996</c:v>
                </c:pt>
                <c:pt idx="1571">
                  <c:v>98.472799999999978</c:v>
                </c:pt>
                <c:pt idx="1572">
                  <c:v>98.500600000000006</c:v>
                </c:pt>
                <c:pt idx="1573">
                  <c:v>98.520399999999981</c:v>
                </c:pt>
                <c:pt idx="1574">
                  <c:v>98.5291</c:v>
                </c:pt>
                <c:pt idx="1575">
                  <c:v>98.527900000000002</c:v>
                </c:pt>
                <c:pt idx="1576">
                  <c:v>98.519499999999994</c:v>
                </c:pt>
                <c:pt idx="1577">
                  <c:v>98.506100000000004</c:v>
                </c:pt>
                <c:pt idx="1578">
                  <c:v>98.488900000000001</c:v>
                </c:pt>
                <c:pt idx="1579">
                  <c:v>98.469899999999996</c:v>
                </c:pt>
                <c:pt idx="1580">
                  <c:v>98.453700000000012</c:v>
                </c:pt>
                <c:pt idx="1581">
                  <c:v>98.445700000000002</c:v>
                </c:pt>
                <c:pt idx="1582">
                  <c:v>98.449700000000007</c:v>
                </c:pt>
                <c:pt idx="1583">
                  <c:v>98.463999999999999</c:v>
                </c:pt>
                <c:pt idx="1584">
                  <c:v>98.480700000000013</c:v>
                </c:pt>
                <c:pt idx="1585">
                  <c:v>98.490099999999998</c:v>
                </c:pt>
                <c:pt idx="1586">
                  <c:v>98.486500000000007</c:v>
                </c:pt>
                <c:pt idx="1587">
                  <c:v>98.472499999999982</c:v>
                </c:pt>
                <c:pt idx="1588">
                  <c:v>98.459300000000013</c:v>
                </c:pt>
                <c:pt idx="1589">
                  <c:v>98.459500000000006</c:v>
                </c:pt>
                <c:pt idx="1590">
                  <c:v>98.479399999999998</c:v>
                </c:pt>
                <c:pt idx="1591">
                  <c:v>98.513300000000001</c:v>
                </c:pt>
                <c:pt idx="1592">
                  <c:v>98.544700000000006</c:v>
                </c:pt>
                <c:pt idx="1593">
                  <c:v>98.554699999999997</c:v>
                </c:pt>
                <c:pt idx="1594">
                  <c:v>98.532399999999981</c:v>
                </c:pt>
                <c:pt idx="1595">
                  <c:v>98.481200000000001</c:v>
                </c:pt>
                <c:pt idx="1596">
                  <c:v>98.417699999999996</c:v>
                </c:pt>
                <c:pt idx="1597">
                  <c:v>98.362899999999982</c:v>
                </c:pt>
                <c:pt idx="1598">
                  <c:v>98.331000000000003</c:v>
                </c:pt>
                <c:pt idx="1599">
                  <c:v>98.323699999999974</c:v>
                </c:pt>
                <c:pt idx="1600">
                  <c:v>98.332099999999983</c:v>
                </c:pt>
                <c:pt idx="1601">
                  <c:v>98.344899999999996</c:v>
                </c:pt>
                <c:pt idx="1602">
                  <c:v>98.356200000000001</c:v>
                </c:pt>
                <c:pt idx="1603">
                  <c:v>98.367500000000007</c:v>
                </c:pt>
                <c:pt idx="1604">
                  <c:v>98.383300000000006</c:v>
                </c:pt>
                <c:pt idx="1605">
                  <c:v>98.405000000000001</c:v>
                </c:pt>
                <c:pt idx="1606">
                  <c:v>98.428799999999981</c:v>
                </c:pt>
                <c:pt idx="1607">
                  <c:v>98.449399999999997</c:v>
                </c:pt>
                <c:pt idx="1608">
                  <c:v>98.465000000000003</c:v>
                </c:pt>
                <c:pt idx="1609">
                  <c:v>98.479500000000002</c:v>
                </c:pt>
                <c:pt idx="1610">
                  <c:v>98.497399999999999</c:v>
                </c:pt>
                <c:pt idx="1611">
                  <c:v>98.516999999999996</c:v>
                </c:pt>
                <c:pt idx="1612">
                  <c:v>98.52849999999998</c:v>
                </c:pt>
                <c:pt idx="1613">
                  <c:v>98.518900000000002</c:v>
                </c:pt>
                <c:pt idx="1614">
                  <c:v>98.482100000000003</c:v>
                </c:pt>
                <c:pt idx="1615">
                  <c:v>98.424999999999997</c:v>
                </c:pt>
                <c:pt idx="1616">
                  <c:v>98.365200000000002</c:v>
                </c:pt>
                <c:pt idx="1617">
                  <c:v>98.321299999999994</c:v>
                </c:pt>
                <c:pt idx="1618">
                  <c:v>98.3018</c:v>
                </c:pt>
                <c:pt idx="1619">
                  <c:v>98.301400000000001</c:v>
                </c:pt>
                <c:pt idx="1620">
                  <c:v>98.305599999999998</c:v>
                </c:pt>
                <c:pt idx="1621">
                  <c:v>98.3</c:v>
                </c:pt>
                <c:pt idx="1622">
                  <c:v>98.278799999999919</c:v>
                </c:pt>
                <c:pt idx="1623">
                  <c:v>98.247399999999999</c:v>
                </c:pt>
                <c:pt idx="1624">
                  <c:v>98.219399999999993</c:v>
                </c:pt>
                <c:pt idx="1625">
                  <c:v>98.209199999999996</c:v>
                </c:pt>
                <c:pt idx="1626">
                  <c:v>98.224500000000006</c:v>
                </c:pt>
                <c:pt idx="1627">
                  <c:v>98.261499999999998</c:v>
                </c:pt>
                <c:pt idx="1628">
                  <c:v>98.304699999999997</c:v>
                </c:pt>
                <c:pt idx="1629">
                  <c:v>98.333299999999994</c:v>
                </c:pt>
                <c:pt idx="1630">
                  <c:v>98.331500000000005</c:v>
                </c:pt>
                <c:pt idx="1631">
                  <c:v>98.2971</c:v>
                </c:pt>
                <c:pt idx="1632">
                  <c:v>98.243300000000005</c:v>
                </c:pt>
                <c:pt idx="1633">
                  <c:v>98.191300000000012</c:v>
                </c:pt>
                <c:pt idx="1634">
                  <c:v>98.158099999999948</c:v>
                </c:pt>
                <c:pt idx="1635">
                  <c:v>98.147599999999997</c:v>
                </c:pt>
                <c:pt idx="1636">
                  <c:v>98.150899999999979</c:v>
                </c:pt>
                <c:pt idx="1637">
                  <c:v>98.154300000000006</c:v>
                </c:pt>
                <c:pt idx="1638">
                  <c:v>98.15</c:v>
                </c:pt>
                <c:pt idx="1639">
                  <c:v>98.140799999999999</c:v>
                </c:pt>
                <c:pt idx="1640">
                  <c:v>98.135899999999978</c:v>
                </c:pt>
                <c:pt idx="1641">
                  <c:v>98.143299999999996</c:v>
                </c:pt>
                <c:pt idx="1642">
                  <c:v>98.163499999999999</c:v>
                </c:pt>
                <c:pt idx="1643">
                  <c:v>98.189599999999999</c:v>
                </c:pt>
                <c:pt idx="1644">
                  <c:v>98.213300000000004</c:v>
                </c:pt>
                <c:pt idx="1645">
                  <c:v>98.229900000000001</c:v>
                </c:pt>
                <c:pt idx="1646">
                  <c:v>98.239900000000006</c:v>
                </c:pt>
                <c:pt idx="1647">
                  <c:v>98.244699999999995</c:v>
                </c:pt>
                <c:pt idx="1648">
                  <c:v>98.242500000000007</c:v>
                </c:pt>
                <c:pt idx="1649">
                  <c:v>98.227400000000003</c:v>
                </c:pt>
                <c:pt idx="1650">
                  <c:v>98.193399999999983</c:v>
                </c:pt>
                <c:pt idx="1651">
                  <c:v>98.140799999999999</c:v>
                </c:pt>
                <c:pt idx="1652">
                  <c:v>98.079499999999982</c:v>
                </c:pt>
                <c:pt idx="1653">
                  <c:v>98.027199999999993</c:v>
                </c:pt>
                <c:pt idx="1654">
                  <c:v>98.001900000000006</c:v>
                </c:pt>
                <c:pt idx="1655">
                  <c:v>98.013199999999998</c:v>
                </c:pt>
                <c:pt idx="1656">
                  <c:v>98.057400000000001</c:v>
                </c:pt>
                <c:pt idx="1657">
                  <c:v>98.118200000000002</c:v>
                </c:pt>
                <c:pt idx="1658">
                  <c:v>98.173099999999948</c:v>
                </c:pt>
                <c:pt idx="1659">
                  <c:v>98.200800000000001</c:v>
                </c:pt>
                <c:pt idx="1660">
                  <c:v>98.187700000000007</c:v>
                </c:pt>
                <c:pt idx="1661">
                  <c:v>98.130899999999983</c:v>
                </c:pt>
                <c:pt idx="1662">
                  <c:v>98.037899999999993</c:v>
                </c:pt>
                <c:pt idx="1663">
                  <c:v>97.925299999999993</c:v>
                </c:pt>
                <c:pt idx="1664">
                  <c:v>97.814800000000005</c:v>
                </c:pt>
                <c:pt idx="1665">
                  <c:v>97.727800000000002</c:v>
                </c:pt>
                <c:pt idx="1666">
                  <c:v>97.679399999999674</c:v>
                </c:pt>
                <c:pt idx="1667">
                  <c:v>97.673599999999979</c:v>
                </c:pt>
                <c:pt idx="1668">
                  <c:v>97.704400000000007</c:v>
                </c:pt>
                <c:pt idx="1669">
                  <c:v>97.760599999999997</c:v>
                </c:pt>
                <c:pt idx="1670">
                  <c:v>97.831999999999994</c:v>
                </c:pt>
                <c:pt idx="1671">
                  <c:v>97.913300000000007</c:v>
                </c:pt>
                <c:pt idx="1672">
                  <c:v>98.002200000000002</c:v>
                </c:pt>
                <c:pt idx="1673">
                  <c:v>98.094099999999997</c:v>
                </c:pt>
                <c:pt idx="1674">
                  <c:v>98.179299999999984</c:v>
                </c:pt>
                <c:pt idx="1675">
                  <c:v>98.244900000000001</c:v>
                </c:pt>
                <c:pt idx="1676">
                  <c:v>98.280699999999996</c:v>
                </c:pt>
                <c:pt idx="1677">
                  <c:v>98.284800000000004</c:v>
                </c:pt>
                <c:pt idx="1678">
                  <c:v>98.263499999999993</c:v>
                </c:pt>
                <c:pt idx="1679">
                  <c:v>98.225899999999982</c:v>
                </c:pt>
                <c:pt idx="1680">
                  <c:v>98.178399999999272</c:v>
                </c:pt>
                <c:pt idx="1681">
                  <c:v>98.121499999999983</c:v>
                </c:pt>
                <c:pt idx="1682">
                  <c:v>98.053600000000003</c:v>
                </c:pt>
                <c:pt idx="1683">
                  <c:v>97.976500000000001</c:v>
                </c:pt>
                <c:pt idx="1684">
                  <c:v>97.898600000000002</c:v>
                </c:pt>
                <c:pt idx="1685">
                  <c:v>97.831900000000005</c:v>
                </c:pt>
                <c:pt idx="1686">
                  <c:v>97.784899999999993</c:v>
                </c:pt>
                <c:pt idx="1687">
                  <c:v>97.756900000000002</c:v>
                </c:pt>
                <c:pt idx="1688">
                  <c:v>97.737099999999998</c:v>
                </c:pt>
                <c:pt idx="1689">
                  <c:v>97.711600000000004</c:v>
                </c:pt>
                <c:pt idx="1690">
                  <c:v>97.671099999999981</c:v>
                </c:pt>
                <c:pt idx="1691">
                  <c:v>97.617800000000003</c:v>
                </c:pt>
                <c:pt idx="1692">
                  <c:v>97.564300000000003</c:v>
                </c:pt>
                <c:pt idx="1693">
                  <c:v>97.527500000000003</c:v>
                </c:pt>
                <c:pt idx="1694">
                  <c:v>97.519800000000004</c:v>
                </c:pt>
                <c:pt idx="1695">
                  <c:v>97.5428</c:v>
                </c:pt>
                <c:pt idx="1696">
                  <c:v>97.585799999999978</c:v>
                </c:pt>
                <c:pt idx="1697">
                  <c:v>97.630700000000004</c:v>
                </c:pt>
                <c:pt idx="1698">
                  <c:v>97.659099999999981</c:v>
                </c:pt>
                <c:pt idx="1699">
                  <c:v>97.659699999999987</c:v>
                </c:pt>
                <c:pt idx="1700">
                  <c:v>97.632799999999875</c:v>
                </c:pt>
                <c:pt idx="1701">
                  <c:v>97.590700000000012</c:v>
                </c:pt>
                <c:pt idx="1702">
                  <c:v>97.552699999999973</c:v>
                </c:pt>
                <c:pt idx="1703">
                  <c:v>97.536799999999999</c:v>
                </c:pt>
                <c:pt idx="1704">
                  <c:v>97.550899999999999</c:v>
                </c:pt>
                <c:pt idx="1705">
                  <c:v>97.588499999999982</c:v>
                </c:pt>
                <c:pt idx="1706">
                  <c:v>97.630899999999983</c:v>
                </c:pt>
                <c:pt idx="1707">
                  <c:v>97.65649999999998</c:v>
                </c:pt>
                <c:pt idx="1708">
                  <c:v>97.651899999999998</c:v>
                </c:pt>
                <c:pt idx="1709">
                  <c:v>97.618699999999976</c:v>
                </c:pt>
                <c:pt idx="1710">
                  <c:v>97.571899999999999</c:v>
                </c:pt>
                <c:pt idx="1711">
                  <c:v>97.532700000000006</c:v>
                </c:pt>
                <c:pt idx="1712">
                  <c:v>97.517499999999998</c:v>
                </c:pt>
                <c:pt idx="1713">
                  <c:v>97.532300000000006</c:v>
                </c:pt>
                <c:pt idx="1714">
                  <c:v>97.5715</c:v>
                </c:pt>
                <c:pt idx="1715">
                  <c:v>97.621099999999998</c:v>
                </c:pt>
                <c:pt idx="1716">
                  <c:v>97.661500000000004</c:v>
                </c:pt>
                <c:pt idx="1717">
                  <c:v>97.672199999999918</c:v>
                </c:pt>
                <c:pt idx="1718">
                  <c:v>97.636399999999981</c:v>
                </c:pt>
                <c:pt idx="1719">
                  <c:v>97.548199999999994</c:v>
                </c:pt>
                <c:pt idx="1720">
                  <c:v>97.419200000000004</c:v>
                </c:pt>
                <c:pt idx="1721">
                  <c:v>97.279300000000006</c:v>
                </c:pt>
                <c:pt idx="1722">
                  <c:v>97.1678</c:v>
                </c:pt>
                <c:pt idx="1723">
                  <c:v>97.118099999999998</c:v>
                </c:pt>
                <c:pt idx="1724">
                  <c:v>97.141999999999996</c:v>
                </c:pt>
                <c:pt idx="1725">
                  <c:v>97.224500000000006</c:v>
                </c:pt>
                <c:pt idx="1726">
                  <c:v>97.331100000000006</c:v>
                </c:pt>
                <c:pt idx="1727">
                  <c:v>97.423699999999997</c:v>
                </c:pt>
                <c:pt idx="1728">
                  <c:v>97.478099999999998</c:v>
                </c:pt>
                <c:pt idx="1729">
                  <c:v>97.491500000000002</c:v>
                </c:pt>
                <c:pt idx="1730">
                  <c:v>97.478799999999978</c:v>
                </c:pt>
                <c:pt idx="1731">
                  <c:v>97.460800000000006</c:v>
                </c:pt>
                <c:pt idx="1732">
                  <c:v>97.452399999999983</c:v>
                </c:pt>
                <c:pt idx="1733">
                  <c:v>97.4559</c:v>
                </c:pt>
                <c:pt idx="1734">
                  <c:v>97.463200000000001</c:v>
                </c:pt>
                <c:pt idx="1735">
                  <c:v>97.462800000000001</c:v>
                </c:pt>
                <c:pt idx="1736">
                  <c:v>97.447900000000004</c:v>
                </c:pt>
                <c:pt idx="1737">
                  <c:v>97.4208</c:v>
                </c:pt>
                <c:pt idx="1738">
                  <c:v>97.3904</c:v>
                </c:pt>
                <c:pt idx="1739">
                  <c:v>97.365799999999979</c:v>
                </c:pt>
                <c:pt idx="1740">
                  <c:v>97.348600000000005</c:v>
                </c:pt>
                <c:pt idx="1741">
                  <c:v>97.330600000000004</c:v>
                </c:pt>
                <c:pt idx="1742">
                  <c:v>97.297600000000003</c:v>
                </c:pt>
                <c:pt idx="1743">
                  <c:v>97.240099999999998</c:v>
                </c:pt>
                <c:pt idx="1744">
                  <c:v>97.161900000000003</c:v>
                </c:pt>
                <c:pt idx="1745">
                  <c:v>97.082099999999983</c:v>
                </c:pt>
                <c:pt idx="1746">
                  <c:v>97.028099999999981</c:v>
                </c:pt>
                <c:pt idx="1747">
                  <c:v>97.021500000000003</c:v>
                </c:pt>
                <c:pt idx="1748">
                  <c:v>97.066699999999997</c:v>
                </c:pt>
                <c:pt idx="1749">
                  <c:v>97.147099999999995</c:v>
                </c:pt>
                <c:pt idx="1750">
                  <c:v>97.232799999999983</c:v>
                </c:pt>
                <c:pt idx="1751">
                  <c:v>97.2941</c:v>
                </c:pt>
                <c:pt idx="1752">
                  <c:v>97.314300000000003</c:v>
                </c:pt>
                <c:pt idx="1753">
                  <c:v>97.293999999999997</c:v>
                </c:pt>
                <c:pt idx="1754">
                  <c:v>97.246300000000005</c:v>
                </c:pt>
                <c:pt idx="1755">
                  <c:v>97.188099999999949</c:v>
                </c:pt>
                <c:pt idx="1756">
                  <c:v>97.133899999999983</c:v>
                </c:pt>
                <c:pt idx="1757">
                  <c:v>97.094899999999996</c:v>
                </c:pt>
                <c:pt idx="1758">
                  <c:v>97.082599999999999</c:v>
                </c:pt>
                <c:pt idx="1759">
                  <c:v>97.108499999999978</c:v>
                </c:pt>
                <c:pt idx="1760">
                  <c:v>97.179499999999948</c:v>
                </c:pt>
                <c:pt idx="1761">
                  <c:v>97.289000000000001</c:v>
                </c:pt>
                <c:pt idx="1762">
                  <c:v>97.412099999999995</c:v>
                </c:pt>
                <c:pt idx="1763">
                  <c:v>97.509900000000002</c:v>
                </c:pt>
                <c:pt idx="1764">
                  <c:v>97.543700000000001</c:v>
                </c:pt>
                <c:pt idx="1765">
                  <c:v>97.492800000000003</c:v>
                </c:pt>
                <c:pt idx="1766">
                  <c:v>97.364400000000003</c:v>
                </c:pt>
                <c:pt idx="1767">
                  <c:v>97.191100000000006</c:v>
                </c:pt>
                <c:pt idx="1768">
                  <c:v>97.019000000000005</c:v>
                </c:pt>
                <c:pt idx="1769">
                  <c:v>96.891499999999994</c:v>
                </c:pt>
                <c:pt idx="1770">
                  <c:v>96.838499999999982</c:v>
                </c:pt>
                <c:pt idx="1771">
                  <c:v>96.870899999999978</c:v>
                </c:pt>
                <c:pt idx="1772">
                  <c:v>96.979399999999998</c:v>
                </c:pt>
                <c:pt idx="1773">
                  <c:v>97.135899999999978</c:v>
                </c:pt>
                <c:pt idx="1774">
                  <c:v>97.298100000000005</c:v>
                </c:pt>
                <c:pt idx="1775">
                  <c:v>97.421000000000006</c:v>
                </c:pt>
                <c:pt idx="1776">
                  <c:v>97.471599999999995</c:v>
                </c:pt>
                <c:pt idx="1777">
                  <c:v>97.443600000000004</c:v>
                </c:pt>
                <c:pt idx="1778">
                  <c:v>97.361599999999996</c:v>
                </c:pt>
                <c:pt idx="1779">
                  <c:v>97.270099999999999</c:v>
                </c:pt>
                <c:pt idx="1780">
                  <c:v>97.212400000000002</c:v>
                </c:pt>
                <c:pt idx="1781">
                  <c:v>97.208600000000004</c:v>
                </c:pt>
                <c:pt idx="1782">
                  <c:v>97.246200000000002</c:v>
                </c:pt>
                <c:pt idx="1783">
                  <c:v>97.288399999999982</c:v>
                </c:pt>
                <c:pt idx="1784">
                  <c:v>97.294799999999995</c:v>
                </c:pt>
                <c:pt idx="1785">
                  <c:v>97.242000000000004</c:v>
                </c:pt>
                <c:pt idx="1786">
                  <c:v>97.133099999999999</c:v>
                </c:pt>
                <c:pt idx="1787">
                  <c:v>96.992400000000004</c:v>
                </c:pt>
                <c:pt idx="1788">
                  <c:v>96.851100000000002</c:v>
                </c:pt>
                <c:pt idx="1789">
                  <c:v>96.735399999999998</c:v>
                </c:pt>
                <c:pt idx="1790">
                  <c:v>96.662399999999948</c:v>
                </c:pt>
                <c:pt idx="1791">
                  <c:v>96.644099999999995</c:v>
                </c:pt>
                <c:pt idx="1792">
                  <c:v>96.688799999999574</c:v>
                </c:pt>
                <c:pt idx="1793">
                  <c:v>96.796000000000006</c:v>
                </c:pt>
                <c:pt idx="1794">
                  <c:v>96.947400000000002</c:v>
                </c:pt>
                <c:pt idx="1795">
                  <c:v>97.104699999999994</c:v>
                </c:pt>
                <c:pt idx="1796">
                  <c:v>97.219700000000003</c:v>
                </c:pt>
                <c:pt idx="1797">
                  <c:v>97.256</c:v>
                </c:pt>
                <c:pt idx="1798">
                  <c:v>97.206800000000001</c:v>
                </c:pt>
                <c:pt idx="1799">
                  <c:v>97.096900000000005</c:v>
                </c:pt>
                <c:pt idx="1800">
                  <c:v>96.966899999999995</c:v>
                </c:pt>
                <c:pt idx="1801">
                  <c:v>96.850399999999979</c:v>
                </c:pt>
                <c:pt idx="1802">
                  <c:v>96.760800000000003</c:v>
                </c:pt>
                <c:pt idx="1803">
                  <c:v>96.694900000000004</c:v>
                </c:pt>
                <c:pt idx="1804">
                  <c:v>96.648899999999998</c:v>
                </c:pt>
                <c:pt idx="1805">
                  <c:v>96.63039999999998</c:v>
                </c:pt>
                <c:pt idx="1806">
                  <c:v>96.656999999999982</c:v>
                </c:pt>
                <c:pt idx="1807">
                  <c:v>96.740499999999997</c:v>
                </c:pt>
                <c:pt idx="1808">
                  <c:v>96.871699999999976</c:v>
                </c:pt>
                <c:pt idx="1809">
                  <c:v>97.018199999999993</c:v>
                </c:pt>
                <c:pt idx="1810">
                  <c:v>97.138899999999978</c:v>
                </c:pt>
                <c:pt idx="1811">
                  <c:v>97.205200000000005</c:v>
                </c:pt>
                <c:pt idx="1812">
                  <c:v>97.214299999999994</c:v>
                </c:pt>
                <c:pt idx="1813">
                  <c:v>97.186999999999998</c:v>
                </c:pt>
                <c:pt idx="1814">
                  <c:v>97.152999999999949</c:v>
                </c:pt>
                <c:pt idx="1815">
                  <c:v>97.134799999999998</c:v>
                </c:pt>
                <c:pt idx="1816">
                  <c:v>97.139700000000005</c:v>
                </c:pt>
                <c:pt idx="1817">
                  <c:v>97.161600000000007</c:v>
                </c:pt>
                <c:pt idx="1818">
                  <c:v>97.187899999999999</c:v>
                </c:pt>
                <c:pt idx="1819">
                  <c:v>97.206900000000005</c:v>
                </c:pt>
                <c:pt idx="1820">
                  <c:v>97.212999999999994</c:v>
                </c:pt>
                <c:pt idx="1821">
                  <c:v>97.209700000000012</c:v>
                </c:pt>
                <c:pt idx="1822">
                  <c:v>97.21</c:v>
                </c:pt>
                <c:pt idx="1823">
                  <c:v>97.232600000000005</c:v>
                </c:pt>
                <c:pt idx="1824">
                  <c:v>97.294600000000003</c:v>
                </c:pt>
                <c:pt idx="1825">
                  <c:v>97.401799999999994</c:v>
                </c:pt>
                <c:pt idx="1826">
                  <c:v>97.541399999999996</c:v>
                </c:pt>
                <c:pt idx="1827">
                  <c:v>97.682399999999674</c:v>
                </c:pt>
                <c:pt idx="1828">
                  <c:v>97.786299999999997</c:v>
                </c:pt>
                <c:pt idx="1829">
                  <c:v>97.821999999999974</c:v>
                </c:pt>
                <c:pt idx="1830">
                  <c:v>97.777799999999999</c:v>
                </c:pt>
                <c:pt idx="1831">
                  <c:v>97.664599999999993</c:v>
                </c:pt>
                <c:pt idx="1832">
                  <c:v>97.509399999999999</c:v>
                </c:pt>
                <c:pt idx="1833">
                  <c:v>97.345100000000002</c:v>
                </c:pt>
                <c:pt idx="1834">
                  <c:v>97.200400000000002</c:v>
                </c:pt>
                <c:pt idx="1835">
                  <c:v>97.095299999999995</c:v>
                </c:pt>
                <c:pt idx="1836">
                  <c:v>97.0411</c:v>
                </c:pt>
                <c:pt idx="1837">
                  <c:v>97.042599999999993</c:v>
                </c:pt>
                <c:pt idx="1838">
                  <c:v>97.096199999999996</c:v>
                </c:pt>
                <c:pt idx="1839">
                  <c:v>97.186299999999974</c:v>
                </c:pt>
                <c:pt idx="1840">
                  <c:v>97.283500000000004</c:v>
                </c:pt>
                <c:pt idx="1841">
                  <c:v>97.351100000000002</c:v>
                </c:pt>
                <c:pt idx="1842">
                  <c:v>97.361500000000007</c:v>
                </c:pt>
                <c:pt idx="1843">
                  <c:v>97.310500000000005</c:v>
                </c:pt>
                <c:pt idx="1844">
                  <c:v>97.2239</c:v>
                </c:pt>
                <c:pt idx="1845">
                  <c:v>97.146600000000007</c:v>
                </c:pt>
                <c:pt idx="1846">
                  <c:v>97.121600000000001</c:v>
                </c:pt>
                <c:pt idx="1847">
                  <c:v>97.171099999999981</c:v>
                </c:pt>
                <c:pt idx="1848">
                  <c:v>97.290499999999994</c:v>
                </c:pt>
                <c:pt idx="1849">
                  <c:v>97.455399999999983</c:v>
                </c:pt>
                <c:pt idx="1850">
                  <c:v>97.634399999999999</c:v>
                </c:pt>
                <c:pt idx="1851">
                  <c:v>97.799499999999995</c:v>
                </c:pt>
                <c:pt idx="1852">
                  <c:v>97.930700000000002</c:v>
                </c:pt>
                <c:pt idx="1853">
                  <c:v>98.016900000000007</c:v>
                </c:pt>
                <c:pt idx="1854">
                  <c:v>98.052799999999948</c:v>
                </c:pt>
                <c:pt idx="1855">
                  <c:v>98.0381</c:v>
                </c:pt>
                <c:pt idx="1856">
                  <c:v>97.979200000000006</c:v>
                </c:pt>
                <c:pt idx="1857">
                  <c:v>97.892099999999999</c:v>
                </c:pt>
                <c:pt idx="1858">
                  <c:v>97.802999999999983</c:v>
                </c:pt>
                <c:pt idx="1859">
                  <c:v>97.7423</c:v>
                </c:pt>
                <c:pt idx="1860">
                  <c:v>97.734700000000004</c:v>
                </c:pt>
                <c:pt idx="1861">
                  <c:v>97.787000000000006</c:v>
                </c:pt>
                <c:pt idx="1862">
                  <c:v>97.882799999999875</c:v>
                </c:pt>
                <c:pt idx="1863">
                  <c:v>97.985100000000003</c:v>
                </c:pt>
                <c:pt idx="1864">
                  <c:v>98.048699999999997</c:v>
                </c:pt>
                <c:pt idx="1865">
                  <c:v>98.038799999999981</c:v>
                </c:pt>
                <c:pt idx="1866">
                  <c:v>97.947599999999994</c:v>
                </c:pt>
                <c:pt idx="1867">
                  <c:v>97.798699999999997</c:v>
                </c:pt>
                <c:pt idx="1868">
                  <c:v>97.634100000000004</c:v>
                </c:pt>
                <c:pt idx="1869">
                  <c:v>97.490099999999998</c:v>
                </c:pt>
                <c:pt idx="1870">
                  <c:v>97.380200000000002</c:v>
                </c:pt>
                <c:pt idx="1871">
                  <c:v>97.296700000000001</c:v>
                </c:pt>
                <c:pt idx="1872">
                  <c:v>97.2303</c:v>
                </c:pt>
                <c:pt idx="1873">
                  <c:v>97.190700000000007</c:v>
                </c:pt>
                <c:pt idx="1874">
                  <c:v>97.209199999999996</c:v>
                </c:pt>
                <c:pt idx="1875">
                  <c:v>97.318299999999994</c:v>
                </c:pt>
                <c:pt idx="1876">
                  <c:v>97.519099999999995</c:v>
                </c:pt>
                <c:pt idx="1877">
                  <c:v>97.7654</c:v>
                </c:pt>
                <c:pt idx="1878">
                  <c:v>97.9803</c:v>
                </c:pt>
                <c:pt idx="1879">
                  <c:v>98.094200000000001</c:v>
                </c:pt>
                <c:pt idx="1880">
                  <c:v>98.075399999999874</c:v>
                </c:pt>
                <c:pt idx="1881">
                  <c:v>97.936999999999998</c:v>
                </c:pt>
                <c:pt idx="1882">
                  <c:v>97.723200000000006</c:v>
                </c:pt>
                <c:pt idx="1883">
                  <c:v>97.489500000000007</c:v>
                </c:pt>
                <c:pt idx="1884">
                  <c:v>97.284700000000001</c:v>
                </c:pt>
                <c:pt idx="1885">
                  <c:v>97.141800000000003</c:v>
                </c:pt>
                <c:pt idx="1886">
                  <c:v>97.075099999999978</c:v>
                </c:pt>
                <c:pt idx="1887">
                  <c:v>97.080799999999982</c:v>
                </c:pt>
                <c:pt idx="1888">
                  <c:v>97.140199999999993</c:v>
                </c:pt>
                <c:pt idx="1889">
                  <c:v>97.225200000000001</c:v>
                </c:pt>
                <c:pt idx="1890">
                  <c:v>97.309899999999999</c:v>
                </c:pt>
                <c:pt idx="1891">
                  <c:v>97.382799999999875</c:v>
                </c:pt>
                <c:pt idx="1892">
                  <c:v>97.453100000000006</c:v>
                </c:pt>
                <c:pt idx="1893">
                  <c:v>97.542000000000002</c:v>
                </c:pt>
                <c:pt idx="1894">
                  <c:v>97.661500000000004</c:v>
                </c:pt>
                <c:pt idx="1895">
                  <c:v>97.796300000000002</c:v>
                </c:pt>
                <c:pt idx="1896">
                  <c:v>97.903099999999995</c:v>
                </c:pt>
                <c:pt idx="1897">
                  <c:v>97.932300000000012</c:v>
                </c:pt>
                <c:pt idx="1898">
                  <c:v>97.859099999999998</c:v>
                </c:pt>
                <c:pt idx="1899">
                  <c:v>97.704099999999997</c:v>
                </c:pt>
                <c:pt idx="1900">
                  <c:v>97.529700000000005</c:v>
                </c:pt>
                <c:pt idx="1901">
                  <c:v>97.413300000000007</c:v>
                </c:pt>
                <c:pt idx="1902">
                  <c:v>97.411299999999997</c:v>
                </c:pt>
                <c:pt idx="1903">
                  <c:v>97.5304</c:v>
                </c:pt>
                <c:pt idx="1904">
                  <c:v>97.723699999999994</c:v>
                </c:pt>
                <c:pt idx="1905">
                  <c:v>97.916600000000003</c:v>
                </c:pt>
                <c:pt idx="1906">
                  <c:v>98.049400000000006</c:v>
                </c:pt>
                <c:pt idx="1907">
                  <c:v>98.105599999999981</c:v>
                </c:pt>
                <c:pt idx="1908">
                  <c:v>98.109499999999983</c:v>
                </c:pt>
                <c:pt idx="1909">
                  <c:v>98.100499999999982</c:v>
                </c:pt>
                <c:pt idx="1910">
                  <c:v>98.106799999999978</c:v>
                </c:pt>
                <c:pt idx="1911">
                  <c:v>98.130799999999979</c:v>
                </c:pt>
                <c:pt idx="1912">
                  <c:v>98.150399999999948</c:v>
                </c:pt>
                <c:pt idx="1913">
                  <c:v>98.134900000000002</c:v>
                </c:pt>
                <c:pt idx="1914">
                  <c:v>98.065000000000012</c:v>
                </c:pt>
                <c:pt idx="1915">
                  <c:v>97.945899999999995</c:v>
                </c:pt>
                <c:pt idx="1916">
                  <c:v>97.804100000000005</c:v>
                </c:pt>
                <c:pt idx="1917">
                  <c:v>97.672899999999288</c:v>
                </c:pt>
                <c:pt idx="1918">
                  <c:v>97.575399999999874</c:v>
                </c:pt>
                <c:pt idx="1919">
                  <c:v>97.5154</c:v>
                </c:pt>
                <c:pt idx="1920">
                  <c:v>97.477400000000003</c:v>
                </c:pt>
                <c:pt idx="1921">
                  <c:v>97.436700000000002</c:v>
                </c:pt>
                <c:pt idx="1922">
                  <c:v>97.373299999999986</c:v>
                </c:pt>
                <c:pt idx="1923">
                  <c:v>97.283199999999994</c:v>
                </c:pt>
                <c:pt idx="1924">
                  <c:v>97.181299999999993</c:v>
                </c:pt>
                <c:pt idx="1925">
                  <c:v>97.094700000000003</c:v>
                </c:pt>
                <c:pt idx="1926">
                  <c:v>97.051500000000004</c:v>
                </c:pt>
                <c:pt idx="1927">
                  <c:v>97.0702</c:v>
                </c:pt>
                <c:pt idx="1928">
                  <c:v>97.154200000000003</c:v>
                </c:pt>
                <c:pt idx="1929">
                  <c:v>97.290700000000001</c:v>
                </c:pt>
                <c:pt idx="1930">
                  <c:v>97.455000000000013</c:v>
                </c:pt>
                <c:pt idx="1931">
                  <c:v>97.618200000000002</c:v>
                </c:pt>
                <c:pt idx="1932">
                  <c:v>97.757199999999997</c:v>
                </c:pt>
                <c:pt idx="1933">
                  <c:v>97.860600000000005</c:v>
                </c:pt>
                <c:pt idx="1934">
                  <c:v>97.926000000000002</c:v>
                </c:pt>
                <c:pt idx="1935">
                  <c:v>97.951300000000003</c:v>
                </c:pt>
                <c:pt idx="1936">
                  <c:v>97.929000000000002</c:v>
                </c:pt>
                <c:pt idx="1937">
                  <c:v>97.850099999999998</c:v>
                </c:pt>
                <c:pt idx="1938">
                  <c:v>97.718800000000002</c:v>
                </c:pt>
                <c:pt idx="1939">
                  <c:v>97.566599999999994</c:v>
                </c:pt>
                <c:pt idx="1940">
                  <c:v>97.451499999999996</c:v>
                </c:pt>
                <c:pt idx="1941">
                  <c:v>97.436099999999996</c:v>
                </c:pt>
                <c:pt idx="1942">
                  <c:v>97.555499999999981</c:v>
                </c:pt>
                <c:pt idx="1943">
                  <c:v>97.790899999999993</c:v>
                </c:pt>
                <c:pt idx="1944">
                  <c:v>98.068399999999983</c:v>
                </c:pt>
                <c:pt idx="1945">
                  <c:v>98.286699999999996</c:v>
                </c:pt>
                <c:pt idx="1946">
                  <c:v>98.362699999999975</c:v>
                </c:pt>
                <c:pt idx="1947">
                  <c:v>98.268500000000003</c:v>
                </c:pt>
                <c:pt idx="1948">
                  <c:v>98.039199999999994</c:v>
                </c:pt>
                <c:pt idx="1949">
                  <c:v>97.751499999999993</c:v>
                </c:pt>
                <c:pt idx="1950">
                  <c:v>97.487799999999993</c:v>
                </c:pt>
                <c:pt idx="1951">
                  <c:v>97.308499999999981</c:v>
                </c:pt>
                <c:pt idx="1952">
                  <c:v>97.239199999999997</c:v>
                </c:pt>
                <c:pt idx="1953">
                  <c:v>97.272399999999948</c:v>
                </c:pt>
                <c:pt idx="1954">
                  <c:v>97.375399999999317</c:v>
                </c:pt>
                <c:pt idx="1955">
                  <c:v>97.499499999999998</c:v>
                </c:pt>
                <c:pt idx="1956">
                  <c:v>97.592399999999998</c:v>
                </c:pt>
                <c:pt idx="1957">
                  <c:v>97.613100000000003</c:v>
                </c:pt>
                <c:pt idx="1958">
                  <c:v>97.548599999999993</c:v>
                </c:pt>
                <c:pt idx="1959">
                  <c:v>97.422600000000003</c:v>
                </c:pt>
                <c:pt idx="1960">
                  <c:v>97.288200000000003</c:v>
                </c:pt>
                <c:pt idx="1961">
                  <c:v>97.203400000000002</c:v>
                </c:pt>
                <c:pt idx="1962">
                  <c:v>97.200400000000002</c:v>
                </c:pt>
                <c:pt idx="1963">
                  <c:v>97.267300000000006</c:v>
                </c:pt>
                <c:pt idx="1964">
                  <c:v>97.356099999999998</c:v>
                </c:pt>
                <c:pt idx="1965">
                  <c:v>97.412599999999998</c:v>
                </c:pt>
                <c:pt idx="1966">
                  <c:v>97.409899999999993</c:v>
                </c:pt>
                <c:pt idx="1967">
                  <c:v>97.363900000000001</c:v>
                </c:pt>
                <c:pt idx="1968">
                  <c:v>97.322099999999978</c:v>
                </c:pt>
                <c:pt idx="1969">
                  <c:v>97.332299999999975</c:v>
                </c:pt>
                <c:pt idx="1970">
                  <c:v>97.411299999999997</c:v>
                </c:pt>
                <c:pt idx="1971">
                  <c:v>97.53279999999998</c:v>
                </c:pt>
                <c:pt idx="1972">
                  <c:v>97.642399999999981</c:v>
                </c:pt>
                <c:pt idx="1973">
                  <c:v>97.691699999999997</c:v>
                </c:pt>
                <c:pt idx="1974">
                  <c:v>97.667699999999996</c:v>
                </c:pt>
                <c:pt idx="1975">
                  <c:v>97.600499999999982</c:v>
                </c:pt>
                <c:pt idx="1976">
                  <c:v>97.541899999999998</c:v>
                </c:pt>
                <c:pt idx="1977">
                  <c:v>97.533199999999994</c:v>
                </c:pt>
                <c:pt idx="1978">
                  <c:v>97.579599999999999</c:v>
                </c:pt>
                <c:pt idx="1979">
                  <c:v>97.646000000000001</c:v>
                </c:pt>
                <c:pt idx="1980">
                  <c:v>97.678999999999874</c:v>
                </c:pt>
                <c:pt idx="1981">
                  <c:v>97.641000000000005</c:v>
                </c:pt>
                <c:pt idx="1982">
                  <c:v>97.537599999999998</c:v>
                </c:pt>
                <c:pt idx="1983">
                  <c:v>97.417199999999994</c:v>
                </c:pt>
                <c:pt idx="1984">
                  <c:v>97.344099999999997</c:v>
                </c:pt>
                <c:pt idx="1985">
                  <c:v>97.3613</c:v>
                </c:pt>
                <c:pt idx="1986">
                  <c:v>97.467399999999998</c:v>
                </c:pt>
                <c:pt idx="1987">
                  <c:v>97.619900000000001</c:v>
                </c:pt>
                <c:pt idx="1988">
                  <c:v>97.759699999999995</c:v>
                </c:pt>
                <c:pt idx="1989">
                  <c:v>97.843199999999996</c:v>
                </c:pt>
                <c:pt idx="1990">
                  <c:v>97.866</c:v>
                </c:pt>
                <c:pt idx="1991">
                  <c:v>97.864199999999997</c:v>
                </c:pt>
                <c:pt idx="1992">
                  <c:v>97.893699999999995</c:v>
                </c:pt>
                <c:pt idx="1993">
                  <c:v>97.997200000000007</c:v>
                </c:pt>
                <c:pt idx="1994">
                  <c:v>98.174499999999981</c:v>
                </c:pt>
                <c:pt idx="1995">
                  <c:v>98.372499999999874</c:v>
                </c:pt>
                <c:pt idx="1996">
                  <c:v>98.501599999999996</c:v>
                </c:pt>
                <c:pt idx="1997">
                  <c:v>98.478699999999975</c:v>
                </c:pt>
                <c:pt idx="1998">
                  <c:v>98.2804</c:v>
                </c:pt>
                <c:pt idx="1999">
                  <c:v>97.970399999999998</c:v>
                </c:pt>
                <c:pt idx="2000">
                  <c:v>97.672999999999774</c:v>
                </c:pt>
                <c:pt idx="2001">
                  <c:v>97.504400000000004</c:v>
                </c:pt>
                <c:pt idx="2002">
                  <c:v>97.510199999999998</c:v>
                </c:pt>
                <c:pt idx="2003">
                  <c:v>97.651399999999981</c:v>
                </c:pt>
                <c:pt idx="2004">
                  <c:v>97.843400000000003</c:v>
                </c:pt>
                <c:pt idx="2005">
                  <c:v>98.019099999999995</c:v>
                </c:pt>
                <c:pt idx="2006">
                  <c:v>98.167900000000003</c:v>
                </c:pt>
                <c:pt idx="2007">
                  <c:v>98.322999999999979</c:v>
                </c:pt>
                <c:pt idx="2008">
                  <c:v>98.510599999999997</c:v>
                </c:pt>
                <c:pt idx="2009">
                  <c:v>98.707599999999999</c:v>
                </c:pt>
                <c:pt idx="2010">
                  <c:v>98.846599999999995</c:v>
                </c:pt>
                <c:pt idx="2011">
                  <c:v>98.862499999999983</c:v>
                </c:pt>
                <c:pt idx="2012">
                  <c:v>98.741699999999994</c:v>
                </c:pt>
                <c:pt idx="2013">
                  <c:v>98.531400000000005</c:v>
                </c:pt>
                <c:pt idx="2014">
                  <c:v>98.304000000000002</c:v>
                </c:pt>
                <c:pt idx="2015">
                  <c:v>98.110299999999995</c:v>
                </c:pt>
                <c:pt idx="2016">
                  <c:v>97.960300000000004</c:v>
                </c:pt>
                <c:pt idx="2017">
                  <c:v>97.841700000000003</c:v>
                </c:pt>
                <c:pt idx="2018">
                  <c:v>97.751199999999997</c:v>
                </c:pt>
                <c:pt idx="2019">
                  <c:v>97.706599999999995</c:v>
                </c:pt>
                <c:pt idx="2020">
                  <c:v>97.726900000000001</c:v>
                </c:pt>
                <c:pt idx="2021">
                  <c:v>97.802000000000007</c:v>
                </c:pt>
                <c:pt idx="2022">
                  <c:v>97.883600000000001</c:v>
                </c:pt>
                <c:pt idx="2023">
                  <c:v>97.911900000000003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27240"/>
        <c:axId val="379926456"/>
      </c:scatterChart>
      <c:valAx>
        <c:axId val="379927240"/>
        <c:scaling>
          <c:orientation val="maxMin"/>
          <c:max val="4000"/>
          <c:min val="4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Wavenumber (cm</a:t>
                </a:r>
                <a:r>
                  <a:rPr lang="en-US" baseline="30000"/>
                  <a:t>-1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9926456"/>
        <c:crosses val="autoZero"/>
        <c:crossBetween val="midCat"/>
        <c:majorUnit val="400"/>
      </c:valAx>
      <c:valAx>
        <c:axId val="379926456"/>
        <c:scaling>
          <c:orientation val="minMax"/>
          <c:max val="1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Transmittance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9927240"/>
        <c:crosses val="max"/>
        <c:crossBetween val="midCat"/>
      </c:valAx>
    </c:plotArea>
    <c:legend>
      <c:legendPos val="r"/>
      <c:layout>
        <c:manualLayout>
          <c:xMode val="edge"/>
          <c:yMode val="edge"/>
          <c:x val="0.76519562961606602"/>
          <c:y val="0.31070454094339101"/>
          <c:w val="0.222131533757748"/>
          <c:h val="0.262289501999008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249805132777395E-2"/>
          <c:y val="6.5339687411954894E-2"/>
          <c:w val="0.73703142876371197"/>
          <c:h val="0.78722826489909103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'Macintosh HD:Users:OraibAmjed:Desktop:[amoxicillin  pure excel .xlsx]amoxicillin.csv'!$B$19</c:f>
              <c:strCache>
                <c:ptCount val="1"/>
                <c:pt idx="0">
                  <c:v>Amoxicillin</c:v>
                </c:pt>
              </c:strCache>
            </c:strRef>
          </c:tx>
          <c:spPr>
            <a:ln w="19050">
              <a:solidFill>
                <a:schemeClr val="tx1"/>
              </a:solidFill>
              <a:prstDash val="sysDash"/>
            </a:ln>
          </c:spPr>
          <c:marker>
            <c:symbol val="none"/>
          </c:marker>
          <c:xVal>
            <c:numRef>
              <c:f>'Macintosh HD:Users:OraibAmjed:Desktop:[amoxicillin  pure excel .xlsx]amoxicillin.csv'!$A$20:$A$2000</c:f>
              <c:numCache>
                <c:formatCode>General</c:formatCode>
                <c:ptCount val="1981"/>
                <c:pt idx="0">
                  <c:v>0</c:v>
                </c:pt>
                <c:pt idx="1">
                  <c:v>3.856899999999992</c:v>
                </c:pt>
                <c:pt idx="2">
                  <c:v>7.7138999999999998</c:v>
                </c:pt>
                <c:pt idx="3">
                  <c:v>11.5708</c:v>
                </c:pt>
                <c:pt idx="4">
                  <c:v>15.4277</c:v>
                </c:pt>
                <c:pt idx="5">
                  <c:v>19.284700000000001</c:v>
                </c:pt>
                <c:pt idx="6">
                  <c:v>23.1416</c:v>
                </c:pt>
                <c:pt idx="7">
                  <c:v>26.9985</c:v>
                </c:pt>
                <c:pt idx="8">
                  <c:v>30.855499999999999</c:v>
                </c:pt>
                <c:pt idx="9">
                  <c:v>34.712400000000002</c:v>
                </c:pt>
                <c:pt idx="10">
                  <c:v>38.569299999999998</c:v>
                </c:pt>
                <c:pt idx="11">
                  <c:v>42.426299999999998</c:v>
                </c:pt>
                <c:pt idx="12">
                  <c:v>46.283200000000001</c:v>
                </c:pt>
                <c:pt idx="13">
                  <c:v>50.140099999999997</c:v>
                </c:pt>
                <c:pt idx="14">
                  <c:v>53.997100000000003</c:v>
                </c:pt>
                <c:pt idx="15">
                  <c:v>57.853999999999999</c:v>
                </c:pt>
                <c:pt idx="16">
                  <c:v>61.710900000000002</c:v>
                </c:pt>
                <c:pt idx="17">
                  <c:v>65.567899999999995</c:v>
                </c:pt>
                <c:pt idx="18">
                  <c:v>69.424800000000005</c:v>
                </c:pt>
                <c:pt idx="19">
                  <c:v>73.281700000000001</c:v>
                </c:pt>
                <c:pt idx="20">
                  <c:v>77.138699999999986</c:v>
                </c:pt>
                <c:pt idx="21">
                  <c:v>80.995599999999996</c:v>
                </c:pt>
                <c:pt idx="22">
                  <c:v>84.852499999999978</c:v>
                </c:pt>
                <c:pt idx="23">
                  <c:v>88.709500000000006</c:v>
                </c:pt>
                <c:pt idx="24">
                  <c:v>92.566400000000002</c:v>
                </c:pt>
                <c:pt idx="25">
                  <c:v>96.423300000000012</c:v>
                </c:pt>
                <c:pt idx="26">
                  <c:v>100.2803</c:v>
                </c:pt>
                <c:pt idx="27">
                  <c:v>104.13720000000001</c:v>
                </c:pt>
                <c:pt idx="28">
                  <c:v>107.9941</c:v>
                </c:pt>
                <c:pt idx="29">
                  <c:v>111.8511</c:v>
                </c:pt>
                <c:pt idx="30">
                  <c:v>115.708</c:v>
                </c:pt>
                <c:pt idx="31">
                  <c:v>119.56489999999999</c:v>
                </c:pt>
                <c:pt idx="32">
                  <c:v>123.42189999999999</c:v>
                </c:pt>
                <c:pt idx="33">
                  <c:v>127.2788</c:v>
                </c:pt>
                <c:pt idx="34">
                  <c:v>131.13579999999999</c:v>
                </c:pt>
                <c:pt idx="35">
                  <c:v>134.99270000000001</c:v>
                </c:pt>
                <c:pt idx="36">
                  <c:v>138.84960000000001</c:v>
                </c:pt>
                <c:pt idx="37">
                  <c:v>142.70660000000001</c:v>
                </c:pt>
                <c:pt idx="38">
                  <c:v>146.5635</c:v>
                </c:pt>
                <c:pt idx="39">
                  <c:v>150.4204</c:v>
                </c:pt>
                <c:pt idx="40">
                  <c:v>154.2774</c:v>
                </c:pt>
                <c:pt idx="41">
                  <c:v>158.1343</c:v>
                </c:pt>
                <c:pt idx="42">
                  <c:v>161.99119999999999</c:v>
                </c:pt>
                <c:pt idx="43">
                  <c:v>165.84819999999999</c:v>
                </c:pt>
                <c:pt idx="44">
                  <c:v>169.70509999999999</c:v>
                </c:pt>
                <c:pt idx="45">
                  <c:v>173.56200000000001</c:v>
                </c:pt>
                <c:pt idx="46">
                  <c:v>177.41900000000001</c:v>
                </c:pt>
                <c:pt idx="47">
                  <c:v>181.27590000000001</c:v>
                </c:pt>
                <c:pt idx="48">
                  <c:v>185.1328</c:v>
                </c:pt>
                <c:pt idx="49">
                  <c:v>188.9898</c:v>
                </c:pt>
                <c:pt idx="50">
                  <c:v>192.8467</c:v>
                </c:pt>
                <c:pt idx="51">
                  <c:v>196.70359999999999</c:v>
                </c:pt>
                <c:pt idx="52">
                  <c:v>200.56059999999999</c:v>
                </c:pt>
                <c:pt idx="53">
                  <c:v>204.41749999999999</c:v>
                </c:pt>
                <c:pt idx="54">
                  <c:v>208.27440000000001</c:v>
                </c:pt>
                <c:pt idx="55">
                  <c:v>212.13140000000001</c:v>
                </c:pt>
                <c:pt idx="56">
                  <c:v>215.98830000000001</c:v>
                </c:pt>
                <c:pt idx="57">
                  <c:v>219.84520000000001</c:v>
                </c:pt>
                <c:pt idx="58">
                  <c:v>223.7022</c:v>
                </c:pt>
                <c:pt idx="59">
                  <c:v>227.5591</c:v>
                </c:pt>
                <c:pt idx="60">
                  <c:v>231.416</c:v>
                </c:pt>
                <c:pt idx="61">
                  <c:v>235.273</c:v>
                </c:pt>
                <c:pt idx="62">
                  <c:v>239.12989999999999</c:v>
                </c:pt>
                <c:pt idx="63">
                  <c:v>242.98679999999999</c:v>
                </c:pt>
                <c:pt idx="64">
                  <c:v>246.84379999999999</c:v>
                </c:pt>
                <c:pt idx="65">
                  <c:v>250.70070000000001</c:v>
                </c:pt>
                <c:pt idx="66">
                  <c:v>254.55760000000001</c:v>
                </c:pt>
                <c:pt idx="67">
                  <c:v>258.41460000000001</c:v>
                </c:pt>
                <c:pt idx="68">
                  <c:v>262.27149999999921</c:v>
                </c:pt>
                <c:pt idx="69">
                  <c:v>266.1284</c:v>
                </c:pt>
                <c:pt idx="70">
                  <c:v>269.98540000000003</c:v>
                </c:pt>
                <c:pt idx="71">
                  <c:v>273.84230000000002</c:v>
                </c:pt>
                <c:pt idx="72">
                  <c:v>277.69920000000002</c:v>
                </c:pt>
                <c:pt idx="73">
                  <c:v>281.55619999999982</c:v>
                </c:pt>
                <c:pt idx="74">
                  <c:v>285.41309999999879</c:v>
                </c:pt>
                <c:pt idx="75">
                  <c:v>289.27010000000001</c:v>
                </c:pt>
                <c:pt idx="76">
                  <c:v>293.12700000000001</c:v>
                </c:pt>
                <c:pt idx="77">
                  <c:v>296.98389999999961</c:v>
                </c:pt>
                <c:pt idx="78">
                  <c:v>300.84089999999998</c:v>
                </c:pt>
                <c:pt idx="79">
                  <c:v>304.69779999999992</c:v>
                </c:pt>
                <c:pt idx="80">
                  <c:v>308.55470000000008</c:v>
                </c:pt>
                <c:pt idx="81">
                  <c:v>312.41169999999892</c:v>
                </c:pt>
                <c:pt idx="82">
                  <c:v>316.26859999999982</c:v>
                </c:pt>
                <c:pt idx="83">
                  <c:v>320.12549999999999</c:v>
                </c:pt>
                <c:pt idx="84">
                  <c:v>323.98250000000002</c:v>
                </c:pt>
                <c:pt idx="85">
                  <c:v>327.83940000000001</c:v>
                </c:pt>
                <c:pt idx="86">
                  <c:v>331.69630000000001</c:v>
                </c:pt>
                <c:pt idx="87">
                  <c:v>335.55329999999992</c:v>
                </c:pt>
                <c:pt idx="88">
                  <c:v>339.4101999999998</c:v>
                </c:pt>
                <c:pt idx="89">
                  <c:v>343.26710000000003</c:v>
                </c:pt>
                <c:pt idx="90">
                  <c:v>347.1241</c:v>
                </c:pt>
                <c:pt idx="91">
                  <c:v>350.98099999999891</c:v>
                </c:pt>
                <c:pt idx="92">
                  <c:v>354.83789999999999</c:v>
                </c:pt>
                <c:pt idx="93">
                  <c:v>358.69490000000002</c:v>
                </c:pt>
                <c:pt idx="94">
                  <c:v>362.55180000000001</c:v>
                </c:pt>
                <c:pt idx="95">
                  <c:v>366.40870000000001</c:v>
                </c:pt>
                <c:pt idx="96">
                  <c:v>370.26569999999992</c:v>
                </c:pt>
                <c:pt idx="97">
                  <c:v>374.12259999999992</c:v>
                </c:pt>
                <c:pt idx="98">
                  <c:v>377.97949999999992</c:v>
                </c:pt>
                <c:pt idx="99">
                  <c:v>381.83649999999892</c:v>
                </c:pt>
                <c:pt idx="100">
                  <c:v>385.6934</c:v>
                </c:pt>
                <c:pt idx="101">
                  <c:v>389.55029999999999</c:v>
                </c:pt>
                <c:pt idx="102">
                  <c:v>393.40730000000002</c:v>
                </c:pt>
                <c:pt idx="103">
                  <c:v>397.26420000000002</c:v>
                </c:pt>
                <c:pt idx="104">
                  <c:v>401.12110000000001</c:v>
                </c:pt>
                <c:pt idx="105">
                  <c:v>404.97809999999879</c:v>
                </c:pt>
                <c:pt idx="106">
                  <c:v>408.83499999999992</c:v>
                </c:pt>
                <c:pt idx="107">
                  <c:v>412.69189999999992</c:v>
                </c:pt>
                <c:pt idx="108">
                  <c:v>416.5489</c:v>
                </c:pt>
                <c:pt idx="109">
                  <c:v>420.4058</c:v>
                </c:pt>
                <c:pt idx="110">
                  <c:v>424.2627</c:v>
                </c:pt>
                <c:pt idx="111">
                  <c:v>428.11970000000002</c:v>
                </c:pt>
                <c:pt idx="112">
                  <c:v>431.97660000000002</c:v>
                </c:pt>
                <c:pt idx="113">
                  <c:v>435.83350000000002</c:v>
                </c:pt>
                <c:pt idx="114">
                  <c:v>439.69049999999999</c:v>
                </c:pt>
                <c:pt idx="115">
                  <c:v>443.54739999999993</c:v>
                </c:pt>
                <c:pt idx="116">
                  <c:v>447.40429999999992</c:v>
                </c:pt>
                <c:pt idx="117">
                  <c:v>451.26129999999961</c:v>
                </c:pt>
                <c:pt idx="118">
                  <c:v>455.1182</c:v>
                </c:pt>
                <c:pt idx="119">
                  <c:v>458.97509999999892</c:v>
                </c:pt>
                <c:pt idx="120">
                  <c:v>462.83210000000003</c:v>
                </c:pt>
                <c:pt idx="121">
                  <c:v>466.68900000000002</c:v>
                </c:pt>
                <c:pt idx="122">
                  <c:v>470.54590000000002</c:v>
                </c:pt>
                <c:pt idx="123">
                  <c:v>474.40289999999999</c:v>
                </c:pt>
                <c:pt idx="124">
                  <c:v>478.25979999999993</c:v>
                </c:pt>
                <c:pt idx="125">
                  <c:v>482.11669999999992</c:v>
                </c:pt>
                <c:pt idx="126">
                  <c:v>485.97370000000001</c:v>
                </c:pt>
                <c:pt idx="127">
                  <c:v>489.8306</c:v>
                </c:pt>
                <c:pt idx="128">
                  <c:v>493.6875</c:v>
                </c:pt>
                <c:pt idx="129">
                  <c:v>497.54450000000008</c:v>
                </c:pt>
                <c:pt idx="130">
                  <c:v>501.40140000000002</c:v>
                </c:pt>
                <c:pt idx="131">
                  <c:v>505.25830000000002</c:v>
                </c:pt>
                <c:pt idx="132">
                  <c:v>509.11529999999999</c:v>
                </c:pt>
                <c:pt idx="133">
                  <c:v>512.97219999999936</c:v>
                </c:pt>
                <c:pt idx="134">
                  <c:v>516.82919999999865</c:v>
                </c:pt>
                <c:pt idx="135">
                  <c:v>520.68610000000001</c:v>
                </c:pt>
                <c:pt idx="136">
                  <c:v>524.54300000000001</c:v>
                </c:pt>
                <c:pt idx="137">
                  <c:v>528.4</c:v>
                </c:pt>
                <c:pt idx="138">
                  <c:v>532.25689999999997</c:v>
                </c:pt>
                <c:pt idx="139">
                  <c:v>536.11379999999997</c:v>
                </c:pt>
                <c:pt idx="140">
                  <c:v>539.97080000000005</c:v>
                </c:pt>
                <c:pt idx="141">
                  <c:v>543.82769999999766</c:v>
                </c:pt>
                <c:pt idx="142">
                  <c:v>547.68460000000005</c:v>
                </c:pt>
                <c:pt idx="143">
                  <c:v>551.54159999999865</c:v>
                </c:pt>
                <c:pt idx="144">
                  <c:v>555.39850000000001</c:v>
                </c:pt>
                <c:pt idx="145">
                  <c:v>559.25540000000001</c:v>
                </c:pt>
                <c:pt idx="146">
                  <c:v>563.11239999999998</c:v>
                </c:pt>
                <c:pt idx="147">
                  <c:v>566.96929999999975</c:v>
                </c:pt>
                <c:pt idx="148">
                  <c:v>570.82619999999804</c:v>
                </c:pt>
                <c:pt idx="149">
                  <c:v>574.68320000000006</c:v>
                </c:pt>
                <c:pt idx="150">
                  <c:v>578.54009999999982</c:v>
                </c:pt>
                <c:pt idx="151">
                  <c:v>582.39699999999937</c:v>
                </c:pt>
                <c:pt idx="152">
                  <c:v>586.25400000000002</c:v>
                </c:pt>
                <c:pt idx="153">
                  <c:v>590.11090000000002</c:v>
                </c:pt>
                <c:pt idx="154">
                  <c:v>593.96779999999865</c:v>
                </c:pt>
                <c:pt idx="155">
                  <c:v>597.82479999999998</c:v>
                </c:pt>
                <c:pt idx="156">
                  <c:v>601.68169999999998</c:v>
                </c:pt>
                <c:pt idx="157">
                  <c:v>605.53859999999997</c:v>
                </c:pt>
                <c:pt idx="158">
                  <c:v>609.39559999999938</c:v>
                </c:pt>
                <c:pt idx="159">
                  <c:v>613.25249999999983</c:v>
                </c:pt>
                <c:pt idx="160">
                  <c:v>617.10940000000005</c:v>
                </c:pt>
                <c:pt idx="161">
                  <c:v>620.96639999999866</c:v>
                </c:pt>
                <c:pt idx="162">
                  <c:v>624.82330000000002</c:v>
                </c:pt>
                <c:pt idx="163">
                  <c:v>628.68020000000001</c:v>
                </c:pt>
                <c:pt idx="164">
                  <c:v>632.53719999999828</c:v>
                </c:pt>
                <c:pt idx="165">
                  <c:v>636.39409999999998</c:v>
                </c:pt>
                <c:pt idx="166">
                  <c:v>640.25099999999998</c:v>
                </c:pt>
                <c:pt idx="167">
                  <c:v>644.10799999999938</c:v>
                </c:pt>
                <c:pt idx="168">
                  <c:v>647.96489999999937</c:v>
                </c:pt>
                <c:pt idx="169">
                  <c:v>651.82179999999983</c:v>
                </c:pt>
                <c:pt idx="170">
                  <c:v>655.67880000000002</c:v>
                </c:pt>
                <c:pt idx="171">
                  <c:v>659.53570000000002</c:v>
                </c:pt>
                <c:pt idx="172">
                  <c:v>663.39259999999865</c:v>
                </c:pt>
                <c:pt idx="173">
                  <c:v>667.24959999999999</c:v>
                </c:pt>
                <c:pt idx="174">
                  <c:v>671.10649999999998</c:v>
                </c:pt>
                <c:pt idx="175">
                  <c:v>674.96339999999998</c:v>
                </c:pt>
                <c:pt idx="176">
                  <c:v>678.82039999999938</c:v>
                </c:pt>
                <c:pt idx="177">
                  <c:v>682.67729999999938</c:v>
                </c:pt>
                <c:pt idx="178">
                  <c:v>686.53420000000006</c:v>
                </c:pt>
                <c:pt idx="179">
                  <c:v>690.39119999999866</c:v>
                </c:pt>
                <c:pt idx="180">
                  <c:v>694.24810000000002</c:v>
                </c:pt>
                <c:pt idx="181">
                  <c:v>698.10500000000002</c:v>
                </c:pt>
                <c:pt idx="182">
                  <c:v>701.96199999999828</c:v>
                </c:pt>
                <c:pt idx="183">
                  <c:v>705.81889999999999</c:v>
                </c:pt>
                <c:pt idx="184">
                  <c:v>709.67579999999998</c:v>
                </c:pt>
                <c:pt idx="185">
                  <c:v>713.53279999999972</c:v>
                </c:pt>
                <c:pt idx="186">
                  <c:v>717.38969999999938</c:v>
                </c:pt>
                <c:pt idx="187">
                  <c:v>721.24659999999938</c:v>
                </c:pt>
                <c:pt idx="188">
                  <c:v>725.10360000000003</c:v>
                </c:pt>
                <c:pt idx="189">
                  <c:v>728.96049999999866</c:v>
                </c:pt>
                <c:pt idx="190">
                  <c:v>732.81739999999866</c:v>
                </c:pt>
                <c:pt idx="191">
                  <c:v>736.67439999999999</c:v>
                </c:pt>
                <c:pt idx="192">
                  <c:v>740.53129999999976</c:v>
                </c:pt>
                <c:pt idx="193">
                  <c:v>744.38819999999998</c:v>
                </c:pt>
                <c:pt idx="194">
                  <c:v>748.24519999999973</c:v>
                </c:pt>
                <c:pt idx="195">
                  <c:v>752.10209999999972</c:v>
                </c:pt>
                <c:pt idx="196">
                  <c:v>755.95899999999938</c:v>
                </c:pt>
                <c:pt idx="197">
                  <c:v>759.81599999999867</c:v>
                </c:pt>
                <c:pt idx="198">
                  <c:v>763.67290000000003</c:v>
                </c:pt>
                <c:pt idx="199">
                  <c:v>767.52980000000002</c:v>
                </c:pt>
                <c:pt idx="200">
                  <c:v>771.38679999999999</c:v>
                </c:pt>
                <c:pt idx="201">
                  <c:v>775.24369999999999</c:v>
                </c:pt>
                <c:pt idx="202">
                  <c:v>779.10059999999999</c:v>
                </c:pt>
                <c:pt idx="203">
                  <c:v>782.9575999999978</c:v>
                </c:pt>
                <c:pt idx="204">
                  <c:v>786.81449999999973</c:v>
                </c:pt>
                <c:pt idx="205">
                  <c:v>790.67139999999995</c:v>
                </c:pt>
                <c:pt idx="206">
                  <c:v>794.52840000000003</c:v>
                </c:pt>
                <c:pt idx="207">
                  <c:v>798.38530000000003</c:v>
                </c:pt>
                <c:pt idx="208">
                  <c:v>802.24219999999866</c:v>
                </c:pt>
                <c:pt idx="209">
                  <c:v>806.0992</c:v>
                </c:pt>
                <c:pt idx="210">
                  <c:v>809.95609999999829</c:v>
                </c:pt>
                <c:pt idx="211">
                  <c:v>813.81299999999976</c:v>
                </c:pt>
                <c:pt idx="212">
                  <c:v>817.67</c:v>
                </c:pt>
                <c:pt idx="213">
                  <c:v>821.52689999999996</c:v>
                </c:pt>
                <c:pt idx="214">
                  <c:v>825.38390000000004</c:v>
                </c:pt>
                <c:pt idx="215">
                  <c:v>829.24080000000004</c:v>
                </c:pt>
                <c:pt idx="216">
                  <c:v>833.09770000000003</c:v>
                </c:pt>
                <c:pt idx="217">
                  <c:v>836.9547</c:v>
                </c:pt>
                <c:pt idx="218">
                  <c:v>840.81159999999829</c:v>
                </c:pt>
                <c:pt idx="219">
                  <c:v>844.66849999999999</c:v>
                </c:pt>
                <c:pt idx="220">
                  <c:v>848.52549999999997</c:v>
                </c:pt>
                <c:pt idx="221">
                  <c:v>852.38239999999996</c:v>
                </c:pt>
                <c:pt idx="222">
                  <c:v>856.23929999999996</c:v>
                </c:pt>
                <c:pt idx="223">
                  <c:v>860.09630000000004</c:v>
                </c:pt>
                <c:pt idx="224">
                  <c:v>863.95319999999936</c:v>
                </c:pt>
                <c:pt idx="225">
                  <c:v>867.81009999999912</c:v>
                </c:pt>
                <c:pt idx="226">
                  <c:v>871.66709999999864</c:v>
                </c:pt>
                <c:pt idx="227">
                  <c:v>875.524</c:v>
                </c:pt>
                <c:pt idx="228">
                  <c:v>879.3809</c:v>
                </c:pt>
                <c:pt idx="229">
                  <c:v>883.23789999999997</c:v>
                </c:pt>
                <c:pt idx="230">
                  <c:v>887.09479999999996</c:v>
                </c:pt>
                <c:pt idx="231">
                  <c:v>890.95169999999962</c:v>
                </c:pt>
                <c:pt idx="232">
                  <c:v>894.80870000000004</c:v>
                </c:pt>
                <c:pt idx="233">
                  <c:v>898.66559999999936</c:v>
                </c:pt>
                <c:pt idx="234">
                  <c:v>902.52249999999913</c:v>
                </c:pt>
                <c:pt idx="235">
                  <c:v>906.37950000000001</c:v>
                </c:pt>
                <c:pt idx="236">
                  <c:v>910.2364</c:v>
                </c:pt>
                <c:pt idx="237">
                  <c:v>914.0933</c:v>
                </c:pt>
                <c:pt idx="238">
                  <c:v>917.95029999999974</c:v>
                </c:pt>
                <c:pt idx="239">
                  <c:v>921.80719999999792</c:v>
                </c:pt>
                <c:pt idx="240">
                  <c:v>925.66409999999996</c:v>
                </c:pt>
                <c:pt idx="241">
                  <c:v>929.52109999999936</c:v>
                </c:pt>
                <c:pt idx="242">
                  <c:v>933.37800000000004</c:v>
                </c:pt>
                <c:pt idx="243">
                  <c:v>937.23490000000004</c:v>
                </c:pt>
                <c:pt idx="244">
                  <c:v>941.09190000000001</c:v>
                </c:pt>
                <c:pt idx="245">
                  <c:v>944.94880000000001</c:v>
                </c:pt>
                <c:pt idx="246">
                  <c:v>948.8057</c:v>
                </c:pt>
                <c:pt idx="247">
                  <c:v>952.66269999999975</c:v>
                </c:pt>
                <c:pt idx="248">
                  <c:v>956.51959999999997</c:v>
                </c:pt>
                <c:pt idx="249">
                  <c:v>960.37649999999996</c:v>
                </c:pt>
                <c:pt idx="250">
                  <c:v>964.23350000000005</c:v>
                </c:pt>
                <c:pt idx="251">
                  <c:v>968.09040000000005</c:v>
                </c:pt>
                <c:pt idx="252">
                  <c:v>971.94729999999765</c:v>
                </c:pt>
                <c:pt idx="253">
                  <c:v>975.80430000000001</c:v>
                </c:pt>
                <c:pt idx="254">
                  <c:v>979.66119999999864</c:v>
                </c:pt>
                <c:pt idx="255">
                  <c:v>983.5181</c:v>
                </c:pt>
                <c:pt idx="256">
                  <c:v>987.37509999999997</c:v>
                </c:pt>
                <c:pt idx="257">
                  <c:v>991.23199999999997</c:v>
                </c:pt>
                <c:pt idx="258">
                  <c:v>995.08889999999997</c:v>
                </c:pt>
                <c:pt idx="259">
                  <c:v>998.94589999999982</c:v>
                </c:pt>
                <c:pt idx="260">
                  <c:v>1002.8028</c:v>
                </c:pt>
                <c:pt idx="261">
                  <c:v>1006.6597</c:v>
                </c:pt>
                <c:pt idx="262">
                  <c:v>1010.5167</c:v>
                </c:pt>
                <c:pt idx="263">
                  <c:v>1014.3736</c:v>
                </c:pt>
                <c:pt idx="264">
                  <c:v>1018.2305</c:v>
                </c:pt>
                <c:pt idx="265">
                  <c:v>1022.0875</c:v>
                </c:pt>
                <c:pt idx="266">
                  <c:v>1025.9445000000001</c:v>
                </c:pt>
                <c:pt idx="267">
                  <c:v>1029.8014000000001</c:v>
                </c:pt>
                <c:pt idx="268">
                  <c:v>1033.6583000000001</c:v>
                </c:pt>
                <c:pt idx="269">
                  <c:v>1037.5153</c:v>
                </c:pt>
                <c:pt idx="270">
                  <c:v>1041.3722</c:v>
                </c:pt>
                <c:pt idx="271">
                  <c:v>1045.2291</c:v>
                </c:pt>
                <c:pt idx="272">
                  <c:v>1049.0861</c:v>
                </c:pt>
                <c:pt idx="273">
                  <c:v>1052.943</c:v>
                </c:pt>
                <c:pt idx="274">
                  <c:v>1056.7999</c:v>
                </c:pt>
                <c:pt idx="275">
                  <c:v>1060.6569</c:v>
                </c:pt>
                <c:pt idx="276">
                  <c:v>1064.5137999999999</c:v>
                </c:pt>
                <c:pt idx="277">
                  <c:v>1068.3706999999999</c:v>
                </c:pt>
                <c:pt idx="278">
                  <c:v>1072.2276999999999</c:v>
                </c:pt>
                <c:pt idx="279">
                  <c:v>1076.0845999999999</c:v>
                </c:pt>
                <c:pt idx="280">
                  <c:v>1079.9414999999999</c:v>
                </c:pt>
                <c:pt idx="281">
                  <c:v>1083.7985000000001</c:v>
                </c:pt>
                <c:pt idx="282">
                  <c:v>1087.6554000000001</c:v>
                </c:pt>
                <c:pt idx="283">
                  <c:v>1091.5123000000001</c:v>
                </c:pt>
                <c:pt idx="284">
                  <c:v>1095.3693000000001</c:v>
                </c:pt>
                <c:pt idx="285">
                  <c:v>1099.2262000000001</c:v>
                </c:pt>
                <c:pt idx="286">
                  <c:v>1103.0831000000001</c:v>
                </c:pt>
                <c:pt idx="287">
                  <c:v>1106.9401</c:v>
                </c:pt>
                <c:pt idx="288">
                  <c:v>1110.797</c:v>
                </c:pt>
                <c:pt idx="289">
                  <c:v>1114.6539</c:v>
                </c:pt>
                <c:pt idx="290">
                  <c:v>1118.5109</c:v>
                </c:pt>
                <c:pt idx="291">
                  <c:v>1122.3678</c:v>
                </c:pt>
                <c:pt idx="292">
                  <c:v>1126.2247</c:v>
                </c:pt>
                <c:pt idx="293">
                  <c:v>1130.0817</c:v>
                </c:pt>
                <c:pt idx="294">
                  <c:v>1133.9386</c:v>
                </c:pt>
                <c:pt idx="295">
                  <c:v>1137.7954999999999</c:v>
                </c:pt>
                <c:pt idx="296">
                  <c:v>1141.6524999999999</c:v>
                </c:pt>
                <c:pt idx="297">
                  <c:v>1145.5093999999999</c:v>
                </c:pt>
                <c:pt idx="298">
                  <c:v>1149.3662999999999</c:v>
                </c:pt>
                <c:pt idx="299">
                  <c:v>1153.2233000000001</c:v>
                </c:pt>
                <c:pt idx="300">
                  <c:v>1157.0802000000001</c:v>
                </c:pt>
                <c:pt idx="301">
                  <c:v>1160.9371000000001</c:v>
                </c:pt>
                <c:pt idx="302">
                  <c:v>1164.7941000000001</c:v>
                </c:pt>
                <c:pt idx="303">
                  <c:v>1168.6510000000001</c:v>
                </c:pt>
                <c:pt idx="304">
                  <c:v>1172.5079000000001</c:v>
                </c:pt>
                <c:pt idx="305">
                  <c:v>1176.3649</c:v>
                </c:pt>
                <c:pt idx="306">
                  <c:v>1180.2218</c:v>
                </c:pt>
                <c:pt idx="307">
                  <c:v>1184.0787</c:v>
                </c:pt>
                <c:pt idx="308">
                  <c:v>1187.9357</c:v>
                </c:pt>
                <c:pt idx="309">
                  <c:v>1191.7926</c:v>
                </c:pt>
                <c:pt idx="310">
                  <c:v>1195.6495</c:v>
                </c:pt>
                <c:pt idx="311">
                  <c:v>1199.5065</c:v>
                </c:pt>
                <c:pt idx="312">
                  <c:v>1203.3634</c:v>
                </c:pt>
                <c:pt idx="313">
                  <c:v>1207.2203</c:v>
                </c:pt>
                <c:pt idx="314">
                  <c:v>1211.0772999999999</c:v>
                </c:pt>
                <c:pt idx="315">
                  <c:v>1214.9341999999999</c:v>
                </c:pt>
                <c:pt idx="316">
                  <c:v>1218.7910999999999</c:v>
                </c:pt>
                <c:pt idx="317">
                  <c:v>1222.6481000000001</c:v>
                </c:pt>
                <c:pt idx="318">
                  <c:v>1226.5050000000001</c:v>
                </c:pt>
                <c:pt idx="319">
                  <c:v>1230.3619000000001</c:v>
                </c:pt>
                <c:pt idx="320">
                  <c:v>1234.2189000000001</c:v>
                </c:pt>
                <c:pt idx="321">
                  <c:v>1238.0758000000001</c:v>
                </c:pt>
                <c:pt idx="322">
                  <c:v>1241.9327000000001</c:v>
                </c:pt>
                <c:pt idx="323">
                  <c:v>1245.7897</c:v>
                </c:pt>
                <c:pt idx="324">
                  <c:v>1249.6466</c:v>
                </c:pt>
                <c:pt idx="325">
                  <c:v>1253.5035</c:v>
                </c:pt>
                <c:pt idx="326">
                  <c:v>1257.3605</c:v>
                </c:pt>
                <c:pt idx="327">
                  <c:v>1261.2174</c:v>
                </c:pt>
                <c:pt idx="328">
                  <c:v>1265.0743</c:v>
                </c:pt>
                <c:pt idx="329">
                  <c:v>1268.9313</c:v>
                </c:pt>
                <c:pt idx="330">
                  <c:v>1272.7882</c:v>
                </c:pt>
                <c:pt idx="331">
                  <c:v>1276.6451</c:v>
                </c:pt>
                <c:pt idx="332">
                  <c:v>1280.5020999999999</c:v>
                </c:pt>
                <c:pt idx="333">
                  <c:v>1284.3589999999999</c:v>
                </c:pt>
                <c:pt idx="334">
                  <c:v>1288.2158999999999</c:v>
                </c:pt>
                <c:pt idx="335">
                  <c:v>1292.0728999999999</c:v>
                </c:pt>
                <c:pt idx="336">
                  <c:v>1295.9297999999999</c:v>
                </c:pt>
                <c:pt idx="337">
                  <c:v>1299.7867000000001</c:v>
                </c:pt>
                <c:pt idx="338">
                  <c:v>1303.6437000000001</c:v>
                </c:pt>
                <c:pt idx="339">
                  <c:v>1307.5006000000001</c:v>
                </c:pt>
                <c:pt idx="340">
                  <c:v>1311.3575000000001</c:v>
                </c:pt>
                <c:pt idx="341">
                  <c:v>1315.2145</c:v>
                </c:pt>
                <c:pt idx="342">
                  <c:v>1319.0714</c:v>
                </c:pt>
                <c:pt idx="343">
                  <c:v>1322.9283</c:v>
                </c:pt>
                <c:pt idx="344">
                  <c:v>1326.7853</c:v>
                </c:pt>
                <c:pt idx="345">
                  <c:v>1330.6422</c:v>
                </c:pt>
                <c:pt idx="346">
                  <c:v>1334.4991</c:v>
                </c:pt>
                <c:pt idx="347">
                  <c:v>1338.3561</c:v>
                </c:pt>
                <c:pt idx="348">
                  <c:v>1342.213</c:v>
                </c:pt>
                <c:pt idx="349">
                  <c:v>1346.0699</c:v>
                </c:pt>
                <c:pt idx="350">
                  <c:v>1349.9268999999999</c:v>
                </c:pt>
                <c:pt idx="351">
                  <c:v>1353.7837999999999</c:v>
                </c:pt>
                <c:pt idx="352">
                  <c:v>1357.6406999999999</c:v>
                </c:pt>
                <c:pt idx="353">
                  <c:v>1361.4976999999999</c:v>
                </c:pt>
                <c:pt idx="354">
                  <c:v>1365.3545999999999</c:v>
                </c:pt>
                <c:pt idx="355">
                  <c:v>1369.2114999999999</c:v>
                </c:pt>
                <c:pt idx="356">
                  <c:v>1373.0685000000001</c:v>
                </c:pt>
                <c:pt idx="357">
                  <c:v>1376.9254000000001</c:v>
                </c:pt>
                <c:pt idx="358">
                  <c:v>1380.7823000000001</c:v>
                </c:pt>
                <c:pt idx="359">
                  <c:v>1384.6393</c:v>
                </c:pt>
                <c:pt idx="360">
                  <c:v>1388.4962</c:v>
                </c:pt>
                <c:pt idx="361">
                  <c:v>1392.3531</c:v>
                </c:pt>
                <c:pt idx="362">
                  <c:v>1396.2101</c:v>
                </c:pt>
                <c:pt idx="363">
                  <c:v>1400.067</c:v>
                </c:pt>
                <c:pt idx="364">
                  <c:v>1403.924</c:v>
                </c:pt>
                <c:pt idx="365">
                  <c:v>1407.7809</c:v>
                </c:pt>
                <c:pt idx="366">
                  <c:v>1411.6378</c:v>
                </c:pt>
                <c:pt idx="367">
                  <c:v>1415.4947999999999</c:v>
                </c:pt>
                <c:pt idx="368">
                  <c:v>1419.3516999999999</c:v>
                </c:pt>
                <c:pt idx="369">
                  <c:v>1423.2085999999999</c:v>
                </c:pt>
                <c:pt idx="370">
                  <c:v>1427.0655999999999</c:v>
                </c:pt>
                <c:pt idx="371">
                  <c:v>1430.9224999999999</c:v>
                </c:pt>
                <c:pt idx="372">
                  <c:v>1434.7793999999999</c:v>
                </c:pt>
                <c:pt idx="373">
                  <c:v>1438.6364000000001</c:v>
                </c:pt>
                <c:pt idx="374">
                  <c:v>1442.4933000000001</c:v>
                </c:pt>
                <c:pt idx="375">
                  <c:v>1446.3502000000001</c:v>
                </c:pt>
                <c:pt idx="376">
                  <c:v>1450.2072000000001</c:v>
                </c:pt>
                <c:pt idx="377">
                  <c:v>1454.0641000000001</c:v>
                </c:pt>
                <c:pt idx="378">
                  <c:v>1457.921</c:v>
                </c:pt>
                <c:pt idx="379">
                  <c:v>1461.778</c:v>
                </c:pt>
                <c:pt idx="380">
                  <c:v>1465.6349</c:v>
                </c:pt>
                <c:pt idx="381">
                  <c:v>1469.4918</c:v>
                </c:pt>
                <c:pt idx="382">
                  <c:v>1473.3488</c:v>
                </c:pt>
                <c:pt idx="383">
                  <c:v>1477.2057</c:v>
                </c:pt>
                <c:pt idx="384">
                  <c:v>1481.0626</c:v>
                </c:pt>
                <c:pt idx="385">
                  <c:v>1484.9195999999999</c:v>
                </c:pt>
                <c:pt idx="386">
                  <c:v>1488.7764999999999</c:v>
                </c:pt>
                <c:pt idx="387">
                  <c:v>1492.6333999999999</c:v>
                </c:pt>
                <c:pt idx="388">
                  <c:v>1496.4903999999999</c:v>
                </c:pt>
                <c:pt idx="389">
                  <c:v>1500.3472999999999</c:v>
                </c:pt>
                <c:pt idx="390">
                  <c:v>1504.2041999999999</c:v>
                </c:pt>
                <c:pt idx="391">
                  <c:v>1508.0612000000001</c:v>
                </c:pt>
                <c:pt idx="392">
                  <c:v>1511.9181000000001</c:v>
                </c:pt>
                <c:pt idx="393">
                  <c:v>1515.7750000000001</c:v>
                </c:pt>
                <c:pt idx="394">
                  <c:v>1519.6320000000001</c:v>
                </c:pt>
                <c:pt idx="395">
                  <c:v>1523.4889000000001</c:v>
                </c:pt>
                <c:pt idx="396">
                  <c:v>1527.3458000000001</c:v>
                </c:pt>
                <c:pt idx="397">
                  <c:v>1531.2028</c:v>
                </c:pt>
                <c:pt idx="398">
                  <c:v>1535.0597</c:v>
                </c:pt>
                <c:pt idx="399">
                  <c:v>1538.9166</c:v>
                </c:pt>
                <c:pt idx="400">
                  <c:v>1542.7736</c:v>
                </c:pt>
                <c:pt idx="401">
                  <c:v>1546.6305</c:v>
                </c:pt>
                <c:pt idx="402">
                  <c:v>1550.4874</c:v>
                </c:pt>
                <c:pt idx="403">
                  <c:v>1554.3444</c:v>
                </c:pt>
                <c:pt idx="404">
                  <c:v>1558.2012999999999</c:v>
                </c:pt>
                <c:pt idx="405">
                  <c:v>1562.0581999999999</c:v>
                </c:pt>
                <c:pt idx="406">
                  <c:v>1565.9151999999999</c:v>
                </c:pt>
                <c:pt idx="407">
                  <c:v>1569.7720999999999</c:v>
                </c:pt>
                <c:pt idx="408">
                  <c:v>1573.6289999999999</c:v>
                </c:pt>
                <c:pt idx="409">
                  <c:v>1577.4860000000001</c:v>
                </c:pt>
                <c:pt idx="410">
                  <c:v>1581.3429000000001</c:v>
                </c:pt>
                <c:pt idx="411">
                  <c:v>1585.1998000000001</c:v>
                </c:pt>
                <c:pt idx="412">
                  <c:v>1589.0568000000001</c:v>
                </c:pt>
                <c:pt idx="413">
                  <c:v>1592.9137000000001</c:v>
                </c:pt>
                <c:pt idx="414">
                  <c:v>1596.7706000000001</c:v>
                </c:pt>
                <c:pt idx="415">
                  <c:v>1600.6276</c:v>
                </c:pt>
                <c:pt idx="416">
                  <c:v>1604.4845</c:v>
                </c:pt>
                <c:pt idx="417">
                  <c:v>1608.3414</c:v>
                </c:pt>
                <c:pt idx="418">
                  <c:v>1612.1984</c:v>
                </c:pt>
                <c:pt idx="419">
                  <c:v>1616.0553</c:v>
                </c:pt>
                <c:pt idx="420">
                  <c:v>1619.9122</c:v>
                </c:pt>
                <c:pt idx="421">
                  <c:v>1623.7692</c:v>
                </c:pt>
                <c:pt idx="422">
                  <c:v>1627.6261</c:v>
                </c:pt>
                <c:pt idx="423">
                  <c:v>1631.4829999999999</c:v>
                </c:pt>
                <c:pt idx="424">
                  <c:v>1635.34</c:v>
                </c:pt>
                <c:pt idx="425">
                  <c:v>1639.1968999999999</c:v>
                </c:pt>
                <c:pt idx="426">
                  <c:v>1643.0537999999999</c:v>
                </c:pt>
                <c:pt idx="427">
                  <c:v>1646.9108000000001</c:v>
                </c:pt>
                <c:pt idx="428">
                  <c:v>1650.7677000000001</c:v>
                </c:pt>
                <c:pt idx="429">
                  <c:v>1654.6246000000001</c:v>
                </c:pt>
                <c:pt idx="430">
                  <c:v>1658.4816000000001</c:v>
                </c:pt>
                <c:pt idx="431">
                  <c:v>1662.3385000000001</c:v>
                </c:pt>
                <c:pt idx="432">
                  <c:v>1666.1954000000001</c:v>
                </c:pt>
                <c:pt idx="433">
                  <c:v>1670.0524</c:v>
                </c:pt>
                <c:pt idx="434">
                  <c:v>1673.9093</c:v>
                </c:pt>
                <c:pt idx="435">
                  <c:v>1677.7662</c:v>
                </c:pt>
                <c:pt idx="436">
                  <c:v>1681.6232</c:v>
                </c:pt>
                <c:pt idx="437">
                  <c:v>1685.4801</c:v>
                </c:pt>
                <c:pt idx="438">
                  <c:v>1689.337</c:v>
                </c:pt>
                <c:pt idx="439">
                  <c:v>1693.194</c:v>
                </c:pt>
                <c:pt idx="440">
                  <c:v>1697.0509</c:v>
                </c:pt>
                <c:pt idx="441">
                  <c:v>1700.9078</c:v>
                </c:pt>
                <c:pt idx="442">
                  <c:v>1704.7647999999999</c:v>
                </c:pt>
                <c:pt idx="443">
                  <c:v>1708.6216999999999</c:v>
                </c:pt>
                <c:pt idx="444">
                  <c:v>1712.4785999999999</c:v>
                </c:pt>
                <c:pt idx="445">
                  <c:v>1716.3356000000001</c:v>
                </c:pt>
                <c:pt idx="446">
                  <c:v>1720.1925000000001</c:v>
                </c:pt>
                <c:pt idx="447">
                  <c:v>1724.0494000000001</c:v>
                </c:pt>
                <c:pt idx="448">
                  <c:v>1727.9064000000001</c:v>
                </c:pt>
                <c:pt idx="449">
                  <c:v>1731.7633000000001</c:v>
                </c:pt>
                <c:pt idx="450">
                  <c:v>1735.6202000000001</c:v>
                </c:pt>
                <c:pt idx="451">
                  <c:v>1739.4772</c:v>
                </c:pt>
                <c:pt idx="452">
                  <c:v>1743.3341</c:v>
                </c:pt>
                <c:pt idx="453">
                  <c:v>1747.191</c:v>
                </c:pt>
                <c:pt idx="454">
                  <c:v>1751.048</c:v>
                </c:pt>
                <c:pt idx="455">
                  <c:v>1754.9049</c:v>
                </c:pt>
                <c:pt idx="456">
                  <c:v>1758.7618</c:v>
                </c:pt>
                <c:pt idx="457">
                  <c:v>1762.6188</c:v>
                </c:pt>
                <c:pt idx="458">
                  <c:v>1766.4757</c:v>
                </c:pt>
                <c:pt idx="459">
                  <c:v>1770.3326</c:v>
                </c:pt>
                <c:pt idx="460">
                  <c:v>1774.1895999999999</c:v>
                </c:pt>
                <c:pt idx="461">
                  <c:v>1778.0464999999999</c:v>
                </c:pt>
                <c:pt idx="462">
                  <c:v>1781.9033999999999</c:v>
                </c:pt>
                <c:pt idx="463">
                  <c:v>1785.7603999999999</c:v>
                </c:pt>
                <c:pt idx="464">
                  <c:v>1789.6172999999999</c:v>
                </c:pt>
                <c:pt idx="465">
                  <c:v>1793.4742000000001</c:v>
                </c:pt>
                <c:pt idx="466">
                  <c:v>1797.3312000000001</c:v>
                </c:pt>
                <c:pt idx="467">
                  <c:v>1801.1881000000001</c:v>
                </c:pt>
                <c:pt idx="468">
                  <c:v>1805.0450000000001</c:v>
                </c:pt>
                <c:pt idx="469">
                  <c:v>1808.902</c:v>
                </c:pt>
                <c:pt idx="470">
                  <c:v>1812.7589</c:v>
                </c:pt>
                <c:pt idx="471">
                  <c:v>1816.6158</c:v>
                </c:pt>
                <c:pt idx="472">
                  <c:v>1820.4728</c:v>
                </c:pt>
                <c:pt idx="473">
                  <c:v>1824.3297</c:v>
                </c:pt>
                <c:pt idx="474">
                  <c:v>1828.1866</c:v>
                </c:pt>
                <c:pt idx="475">
                  <c:v>1832.0436</c:v>
                </c:pt>
                <c:pt idx="476">
                  <c:v>1835.9005</c:v>
                </c:pt>
                <c:pt idx="477">
                  <c:v>1839.7574</c:v>
                </c:pt>
                <c:pt idx="478">
                  <c:v>1843.6143999999999</c:v>
                </c:pt>
                <c:pt idx="479">
                  <c:v>1847.4712999999999</c:v>
                </c:pt>
                <c:pt idx="480">
                  <c:v>1851.3281999999999</c:v>
                </c:pt>
                <c:pt idx="481">
                  <c:v>1855.1851999999999</c:v>
                </c:pt>
                <c:pt idx="482">
                  <c:v>1859.0420999999999</c:v>
                </c:pt>
                <c:pt idx="483">
                  <c:v>1862.8989999999999</c:v>
                </c:pt>
                <c:pt idx="484">
                  <c:v>1866.7560000000001</c:v>
                </c:pt>
                <c:pt idx="485">
                  <c:v>1870.6129000000001</c:v>
                </c:pt>
                <c:pt idx="486">
                  <c:v>1874.4698000000001</c:v>
                </c:pt>
                <c:pt idx="487">
                  <c:v>1878.3268</c:v>
                </c:pt>
                <c:pt idx="488">
                  <c:v>1882.1837</c:v>
                </c:pt>
                <c:pt idx="489">
                  <c:v>1886.0406</c:v>
                </c:pt>
                <c:pt idx="490">
                  <c:v>1889.8976</c:v>
                </c:pt>
                <c:pt idx="491">
                  <c:v>1893.7545</c:v>
                </c:pt>
                <c:pt idx="492">
                  <c:v>1897.6115</c:v>
                </c:pt>
                <c:pt idx="493">
                  <c:v>1901.4684</c:v>
                </c:pt>
                <c:pt idx="494">
                  <c:v>1905.3253</c:v>
                </c:pt>
                <c:pt idx="495">
                  <c:v>1909.1822999999999</c:v>
                </c:pt>
                <c:pt idx="496">
                  <c:v>1913.0391999999999</c:v>
                </c:pt>
                <c:pt idx="497">
                  <c:v>1916.8960999999999</c:v>
                </c:pt>
                <c:pt idx="498">
                  <c:v>1920.7530999999999</c:v>
                </c:pt>
                <c:pt idx="499">
                  <c:v>1924.61</c:v>
                </c:pt>
                <c:pt idx="500">
                  <c:v>1928.4668999999999</c:v>
                </c:pt>
                <c:pt idx="501">
                  <c:v>1932.3239000000001</c:v>
                </c:pt>
                <c:pt idx="502">
                  <c:v>1936.1808000000001</c:v>
                </c:pt>
                <c:pt idx="503">
                  <c:v>1940.0377000000001</c:v>
                </c:pt>
                <c:pt idx="504">
                  <c:v>1943.8947000000001</c:v>
                </c:pt>
                <c:pt idx="505">
                  <c:v>1947.7516000000001</c:v>
                </c:pt>
                <c:pt idx="506">
                  <c:v>1951.6085</c:v>
                </c:pt>
                <c:pt idx="507">
                  <c:v>1955.4655</c:v>
                </c:pt>
                <c:pt idx="508">
                  <c:v>1959.3224</c:v>
                </c:pt>
                <c:pt idx="509">
                  <c:v>1963.1793</c:v>
                </c:pt>
                <c:pt idx="510">
                  <c:v>1967.0363</c:v>
                </c:pt>
                <c:pt idx="511">
                  <c:v>1970.8932</c:v>
                </c:pt>
                <c:pt idx="512">
                  <c:v>1974.7501</c:v>
                </c:pt>
                <c:pt idx="513">
                  <c:v>1978.6070999999999</c:v>
                </c:pt>
                <c:pt idx="514">
                  <c:v>1982.4639999999999</c:v>
                </c:pt>
                <c:pt idx="515">
                  <c:v>1986.3208999999999</c:v>
                </c:pt>
                <c:pt idx="516">
                  <c:v>1990.1778999999999</c:v>
                </c:pt>
                <c:pt idx="517">
                  <c:v>1994.0347999999999</c:v>
                </c:pt>
                <c:pt idx="518">
                  <c:v>1997.8916999999999</c:v>
                </c:pt>
                <c:pt idx="519">
                  <c:v>2001.7487000000001</c:v>
                </c:pt>
                <c:pt idx="520">
                  <c:v>2005.6056000000001</c:v>
                </c:pt>
                <c:pt idx="521">
                  <c:v>2009.4625000000001</c:v>
                </c:pt>
                <c:pt idx="522">
                  <c:v>2013.3195000000001</c:v>
                </c:pt>
                <c:pt idx="523">
                  <c:v>2017.1764000000001</c:v>
                </c:pt>
                <c:pt idx="524">
                  <c:v>2021.0333000000001</c:v>
                </c:pt>
                <c:pt idx="525">
                  <c:v>2024.8903</c:v>
                </c:pt>
                <c:pt idx="526">
                  <c:v>2028.7472</c:v>
                </c:pt>
                <c:pt idx="527">
                  <c:v>2032.6041</c:v>
                </c:pt>
                <c:pt idx="528">
                  <c:v>2036.4611</c:v>
                </c:pt>
                <c:pt idx="529">
                  <c:v>2040.318</c:v>
                </c:pt>
                <c:pt idx="530">
                  <c:v>2044.1749</c:v>
                </c:pt>
                <c:pt idx="531">
                  <c:v>2048.0320000000002</c:v>
                </c:pt>
                <c:pt idx="532">
                  <c:v>2051.888899999999</c:v>
                </c:pt>
                <c:pt idx="533">
                  <c:v>2055.7458000000001</c:v>
                </c:pt>
                <c:pt idx="534">
                  <c:v>2059.6028000000001</c:v>
                </c:pt>
                <c:pt idx="535">
                  <c:v>2063.4596999999999</c:v>
                </c:pt>
                <c:pt idx="536">
                  <c:v>2067.3166999999999</c:v>
                </c:pt>
                <c:pt idx="537">
                  <c:v>2071.1736000000001</c:v>
                </c:pt>
                <c:pt idx="538">
                  <c:v>2075.0304999999998</c:v>
                </c:pt>
                <c:pt idx="539">
                  <c:v>2078.8874999999998</c:v>
                </c:pt>
                <c:pt idx="540">
                  <c:v>2082.7444</c:v>
                </c:pt>
                <c:pt idx="541">
                  <c:v>2086.6012999999998</c:v>
                </c:pt>
                <c:pt idx="542">
                  <c:v>2090.4582999999998</c:v>
                </c:pt>
                <c:pt idx="543">
                  <c:v>2094.3152</c:v>
                </c:pt>
                <c:pt idx="544">
                  <c:v>2098.1720999999998</c:v>
                </c:pt>
                <c:pt idx="545">
                  <c:v>2102.0291000000002</c:v>
                </c:pt>
                <c:pt idx="546">
                  <c:v>2105.886</c:v>
                </c:pt>
                <c:pt idx="547">
                  <c:v>2109.7429000000002</c:v>
                </c:pt>
                <c:pt idx="548">
                  <c:v>2113.5999000000002</c:v>
                </c:pt>
                <c:pt idx="549">
                  <c:v>2117.4567999999999</c:v>
                </c:pt>
                <c:pt idx="550">
                  <c:v>2121.3137000000002</c:v>
                </c:pt>
                <c:pt idx="551">
                  <c:v>2125.1707000000001</c:v>
                </c:pt>
                <c:pt idx="552">
                  <c:v>2129.0275999999999</c:v>
                </c:pt>
                <c:pt idx="553">
                  <c:v>2132.8845000000001</c:v>
                </c:pt>
                <c:pt idx="554">
                  <c:v>2136.7415000000001</c:v>
                </c:pt>
                <c:pt idx="555">
                  <c:v>2140.5983999999999</c:v>
                </c:pt>
                <c:pt idx="556">
                  <c:v>2144.4553000000001</c:v>
                </c:pt>
                <c:pt idx="557">
                  <c:v>2148.3123000000001</c:v>
                </c:pt>
                <c:pt idx="558">
                  <c:v>2152.1691999999998</c:v>
                </c:pt>
                <c:pt idx="559">
                  <c:v>2156.0261</c:v>
                </c:pt>
                <c:pt idx="560">
                  <c:v>2159.8831</c:v>
                </c:pt>
                <c:pt idx="561">
                  <c:v>2163.7399999999998</c:v>
                </c:pt>
                <c:pt idx="562">
                  <c:v>2167.5969</c:v>
                </c:pt>
                <c:pt idx="563">
                  <c:v>2171.4539</c:v>
                </c:pt>
                <c:pt idx="564">
                  <c:v>2175.3108000000002</c:v>
                </c:pt>
                <c:pt idx="565">
                  <c:v>2179.1677</c:v>
                </c:pt>
                <c:pt idx="566">
                  <c:v>2183.024699999999</c:v>
                </c:pt>
                <c:pt idx="567">
                  <c:v>2186.8816000000002</c:v>
                </c:pt>
                <c:pt idx="568">
                  <c:v>2190.738499999999</c:v>
                </c:pt>
                <c:pt idx="569">
                  <c:v>2194.5954999999999</c:v>
                </c:pt>
                <c:pt idx="570">
                  <c:v>2198.4524000000001</c:v>
                </c:pt>
                <c:pt idx="571">
                  <c:v>2202.3092999999999</c:v>
                </c:pt>
                <c:pt idx="572">
                  <c:v>2206.166299999999</c:v>
                </c:pt>
                <c:pt idx="573">
                  <c:v>2210.0232000000001</c:v>
                </c:pt>
                <c:pt idx="574">
                  <c:v>2213.8800999999999</c:v>
                </c:pt>
                <c:pt idx="575">
                  <c:v>2217.7370999999998</c:v>
                </c:pt>
                <c:pt idx="576">
                  <c:v>2221.5940000000001</c:v>
                </c:pt>
                <c:pt idx="577">
                  <c:v>2225.4508999999998</c:v>
                </c:pt>
                <c:pt idx="578">
                  <c:v>2229.3078999999998</c:v>
                </c:pt>
                <c:pt idx="579">
                  <c:v>2233.1648</c:v>
                </c:pt>
                <c:pt idx="580">
                  <c:v>2237.0216999999998</c:v>
                </c:pt>
                <c:pt idx="581">
                  <c:v>2240.8787000000002</c:v>
                </c:pt>
                <c:pt idx="582">
                  <c:v>2244.7356</c:v>
                </c:pt>
                <c:pt idx="583">
                  <c:v>2248.5925000000002</c:v>
                </c:pt>
                <c:pt idx="584">
                  <c:v>2252.4495000000002</c:v>
                </c:pt>
                <c:pt idx="585">
                  <c:v>2256.3063999999999</c:v>
                </c:pt>
                <c:pt idx="586">
                  <c:v>2260.1633000000002</c:v>
                </c:pt>
                <c:pt idx="587">
                  <c:v>2264.0203000000001</c:v>
                </c:pt>
                <c:pt idx="588">
                  <c:v>2267.8771999999999</c:v>
                </c:pt>
                <c:pt idx="589">
                  <c:v>2271.7341000000001</c:v>
                </c:pt>
                <c:pt idx="590">
                  <c:v>2275.5911000000001</c:v>
                </c:pt>
                <c:pt idx="591">
                  <c:v>2279.4479999999999</c:v>
                </c:pt>
                <c:pt idx="592">
                  <c:v>2283.3049000000001</c:v>
                </c:pt>
                <c:pt idx="593">
                  <c:v>2287.1619000000001</c:v>
                </c:pt>
                <c:pt idx="594">
                  <c:v>2291.0187999999998</c:v>
                </c:pt>
                <c:pt idx="595">
                  <c:v>2294.8757000000001</c:v>
                </c:pt>
                <c:pt idx="596">
                  <c:v>2298.7327</c:v>
                </c:pt>
                <c:pt idx="597">
                  <c:v>2302.5895999999998</c:v>
                </c:pt>
                <c:pt idx="598">
                  <c:v>2306.4465</c:v>
                </c:pt>
                <c:pt idx="599">
                  <c:v>2310.3035</c:v>
                </c:pt>
                <c:pt idx="600">
                  <c:v>2314.1604000000002</c:v>
                </c:pt>
                <c:pt idx="601">
                  <c:v>2318.0173</c:v>
                </c:pt>
                <c:pt idx="602">
                  <c:v>2321.8742999999999</c:v>
                </c:pt>
                <c:pt idx="603">
                  <c:v>2325.7312000000002</c:v>
                </c:pt>
                <c:pt idx="604">
                  <c:v>2329.588099999999</c:v>
                </c:pt>
                <c:pt idx="605">
                  <c:v>2333.4450999999999</c:v>
                </c:pt>
                <c:pt idx="606">
                  <c:v>2337.3020000000001</c:v>
                </c:pt>
                <c:pt idx="607">
                  <c:v>2341.158899999999</c:v>
                </c:pt>
                <c:pt idx="608">
                  <c:v>2345.0158999999999</c:v>
                </c:pt>
                <c:pt idx="609">
                  <c:v>2348.8728000000001</c:v>
                </c:pt>
                <c:pt idx="610">
                  <c:v>2352.729699999999</c:v>
                </c:pt>
                <c:pt idx="611">
                  <c:v>2356.586699999998</c:v>
                </c:pt>
                <c:pt idx="612">
                  <c:v>2360.4436000000001</c:v>
                </c:pt>
                <c:pt idx="613">
                  <c:v>2364.3004999999998</c:v>
                </c:pt>
                <c:pt idx="614">
                  <c:v>2368.1574999999998</c:v>
                </c:pt>
                <c:pt idx="615">
                  <c:v>2372.0144</c:v>
                </c:pt>
                <c:pt idx="616">
                  <c:v>2375.8712999999998</c:v>
                </c:pt>
                <c:pt idx="617">
                  <c:v>2379.7283000000002</c:v>
                </c:pt>
                <c:pt idx="618">
                  <c:v>2383.5852</c:v>
                </c:pt>
                <c:pt idx="619">
                  <c:v>2387.4421000000002</c:v>
                </c:pt>
                <c:pt idx="620">
                  <c:v>2391.2991000000002</c:v>
                </c:pt>
                <c:pt idx="621">
                  <c:v>2395.1559999999999</c:v>
                </c:pt>
                <c:pt idx="622">
                  <c:v>2399.0129000000002</c:v>
                </c:pt>
                <c:pt idx="623">
                  <c:v>2402.8699000000001</c:v>
                </c:pt>
                <c:pt idx="624">
                  <c:v>2406.726799999999</c:v>
                </c:pt>
                <c:pt idx="625">
                  <c:v>2410.5837000000001</c:v>
                </c:pt>
                <c:pt idx="626">
                  <c:v>2414.4407000000001</c:v>
                </c:pt>
                <c:pt idx="627">
                  <c:v>2418.2975999999999</c:v>
                </c:pt>
                <c:pt idx="628">
                  <c:v>2422.1545000000001</c:v>
                </c:pt>
                <c:pt idx="629">
                  <c:v>2426.0115000000001</c:v>
                </c:pt>
                <c:pt idx="630">
                  <c:v>2429.8683999999998</c:v>
                </c:pt>
                <c:pt idx="631">
                  <c:v>2433.7253000000001</c:v>
                </c:pt>
                <c:pt idx="632">
                  <c:v>2437.5823</c:v>
                </c:pt>
                <c:pt idx="633">
                  <c:v>2441.4391999999998</c:v>
                </c:pt>
                <c:pt idx="634">
                  <c:v>2445.2961</c:v>
                </c:pt>
                <c:pt idx="635">
                  <c:v>2449.1531</c:v>
                </c:pt>
                <c:pt idx="636">
                  <c:v>2453.0100000000002</c:v>
                </c:pt>
                <c:pt idx="637">
                  <c:v>2456.8669</c:v>
                </c:pt>
                <c:pt idx="638">
                  <c:v>2460.7239</c:v>
                </c:pt>
                <c:pt idx="639">
                  <c:v>2464.5808000000002</c:v>
                </c:pt>
                <c:pt idx="640">
                  <c:v>2468.4376999999999</c:v>
                </c:pt>
                <c:pt idx="641">
                  <c:v>2472.294699999999</c:v>
                </c:pt>
                <c:pt idx="642">
                  <c:v>2476.1516000000001</c:v>
                </c:pt>
                <c:pt idx="643">
                  <c:v>2480.008499999999</c:v>
                </c:pt>
                <c:pt idx="644">
                  <c:v>2483.8654999999999</c:v>
                </c:pt>
                <c:pt idx="645">
                  <c:v>2487.7224000000001</c:v>
                </c:pt>
                <c:pt idx="646">
                  <c:v>2491.5792999999999</c:v>
                </c:pt>
                <c:pt idx="647">
                  <c:v>2495.4362999999998</c:v>
                </c:pt>
                <c:pt idx="648">
                  <c:v>2499.2932000000001</c:v>
                </c:pt>
                <c:pt idx="649">
                  <c:v>2503.1500999999998</c:v>
                </c:pt>
                <c:pt idx="650">
                  <c:v>2507.0070999999998</c:v>
                </c:pt>
                <c:pt idx="651">
                  <c:v>2510.864</c:v>
                </c:pt>
                <c:pt idx="652">
                  <c:v>2514.720899999998</c:v>
                </c:pt>
                <c:pt idx="653">
                  <c:v>2518.5779000000002</c:v>
                </c:pt>
                <c:pt idx="654">
                  <c:v>2522.4348</c:v>
                </c:pt>
                <c:pt idx="655">
                  <c:v>2526.2917000000002</c:v>
                </c:pt>
                <c:pt idx="656">
                  <c:v>2530.1487000000002</c:v>
                </c:pt>
                <c:pt idx="657">
                  <c:v>2534.0056</c:v>
                </c:pt>
                <c:pt idx="658">
                  <c:v>2537.8625000000002</c:v>
                </c:pt>
                <c:pt idx="659">
                  <c:v>2541.7195000000002</c:v>
                </c:pt>
                <c:pt idx="660">
                  <c:v>2545.5763999999999</c:v>
                </c:pt>
                <c:pt idx="661">
                  <c:v>2549.4333000000001</c:v>
                </c:pt>
                <c:pt idx="662">
                  <c:v>2553.2903000000001</c:v>
                </c:pt>
                <c:pt idx="663">
                  <c:v>2557.1471999999999</c:v>
                </c:pt>
                <c:pt idx="664">
                  <c:v>2561.0041999999999</c:v>
                </c:pt>
                <c:pt idx="665">
                  <c:v>2564.8611000000001</c:v>
                </c:pt>
                <c:pt idx="666">
                  <c:v>2568.7179999999998</c:v>
                </c:pt>
                <c:pt idx="667">
                  <c:v>2572.5749999999998</c:v>
                </c:pt>
                <c:pt idx="668">
                  <c:v>2576.4319</c:v>
                </c:pt>
                <c:pt idx="669">
                  <c:v>2580.288799999998</c:v>
                </c:pt>
                <c:pt idx="670">
                  <c:v>2584.1457999999998</c:v>
                </c:pt>
                <c:pt idx="671">
                  <c:v>2588.0027</c:v>
                </c:pt>
                <c:pt idx="672">
                  <c:v>2591.8595999999998</c:v>
                </c:pt>
                <c:pt idx="673">
                  <c:v>2595.7166000000002</c:v>
                </c:pt>
                <c:pt idx="674">
                  <c:v>2599.5735</c:v>
                </c:pt>
                <c:pt idx="675">
                  <c:v>2603.4304000000002</c:v>
                </c:pt>
                <c:pt idx="676">
                  <c:v>2607.2874000000002</c:v>
                </c:pt>
                <c:pt idx="677">
                  <c:v>2611.144299999999</c:v>
                </c:pt>
                <c:pt idx="678">
                  <c:v>2615.0012000000002</c:v>
                </c:pt>
                <c:pt idx="679">
                  <c:v>2618.8582000000001</c:v>
                </c:pt>
                <c:pt idx="680">
                  <c:v>2622.7150999999999</c:v>
                </c:pt>
                <c:pt idx="681">
                  <c:v>2626.5720000000001</c:v>
                </c:pt>
                <c:pt idx="682">
                  <c:v>2630.4290000000001</c:v>
                </c:pt>
                <c:pt idx="683">
                  <c:v>2634.285899999998</c:v>
                </c:pt>
                <c:pt idx="684">
                  <c:v>2638.1428000000001</c:v>
                </c:pt>
                <c:pt idx="685">
                  <c:v>2641.9998000000001</c:v>
                </c:pt>
                <c:pt idx="686">
                  <c:v>2645.8566999999998</c:v>
                </c:pt>
                <c:pt idx="687">
                  <c:v>2649.7136</c:v>
                </c:pt>
                <c:pt idx="688">
                  <c:v>2653.5706</c:v>
                </c:pt>
                <c:pt idx="689">
                  <c:v>2657.4274999999998</c:v>
                </c:pt>
                <c:pt idx="690">
                  <c:v>2661.2844</c:v>
                </c:pt>
                <c:pt idx="691">
                  <c:v>2665.1414</c:v>
                </c:pt>
                <c:pt idx="692">
                  <c:v>2668.9983000000002</c:v>
                </c:pt>
                <c:pt idx="693">
                  <c:v>2672.8552</c:v>
                </c:pt>
                <c:pt idx="694">
                  <c:v>2676.7121999999999</c:v>
                </c:pt>
                <c:pt idx="695">
                  <c:v>2680.5691000000002</c:v>
                </c:pt>
                <c:pt idx="696">
                  <c:v>2684.4259999999999</c:v>
                </c:pt>
                <c:pt idx="697">
                  <c:v>2688.282999999999</c:v>
                </c:pt>
                <c:pt idx="698">
                  <c:v>2692.1399000000001</c:v>
                </c:pt>
                <c:pt idx="699">
                  <c:v>2695.9967999999999</c:v>
                </c:pt>
                <c:pt idx="700">
                  <c:v>2699.8537999999999</c:v>
                </c:pt>
                <c:pt idx="701">
                  <c:v>2703.7107000000001</c:v>
                </c:pt>
                <c:pt idx="702">
                  <c:v>2707.5675999999999</c:v>
                </c:pt>
                <c:pt idx="703">
                  <c:v>2711.4245999999998</c:v>
                </c:pt>
                <c:pt idx="704">
                  <c:v>2715.2815000000001</c:v>
                </c:pt>
                <c:pt idx="705">
                  <c:v>2719.1383999999998</c:v>
                </c:pt>
                <c:pt idx="706">
                  <c:v>2722.9953999999998</c:v>
                </c:pt>
                <c:pt idx="707">
                  <c:v>2726.8523</c:v>
                </c:pt>
                <c:pt idx="708">
                  <c:v>2730.7091999999998</c:v>
                </c:pt>
                <c:pt idx="709">
                  <c:v>2734.5662000000002</c:v>
                </c:pt>
                <c:pt idx="710">
                  <c:v>2738.4231</c:v>
                </c:pt>
                <c:pt idx="711">
                  <c:v>2742.28</c:v>
                </c:pt>
                <c:pt idx="712">
                  <c:v>2746.1370000000002</c:v>
                </c:pt>
                <c:pt idx="713">
                  <c:v>2749.9938999999999</c:v>
                </c:pt>
                <c:pt idx="714">
                  <c:v>2753.8508000000002</c:v>
                </c:pt>
                <c:pt idx="715">
                  <c:v>2757.7078000000001</c:v>
                </c:pt>
                <c:pt idx="716">
                  <c:v>2761.564699999999</c:v>
                </c:pt>
                <c:pt idx="717">
                  <c:v>2765.4216000000001</c:v>
                </c:pt>
                <c:pt idx="718">
                  <c:v>2769.2786000000001</c:v>
                </c:pt>
                <c:pt idx="719">
                  <c:v>2773.1354999999999</c:v>
                </c:pt>
                <c:pt idx="720">
                  <c:v>2776.9924000000001</c:v>
                </c:pt>
                <c:pt idx="721">
                  <c:v>2780.8494000000001</c:v>
                </c:pt>
                <c:pt idx="722">
                  <c:v>2784.706299999998</c:v>
                </c:pt>
                <c:pt idx="723">
                  <c:v>2788.5632000000001</c:v>
                </c:pt>
                <c:pt idx="724">
                  <c:v>2792.4202</c:v>
                </c:pt>
                <c:pt idx="725">
                  <c:v>2796.2770999999998</c:v>
                </c:pt>
                <c:pt idx="726">
                  <c:v>2800.134</c:v>
                </c:pt>
                <c:pt idx="727">
                  <c:v>2803.991</c:v>
                </c:pt>
                <c:pt idx="728">
                  <c:v>2807.8479000000002</c:v>
                </c:pt>
                <c:pt idx="729">
                  <c:v>2811.7048</c:v>
                </c:pt>
                <c:pt idx="730">
                  <c:v>2815.5617999999999</c:v>
                </c:pt>
                <c:pt idx="731">
                  <c:v>2819.4187000000002</c:v>
                </c:pt>
                <c:pt idx="732">
                  <c:v>2823.2755999999999</c:v>
                </c:pt>
                <c:pt idx="733">
                  <c:v>2827.1325999999999</c:v>
                </c:pt>
                <c:pt idx="734">
                  <c:v>2830.9895000000001</c:v>
                </c:pt>
                <c:pt idx="735">
                  <c:v>2834.8463999999999</c:v>
                </c:pt>
                <c:pt idx="736">
                  <c:v>2838.7033999999999</c:v>
                </c:pt>
                <c:pt idx="737">
                  <c:v>2842.5603000000001</c:v>
                </c:pt>
                <c:pt idx="738">
                  <c:v>2846.4171999999999</c:v>
                </c:pt>
                <c:pt idx="739">
                  <c:v>2850.2741999999998</c:v>
                </c:pt>
                <c:pt idx="740">
                  <c:v>2854.1311000000001</c:v>
                </c:pt>
                <c:pt idx="741">
                  <c:v>2857.9879999999998</c:v>
                </c:pt>
                <c:pt idx="742">
                  <c:v>2861.8449999999998</c:v>
                </c:pt>
                <c:pt idx="743">
                  <c:v>2865.7019</c:v>
                </c:pt>
                <c:pt idx="744">
                  <c:v>2869.5587999999998</c:v>
                </c:pt>
                <c:pt idx="745">
                  <c:v>2873.4158000000002</c:v>
                </c:pt>
                <c:pt idx="746">
                  <c:v>2877.2727</c:v>
                </c:pt>
                <c:pt idx="747">
                  <c:v>2881.1296000000002</c:v>
                </c:pt>
                <c:pt idx="748">
                  <c:v>2884.9866000000002</c:v>
                </c:pt>
                <c:pt idx="749">
                  <c:v>2888.8434999999999</c:v>
                </c:pt>
                <c:pt idx="750">
                  <c:v>2892.7004000000002</c:v>
                </c:pt>
                <c:pt idx="751">
                  <c:v>2896.5574000000001</c:v>
                </c:pt>
                <c:pt idx="752">
                  <c:v>2900.4142999999999</c:v>
                </c:pt>
                <c:pt idx="753">
                  <c:v>2904.2712000000001</c:v>
                </c:pt>
                <c:pt idx="754">
                  <c:v>2908.1282000000001</c:v>
                </c:pt>
                <c:pt idx="755">
                  <c:v>2911.9850999999999</c:v>
                </c:pt>
                <c:pt idx="756">
                  <c:v>2915.8420000000001</c:v>
                </c:pt>
                <c:pt idx="757">
                  <c:v>2919.6990000000001</c:v>
                </c:pt>
                <c:pt idx="758">
                  <c:v>2923.5558999999998</c:v>
                </c:pt>
                <c:pt idx="759">
                  <c:v>2927.4128000000001</c:v>
                </c:pt>
                <c:pt idx="760">
                  <c:v>2931.2698</c:v>
                </c:pt>
                <c:pt idx="761">
                  <c:v>2935.126699999998</c:v>
                </c:pt>
                <c:pt idx="762">
                  <c:v>2938.9836</c:v>
                </c:pt>
                <c:pt idx="763">
                  <c:v>2942.8406</c:v>
                </c:pt>
                <c:pt idx="764">
                  <c:v>2946.6975000000002</c:v>
                </c:pt>
                <c:pt idx="765">
                  <c:v>2950.5544</c:v>
                </c:pt>
                <c:pt idx="766">
                  <c:v>2954.4114</c:v>
                </c:pt>
                <c:pt idx="767">
                  <c:v>2958.2683000000002</c:v>
                </c:pt>
                <c:pt idx="768">
                  <c:v>2962.1251999999999</c:v>
                </c:pt>
                <c:pt idx="769">
                  <c:v>2965.9821999999999</c:v>
                </c:pt>
                <c:pt idx="770">
                  <c:v>2969.8391000000001</c:v>
                </c:pt>
                <c:pt idx="771">
                  <c:v>2973.6959999999999</c:v>
                </c:pt>
                <c:pt idx="772">
                  <c:v>2977.5529999999999</c:v>
                </c:pt>
                <c:pt idx="773">
                  <c:v>2981.4099000000001</c:v>
                </c:pt>
                <c:pt idx="774">
                  <c:v>2985.266799999999</c:v>
                </c:pt>
                <c:pt idx="775">
                  <c:v>2989.1237999999998</c:v>
                </c:pt>
                <c:pt idx="776">
                  <c:v>2992.9807000000001</c:v>
                </c:pt>
                <c:pt idx="777">
                  <c:v>2996.8375999999998</c:v>
                </c:pt>
                <c:pt idx="778">
                  <c:v>3000.6945999999998</c:v>
                </c:pt>
                <c:pt idx="779">
                  <c:v>3004.5515</c:v>
                </c:pt>
                <c:pt idx="780">
                  <c:v>3008.4083999999998</c:v>
                </c:pt>
                <c:pt idx="781">
                  <c:v>3012.2654000000002</c:v>
                </c:pt>
                <c:pt idx="782">
                  <c:v>3016.1223</c:v>
                </c:pt>
                <c:pt idx="783">
                  <c:v>3019.9792000000002</c:v>
                </c:pt>
                <c:pt idx="784">
                  <c:v>3023.8362000000002</c:v>
                </c:pt>
                <c:pt idx="785">
                  <c:v>3027.6931</c:v>
                </c:pt>
                <c:pt idx="786">
                  <c:v>3031.55</c:v>
                </c:pt>
                <c:pt idx="787">
                  <c:v>3035.4070000000002</c:v>
                </c:pt>
                <c:pt idx="788">
                  <c:v>3039.263899999999</c:v>
                </c:pt>
                <c:pt idx="789">
                  <c:v>3043.1208000000001</c:v>
                </c:pt>
                <c:pt idx="790">
                  <c:v>3046.9778000000001</c:v>
                </c:pt>
                <c:pt idx="791">
                  <c:v>3050.8346999999999</c:v>
                </c:pt>
                <c:pt idx="792">
                  <c:v>3054.6916999999999</c:v>
                </c:pt>
                <c:pt idx="793">
                  <c:v>3058.5486000000001</c:v>
                </c:pt>
                <c:pt idx="794">
                  <c:v>3062.4054999999998</c:v>
                </c:pt>
                <c:pt idx="795">
                  <c:v>3066.262499999998</c:v>
                </c:pt>
                <c:pt idx="796">
                  <c:v>3070.1194</c:v>
                </c:pt>
                <c:pt idx="797">
                  <c:v>3073.9762999999998</c:v>
                </c:pt>
                <c:pt idx="798">
                  <c:v>3077.8332999999998</c:v>
                </c:pt>
                <c:pt idx="799">
                  <c:v>3081.6902</c:v>
                </c:pt>
                <c:pt idx="800">
                  <c:v>3085.5470999999998</c:v>
                </c:pt>
                <c:pt idx="801">
                  <c:v>3089.4041000000002</c:v>
                </c:pt>
                <c:pt idx="802">
                  <c:v>3093.261</c:v>
                </c:pt>
                <c:pt idx="803">
                  <c:v>3097.1179000000002</c:v>
                </c:pt>
                <c:pt idx="804">
                  <c:v>3100.9749000000002</c:v>
                </c:pt>
                <c:pt idx="805">
                  <c:v>3104.8317999999999</c:v>
                </c:pt>
                <c:pt idx="806">
                  <c:v>3108.6887000000002</c:v>
                </c:pt>
                <c:pt idx="807">
                  <c:v>3112.5457000000001</c:v>
                </c:pt>
                <c:pt idx="808">
                  <c:v>3116.4025999999999</c:v>
                </c:pt>
                <c:pt idx="809">
                  <c:v>3120.2595000000001</c:v>
                </c:pt>
                <c:pt idx="810">
                  <c:v>3124.1165000000001</c:v>
                </c:pt>
                <c:pt idx="811">
                  <c:v>3127.9733999999999</c:v>
                </c:pt>
                <c:pt idx="812">
                  <c:v>3131.8303000000001</c:v>
                </c:pt>
                <c:pt idx="813">
                  <c:v>3135.6873000000001</c:v>
                </c:pt>
                <c:pt idx="814">
                  <c:v>3139.5441999999998</c:v>
                </c:pt>
                <c:pt idx="815">
                  <c:v>3143.4011</c:v>
                </c:pt>
                <c:pt idx="816">
                  <c:v>3147.2581</c:v>
                </c:pt>
                <c:pt idx="817">
                  <c:v>3151.1149999999998</c:v>
                </c:pt>
                <c:pt idx="818">
                  <c:v>3154.9719</c:v>
                </c:pt>
                <c:pt idx="819">
                  <c:v>3158.8289</c:v>
                </c:pt>
                <c:pt idx="820">
                  <c:v>3162.6858000000002</c:v>
                </c:pt>
                <c:pt idx="821">
                  <c:v>3166.5427</c:v>
                </c:pt>
                <c:pt idx="822">
                  <c:v>3170.3996999999999</c:v>
                </c:pt>
                <c:pt idx="823">
                  <c:v>3174.2566000000002</c:v>
                </c:pt>
                <c:pt idx="824">
                  <c:v>3178.1134999999999</c:v>
                </c:pt>
                <c:pt idx="825">
                  <c:v>3181.9704999999999</c:v>
                </c:pt>
                <c:pt idx="826">
                  <c:v>3185.8274000000001</c:v>
                </c:pt>
                <c:pt idx="827">
                  <c:v>3189.684299999999</c:v>
                </c:pt>
                <c:pt idx="828">
                  <c:v>3193.5412999999999</c:v>
                </c:pt>
                <c:pt idx="829">
                  <c:v>3197.3982000000001</c:v>
                </c:pt>
                <c:pt idx="830">
                  <c:v>3201.2550999999999</c:v>
                </c:pt>
                <c:pt idx="831">
                  <c:v>3205.1120999999998</c:v>
                </c:pt>
                <c:pt idx="832">
                  <c:v>3208.9690000000001</c:v>
                </c:pt>
                <c:pt idx="833">
                  <c:v>3212.8258999999998</c:v>
                </c:pt>
                <c:pt idx="834">
                  <c:v>3216.682899999998</c:v>
                </c:pt>
                <c:pt idx="835">
                  <c:v>3220.5398</c:v>
                </c:pt>
                <c:pt idx="836">
                  <c:v>3224.3966999999998</c:v>
                </c:pt>
                <c:pt idx="837">
                  <c:v>3228.2537000000002</c:v>
                </c:pt>
                <c:pt idx="838">
                  <c:v>3232.1106</c:v>
                </c:pt>
                <c:pt idx="839">
                  <c:v>3235.9675000000002</c:v>
                </c:pt>
                <c:pt idx="840">
                  <c:v>3239.8245000000002</c:v>
                </c:pt>
                <c:pt idx="841">
                  <c:v>3243.6813999999999</c:v>
                </c:pt>
                <c:pt idx="842">
                  <c:v>3247.5383000000002</c:v>
                </c:pt>
                <c:pt idx="843">
                  <c:v>3251.3953000000001</c:v>
                </c:pt>
                <c:pt idx="844">
                  <c:v>3255.2521999999999</c:v>
                </c:pt>
                <c:pt idx="845">
                  <c:v>3259.1091000000001</c:v>
                </c:pt>
                <c:pt idx="846">
                  <c:v>3262.9661000000001</c:v>
                </c:pt>
                <c:pt idx="847">
                  <c:v>3266.8229999999999</c:v>
                </c:pt>
                <c:pt idx="848">
                  <c:v>3270.6799000000001</c:v>
                </c:pt>
                <c:pt idx="849">
                  <c:v>3274.5369000000001</c:v>
                </c:pt>
                <c:pt idx="850">
                  <c:v>3278.3937999999998</c:v>
                </c:pt>
                <c:pt idx="851">
                  <c:v>3282.2507000000001</c:v>
                </c:pt>
                <c:pt idx="852">
                  <c:v>3286.1077</c:v>
                </c:pt>
                <c:pt idx="853">
                  <c:v>3289.9645999999998</c:v>
                </c:pt>
                <c:pt idx="854">
                  <c:v>3293.8215</c:v>
                </c:pt>
                <c:pt idx="855">
                  <c:v>3297.6785</c:v>
                </c:pt>
                <c:pt idx="856">
                  <c:v>3301.5354000000002</c:v>
                </c:pt>
                <c:pt idx="857">
                  <c:v>3305.3923</c:v>
                </c:pt>
                <c:pt idx="858">
                  <c:v>3309.249299999999</c:v>
                </c:pt>
                <c:pt idx="859">
                  <c:v>3313.1062000000002</c:v>
                </c:pt>
                <c:pt idx="860">
                  <c:v>3316.9630999999999</c:v>
                </c:pt>
                <c:pt idx="861">
                  <c:v>3320.8200999999999</c:v>
                </c:pt>
                <c:pt idx="862">
                  <c:v>3324.6770000000001</c:v>
                </c:pt>
                <c:pt idx="863">
                  <c:v>3328.5338999999999</c:v>
                </c:pt>
                <c:pt idx="864">
                  <c:v>3332.3908999999999</c:v>
                </c:pt>
                <c:pt idx="865">
                  <c:v>3336.2478000000001</c:v>
                </c:pt>
                <c:pt idx="866">
                  <c:v>3340.104699999999</c:v>
                </c:pt>
                <c:pt idx="867">
                  <c:v>3343.9616999999998</c:v>
                </c:pt>
                <c:pt idx="868">
                  <c:v>3347.8186000000001</c:v>
                </c:pt>
                <c:pt idx="869">
                  <c:v>3351.6754999999998</c:v>
                </c:pt>
                <c:pt idx="870">
                  <c:v>3355.5324999999998</c:v>
                </c:pt>
                <c:pt idx="871">
                  <c:v>3359.3894</c:v>
                </c:pt>
                <c:pt idx="872">
                  <c:v>3363.246299999998</c:v>
                </c:pt>
                <c:pt idx="873">
                  <c:v>3367.1033000000002</c:v>
                </c:pt>
                <c:pt idx="874">
                  <c:v>3370.9602</c:v>
                </c:pt>
                <c:pt idx="875">
                  <c:v>3374.8171000000002</c:v>
                </c:pt>
                <c:pt idx="876">
                  <c:v>3378.6741000000002</c:v>
                </c:pt>
                <c:pt idx="877">
                  <c:v>3382.5309999999999</c:v>
                </c:pt>
                <c:pt idx="878">
                  <c:v>3386.3879000000002</c:v>
                </c:pt>
                <c:pt idx="879">
                  <c:v>3390.2449000000001</c:v>
                </c:pt>
                <c:pt idx="880">
                  <c:v>3394.1017999999999</c:v>
                </c:pt>
                <c:pt idx="881">
                  <c:v>3397.9587000000001</c:v>
                </c:pt>
                <c:pt idx="882">
                  <c:v>3401.8157000000001</c:v>
                </c:pt>
                <c:pt idx="883">
                  <c:v>3405.6725999999999</c:v>
                </c:pt>
                <c:pt idx="884">
                  <c:v>3409.5295000000001</c:v>
                </c:pt>
                <c:pt idx="885">
                  <c:v>3413.3865000000001</c:v>
                </c:pt>
                <c:pt idx="886">
                  <c:v>3417.2433999999998</c:v>
                </c:pt>
                <c:pt idx="887">
                  <c:v>3421.1003000000001</c:v>
                </c:pt>
                <c:pt idx="888">
                  <c:v>3424.9573</c:v>
                </c:pt>
                <c:pt idx="889">
                  <c:v>3428.8141999999998</c:v>
                </c:pt>
                <c:pt idx="890">
                  <c:v>3432.6711</c:v>
                </c:pt>
                <c:pt idx="891">
                  <c:v>3436.5281</c:v>
                </c:pt>
                <c:pt idx="892">
                  <c:v>3440.3850000000002</c:v>
                </c:pt>
                <c:pt idx="893">
                  <c:v>3444.2419</c:v>
                </c:pt>
                <c:pt idx="894">
                  <c:v>3448.0989</c:v>
                </c:pt>
                <c:pt idx="895">
                  <c:v>3451.9558000000002</c:v>
                </c:pt>
                <c:pt idx="896">
                  <c:v>3455.8126999999999</c:v>
                </c:pt>
                <c:pt idx="897">
                  <c:v>3459.669699999999</c:v>
                </c:pt>
                <c:pt idx="898">
                  <c:v>3463.5266000000001</c:v>
                </c:pt>
                <c:pt idx="899">
                  <c:v>3467.3834999999999</c:v>
                </c:pt>
                <c:pt idx="900">
                  <c:v>3471.240499999999</c:v>
                </c:pt>
                <c:pt idx="901">
                  <c:v>3475.0974000000001</c:v>
                </c:pt>
                <c:pt idx="902">
                  <c:v>3478.9542999999999</c:v>
                </c:pt>
                <c:pt idx="903">
                  <c:v>3482.8112999999998</c:v>
                </c:pt>
                <c:pt idx="904">
                  <c:v>3486.6682000000001</c:v>
                </c:pt>
                <c:pt idx="905">
                  <c:v>3490.5250999999998</c:v>
                </c:pt>
                <c:pt idx="906">
                  <c:v>3494.3820999999998</c:v>
                </c:pt>
                <c:pt idx="907">
                  <c:v>3498.239</c:v>
                </c:pt>
                <c:pt idx="908">
                  <c:v>3502.0958999999998</c:v>
                </c:pt>
                <c:pt idx="909">
                  <c:v>3505.9529000000002</c:v>
                </c:pt>
                <c:pt idx="910">
                  <c:v>3509.8098</c:v>
                </c:pt>
                <c:pt idx="911">
                  <c:v>3513.6667000000002</c:v>
                </c:pt>
                <c:pt idx="912">
                  <c:v>3517.5237000000002</c:v>
                </c:pt>
                <c:pt idx="913">
                  <c:v>3521.3806</c:v>
                </c:pt>
                <c:pt idx="914">
                  <c:v>3525.2375000000002</c:v>
                </c:pt>
                <c:pt idx="915">
                  <c:v>3529.0945000000002</c:v>
                </c:pt>
                <c:pt idx="916">
                  <c:v>3532.9513999999999</c:v>
                </c:pt>
                <c:pt idx="917">
                  <c:v>3536.8083000000001</c:v>
                </c:pt>
                <c:pt idx="918">
                  <c:v>3540.6653000000001</c:v>
                </c:pt>
                <c:pt idx="919">
                  <c:v>3544.5221999999999</c:v>
                </c:pt>
                <c:pt idx="920">
                  <c:v>3548.3791999999999</c:v>
                </c:pt>
                <c:pt idx="921">
                  <c:v>3552.2361000000001</c:v>
                </c:pt>
                <c:pt idx="922">
                  <c:v>3556.0929999999998</c:v>
                </c:pt>
                <c:pt idx="923">
                  <c:v>3559.95</c:v>
                </c:pt>
                <c:pt idx="924">
                  <c:v>3563.8069</c:v>
                </c:pt>
                <c:pt idx="925">
                  <c:v>3567.6637999999998</c:v>
                </c:pt>
                <c:pt idx="926">
                  <c:v>3571.5207999999998</c:v>
                </c:pt>
                <c:pt idx="927">
                  <c:v>3575.3777</c:v>
                </c:pt>
                <c:pt idx="928">
                  <c:v>3579.2345999999998</c:v>
                </c:pt>
                <c:pt idx="929">
                  <c:v>3583.0916000000002</c:v>
                </c:pt>
                <c:pt idx="930">
                  <c:v>3586.9485</c:v>
                </c:pt>
                <c:pt idx="931">
                  <c:v>3590.8054000000002</c:v>
                </c:pt>
                <c:pt idx="932">
                  <c:v>3594.6624000000002</c:v>
                </c:pt>
                <c:pt idx="933">
                  <c:v>3598.5192999999999</c:v>
                </c:pt>
                <c:pt idx="934">
                  <c:v>3602.3762000000002</c:v>
                </c:pt>
                <c:pt idx="935">
                  <c:v>3606.2332000000001</c:v>
                </c:pt>
                <c:pt idx="936">
                  <c:v>3610.0900999999999</c:v>
                </c:pt>
                <c:pt idx="937">
                  <c:v>3613.9470000000001</c:v>
                </c:pt>
                <c:pt idx="938">
                  <c:v>3617.8040000000001</c:v>
                </c:pt>
                <c:pt idx="939">
                  <c:v>3621.660899999998</c:v>
                </c:pt>
                <c:pt idx="940">
                  <c:v>3625.5178000000001</c:v>
                </c:pt>
                <c:pt idx="941">
                  <c:v>3629.3748000000001</c:v>
                </c:pt>
                <c:pt idx="942">
                  <c:v>3633.2316999999998</c:v>
                </c:pt>
                <c:pt idx="943">
                  <c:v>3637.0886</c:v>
                </c:pt>
                <c:pt idx="944">
                  <c:v>3640.9456</c:v>
                </c:pt>
                <c:pt idx="945">
                  <c:v>3644.8024999999998</c:v>
                </c:pt>
                <c:pt idx="946">
                  <c:v>3648.6594</c:v>
                </c:pt>
                <c:pt idx="947">
                  <c:v>3652.5164</c:v>
                </c:pt>
                <c:pt idx="948">
                  <c:v>3656.3733000000002</c:v>
                </c:pt>
                <c:pt idx="949">
                  <c:v>3660.2302</c:v>
                </c:pt>
                <c:pt idx="950">
                  <c:v>3664.0871999999999</c:v>
                </c:pt>
                <c:pt idx="951">
                  <c:v>3667.9441000000002</c:v>
                </c:pt>
                <c:pt idx="952">
                  <c:v>3671.8009999999999</c:v>
                </c:pt>
                <c:pt idx="953">
                  <c:v>3675.6579999999999</c:v>
                </c:pt>
                <c:pt idx="954">
                  <c:v>3679.5149000000001</c:v>
                </c:pt>
                <c:pt idx="955">
                  <c:v>3683.3717999999999</c:v>
                </c:pt>
                <c:pt idx="956">
                  <c:v>3687.228799999999</c:v>
                </c:pt>
                <c:pt idx="957">
                  <c:v>3691.0857000000001</c:v>
                </c:pt>
                <c:pt idx="958">
                  <c:v>3694.9425999999999</c:v>
                </c:pt>
                <c:pt idx="959">
                  <c:v>3698.7995999999998</c:v>
                </c:pt>
                <c:pt idx="960">
                  <c:v>3702.6565000000001</c:v>
                </c:pt>
                <c:pt idx="961">
                  <c:v>3706.5133999999998</c:v>
                </c:pt>
                <c:pt idx="962">
                  <c:v>3710.3703999999998</c:v>
                </c:pt>
                <c:pt idx="963">
                  <c:v>3714.2273</c:v>
                </c:pt>
                <c:pt idx="964">
                  <c:v>3718.0841999999998</c:v>
                </c:pt>
                <c:pt idx="965">
                  <c:v>3721.9412000000002</c:v>
                </c:pt>
                <c:pt idx="966">
                  <c:v>3725.7981</c:v>
                </c:pt>
                <c:pt idx="967">
                  <c:v>3729.6550000000002</c:v>
                </c:pt>
                <c:pt idx="968">
                  <c:v>3733.5120000000002</c:v>
                </c:pt>
                <c:pt idx="969">
                  <c:v>3737.368899999999</c:v>
                </c:pt>
                <c:pt idx="970">
                  <c:v>3741.2258000000002</c:v>
                </c:pt>
                <c:pt idx="971">
                  <c:v>3745.0828000000001</c:v>
                </c:pt>
                <c:pt idx="972">
                  <c:v>3748.9396999999999</c:v>
                </c:pt>
                <c:pt idx="973">
                  <c:v>3752.7966000000001</c:v>
                </c:pt>
                <c:pt idx="974">
                  <c:v>3756.6536000000001</c:v>
                </c:pt>
                <c:pt idx="975">
                  <c:v>3760.5104999999999</c:v>
                </c:pt>
                <c:pt idx="976">
                  <c:v>3764.3674000000001</c:v>
                </c:pt>
                <c:pt idx="977">
                  <c:v>3768.2244000000001</c:v>
                </c:pt>
                <c:pt idx="978">
                  <c:v>3772.0812999999998</c:v>
                </c:pt>
                <c:pt idx="979">
                  <c:v>3775.9382000000001</c:v>
                </c:pt>
                <c:pt idx="980">
                  <c:v>3779.7952</c:v>
                </c:pt>
                <c:pt idx="981">
                  <c:v>3783.6520999999998</c:v>
                </c:pt>
                <c:pt idx="982">
                  <c:v>3787.509</c:v>
                </c:pt>
                <c:pt idx="983">
                  <c:v>3791.366</c:v>
                </c:pt>
                <c:pt idx="984">
                  <c:v>3795.2229000000002</c:v>
                </c:pt>
                <c:pt idx="985">
                  <c:v>3799.0798</c:v>
                </c:pt>
                <c:pt idx="986">
                  <c:v>3802.9367999999999</c:v>
                </c:pt>
                <c:pt idx="987">
                  <c:v>3806.7937000000002</c:v>
                </c:pt>
                <c:pt idx="988">
                  <c:v>3810.6505999999999</c:v>
                </c:pt>
                <c:pt idx="989">
                  <c:v>3814.5075999999999</c:v>
                </c:pt>
                <c:pt idx="990">
                  <c:v>3818.3645000000001</c:v>
                </c:pt>
                <c:pt idx="991">
                  <c:v>3822.2213999999999</c:v>
                </c:pt>
                <c:pt idx="992">
                  <c:v>3826.0783999999999</c:v>
                </c:pt>
                <c:pt idx="993">
                  <c:v>3829.9353000000001</c:v>
                </c:pt>
                <c:pt idx="994">
                  <c:v>3833.7921999999999</c:v>
                </c:pt>
                <c:pt idx="995">
                  <c:v>3837.6491999999998</c:v>
                </c:pt>
                <c:pt idx="996">
                  <c:v>3841.5061000000001</c:v>
                </c:pt>
                <c:pt idx="997">
                  <c:v>3845.3629999999998</c:v>
                </c:pt>
                <c:pt idx="998">
                  <c:v>3849.22</c:v>
                </c:pt>
                <c:pt idx="999">
                  <c:v>3853.0769</c:v>
                </c:pt>
                <c:pt idx="1000">
                  <c:v>3856.9337999999998</c:v>
                </c:pt>
                <c:pt idx="1001">
                  <c:v>3860.7908000000002</c:v>
                </c:pt>
                <c:pt idx="1002">
                  <c:v>3864.6477</c:v>
                </c:pt>
                <c:pt idx="1003">
                  <c:v>3868.5046000000002</c:v>
                </c:pt>
                <c:pt idx="1004">
                  <c:v>3872.3616000000002</c:v>
                </c:pt>
                <c:pt idx="1005">
                  <c:v>3876.218499999999</c:v>
                </c:pt>
                <c:pt idx="1006">
                  <c:v>3880.0754000000002</c:v>
                </c:pt>
                <c:pt idx="1007">
                  <c:v>3883.9324000000001</c:v>
                </c:pt>
                <c:pt idx="1008">
                  <c:v>3887.789299999999</c:v>
                </c:pt>
                <c:pt idx="1009">
                  <c:v>3891.6462000000001</c:v>
                </c:pt>
                <c:pt idx="1010">
                  <c:v>3895.5032000000001</c:v>
                </c:pt>
                <c:pt idx="1011">
                  <c:v>3899.3600999999999</c:v>
                </c:pt>
                <c:pt idx="1012">
                  <c:v>3903.2170000000001</c:v>
                </c:pt>
                <c:pt idx="1013">
                  <c:v>3907.0740000000001</c:v>
                </c:pt>
                <c:pt idx="1014">
                  <c:v>3910.9308999999998</c:v>
                </c:pt>
                <c:pt idx="1015">
                  <c:v>3914.7878000000001</c:v>
                </c:pt>
                <c:pt idx="1016">
                  <c:v>3918.6448</c:v>
                </c:pt>
                <c:pt idx="1017">
                  <c:v>3922.5016999999998</c:v>
                </c:pt>
                <c:pt idx="1018">
                  <c:v>3926.3586</c:v>
                </c:pt>
                <c:pt idx="1019">
                  <c:v>3930.2156</c:v>
                </c:pt>
                <c:pt idx="1020">
                  <c:v>3934.0725000000002</c:v>
                </c:pt>
                <c:pt idx="1021">
                  <c:v>3937.9294</c:v>
                </c:pt>
                <c:pt idx="1022">
                  <c:v>3941.7864</c:v>
                </c:pt>
                <c:pt idx="1023">
                  <c:v>3945.6433000000002</c:v>
                </c:pt>
                <c:pt idx="1024">
                  <c:v>3949.5001999999999</c:v>
                </c:pt>
                <c:pt idx="1025">
                  <c:v>3953.3571999999999</c:v>
                </c:pt>
                <c:pt idx="1026">
                  <c:v>3957.2141000000001</c:v>
                </c:pt>
                <c:pt idx="1027">
                  <c:v>3961.0709999999999</c:v>
                </c:pt>
                <c:pt idx="1028">
                  <c:v>3964.9279999999999</c:v>
                </c:pt>
                <c:pt idx="1029">
                  <c:v>3968.7849000000001</c:v>
                </c:pt>
                <c:pt idx="1030">
                  <c:v>3972.6417999999999</c:v>
                </c:pt>
                <c:pt idx="1031">
                  <c:v>3976.4987999999998</c:v>
                </c:pt>
                <c:pt idx="1032">
                  <c:v>3980.3557000000001</c:v>
                </c:pt>
                <c:pt idx="1033">
                  <c:v>3984.2125999999998</c:v>
                </c:pt>
                <c:pt idx="1034">
                  <c:v>3988.0695999999998</c:v>
                </c:pt>
                <c:pt idx="1035">
                  <c:v>3991.9265</c:v>
                </c:pt>
                <c:pt idx="1036">
                  <c:v>3995.7833999999998</c:v>
                </c:pt>
                <c:pt idx="1037">
                  <c:v>3999.6404000000002</c:v>
                </c:pt>
                <c:pt idx="1038">
                  <c:v>4003.4973</c:v>
                </c:pt>
                <c:pt idx="1039">
                  <c:v>4007.3542000000002</c:v>
                </c:pt>
                <c:pt idx="1040">
                  <c:v>4011.2112000000002</c:v>
                </c:pt>
                <c:pt idx="1041">
                  <c:v>4015.0681</c:v>
                </c:pt>
                <c:pt idx="1042">
                  <c:v>4018.9250000000002</c:v>
                </c:pt>
                <c:pt idx="1043">
                  <c:v>4022.7820000000002</c:v>
                </c:pt>
                <c:pt idx="1044">
                  <c:v>4026.638899999999</c:v>
                </c:pt>
                <c:pt idx="1045">
                  <c:v>4030.4958000000001</c:v>
                </c:pt>
                <c:pt idx="1046">
                  <c:v>4034.3528000000001</c:v>
                </c:pt>
                <c:pt idx="1047">
                  <c:v>4038.209699999999</c:v>
                </c:pt>
                <c:pt idx="1048">
                  <c:v>4042.066699999998</c:v>
                </c:pt>
                <c:pt idx="1049">
                  <c:v>4045.9236000000001</c:v>
                </c:pt>
                <c:pt idx="1050">
                  <c:v>4049.780499999998</c:v>
                </c:pt>
                <c:pt idx="1051">
                  <c:v>4053.6374999999998</c:v>
                </c:pt>
                <c:pt idx="1052">
                  <c:v>4057.4944</c:v>
                </c:pt>
                <c:pt idx="1053">
                  <c:v>4061.3512999999998</c:v>
                </c:pt>
                <c:pt idx="1054">
                  <c:v>4065.208299999998</c:v>
                </c:pt>
                <c:pt idx="1055">
                  <c:v>4069.0652</c:v>
                </c:pt>
                <c:pt idx="1056">
                  <c:v>4072.9220999999998</c:v>
                </c:pt>
                <c:pt idx="1057">
                  <c:v>4076.7791000000002</c:v>
                </c:pt>
                <c:pt idx="1058">
                  <c:v>4080.636</c:v>
                </c:pt>
                <c:pt idx="1059">
                  <c:v>4084.4929000000002</c:v>
                </c:pt>
                <c:pt idx="1060">
                  <c:v>4088.3499000000002</c:v>
                </c:pt>
                <c:pt idx="1061">
                  <c:v>4092.206799999999</c:v>
                </c:pt>
                <c:pt idx="1062">
                  <c:v>4096.0640000000003</c:v>
                </c:pt>
                <c:pt idx="1063">
                  <c:v>4099.9209000000001</c:v>
                </c:pt>
                <c:pt idx="1064">
                  <c:v>4103.7777999999871</c:v>
                </c:pt>
                <c:pt idx="1065">
                  <c:v>4107.6347999999998</c:v>
                </c:pt>
                <c:pt idx="1066">
                  <c:v>4111.4916999999996</c:v>
                </c:pt>
                <c:pt idx="1067">
                  <c:v>4115.3486000000003</c:v>
                </c:pt>
                <c:pt idx="1068">
                  <c:v>4119.2056000000002</c:v>
                </c:pt>
                <c:pt idx="1069">
                  <c:v>4123.0625</c:v>
                </c:pt>
                <c:pt idx="1070">
                  <c:v>4126.9193999999998</c:v>
                </c:pt>
                <c:pt idx="1071">
                  <c:v>4130.7763999999997</c:v>
                </c:pt>
                <c:pt idx="1072">
                  <c:v>4134.6333000000004</c:v>
                </c:pt>
                <c:pt idx="1073">
                  <c:v>4138.4902000000002</c:v>
                </c:pt>
                <c:pt idx="1074">
                  <c:v>4142.3472000000002</c:v>
                </c:pt>
                <c:pt idx="1075">
                  <c:v>4146.2040999999999</c:v>
                </c:pt>
                <c:pt idx="1076">
                  <c:v>4150.0609999999997</c:v>
                </c:pt>
                <c:pt idx="1077">
                  <c:v>4153.9179999999997</c:v>
                </c:pt>
                <c:pt idx="1078">
                  <c:v>4157.7748999999994</c:v>
                </c:pt>
                <c:pt idx="1079">
                  <c:v>4161.6318000000001</c:v>
                </c:pt>
                <c:pt idx="1080">
                  <c:v>4165.4887999999964</c:v>
                </c:pt>
                <c:pt idx="1081">
                  <c:v>4169.3457000000008</c:v>
                </c:pt>
                <c:pt idx="1082">
                  <c:v>4173.2025999999996</c:v>
                </c:pt>
                <c:pt idx="1083">
                  <c:v>4177.0595999999996</c:v>
                </c:pt>
                <c:pt idx="1084">
                  <c:v>4180.9165000000003</c:v>
                </c:pt>
                <c:pt idx="1085">
                  <c:v>4184.7733999999882</c:v>
                </c:pt>
                <c:pt idx="1086">
                  <c:v>4188.6304</c:v>
                </c:pt>
                <c:pt idx="1087">
                  <c:v>4192.4872999999989</c:v>
                </c:pt>
                <c:pt idx="1088">
                  <c:v>4196.3441999999995</c:v>
                </c:pt>
                <c:pt idx="1089">
                  <c:v>4200.2012000000004</c:v>
                </c:pt>
                <c:pt idx="1090">
                  <c:v>4204.0581000000002</c:v>
                </c:pt>
                <c:pt idx="1091">
                  <c:v>4207.915</c:v>
                </c:pt>
                <c:pt idx="1092">
                  <c:v>4211.7719999999999</c:v>
                </c:pt>
                <c:pt idx="1093">
                  <c:v>4215.6288999999997</c:v>
                </c:pt>
                <c:pt idx="1094">
                  <c:v>4219.4857999999986</c:v>
                </c:pt>
                <c:pt idx="1095">
                  <c:v>4223.3428000000004</c:v>
                </c:pt>
                <c:pt idx="1096">
                  <c:v>4227.1997000000001</c:v>
                </c:pt>
                <c:pt idx="1097">
                  <c:v>4231.0565999999999</c:v>
                </c:pt>
                <c:pt idx="1098">
                  <c:v>4234.9135999999999</c:v>
                </c:pt>
                <c:pt idx="1099">
                  <c:v>4238.7704999999996</c:v>
                </c:pt>
                <c:pt idx="1100">
                  <c:v>4242.6274000000003</c:v>
                </c:pt>
                <c:pt idx="1101">
                  <c:v>4246.4843999999975</c:v>
                </c:pt>
                <c:pt idx="1102">
                  <c:v>4250.3413</c:v>
                </c:pt>
                <c:pt idx="1103">
                  <c:v>4254.1981999999998</c:v>
                </c:pt>
                <c:pt idx="1104">
                  <c:v>4258.0551999999998</c:v>
                </c:pt>
                <c:pt idx="1105">
                  <c:v>4261.9120999999996</c:v>
                </c:pt>
                <c:pt idx="1106">
                  <c:v>4265.7690000000002</c:v>
                </c:pt>
                <c:pt idx="1107">
                  <c:v>4269.6260000000002</c:v>
                </c:pt>
                <c:pt idx="1108">
                  <c:v>4273.4829</c:v>
                </c:pt>
                <c:pt idx="1109">
                  <c:v>4277.3397999999997</c:v>
                </c:pt>
                <c:pt idx="1110">
                  <c:v>4281.1967999999997</c:v>
                </c:pt>
                <c:pt idx="1111">
                  <c:v>4285.0537000000004</c:v>
                </c:pt>
                <c:pt idx="1112">
                  <c:v>4288.9106000000002</c:v>
                </c:pt>
                <c:pt idx="1113">
                  <c:v>4292.7676000000001</c:v>
                </c:pt>
                <c:pt idx="1114">
                  <c:v>4296.6244999999999</c:v>
                </c:pt>
                <c:pt idx="1115">
                  <c:v>4300.4813999999997</c:v>
                </c:pt>
                <c:pt idx="1116">
                  <c:v>4304.3383999999996</c:v>
                </c:pt>
                <c:pt idx="1117">
                  <c:v>4308.1953000000003</c:v>
                </c:pt>
                <c:pt idx="1118">
                  <c:v>4312.0522000000001</c:v>
                </c:pt>
                <c:pt idx="1119">
                  <c:v>4315.9092000000001</c:v>
                </c:pt>
                <c:pt idx="1120">
                  <c:v>4319.7660999999998</c:v>
                </c:pt>
                <c:pt idx="1121">
                  <c:v>4323.6230000000014</c:v>
                </c:pt>
                <c:pt idx="1122">
                  <c:v>4327.4799999999996</c:v>
                </c:pt>
                <c:pt idx="1123">
                  <c:v>4331.3369000000002</c:v>
                </c:pt>
                <c:pt idx="1124">
                  <c:v>4335.1938</c:v>
                </c:pt>
                <c:pt idx="1125">
                  <c:v>4339.0508</c:v>
                </c:pt>
                <c:pt idx="1126">
                  <c:v>4342.9076999999988</c:v>
                </c:pt>
                <c:pt idx="1127">
                  <c:v>4346.7646000000004</c:v>
                </c:pt>
                <c:pt idx="1128">
                  <c:v>4350.6216000000004</c:v>
                </c:pt>
                <c:pt idx="1129">
                  <c:v>4354.4784999999974</c:v>
                </c:pt>
                <c:pt idx="1130">
                  <c:v>4358.3353999999999</c:v>
                </c:pt>
                <c:pt idx="1131">
                  <c:v>4362.1923999999999</c:v>
                </c:pt>
                <c:pt idx="1132">
                  <c:v>4366.0493000000006</c:v>
                </c:pt>
                <c:pt idx="1133">
                  <c:v>4369.9063000000006</c:v>
                </c:pt>
                <c:pt idx="1134">
                  <c:v>4373.7632000000003</c:v>
                </c:pt>
                <c:pt idx="1135">
                  <c:v>4377.6201000000001</c:v>
                </c:pt>
                <c:pt idx="1136">
                  <c:v>4381.4770999999964</c:v>
                </c:pt>
                <c:pt idx="1137">
                  <c:v>4385.3339999999998</c:v>
                </c:pt>
                <c:pt idx="1138">
                  <c:v>4389.1908999999996</c:v>
                </c:pt>
                <c:pt idx="1139">
                  <c:v>4393.0478999999996</c:v>
                </c:pt>
                <c:pt idx="1140">
                  <c:v>4396.9047999999984</c:v>
                </c:pt>
                <c:pt idx="1141">
                  <c:v>4400.7617</c:v>
                </c:pt>
                <c:pt idx="1142">
                  <c:v>4404.6187</c:v>
                </c:pt>
                <c:pt idx="1143">
                  <c:v>4408.4755999999998</c:v>
                </c:pt>
                <c:pt idx="1144">
                  <c:v>4412.3325000000004</c:v>
                </c:pt>
                <c:pt idx="1145">
                  <c:v>4416.1895000000004</c:v>
                </c:pt>
                <c:pt idx="1146">
                  <c:v>4420.0464000000002</c:v>
                </c:pt>
                <c:pt idx="1147">
                  <c:v>4423.9032999999999</c:v>
                </c:pt>
                <c:pt idx="1148">
                  <c:v>4427.7603000000008</c:v>
                </c:pt>
                <c:pt idx="1149">
                  <c:v>4431.6171999999997</c:v>
                </c:pt>
                <c:pt idx="1150">
                  <c:v>4435.4740999999995</c:v>
                </c:pt>
                <c:pt idx="1151">
                  <c:v>4439.3311000000003</c:v>
                </c:pt>
                <c:pt idx="1152">
                  <c:v>4443.1880000000001</c:v>
                </c:pt>
                <c:pt idx="1153">
                  <c:v>4447.0448999999999</c:v>
                </c:pt>
                <c:pt idx="1154">
                  <c:v>4450.9018999999998</c:v>
                </c:pt>
                <c:pt idx="1155">
                  <c:v>4454.7587999999996</c:v>
                </c:pt>
                <c:pt idx="1156">
                  <c:v>4458.6157000000003</c:v>
                </c:pt>
                <c:pt idx="1157">
                  <c:v>4462.4727000000003</c:v>
                </c:pt>
                <c:pt idx="1158">
                  <c:v>4466.3296</c:v>
                </c:pt>
                <c:pt idx="1159">
                  <c:v>4470.1864999999998</c:v>
                </c:pt>
                <c:pt idx="1160">
                  <c:v>4474.0434999999998</c:v>
                </c:pt>
                <c:pt idx="1161">
                  <c:v>4477.9004000000004</c:v>
                </c:pt>
                <c:pt idx="1162">
                  <c:v>4481.7573000000002</c:v>
                </c:pt>
                <c:pt idx="1163">
                  <c:v>4485.6143000000002</c:v>
                </c:pt>
                <c:pt idx="1164">
                  <c:v>4489.4712</c:v>
                </c:pt>
                <c:pt idx="1165">
                  <c:v>4493.3280999999997</c:v>
                </c:pt>
                <c:pt idx="1166">
                  <c:v>4497.1850999999997</c:v>
                </c:pt>
                <c:pt idx="1167">
                  <c:v>4501.0420000000004</c:v>
                </c:pt>
                <c:pt idx="1168">
                  <c:v>4504.8989000000001</c:v>
                </c:pt>
                <c:pt idx="1169">
                  <c:v>4508.7559000000001</c:v>
                </c:pt>
                <c:pt idx="1170">
                  <c:v>4512.6127999999999</c:v>
                </c:pt>
                <c:pt idx="1171">
                  <c:v>4516.4697000000006</c:v>
                </c:pt>
                <c:pt idx="1172">
                  <c:v>4520.3267000000014</c:v>
                </c:pt>
                <c:pt idx="1173">
                  <c:v>4524.1836000000003</c:v>
                </c:pt>
                <c:pt idx="1174">
                  <c:v>4528.0405000000001</c:v>
                </c:pt>
                <c:pt idx="1175">
                  <c:v>4531.8975</c:v>
                </c:pt>
                <c:pt idx="1176">
                  <c:v>4535.7543999999998</c:v>
                </c:pt>
                <c:pt idx="1177">
                  <c:v>4539.6113000000014</c:v>
                </c:pt>
                <c:pt idx="1178">
                  <c:v>4543.4683000000005</c:v>
                </c:pt>
                <c:pt idx="1179">
                  <c:v>4547.3252000000002</c:v>
                </c:pt>
                <c:pt idx="1180">
                  <c:v>4551.1821</c:v>
                </c:pt>
                <c:pt idx="1181">
                  <c:v>4555.0391</c:v>
                </c:pt>
                <c:pt idx="1182">
                  <c:v>4558.8959999999997</c:v>
                </c:pt>
                <c:pt idx="1183">
                  <c:v>4562.7529000000004</c:v>
                </c:pt>
                <c:pt idx="1184">
                  <c:v>4566.6099000000004</c:v>
                </c:pt>
                <c:pt idx="1185">
                  <c:v>4570.4668000000001</c:v>
                </c:pt>
                <c:pt idx="1186">
                  <c:v>4574.3237000000008</c:v>
                </c:pt>
                <c:pt idx="1187">
                  <c:v>4578.1807000000008</c:v>
                </c:pt>
                <c:pt idx="1188">
                  <c:v>4582.0375999999997</c:v>
                </c:pt>
                <c:pt idx="1189">
                  <c:v>4585.8945000000003</c:v>
                </c:pt>
                <c:pt idx="1190">
                  <c:v>4589.7515000000003</c:v>
                </c:pt>
                <c:pt idx="1191">
                  <c:v>4593.6084000000001</c:v>
                </c:pt>
                <c:pt idx="1192">
                  <c:v>4597.4653000000008</c:v>
                </c:pt>
                <c:pt idx="1193">
                  <c:v>4601.3223000000007</c:v>
                </c:pt>
                <c:pt idx="1194">
                  <c:v>4605.1791999999996</c:v>
                </c:pt>
                <c:pt idx="1195">
                  <c:v>4609.0361000000003</c:v>
                </c:pt>
                <c:pt idx="1196">
                  <c:v>4612.8931000000002</c:v>
                </c:pt>
                <c:pt idx="1197">
                  <c:v>4616.75</c:v>
                </c:pt>
                <c:pt idx="1198">
                  <c:v>4620.6068999999998</c:v>
                </c:pt>
                <c:pt idx="1199">
                  <c:v>4624.4638999999997</c:v>
                </c:pt>
                <c:pt idx="1200">
                  <c:v>4628.3208000000004</c:v>
                </c:pt>
                <c:pt idx="1201">
                  <c:v>4632.1777000000002</c:v>
                </c:pt>
                <c:pt idx="1202">
                  <c:v>4636.0347000000002</c:v>
                </c:pt>
                <c:pt idx="1203">
                  <c:v>4639.8915999999999</c:v>
                </c:pt>
                <c:pt idx="1204">
                  <c:v>4643.7484999999997</c:v>
                </c:pt>
                <c:pt idx="1205">
                  <c:v>4647.6054999999997</c:v>
                </c:pt>
                <c:pt idx="1206">
                  <c:v>4651.4624000000003</c:v>
                </c:pt>
                <c:pt idx="1207">
                  <c:v>4655.3193000000001</c:v>
                </c:pt>
                <c:pt idx="1208">
                  <c:v>4659.1763000000001</c:v>
                </c:pt>
                <c:pt idx="1209">
                  <c:v>4663.0331999999999</c:v>
                </c:pt>
                <c:pt idx="1210">
                  <c:v>4666.8900999999996</c:v>
                </c:pt>
                <c:pt idx="1211">
                  <c:v>4670.7470999999996</c:v>
                </c:pt>
                <c:pt idx="1212">
                  <c:v>4674.6040000000003</c:v>
                </c:pt>
                <c:pt idx="1213">
                  <c:v>4678.4609</c:v>
                </c:pt>
                <c:pt idx="1214">
                  <c:v>4682.3179</c:v>
                </c:pt>
                <c:pt idx="1215">
                  <c:v>4686.1747999999998</c:v>
                </c:pt>
                <c:pt idx="1216">
                  <c:v>4690.0316999999995</c:v>
                </c:pt>
                <c:pt idx="1217">
                  <c:v>4693.8887000000004</c:v>
                </c:pt>
                <c:pt idx="1218">
                  <c:v>4697.7456000000002</c:v>
                </c:pt>
                <c:pt idx="1219">
                  <c:v>4701.6025</c:v>
                </c:pt>
                <c:pt idx="1220">
                  <c:v>4705.4594999999999</c:v>
                </c:pt>
                <c:pt idx="1221">
                  <c:v>4709.3163999999997</c:v>
                </c:pt>
                <c:pt idx="1222">
                  <c:v>4713.1733000000004</c:v>
                </c:pt>
                <c:pt idx="1223">
                  <c:v>4717.0303000000004</c:v>
                </c:pt>
                <c:pt idx="1224">
                  <c:v>4720.8872000000001</c:v>
                </c:pt>
                <c:pt idx="1225">
                  <c:v>4724.7440999999999</c:v>
                </c:pt>
                <c:pt idx="1226">
                  <c:v>4728.6010999999999</c:v>
                </c:pt>
                <c:pt idx="1227">
                  <c:v>4732.4579999999996</c:v>
                </c:pt>
                <c:pt idx="1228">
                  <c:v>4736.3149000000003</c:v>
                </c:pt>
                <c:pt idx="1229">
                  <c:v>4740.1719000000003</c:v>
                </c:pt>
                <c:pt idx="1230">
                  <c:v>4744.0288</c:v>
                </c:pt>
                <c:pt idx="1231">
                  <c:v>4747.8857000000007</c:v>
                </c:pt>
                <c:pt idx="1232">
                  <c:v>4751.7427000000007</c:v>
                </c:pt>
                <c:pt idx="1233">
                  <c:v>4755.5995999999996</c:v>
                </c:pt>
                <c:pt idx="1234">
                  <c:v>4759.4565000000002</c:v>
                </c:pt>
                <c:pt idx="1235">
                  <c:v>4763.3135000000002</c:v>
                </c:pt>
                <c:pt idx="1236">
                  <c:v>4767.1704</c:v>
                </c:pt>
                <c:pt idx="1237">
                  <c:v>4771.0273000000007</c:v>
                </c:pt>
                <c:pt idx="1238">
                  <c:v>4774.8843000000006</c:v>
                </c:pt>
                <c:pt idx="1239">
                  <c:v>4778.7412000000004</c:v>
                </c:pt>
                <c:pt idx="1240">
                  <c:v>4782.5981000000002</c:v>
                </c:pt>
                <c:pt idx="1241">
                  <c:v>4786.4551000000001</c:v>
                </c:pt>
                <c:pt idx="1242">
                  <c:v>4790.3119999999999</c:v>
                </c:pt>
                <c:pt idx="1243">
                  <c:v>4794.1688999999997</c:v>
                </c:pt>
                <c:pt idx="1244">
                  <c:v>4798.0258999999996</c:v>
                </c:pt>
                <c:pt idx="1245">
                  <c:v>4801.8828000000003</c:v>
                </c:pt>
                <c:pt idx="1246">
                  <c:v>4805.7397000000001</c:v>
                </c:pt>
                <c:pt idx="1247">
                  <c:v>4809.5967000000001</c:v>
                </c:pt>
                <c:pt idx="1248">
                  <c:v>4813.4535999999998</c:v>
                </c:pt>
                <c:pt idx="1249">
                  <c:v>4817.3104999999996</c:v>
                </c:pt>
                <c:pt idx="1250">
                  <c:v>4821.1674999999996</c:v>
                </c:pt>
                <c:pt idx="1251">
                  <c:v>4825.0244000000002</c:v>
                </c:pt>
                <c:pt idx="1252">
                  <c:v>4828.8813</c:v>
                </c:pt>
                <c:pt idx="1253">
                  <c:v>4832.7383</c:v>
                </c:pt>
                <c:pt idx="1254">
                  <c:v>4836.5951999999997</c:v>
                </c:pt>
                <c:pt idx="1255">
                  <c:v>4840.4521000000004</c:v>
                </c:pt>
                <c:pt idx="1256">
                  <c:v>4844.3091000000004</c:v>
                </c:pt>
                <c:pt idx="1257">
                  <c:v>4848.1660000000002</c:v>
                </c:pt>
                <c:pt idx="1258">
                  <c:v>4852.0228999999999</c:v>
                </c:pt>
                <c:pt idx="1259">
                  <c:v>4855.8798999999999</c:v>
                </c:pt>
                <c:pt idx="1260">
                  <c:v>4859.7367999999997</c:v>
                </c:pt>
                <c:pt idx="1261">
                  <c:v>4863.5937999999996</c:v>
                </c:pt>
                <c:pt idx="1262">
                  <c:v>4867.4507000000003</c:v>
                </c:pt>
                <c:pt idx="1263">
                  <c:v>4871.3076000000001</c:v>
                </c:pt>
                <c:pt idx="1264">
                  <c:v>4875.1646000000001</c:v>
                </c:pt>
                <c:pt idx="1265">
                  <c:v>4879.0214999999998</c:v>
                </c:pt>
                <c:pt idx="1266">
                  <c:v>4882.8783999999996</c:v>
                </c:pt>
                <c:pt idx="1267">
                  <c:v>4886.7353999999996</c:v>
                </c:pt>
                <c:pt idx="1268">
                  <c:v>4890.5923000000003</c:v>
                </c:pt>
                <c:pt idx="1269">
                  <c:v>4894.4492</c:v>
                </c:pt>
                <c:pt idx="1270">
                  <c:v>4898.3062</c:v>
                </c:pt>
                <c:pt idx="1271">
                  <c:v>4902.1630999999998</c:v>
                </c:pt>
                <c:pt idx="1272">
                  <c:v>4906.0200000000004</c:v>
                </c:pt>
                <c:pt idx="1273">
                  <c:v>4909.8770000000004</c:v>
                </c:pt>
                <c:pt idx="1274">
                  <c:v>4913.7338999999974</c:v>
                </c:pt>
                <c:pt idx="1275">
                  <c:v>4917.5907999999999</c:v>
                </c:pt>
                <c:pt idx="1276">
                  <c:v>4921.4477999999881</c:v>
                </c:pt>
                <c:pt idx="1277">
                  <c:v>4925.3047000000006</c:v>
                </c:pt>
                <c:pt idx="1278">
                  <c:v>4929.1616000000004</c:v>
                </c:pt>
                <c:pt idx="1279">
                  <c:v>4933.0186000000003</c:v>
                </c:pt>
                <c:pt idx="1280">
                  <c:v>4936.8755000000001</c:v>
                </c:pt>
                <c:pt idx="1281">
                  <c:v>4940.7323999999999</c:v>
                </c:pt>
                <c:pt idx="1282">
                  <c:v>4944.5893999999998</c:v>
                </c:pt>
                <c:pt idx="1283">
                  <c:v>4948.4463000000014</c:v>
                </c:pt>
                <c:pt idx="1284">
                  <c:v>4952.3032000000003</c:v>
                </c:pt>
                <c:pt idx="1285">
                  <c:v>4956.1602000000003</c:v>
                </c:pt>
                <c:pt idx="1286">
                  <c:v>4960.0171</c:v>
                </c:pt>
                <c:pt idx="1287">
                  <c:v>4963.8739999999998</c:v>
                </c:pt>
                <c:pt idx="1288">
                  <c:v>4967.7309999999998</c:v>
                </c:pt>
                <c:pt idx="1289">
                  <c:v>4971.5879000000004</c:v>
                </c:pt>
                <c:pt idx="1290">
                  <c:v>4975.4447999999966</c:v>
                </c:pt>
                <c:pt idx="1291">
                  <c:v>4979.3018000000002</c:v>
                </c:pt>
                <c:pt idx="1292">
                  <c:v>4983.1587</c:v>
                </c:pt>
                <c:pt idx="1293">
                  <c:v>4987.0155999999997</c:v>
                </c:pt>
                <c:pt idx="1294">
                  <c:v>4990.8725999999997</c:v>
                </c:pt>
                <c:pt idx="1295">
                  <c:v>4994.7295000000004</c:v>
                </c:pt>
                <c:pt idx="1296">
                  <c:v>4998.5864000000001</c:v>
                </c:pt>
                <c:pt idx="1297">
                  <c:v>5002.4433999999937</c:v>
                </c:pt>
                <c:pt idx="1298">
                  <c:v>5006.3003000000008</c:v>
                </c:pt>
                <c:pt idx="1299">
                  <c:v>5010.1571999999996</c:v>
                </c:pt>
                <c:pt idx="1300">
                  <c:v>5014.0141999999996</c:v>
                </c:pt>
                <c:pt idx="1301">
                  <c:v>5017.8711000000003</c:v>
                </c:pt>
                <c:pt idx="1302">
                  <c:v>5021.7280000000001</c:v>
                </c:pt>
                <c:pt idx="1303">
                  <c:v>5025.585</c:v>
                </c:pt>
                <c:pt idx="1304">
                  <c:v>5029.4418999999998</c:v>
                </c:pt>
                <c:pt idx="1305">
                  <c:v>5033.2987999999996</c:v>
                </c:pt>
                <c:pt idx="1306">
                  <c:v>5037.1558000000014</c:v>
                </c:pt>
                <c:pt idx="1307">
                  <c:v>5041.0127000000002</c:v>
                </c:pt>
                <c:pt idx="1308">
                  <c:v>5044.8696</c:v>
                </c:pt>
                <c:pt idx="1309">
                  <c:v>5048.7266</c:v>
                </c:pt>
                <c:pt idx="1310">
                  <c:v>5052.5834999999997</c:v>
                </c:pt>
                <c:pt idx="1311">
                  <c:v>5056.4403999999986</c:v>
                </c:pt>
                <c:pt idx="1312">
                  <c:v>5060.2973999999986</c:v>
                </c:pt>
                <c:pt idx="1313">
                  <c:v>5064.1543000000001</c:v>
                </c:pt>
                <c:pt idx="1314">
                  <c:v>5068.0111999999999</c:v>
                </c:pt>
                <c:pt idx="1315">
                  <c:v>5071.8681999999999</c:v>
                </c:pt>
                <c:pt idx="1316">
                  <c:v>5075.7250999999997</c:v>
                </c:pt>
                <c:pt idx="1317">
                  <c:v>5079.5820000000003</c:v>
                </c:pt>
                <c:pt idx="1318">
                  <c:v>5083.4389999999976</c:v>
                </c:pt>
                <c:pt idx="1319">
                  <c:v>5087.2959000000001</c:v>
                </c:pt>
                <c:pt idx="1320">
                  <c:v>5091.1527999999998</c:v>
                </c:pt>
                <c:pt idx="1321">
                  <c:v>5095.0097999999998</c:v>
                </c:pt>
                <c:pt idx="1322">
                  <c:v>5098.8667000000014</c:v>
                </c:pt>
                <c:pt idx="1323">
                  <c:v>5102.7236000000003</c:v>
                </c:pt>
                <c:pt idx="1324">
                  <c:v>5106.5806000000002</c:v>
                </c:pt>
                <c:pt idx="1325">
                  <c:v>5110.4374999999882</c:v>
                </c:pt>
                <c:pt idx="1326">
                  <c:v>5114.2943999999998</c:v>
                </c:pt>
                <c:pt idx="1327">
                  <c:v>5118.1513999999997</c:v>
                </c:pt>
                <c:pt idx="1328">
                  <c:v>5122.0083000000004</c:v>
                </c:pt>
                <c:pt idx="1329">
                  <c:v>5125.8652000000002</c:v>
                </c:pt>
                <c:pt idx="1330">
                  <c:v>5129.7222000000002</c:v>
                </c:pt>
                <c:pt idx="1331">
                  <c:v>5133.5790999999999</c:v>
                </c:pt>
                <c:pt idx="1332">
                  <c:v>5137.4359999999997</c:v>
                </c:pt>
                <c:pt idx="1333">
                  <c:v>5141.2930000000006</c:v>
                </c:pt>
                <c:pt idx="1334">
                  <c:v>5145.1499000000003</c:v>
                </c:pt>
                <c:pt idx="1335">
                  <c:v>5149.0068000000001</c:v>
                </c:pt>
                <c:pt idx="1336">
                  <c:v>5152.8638000000001</c:v>
                </c:pt>
                <c:pt idx="1337">
                  <c:v>5156.7207000000008</c:v>
                </c:pt>
                <c:pt idx="1338">
                  <c:v>5160.5775999999996</c:v>
                </c:pt>
                <c:pt idx="1339">
                  <c:v>5164.4345999999996</c:v>
                </c:pt>
                <c:pt idx="1340">
                  <c:v>5168.2915000000003</c:v>
                </c:pt>
                <c:pt idx="1341">
                  <c:v>5172.1484</c:v>
                </c:pt>
                <c:pt idx="1342">
                  <c:v>5176.0054</c:v>
                </c:pt>
                <c:pt idx="1343">
                  <c:v>5179.8623000000007</c:v>
                </c:pt>
                <c:pt idx="1344">
                  <c:v>5183.7191999999995</c:v>
                </c:pt>
                <c:pt idx="1345">
                  <c:v>5187.5762000000004</c:v>
                </c:pt>
                <c:pt idx="1346">
                  <c:v>5191.4330999999966</c:v>
                </c:pt>
                <c:pt idx="1347">
                  <c:v>5195.29</c:v>
                </c:pt>
                <c:pt idx="1348">
                  <c:v>5199.1470000000008</c:v>
                </c:pt>
                <c:pt idx="1349">
                  <c:v>5203.0038999999997</c:v>
                </c:pt>
                <c:pt idx="1350">
                  <c:v>5206.8608000000004</c:v>
                </c:pt>
                <c:pt idx="1351">
                  <c:v>5210.7177999999994</c:v>
                </c:pt>
                <c:pt idx="1352">
                  <c:v>5214.5747000000001</c:v>
                </c:pt>
                <c:pt idx="1353">
                  <c:v>5218.4315999999999</c:v>
                </c:pt>
                <c:pt idx="1354">
                  <c:v>5222.2885999999999</c:v>
                </c:pt>
                <c:pt idx="1355">
                  <c:v>5226.1454999999996</c:v>
                </c:pt>
                <c:pt idx="1356">
                  <c:v>5230.0024000000003</c:v>
                </c:pt>
                <c:pt idx="1357">
                  <c:v>5233.8594000000003</c:v>
                </c:pt>
                <c:pt idx="1358">
                  <c:v>5237.7163</c:v>
                </c:pt>
                <c:pt idx="1359">
                  <c:v>5241.5731999999998</c:v>
                </c:pt>
                <c:pt idx="1360">
                  <c:v>5245.4301999999998</c:v>
                </c:pt>
                <c:pt idx="1361">
                  <c:v>5249.2870999999996</c:v>
                </c:pt>
                <c:pt idx="1362">
                  <c:v>5253.1440000000002</c:v>
                </c:pt>
                <c:pt idx="1363">
                  <c:v>5257.0010000000002</c:v>
                </c:pt>
                <c:pt idx="1364">
                  <c:v>5260.8579</c:v>
                </c:pt>
                <c:pt idx="1365">
                  <c:v>5264.7147999999997</c:v>
                </c:pt>
                <c:pt idx="1366">
                  <c:v>5268.5717999999997</c:v>
                </c:pt>
                <c:pt idx="1367">
                  <c:v>5272.4287000000004</c:v>
                </c:pt>
                <c:pt idx="1368">
                  <c:v>5276.2856000000002</c:v>
                </c:pt>
                <c:pt idx="1369">
                  <c:v>5280.1426000000001</c:v>
                </c:pt>
                <c:pt idx="1370">
                  <c:v>5283.9994999999999</c:v>
                </c:pt>
                <c:pt idx="1371">
                  <c:v>5287.8563999999997</c:v>
                </c:pt>
                <c:pt idx="1372">
                  <c:v>5291.7133999999996</c:v>
                </c:pt>
                <c:pt idx="1373">
                  <c:v>5295.5703000000003</c:v>
                </c:pt>
                <c:pt idx="1374">
                  <c:v>5299.4272000000001</c:v>
                </c:pt>
                <c:pt idx="1375">
                  <c:v>5303.2842000000001</c:v>
                </c:pt>
                <c:pt idx="1376">
                  <c:v>5307.1410999999998</c:v>
                </c:pt>
                <c:pt idx="1377">
                  <c:v>5310.9979999999996</c:v>
                </c:pt>
                <c:pt idx="1378">
                  <c:v>5314.8549999999996</c:v>
                </c:pt>
                <c:pt idx="1379">
                  <c:v>5318.7119000000002</c:v>
                </c:pt>
                <c:pt idx="1380">
                  <c:v>5322.5688</c:v>
                </c:pt>
                <c:pt idx="1381">
                  <c:v>5326.4258</c:v>
                </c:pt>
                <c:pt idx="1382">
                  <c:v>5330.2827000000007</c:v>
                </c:pt>
                <c:pt idx="1383">
                  <c:v>5334.1396000000004</c:v>
                </c:pt>
                <c:pt idx="1384">
                  <c:v>5337.9966000000004</c:v>
                </c:pt>
                <c:pt idx="1385">
                  <c:v>5341.8535000000002</c:v>
                </c:pt>
                <c:pt idx="1386">
                  <c:v>5345.7103999999999</c:v>
                </c:pt>
                <c:pt idx="1387">
                  <c:v>5349.5673999999999</c:v>
                </c:pt>
                <c:pt idx="1388">
                  <c:v>5353.4243000000006</c:v>
                </c:pt>
                <c:pt idx="1389">
                  <c:v>5357.2813000000006</c:v>
                </c:pt>
                <c:pt idx="1390">
                  <c:v>5361.1382000000003</c:v>
                </c:pt>
                <c:pt idx="1391">
                  <c:v>5364.9951000000001</c:v>
                </c:pt>
                <c:pt idx="1392">
                  <c:v>5368.8521000000001</c:v>
                </c:pt>
                <c:pt idx="1393">
                  <c:v>5372.7089999999998</c:v>
                </c:pt>
                <c:pt idx="1394">
                  <c:v>5376.5658999999996</c:v>
                </c:pt>
                <c:pt idx="1395">
                  <c:v>5380.4228999999996</c:v>
                </c:pt>
                <c:pt idx="1396">
                  <c:v>5384.2797999999984</c:v>
                </c:pt>
                <c:pt idx="1397">
                  <c:v>5388.1367</c:v>
                </c:pt>
                <c:pt idx="1398">
                  <c:v>5391.9937</c:v>
                </c:pt>
                <c:pt idx="1399">
                  <c:v>5395.8505999999998</c:v>
                </c:pt>
                <c:pt idx="1400">
                  <c:v>5399.7075000000004</c:v>
                </c:pt>
                <c:pt idx="1401">
                  <c:v>5403.5645000000004</c:v>
                </c:pt>
                <c:pt idx="1402">
                  <c:v>5407.4214000000002</c:v>
                </c:pt>
                <c:pt idx="1403">
                  <c:v>5411.2782999999999</c:v>
                </c:pt>
                <c:pt idx="1404">
                  <c:v>5415.1353000000008</c:v>
                </c:pt>
                <c:pt idx="1405">
                  <c:v>5418.9921999999997</c:v>
                </c:pt>
                <c:pt idx="1406">
                  <c:v>5422.8491000000004</c:v>
                </c:pt>
                <c:pt idx="1407">
                  <c:v>5426.7061000000003</c:v>
                </c:pt>
                <c:pt idx="1408">
                  <c:v>5430.5630000000001</c:v>
                </c:pt>
                <c:pt idx="1409">
                  <c:v>5434.4198999999999</c:v>
                </c:pt>
                <c:pt idx="1410">
                  <c:v>5438.2768999999998</c:v>
                </c:pt>
                <c:pt idx="1411">
                  <c:v>5442.1337999999996</c:v>
                </c:pt>
                <c:pt idx="1412">
                  <c:v>5445.9907000000003</c:v>
                </c:pt>
                <c:pt idx="1413">
                  <c:v>5449.8477000000003</c:v>
                </c:pt>
                <c:pt idx="1414">
                  <c:v>5453.7046</c:v>
                </c:pt>
                <c:pt idx="1415">
                  <c:v>5457.5614999999998</c:v>
                </c:pt>
                <c:pt idx="1416">
                  <c:v>5461.4184999999998</c:v>
                </c:pt>
                <c:pt idx="1417">
                  <c:v>5465.2754000000004</c:v>
                </c:pt>
                <c:pt idx="1418">
                  <c:v>5469.1323000000002</c:v>
                </c:pt>
                <c:pt idx="1419">
                  <c:v>5472.9893000000002</c:v>
                </c:pt>
                <c:pt idx="1420">
                  <c:v>5476.8462</c:v>
                </c:pt>
                <c:pt idx="1421">
                  <c:v>5480.7030999999997</c:v>
                </c:pt>
                <c:pt idx="1422">
                  <c:v>5484.5600999999997</c:v>
                </c:pt>
                <c:pt idx="1423">
                  <c:v>5488.4170000000004</c:v>
                </c:pt>
                <c:pt idx="1424">
                  <c:v>5492.2738999999974</c:v>
                </c:pt>
                <c:pt idx="1425">
                  <c:v>5496.1309000000001</c:v>
                </c:pt>
                <c:pt idx="1426">
                  <c:v>5499.9877999999881</c:v>
                </c:pt>
                <c:pt idx="1427">
                  <c:v>5503.8447000000006</c:v>
                </c:pt>
                <c:pt idx="1428">
                  <c:v>5507.7017000000014</c:v>
                </c:pt>
                <c:pt idx="1429">
                  <c:v>5511.5586000000003</c:v>
                </c:pt>
                <c:pt idx="1430">
                  <c:v>5515.4155000000001</c:v>
                </c:pt>
                <c:pt idx="1431">
                  <c:v>5519.2725</c:v>
                </c:pt>
                <c:pt idx="1432">
                  <c:v>5523.1293999999998</c:v>
                </c:pt>
                <c:pt idx="1433">
                  <c:v>5526.9862999999996</c:v>
                </c:pt>
                <c:pt idx="1434">
                  <c:v>5530.8433000000005</c:v>
                </c:pt>
                <c:pt idx="1435">
                  <c:v>5534.7002000000002</c:v>
                </c:pt>
                <c:pt idx="1436">
                  <c:v>5538.5571</c:v>
                </c:pt>
                <c:pt idx="1437">
                  <c:v>5542.4141</c:v>
                </c:pt>
                <c:pt idx="1438">
                  <c:v>5546.2709999999997</c:v>
                </c:pt>
                <c:pt idx="1439">
                  <c:v>5550.1279000000004</c:v>
                </c:pt>
                <c:pt idx="1440">
                  <c:v>5553.9848999999986</c:v>
                </c:pt>
                <c:pt idx="1441">
                  <c:v>5557.8418000000001</c:v>
                </c:pt>
                <c:pt idx="1442">
                  <c:v>5561.6987000000008</c:v>
                </c:pt>
                <c:pt idx="1443">
                  <c:v>5565.5557000000008</c:v>
                </c:pt>
                <c:pt idx="1444">
                  <c:v>5569.4125999999997</c:v>
                </c:pt>
                <c:pt idx="1445">
                  <c:v>5573.2695000000003</c:v>
                </c:pt>
                <c:pt idx="1446">
                  <c:v>5577.1265000000003</c:v>
                </c:pt>
                <c:pt idx="1447">
                  <c:v>5580.9833999999964</c:v>
                </c:pt>
                <c:pt idx="1448">
                  <c:v>5584.8403000000008</c:v>
                </c:pt>
                <c:pt idx="1449">
                  <c:v>5588.6973000000007</c:v>
                </c:pt>
                <c:pt idx="1450">
                  <c:v>5592.5541999999996</c:v>
                </c:pt>
                <c:pt idx="1451">
                  <c:v>5596.4111000000003</c:v>
                </c:pt>
                <c:pt idx="1452">
                  <c:v>5600.2681000000002</c:v>
                </c:pt>
                <c:pt idx="1453">
                  <c:v>5604.125</c:v>
                </c:pt>
                <c:pt idx="1454">
                  <c:v>5607.9818999999998</c:v>
                </c:pt>
                <c:pt idx="1455">
                  <c:v>5611.8388999999997</c:v>
                </c:pt>
                <c:pt idx="1456">
                  <c:v>5615.6958000000004</c:v>
                </c:pt>
                <c:pt idx="1457">
                  <c:v>5619.5527000000002</c:v>
                </c:pt>
                <c:pt idx="1458">
                  <c:v>5623.4097000000002</c:v>
                </c:pt>
                <c:pt idx="1459">
                  <c:v>5627.2665999999999</c:v>
                </c:pt>
                <c:pt idx="1460">
                  <c:v>5631.1234999999997</c:v>
                </c:pt>
                <c:pt idx="1461">
                  <c:v>5634.9804999999997</c:v>
                </c:pt>
                <c:pt idx="1462">
                  <c:v>5638.8373999999994</c:v>
                </c:pt>
                <c:pt idx="1463">
                  <c:v>5642.6943000000001</c:v>
                </c:pt>
                <c:pt idx="1464">
                  <c:v>5646.5513000000001</c:v>
                </c:pt>
                <c:pt idx="1465">
                  <c:v>5650.4081999999999</c:v>
                </c:pt>
                <c:pt idx="1466">
                  <c:v>5654.2650999999996</c:v>
                </c:pt>
                <c:pt idx="1467">
                  <c:v>5658.1220999999996</c:v>
                </c:pt>
                <c:pt idx="1468">
                  <c:v>5661.9789999999985</c:v>
                </c:pt>
                <c:pt idx="1469">
                  <c:v>5665.8359</c:v>
                </c:pt>
                <c:pt idx="1470">
                  <c:v>5669.6929</c:v>
                </c:pt>
                <c:pt idx="1471">
                  <c:v>5673.5497999999998</c:v>
                </c:pt>
                <c:pt idx="1472">
                  <c:v>5677.4066999999995</c:v>
                </c:pt>
                <c:pt idx="1473">
                  <c:v>5681.2637000000004</c:v>
                </c:pt>
                <c:pt idx="1474">
                  <c:v>5685.1206000000002</c:v>
                </c:pt>
                <c:pt idx="1475">
                  <c:v>5688.9774999999881</c:v>
                </c:pt>
                <c:pt idx="1476">
                  <c:v>5692.8344999999999</c:v>
                </c:pt>
                <c:pt idx="1477">
                  <c:v>5696.6913999999997</c:v>
                </c:pt>
                <c:pt idx="1478">
                  <c:v>5700.5483000000004</c:v>
                </c:pt>
                <c:pt idx="1479">
                  <c:v>5704.4053000000004</c:v>
                </c:pt>
                <c:pt idx="1480">
                  <c:v>5708.2622000000001</c:v>
                </c:pt>
                <c:pt idx="1481">
                  <c:v>5712.1190999999999</c:v>
                </c:pt>
                <c:pt idx="1482">
                  <c:v>5715.9760999999999</c:v>
                </c:pt>
                <c:pt idx="1483">
                  <c:v>5719.8330000000014</c:v>
                </c:pt>
                <c:pt idx="1484">
                  <c:v>5723.6899000000003</c:v>
                </c:pt>
                <c:pt idx="1485">
                  <c:v>5727.5469000000003</c:v>
                </c:pt>
                <c:pt idx="1486">
                  <c:v>5731.4037999999882</c:v>
                </c:pt>
                <c:pt idx="1487">
                  <c:v>5735.2607000000007</c:v>
                </c:pt>
                <c:pt idx="1488">
                  <c:v>5739.1177000000007</c:v>
                </c:pt>
                <c:pt idx="1489">
                  <c:v>5742.9745999999996</c:v>
                </c:pt>
                <c:pt idx="1490">
                  <c:v>5746.8315000000002</c:v>
                </c:pt>
                <c:pt idx="1491">
                  <c:v>5750.6885000000002</c:v>
                </c:pt>
                <c:pt idx="1492">
                  <c:v>5754.5454</c:v>
                </c:pt>
                <c:pt idx="1493">
                  <c:v>5758.4023000000007</c:v>
                </c:pt>
                <c:pt idx="1494">
                  <c:v>5762.2593000000006</c:v>
                </c:pt>
                <c:pt idx="1495">
                  <c:v>5766.1162000000004</c:v>
                </c:pt>
                <c:pt idx="1496">
                  <c:v>5769.9730999999974</c:v>
                </c:pt>
                <c:pt idx="1497">
                  <c:v>5773.8301000000001</c:v>
                </c:pt>
                <c:pt idx="1498">
                  <c:v>5777.6870000000008</c:v>
                </c:pt>
                <c:pt idx="1499">
                  <c:v>5781.5438999999997</c:v>
                </c:pt>
                <c:pt idx="1500">
                  <c:v>5785.4008999999996</c:v>
                </c:pt>
                <c:pt idx="1501">
                  <c:v>5789.2577999999976</c:v>
                </c:pt>
                <c:pt idx="1502">
                  <c:v>5793.1147000000001</c:v>
                </c:pt>
                <c:pt idx="1503">
                  <c:v>5796.9717000000001</c:v>
                </c:pt>
                <c:pt idx="1504">
                  <c:v>5800.8285999999998</c:v>
                </c:pt>
                <c:pt idx="1505">
                  <c:v>5804.6854999999996</c:v>
                </c:pt>
                <c:pt idx="1506">
                  <c:v>5808.5424999999996</c:v>
                </c:pt>
                <c:pt idx="1507">
                  <c:v>5812.3994000000002</c:v>
                </c:pt>
                <c:pt idx="1508">
                  <c:v>5816.2563</c:v>
                </c:pt>
                <c:pt idx="1509">
                  <c:v>5820.1133</c:v>
                </c:pt>
                <c:pt idx="1510">
                  <c:v>5823.9701999999997</c:v>
                </c:pt>
                <c:pt idx="1511">
                  <c:v>5827.8271000000004</c:v>
                </c:pt>
                <c:pt idx="1512">
                  <c:v>5831.6841000000004</c:v>
                </c:pt>
                <c:pt idx="1513">
                  <c:v>5835.5410000000002</c:v>
                </c:pt>
                <c:pt idx="1514">
                  <c:v>5839.3978999999999</c:v>
                </c:pt>
                <c:pt idx="1515">
                  <c:v>5843.2548999999999</c:v>
                </c:pt>
                <c:pt idx="1516">
                  <c:v>5847.1117999999997</c:v>
                </c:pt>
                <c:pt idx="1517">
                  <c:v>5850.9687999999996</c:v>
                </c:pt>
                <c:pt idx="1518">
                  <c:v>5854.8257000000003</c:v>
                </c:pt>
                <c:pt idx="1519">
                  <c:v>5858.6826000000001</c:v>
                </c:pt>
                <c:pt idx="1520">
                  <c:v>5862.5396000000001</c:v>
                </c:pt>
                <c:pt idx="1521">
                  <c:v>5866.3964999999998</c:v>
                </c:pt>
                <c:pt idx="1522">
                  <c:v>5870.2533999999996</c:v>
                </c:pt>
                <c:pt idx="1523">
                  <c:v>5874.1103999999996</c:v>
                </c:pt>
                <c:pt idx="1524">
                  <c:v>5877.9673000000003</c:v>
                </c:pt>
                <c:pt idx="1525">
                  <c:v>5881.8242</c:v>
                </c:pt>
                <c:pt idx="1526">
                  <c:v>5885.6812</c:v>
                </c:pt>
                <c:pt idx="1527">
                  <c:v>5889.5380999999998</c:v>
                </c:pt>
                <c:pt idx="1528">
                  <c:v>5893.3950000000004</c:v>
                </c:pt>
                <c:pt idx="1529">
                  <c:v>5897.2520000000004</c:v>
                </c:pt>
                <c:pt idx="1530">
                  <c:v>5901.1089000000002</c:v>
                </c:pt>
                <c:pt idx="1531">
                  <c:v>5904.9657999999999</c:v>
                </c:pt>
                <c:pt idx="1532">
                  <c:v>5908.8227999999999</c:v>
                </c:pt>
                <c:pt idx="1533">
                  <c:v>5912.6797000000006</c:v>
                </c:pt>
                <c:pt idx="1534">
                  <c:v>5916.5366000000004</c:v>
                </c:pt>
                <c:pt idx="1535">
                  <c:v>5920.3936000000003</c:v>
                </c:pt>
                <c:pt idx="1536">
                  <c:v>5924.2505000000001</c:v>
                </c:pt>
                <c:pt idx="1537">
                  <c:v>5928.1073999999999</c:v>
                </c:pt>
                <c:pt idx="1538">
                  <c:v>5931.9643999999998</c:v>
                </c:pt>
                <c:pt idx="1539">
                  <c:v>5935.8213000000014</c:v>
                </c:pt>
                <c:pt idx="1540">
                  <c:v>5939.6782000000003</c:v>
                </c:pt>
                <c:pt idx="1541">
                  <c:v>5943.5352000000003</c:v>
                </c:pt>
                <c:pt idx="1542">
                  <c:v>5947.3921</c:v>
                </c:pt>
                <c:pt idx="1543">
                  <c:v>5951.2489999999998</c:v>
                </c:pt>
                <c:pt idx="1544">
                  <c:v>5955.1059999999998</c:v>
                </c:pt>
                <c:pt idx="1545">
                  <c:v>5958.9629000000004</c:v>
                </c:pt>
                <c:pt idx="1546">
                  <c:v>5962.8198000000002</c:v>
                </c:pt>
                <c:pt idx="1547">
                  <c:v>5966.6768000000002</c:v>
                </c:pt>
                <c:pt idx="1548">
                  <c:v>5970.5337</c:v>
                </c:pt>
                <c:pt idx="1549">
                  <c:v>5974.3905999999997</c:v>
                </c:pt>
                <c:pt idx="1550">
                  <c:v>5978.2475999999997</c:v>
                </c:pt>
                <c:pt idx="1551">
                  <c:v>5982.1045000000004</c:v>
                </c:pt>
                <c:pt idx="1552">
                  <c:v>5985.9614000000001</c:v>
                </c:pt>
                <c:pt idx="1553">
                  <c:v>5989.8184000000001</c:v>
                </c:pt>
                <c:pt idx="1554">
                  <c:v>5993.6753000000008</c:v>
                </c:pt>
                <c:pt idx="1555">
                  <c:v>5997.5321999999996</c:v>
                </c:pt>
                <c:pt idx="1556">
                  <c:v>6001.3891999999996</c:v>
                </c:pt>
                <c:pt idx="1557">
                  <c:v>6005.2461000000003</c:v>
                </c:pt>
                <c:pt idx="1558">
                  <c:v>6009.1030000000001</c:v>
                </c:pt>
                <c:pt idx="1559">
                  <c:v>6012.96</c:v>
                </c:pt>
                <c:pt idx="1560">
                  <c:v>6016.8168999999998</c:v>
                </c:pt>
                <c:pt idx="1561">
                  <c:v>6020.6737999999996</c:v>
                </c:pt>
                <c:pt idx="1562">
                  <c:v>6024.5308000000005</c:v>
                </c:pt>
                <c:pt idx="1563">
                  <c:v>6028.3877000000002</c:v>
                </c:pt>
                <c:pt idx="1564">
                  <c:v>6032.2446</c:v>
                </c:pt>
                <c:pt idx="1565">
                  <c:v>6036.1016</c:v>
                </c:pt>
                <c:pt idx="1566">
                  <c:v>6039.9584999999997</c:v>
                </c:pt>
                <c:pt idx="1567">
                  <c:v>6043.8154000000004</c:v>
                </c:pt>
                <c:pt idx="1568">
                  <c:v>6047.6724000000004</c:v>
                </c:pt>
                <c:pt idx="1569">
                  <c:v>6051.5293000000001</c:v>
                </c:pt>
                <c:pt idx="1570">
                  <c:v>6055.3861999999999</c:v>
                </c:pt>
                <c:pt idx="1571">
                  <c:v>6059.2431999999999</c:v>
                </c:pt>
                <c:pt idx="1572">
                  <c:v>6063.1000999999997</c:v>
                </c:pt>
                <c:pt idx="1573">
                  <c:v>6066.9570000000003</c:v>
                </c:pt>
                <c:pt idx="1574">
                  <c:v>6070.8140000000003</c:v>
                </c:pt>
                <c:pt idx="1575">
                  <c:v>6074.6709000000001</c:v>
                </c:pt>
                <c:pt idx="1576">
                  <c:v>6078.5277999999998</c:v>
                </c:pt>
                <c:pt idx="1577">
                  <c:v>6082.3847999999998</c:v>
                </c:pt>
                <c:pt idx="1578">
                  <c:v>6086.2416999999996</c:v>
                </c:pt>
                <c:pt idx="1579">
                  <c:v>6090.0986000000003</c:v>
                </c:pt>
                <c:pt idx="1580">
                  <c:v>6093.9556000000002</c:v>
                </c:pt>
                <c:pt idx="1581">
                  <c:v>6097.8125</c:v>
                </c:pt>
                <c:pt idx="1582">
                  <c:v>6101.6693999999998</c:v>
                </c:pt>
                <c:pt idx="1583">
                  <c:v>6105.5263999999997</c:v>
                </c:pt>
                <c:pt idx="1584">
                  <c:v>6109.3833000000004</c:v>
                </c:pt>
                <c:pt idx="1585">
                  <c:v>6113.2402000000002</c:v>
                </c:pt>
                <c:pt idx="1586">
                  <c:v>6117.0972000000002</c:v>
                </c:pt>
                <c:pt idx="1587">
                  <c:v>6120.9540999999999</c:v>
                </c:pt>
                <c:pt idx="1588">
                  <c:v>6124.8109999999997</c:v>
                </c:pt>
                <c:pt idx="1589">
                  <c:v>6128.6679999999997</c:v>
                </c:pt>
                <c:pt idx="1590">
                  <c:v>6132.5249000000003</c:v>
                </c:pt>
                <c:pt idx="1591">
                  <c:v>6136.3818000000001</c:v>
                </c:pt>
                <c:pt idx="1592">
                  <c:v>6140.2387999999964</c:v>
                </c:pt>
                <c:pt idx="1593">
                  <c:v>6144.0957000000008</c:v>
                </c:pt>
                <c:pt idx="1594">
                  <c:v>6147.9525999999996</c:v>
                </c:pt>
                <c:pt idx="1595">
                  <c:v>6151.8095999999996</c:v>
                </c:pt>
                <c:pt idx="1596">
                  <c:v>6155.6665000000003</c:v>
                </c:pt>
                <c:pt idx="1597">
                  <c:v>6159.5234</c:v>
                </c:pt>
                <c:pt idx="1598">
                  <c:v>6163.3804</c:v>
                </c:pt>
                <c:pt idx="1599">
                  <c:v>6167.2372999999989</c:v>
                </c:pt>
                <c:pt idx="1600">
                  <c:v>6171.0941999999995</c:v>
                </c:pt>
                <c:pt idx="1601">
                  <c:v>6174.9512000000004</c:v>
                </c:pt>
                <c:pt idx="1602">
                  <c:v>6178.8081000000002</c:v>
                </c:pt>
                <c:pt idx="1603">
                  <c:v>6182.665</c:v>
                </c:pt>
                <c:pt idx="1604">
                  <c:v>6186.5219999999999</c:v>
                </c:pt>
                <c:pt idx="1605">
                  <c:v>6190.3788999999997</c:v>
                </c:pt>
                <c:pt idx="1606">
                  <c:v>6194.2357999999986</c:v>
                </c:pt>
                <c:pt idx="1607">
                  <c:v>6198.0928000000004</c:v>
                </c:pt>
                <c:pt idx="1608">
                  <c:v>6201.9497000000001</c:v>
                </c:pt>
                <c:pt idx="1609">
                  <c:v>6205.8065999999999</c:v>
                </c:pt>
                <c:pt idx="1610">
                  <c:v>6209.6635999999999</c:v>
                </c:pt>
                <c:pt idx="1611">
                  <c:v>6213.5204999999996</c:v>
                </c:pt>
                <c:pt idx="1612">
                  <c:v>6217.3773999999976</c:v>
                </c:pt>
                <c:pt idx="1613">
                  <c:v>6221.2343999999975</c:v>
                </c:pt>
                <c:pt idx="1614">
                  <c:v>6225.0913</c:v>
                </c:pt>
                <c:pt idx="1615">
                  <c:v>6228.9481999999998</c:v>
                </c:pt>
                <c:pt idx="1616">
                  <c:v>6232.8051999999998</c:v>
                </c:pt>
                <c:pt idx="1617">
                  <c:v>6236.6620999999996</c:v>
                </c:pt>
                <c:pt idx="1618">
                  <c:v>6240.5190000000002</c:v>
                </c:pt>
                <c:pt idx="1619">
                  <c:v>6244.3760000000002</c:v>
                </c:pt>
                <c:pt idx="1620">
                  <c:v>6248.2329</c:v>
                </c:pt>
                <c:pt idx="1621">
                  <c:v>6252.0897999999997</c:v>
                </c:pt>
                <c:pt idx="1622">
                  <c:v>6255.9467999999997</c:v>
                </c:pt>
                <c:pt idx="1623">
                  <c:v>6259.8037000000004</c:v>
                </c:pt>
                <c:pt idx="1624">
                  <c:v>6263.6606000000002</c:v>
                </c:pt>
                <c:pt idx="1625">
                  <c:v>6267.5176000000001</c:v>
                </c:pt>
                <c:pt idx="1626">
                  <c:v>6271.3744999999999</c:v>
                </c:pt>
                <c:pt idx="1627">
                  <c:v>6275.2313999999997</c:v>
                </c:pt>
                <c:pt idx="1628">
                  <c:v>6279.0883999999996</c:v>
                </c:pt>
                <c:pt idx="1629">
                  <c:v>6282.9453000000003</c:v>
                </c:pt>
                <c:pt idx="1630">
                  <c:v>6286.8022000000001</c:v>
                </c:pt>
                <c:pt idx="1631">
                  <c:v>6290.6592000000001</c:v>
                </c:pt>
                <c:pt idx="1632">
                  <c:v>6294.5160999999998</c:v>
                </c:pt>
                <c:pt idx="1633">
                  <c:v>6298.3730000000014</c:v>
                </c:pt>
                <c:pt idx="1634">
                  <c:v>6302.23</c:v>
                </c:pt>
                <c:pt idx="1635">
                  <c:v>6306.0869000000002</c:v>
                </c:pt>
                <c:pt idx="1636">
                  <c:v>6309.9437999999882</c:v>
                </c:pt>
                <c:pt idx="1637">
                  <c:v>6313.8008</c:v>
                </c:pt>
                <c:pt idx="1638">
                  <c:v>6317.6577000000007</c:v>
                </c:pt>
                <c:pt idx="1639">
                  <c:v>6321.5146000000004</c:v>
                </c:pt>
                <c:pt idx="1640">
                  <c:v>6325.3716000000004</c:v>
                </c:pt>
                <c:pt idx="1641">
                  <c:v>6329.2285000000002</c:v>
                </c:pt>
                <c:pt idx="1642">
                  <c:v>6333.0853999999999</c:v>
                </c:pt>
                <c:pt idx="1643">
                  <c:v>6336.9423999999999</c:v>
                </c:pt>
                <c:pt idx="1644">
                  <c:v>6340.7993000000006</c:v>
                </c:pt>
                <c:pt idx="1645">
                  <c:v>6344.6563000000006</c:v>
                </c:pt>
                <c:pt idx="1646">
                  <c:v>6348.5132000000003</c:v>
                </c:pt>
                <c:pt idx="1647">
                  <c:v>6352.3701000000001</c:v>
                </c:pt>
                <c:pt idx="1648">
                  <c:v>6356.2271000000001</c:v>
                </c:pt>
                <c:pt idx="1649">
                  <c:v>6360.0839999999998</c:v>
                </c:pt>
                <c:pt idx="1650">
                  <c:v>6363.9408999999996</c:v>
                </c:pt>
                <c:pt idx="1651">
                  <c:v>6367.7978999999996</c:v>
                </c:pt>
                <c:pt idx="1652">
                  <c:v>6371.6548000000003</c:v>
                </c:pt>
                <c:pt idx="1653">
                  <c:v>6375.5117</c:v>
                </c:pt>
                <c:pt idx="1654">
                  <c:v>6379.3687</c:v>
                </c:pt>
                <c:pt idx="1655">
                  <c:v>6383.2255999999998</c:v>
                </c:pt>
                <c:pt idx="1656">
                  <c:v>6387.0825000000004</c:v>
                </c:pt>
                <c:pt idx="1657">
                  <c:v>6390.9394999999986</c:v>
                </c:pt>
                <c:pt idx="1658">
                  <c:v>6394.7964000000002</c:v>
                </c:pt>
                <c:pt idx="1659">
                  <c:v>6398.6533000000009</c:v>
                </c:pt>
                <c:pt idx="1660">
                  <c:v>6402.5103000000008</c:v>
                </c:pt>
                <c:pt idx="1661">
                  <c:v>6406.3671999999997</c:v>
                </c:pt>
                <c:pt idx="1662">
                  <c:v>6410.2241000000004</c:v>
                </c:pt>
                <c:pt idx="1663">
                  <c:v>6414.0811000000003</c:v>
                </c:pt>
                <c:pt idx="1664">
                  <c:v>6417.9379999999937</c:v>
                </c:pt>
                <c:pt idx="1665">
                  <c:v>6421.7948999999999</c:v>
                </c:pt>
                <c:pt idx="1666">
                  <c:v>6425.6518999999998</c:v>
                </c:pt>
                <c:pt idx="1667">
                  <c:v>6429.5087999999996</c:v>
                </c:pt>
                <c:pt idx="1668">
                  <c:v>6433.3657000000003</c:v>
                </c:pt>
                <c:pt idx="1669">
                  <c:v>6437.2227000000003</c:v>
                </c:pt>
                <c:pt idx="1670">
                  <c:v>6441.0796</c:v>
                </c:pt>
                <c:pt idx="1671">
                  <c:v>6444.9364999999998</c:v>
                </c:pt>
                <c:pt idx="1672">
                  <c:v>6448.7934999999998</c:v>
                </c:pt>
                <c:pt idx="1673">
                  <c:v>6452.6504000000004</c:v>
                </c:pt>
                <c:pt idx="1674">
                  <c:v>6456.5073000000002</c:v>
                </c:pt>
                <c:pt idx="1675">
                  <c:v>6460.3643000000002</c:v>
                </c:pt>
                <c:pt idx="1676">
                  <c:v>6464.2212</c:v>
                </c:pt>
                <c:pt idx="1677">
                  <c:v>6468.0780999999997</c:v>
                </c:pt>
                <c:pt idx="1678">
                  <c:v>6471.9350999999997</c:v>
                </c:pt>
                <c:pt idx="1679">
                  <c:v>6475.7920000000004</c:v>
                </c:pt>
                <c:pt idx="1680">
                  <c:v>6479.6489000000001</c:v>
                </c:pt>
                <c:pt idx="1681">
                  <c:v>6483.5059000000001</c:v>
                </c:pt>
                <c:pt idx="1682">
                  <c:v>6487.3627999999999</c:v>
                </c:pt>
                <c:pt idx="1683">
                  <c:v>6491.2197000000006</c:v>
                </c:pt>
                <c:pt idx="1684">
                  <c:v>6495.0767000000014</c:v>
                </c:pt>
                <c:pt idx="1685">
                  <c:v>6498.9335999999976</c:v>
                </c:pt>
                <c:pt idx="1686">
                  <c:v>6502.7905000000001</c:v>
                </c:pt>
                <c:pt idx="1687">
                  <c:v>6506.6475</c:v>
                </c:pt>
                <c:pt idx="1688">
                  <c:v>6510.5043999999998</c:v>
                </c:pt>
                <c:pt idx="1689">
                  <c:v>6514.3613000000014</c:v>
                </c:pt>
                <c:pt idx="1690">
                  <c:v>6518.2183000000005</c:v>
                </c:pt>
                <c:pt idx="1691">
                  <c:v>6522.0752000000002</c:v>
                </c:pt>
                <c:pt idx="1692">
                  <c:v>6525.9321</c:v>
                </c:pt>
                <c:pt idx="1693">
                  <c:v>6529.7891</c:v>
                </c:pt>
                <c:pt idx="1694">
                  <c:v>6533.6459999999997</c:v>
                </c:pt>
                <c:pt idx="1695">
                  <c:v>6537.5029000000004</c:v>
                </c:pt>
                <c:pt idx="1696">
                  <c:v>6541.3599000000004</c:v>
                </c:pt>
                <c:pt idx="1697">
                  <c:v>6545.2168000000001</c:v>
                </c:pt>
                <c:pt idx="1698">
                  <c:v>6549.0736999999999</c:v>
                </c:pt>
                <c:pt idx="1699">
                  <c:v>6552.930699999999</c:v>
                </c:pt>
                <c:pt idx="1700">
                  <c:v>6556.7875999999997</c:v>
                </c:pt>
                <c:pt idx="1701">
                  <c:v>6560.6445000000003</c:v>
                </c:pt>
                <c:pt idx="1702">
                  <c:v>6564.5015000000003</c:v>
                </c:pt>
                <c:pt idx="1703">
                  <c:v>6568.3584000000001</c:v>
                </c:pt>
                <c:pt idx="1704">
                  <c:v>6572.2153000000008</c:v>
                </c:pt>
                <c:pt idx="1705">
                  <c:v>6576.0723000000007</c:v>
                </c:pt>
                <c:pt idx="1706">
                  <c:v>6579.9291999999996</c:v>
                </c:pt>
                <c:pt idx="1707">
                  <c:v>6583.7861000000003</c:v>
                </c:pt>
                <c:pt idx="1708">
                  <c:v>6587.6431000000002</c:v>
                </c:pt>
                <c:pt idx="1709">
                  <c:v>6591.5</c:v>
                </c:pt>
                <c:pt idx="1710">
                  <c:v>6595.3568999999998</c:v>
                </c:pt>
                <c:pt idx="1711">
                  <c:v>6599.2138999999997</c:v>
                </c:pt>
                <c:pt idx="1712">
                  <c:v>6603.0708000000004</c:v>
                </c:pt>
                <c:pt idx="1713">
                  <c:v>6606.9277000000002</c:v>
                </c:pt>
                <c:pt idx="1714">
                  <c:v>6610.7847000000002</c:v>
                </c:pt>
                <c:pt idx="1715">
                  <c:v>6614.6415999999999</c:v>
                </c:pt>
                <c:pt idx="1716">
                  <c:v>6618.4984999999997</c:v>
                </c:pt>
                <c:pt idx="1717">
                  <c:v>6622.3554999999997</c:v>
                </c:pt>
                <c:pt idx="1718">
                  <c:v>6626.2124000000003</c:v>
                </c:pt>
                <c:pt idx="1719">
                  <c:v>6630.0693000000001</c:v>
                </c:pt>
                <c:pt idx="1720">
                  <c:v>6633.9263000000001</c:v>
                </c:pt>
                <c:pt idx="1721">
                  <c:v>6637.7831999999999</c:v>
                </c:pt>
                <c:pt idx="1722">
                  <c:v>6641.6400999999996</c:v>
                </c:pt>
                <c:pt idx="1723">
                  <c:v>6645.4970999999996</c:v>
                </c:pt>
                <c:pt idx="1724">
                  <c:v>6649.3540000000003</c:v>
                </c:pt>
                <c:pt idx="1725">
                  <c:v>6653.2109</c:v>
                </c:pt>
                <c:pt idx="1726">
                  <c:v>6657.0679</c:v>
                </c:pt>
                <c:pt idx="1727">
                  <c:v>6660.9247999999998</c:v>
                </c:pt>
                <c:pt idx="1728">
                  <c:v>6664.7816999999995</c:v>
                </c:pt>
                <c:pt idx="1729">
                  <c:v>6668.6387000000004</c:v>
                </c:pt>
                <c:pt idx="1730">
                  <c:v>6672.4956000000002</c:v>
                </c:pt>
                <c:pt idx="1731">
                  <c:v>6676.3525</c:v>
                </c:pt>
                <c:pt idx="1732">
                  <c:v>6680.2094999999999</c:v>
                </c:pt>
                <c:pt idx="1733">
                  <c:v>6684.0663999999997</c:v>
                </c:pt>
                <c:pt idx="1734">
                  <c:v>6687.9233000000004</c:v>
                </c:pt>
                <c:pt idx="1735">
                  <c:v>6691.7803000000004</c:v>
                </c:pt>
                <c:pt idx="1736">
                  <c:v>6695.6372000000001</c:v>
                </c:pt>
                <c:pt idx="1737">
                  <c:v>6699.4940999999999</c:v>
                </c:pt>
                <c:pt idx="1738">
                  <c:v>6703.3510999999999</c:v>
                </c:pt>
                <c:pt idx="1739">
                  <c:v>6707.2079999999996</c:v>
                </c:pt>
                <c:pt idx="1740">
                  <c:v>6711.0649000000003</c:v>
                </c:pt>
                <c:pt idx="1741">
                  <c:v>6714.9219000000003</c:v>
                </c:pt>
                <c:pt idx="1742">
                  <c:v>6718.7787999999882</c:v>
                </c:pt>
                <c:pt idx="1743">
                  <c:v>6722.6357000000007</c:v>
                </c:pt>
                <c:pt idx="1744">
                  <c:v>6726.4927000000007</c:v>
                </c:pt>
                <c:pt idx="1745">
                  <c:v>6730.3495999999996</c:v>
                </c:pt>
                <c:pt idx="1746">
                  <c:v>6734.2065000000002</c:v>
                </c:pt>
                <c:pt idx="1747">
                  <c:v>6738.0635000000002</c:v>
                </c:pt>
                <c:pt idx="1748">
                  <c:v>6741.9204</c:v>
                </c:pt>
                <c:pt idx="1749">
                  <c:v>6745.7772999999988</c:v>
                </c:pt>
                <c:pt idx="1750">
                  <c:v>6749.6343000000006</c:v>
                </c:pt>
                <c:pt idx="1751">
                  <c:v>6753.4912000000004</c:v>
                </c:pt>
                <c:pt idx="1752">
                  <c:v>6757.3481000000002</c:v>
                </c:pt>
                <c:pt idx="1753">
                  <c:v>6761.2051000000001</c:v>
                </c:pt>
                <c:pt idx="1754">
                  <c:v>6765.0619999999999</c:v>
                </c:pt>
                <c:pt idx="1755">
                  <c:v>6768.9188999999997</c:v>
                </c:pt>
                <c:pt idx="1756">
                  <c:v>6772.7758999999996</c:v>
                </c:pt>
                <c:pt idx="1757">
                  <c:v>6776.6328000000003</c:v>
                </c:pt>
                <c:pt idx="1758">
                  <c:v>6780.4897000000001</c:v>
                </c:pt>
                <c:pt idx="1759">
                  <c:v>6784.3467000000001</c:v>
                </c:pt>
                <c:pt idx="1760">
                  <c:v>6788.2035999999998</c:v>
                </c:pt>
                <c:pt idx="1761">
                  <c:v>6792.0604999999996</c:v>
                </c:pt>
                <c:pt idx="1762">
                  <c:v>6795.9174999999996</c:v>
                </c:pt>
                <c:pt idx="1763">
                  <c:v>6799.7743999999984</c:v>
                </c:pt>
                <c:pt idx="1764">
                  <c:v>6803.6313</c:v>
                </c:pt>
                <c:pt idx="1765">
                  <c:v>6807.4883</c:v>
                </c:pt>
                <c:pt idx="1766">
                  <c:v>6811.3451999999997</c:v>
                </c:pt>
                <c:pt idx="1767">
                  <c:v>6815.2021000000004</c:v>
                </c:pt>
                <c:pt idx="1768">
                  <c:v>6819.0591000000004</c:v>
                </c:pt>
                <c:pt idx="1769">
                  <c:v>6822.9160000000002</c:v>
                </c:pt>
                <c:pt idx="1770">
                  <c:v>6826.7728999999999</c:v>
                </c:pt>
                <c:pt idx="1771">
                  <c:v>6830.6298999999999</c:v>
                </c:pt>
                <c:pt idx="1772">
                  <c:v>6834.4867999999997</c:v>
                </c:pt>
                <c:pt idx="1773">
                  <c:v>6838.3437999999996</c:v>
                </c:pt>
                <c:pt idx="1774">
                  <c:v>6842.2007000000003</c:v>
                </c:pt>
                <c:pt idx="1775">
                  <c:v>6846.0576000000001</c:v>
                </c:pt>
                <c:pt idx="1776">
                  <c:v>6849.9146000000001</c:v>
                </c:pt>
                <c:pt idx="1777">
                  <c:v>6853.7714999999998</c:v>
                </c:pt>
                <c:pt idx="1778">
                  <c:v>6857.6283999999996</c:v>
                </c:pt>
                <c:pt idx="1779">
                  <c:v>6861.4853999999996</c:v>
                </c:pt>
                <c:pt idx="1780">
                  <c:v>6865.3423000000003</c:v>
                </c:pt>
                <c:pt idx="1781">
                  <c:v>6869.1992</c:v>
                </c:pt>
                <c:pt idx="1782">
                  <c:v>6873.0562</c:v>
                </c:pt>
                <c:pt idx="1783">
                  <c:v>6876.9130999999998</c:v>
                </c:pt>
                <c:pt idx="1784">
                  <c:v>6880.77</c:v>
                </c:pt>
                <c:pt idx="1785">
                  <c:v>6884.6270000000004</c:v>
                </c:pt>
                <c:pt idx="1786">
                  <c:v>6888.4838999999974</c:v>
                </c:pt>
                <c:pt idx="1787">
                  <c:v>6892.3407999999999</c:v>
                </c:pt>
                <c:pt idx="1788">
                  <c:v>6896.1977999999999</c:v>
                </c:pt>
                <c:pt idx="1789">
                  <c:v>6900.0547000000006</c:v>
                </c:pt>
                <c:pt idx="1790">
                  <c:v>6903.9116000000004</c:v>
                </c:pt>
                <c:pt idx="1791">
                  <c:v>6907.7686000000003</c:v>
                </c:pt>
                <c:pt idx="1792">
                  <c:v>6911.6255000000001</c:v>
                </c:pt>
                <c:pt idx="1793">
                  <c:v>6915.4823999999999</c:v>
                </c:pt>
                <c:pt idx="1794">
                  <c:v>6919.3393999999998</c:v>
                </c:pt>
                <c:pt idx="1795">
                  <c:v>6923.1963000000014</c:v>
                </c:pt>
                <c:pt idx="1796">
                  <c:v>6927.0532000000003</c:v>
                </c:pt>
                <c:pt idx="1797">
                  <c:v>6930.9102000000003</c:v>
                </c:pt>
                <c:pt idx="1798">
                  <c:v>6934.7671</c:v>
                </c:pt>
                <c:pt idx="1799">
                  <c:v>6938.6239999999998</c:v>
                </c:pt>
                <c:pt idx="1800">
                  <c:v>6942.4809999999998</c:v>
                </c:pt>
                <c:pt idx="1801">
                  <c:v>6946.3379000000004</c:v>
                </c:pt>
                <c:pt idx="1802">
                  <c:v>6950.1948000000002</c:v>
                </c:pt>
                <c:pt idx="1803">
                  <c:v>6954.0518000000002</c:v>
                </c:pt>
                <c:pt idx="1804">
                  <c:v>6957.9087</c:v>
                </c:pt>
                <c:pt idx="1805">
                  <c:v>6961.7655999999997</c:v>
                </c:pt>
                <c:pt idx="1806">
                  <c:v>6965.6225999999997</c:v>
                </c:pt>
                <c:pt idx="1807">
                  <c:v>6969.4794999999986</c:v>
                </c:pt>
                <c:pt idx="1808">
                  <c:v>6973.3364000000001</c:v>
                </c:pt>
                <c:pt idx="1809">
                  <c:v>6977.1934000000001</c:v>
                </c:pt>
                <c:pt idx="1810">
                  <c:v>6981.0503000000008</c:v>
                </c:pt>
                <c:pt idx="1811">
                  <c:v>6984.9071999999996</c:v>
                </c:pt>
                <c:pt idx="1812">
                  <c:v>6988.7641999999996</c:v>
                </c:pt>
                <c:pt idx="1813">
                  <c:v>6992.6211000000003</c:v>
                </c:pt>
                <c:pt idx="1814">
                  <c:v>6996.4779999999964</c:v>
                </c:pt>
                <c:pt idx="1815">
                  <c:v>7000.335</c:v>
                </c:pt>
                <c:pt idx="1816">
                  <c:v>7004.1918999999998</c:v>
                </c:pt>
                <c:pt idx="1817">
                  <c:v>7008.0487999999996</c:v>
                </c:pt>
                <c:pt idx="1818">
                  <c:v>7011.9058000000005</c:v>
                </c:pt>
                <c:pt idx="1819">
                  <c:v>7015.7627000000002</c:v>
                </c:pt>
                <c:pt idx="1820">
                  <c:v>7019.6196</c:v>
                </c:pt>
                <c:pt idx="1821">
                  <c:v>7023.4766</c:v>
                </c:pt>
                <c:pt idx="1822">
                  <c:v>7027.3334999999997</c:v>
                </c:pt>
                <c:pt idx="1823">
                  <c:v>7031.1904000000004</c:v>
                </c:pt>
                <c:pt idx="1824">
                  <c:v>7035.0473999999986</c:v>
                </c:pt>
                <c:pt idx="1825">
                  <c:v>7038.9043000000001</c:v>
                </c:pt>
                <c:pt idx="1826">
                  <c:v>7042.7611999999999</c:v>
                </c:pt>
                <c:pt idx="1827">
                  <c:v>7046.6181999999999</c:v>
                </c:pt>
                <c:pt idx="1828">
                  <c:v>7050.4750999999997</c:v>
                </c:pt>
                <c:pt idx="1829">
                  <c:v>7054.3320000000003</c:v>
                </c:pt>
                <c:pt idx="1830">
                  <c:v>7058.1890000000003</c:v>
                </c:pt>
                <c:pt idx="1831">
                  <c:v>7062.0459000000001</c:v>
                </c:pt>
                <c:pt idx="1832">
                  <c:v>7065.9027999999998</c:v>
                </c:pt>
                <c:pt idx="1833">
                  <c:v>7069.7597999999998</c:v>
                </c:pt>
                <c:pt idx="1834">
                  <c:v>7073.6167000000014</c:v>
                </c:pt>
                <c:pt idx="1835">
                  <c:v>7077.4735999999984</c:v>
                </c:pt>
                <c:pt idx="1836">
                  <c:v>7081.3306000000002</c:v>
                </c:pt>
                <c:pt idx="1837">
                  <c:v>7085.1875</c:v>
                </c:pt>
                <c:pt idx="1838">
                  <c:v>7089.0443999999998</c:v>
                </c:pt>
                <c:pt idx="1839">
                  <c:v>7092.9013999999997</c:v>
                </c:pt>
                <c:pt idx="1840">
                  <c:v>7096.7583000000004</c:v>
                </c:pt>
                <c:pt idx="1841">
                  <c:v>7100.6152000000002</c:v>
                </c:pt>
                <c:pt idx="1842">
                  <c:v>7104.4722000000002</c:v>
                </c:pt>
                <c:pt idx="1843">
                  <c:v>7108.3290999999999</c:v>
                </c:pt>
                <c:pt idx="1844">
                  <c:v>7112.1859999999997</c:v>
                </c:pt>
                <c:pt idx="1845">
                  <c:v>7116.0430000000006</c:v>
                </c:pt>
                <c:pt idx="1846">
                  <c:v>7119.8999000000003</c:v>
                </c:pt>
                <c:pt idx="1847">
                  <c:v>7123.7568000000001</c:v>
                </c:pt>
                <c:pt idx="1848">
                  <c:v>7127.6138000000001</c:v>
                </c:pt>
                <c:pt idx="1849">
                  <c:v>7131.4706999999989</c:v>
                </c:pt>
                <c:pt idx="1850">
                  <c:v>7135.3275999999996</c:v>
                </c:pt>
                <c:pt idx="1851">
                  <c:v>7139.1845999999996</c:v>
                </c:pt>
                <c:pt idx="1852">
                  <c:v>7143.0415000000003</c:v>
                </c:pt>
                <c:pt idx="1853">
                  <c:v>7146.8984</c:v>
                </c:pt>
                <c:pt idx="1854">
                  <c:v>7150.7554</c:v>
                </c:pt>
                <c:pt idx="1855">
                  <c:v>7154.6123000000007</c:v>
                </c:pt>
                <c:pt idx="1856">
                  <c:v>7158.4691999999995</c:v>
                </c:pt>
                <c:pt idx="1857">
                  <c:v>7162.3262000000004</c:v>
                </c:pt>
                <c:pt idx="1858">
                  <c:v>7166.1831000000002</c:v>
                </c:pt>
                <c:pt idx="1859">
                  <c:v>7170.04</c:v>
                </c:pt>
                <c:pt idx="1860">
                  <c:v>7173.8970000000008</c:v>
                </c:pt>
                <c:pt idx="1861">
                  <c:v>7177.7538999999997</c:v>
                </c:pt>
                <c:pt idx="1862">
                  <c:v>7181.6108000000004</c:v>
                </c:pt>
                <c:pt idx="1863">
                  <c:v>7185.4677999999994</c:v>
                </c:pt>
                <c:pt idx="1864">
                  <c:v>7189.3247000000001</c:v>
                </c:pt>
                <c:pt idx="1865">
                  <c:v>7193.1815999999999</c:v>
                </c:pt>
                <c:pt idx="1866">
                  <c:v>7197.0385999999999</c:v>
                </c:pt>
                <c:pt idx="1867">
                  <c:v>7200.8954999999996</c:v>
                </c:pt>
                <c:pt idx="1868">
                  <c:v>7204.7524000000003</c:v>
                </c:pt>
                <c:pt idx="1869">
                  <c:v>7208.6094000000003</c:v>
                </c:pt>
                <c:pt idx="1870">
                  <c:v>7212.4663</c:v>
                </c:pt>
                <c:pt idx="1871">
                  <c:v>7216.3231999999998</c:v>
                </c:pt>
                <c:pt idx="1872">
                  <c:v>7220.1801999999998</c:v>
                </c:pt>
                <c:pt idx="1873">
                  <c:v>7224.0370999999996</c:v>
                </c:pt>
                <c:pt idx="1874">
                  <c:v>7227.8940000000002</c:v>
                </c:pt>
                <c:pt idx="1875">
                  <c:v>7231.7510000000002</c:v>
                </c:pt>
                <c:pt idx="1876">
                  <c:v>7235.6079</c:v>
                </c:pt>
                <c:pt idx="1877">
                  <c:v>7239.4647999999997</c:v>
                </c:pt>
                <c:pt idx="1878">
                  <c:v>7243.3217999999997</c:v>
                </c:pt>
                <c:pt idx="1879">
                  <c:v>7247.1787000000004</c:v>
                </c:pt>
                <c:pt idx="1880">
                  <c:v>7251.0356000000002</c:v>
                </c:pt>
                <c:pt idx="1881">
                  <c:v>7254.8926000000001</c:v>
                </c:pt>
                <c:pt idx="1882">
                  <c:v>7258.7494999999999</c:v>
                </c:pt>
                <c:pt idx="1883">
                  <c:v>7262.6063999999997</c:v>
                </c:pt>
                <c:pt idx="1884">
                  <c:v>7266.4633999999996</c:v>
                </c:pt>
                <c:pt idx="1885">
                  <c:v>7270.3203000000003</c:v>
                </c:pt>
                <c:pt idx="1886">
                  <c:v>7274.1772000000001</c:v>
                </c:pt>
                <c:pt idx="1887">
                  <c:v>7278.0342000000001</c:v>
                </c:pt>
                <c:pt idx="1888">
                  <c:v>7281.8910999999998</c:v>
                </c:pt>
                <c:pt idx="1889">
                  <c:v>7285.7479999999996</c:v>
                </c:pt>
                <c:pt idx="1890">
                  <c:v>7289.6049999999996</c:v>
                </c:pt>
                <c:pt idx="1891">
                  <c:v>7293.4619000000002</c:v>
                </c:pt>
                <c:pt idx="1892">
                  <c:v>7297.3188</c:v>
                </c:pt>
                <c:pt idx="1893">
                  <c:v>7301.1758</c:v>
                </c:pt>
                <c:pt idx="1894">
                  <c:v>7305.0327000000007</c:v>
                </c:pt>
                <c:pt idx="1895">
                  <c:v>7308.8896000000004</c:v>
                </c:pt>
                <c:pt idx="1896">
                  <c:v>7312.7466000000004</c:v>
                </c:pt>
                <c:pt idx="1897">
                  <c:v>7316.6035000000002</c:v>
                </c:pt>
                <c:pt idx="1898">
                  <c:v>7320.4603999999999</c:v>
                </c:pt>
                <c:pt idx="1899">
                  <c:v>7324.3173999999999</c:v>
                </c:pt>
                <c:pt idx="1900">
                  <c:v>7328.1743000000006</c:v>
                </c:pt>
                <c:pt idx="1901">
                  <c:v>7332.0313000000006</c:v>
                </c:pt>
                <c:pt idx="1902">
                  <c:v>7335.8882000000003</c:v>
                </c:pt>
                <c:pt idx="1903">
                  <c:v>7339.7451000000001</c:v>
                </c:pt>
                <c:pt idx="1904">
                  <c:v>7343.6021000000001</c:v>
                </c:pt>
                <c:pt idx="1905">
                  <c:v>7347.4589999999998</c:v>
                </c:pt>
                <c:pt idx="1906">
                  <c:v>7351.3158999999996</c:v>
                </c:pt>
                <c:pt idx="1907">
                  <c:v>7355.1728999999996</c:v>
                </c:pt>
                <c:pt idx="1908">
                  <c:v>7359.0298000000003</c:v>
                </c:pt>
                <c:pt idx="1909">
                  <c:v>7362.8867</c:v>
                </c:pt>
                <c:pt idx="1910">
                  <c:v>7366.7437</c:v>
                </c:pt>
                <c:pt idx="1911">
                  <c:v>7370.6005999999998</c:v>
                </c:pt>
                <c:pt idx="1912">
                  <c:v>7374.4575000000004</c:v>
                </c:pt>
                <c:pt idx="1913">
                  <c:v>7378.3145000000004</c:v>
                </c:pt>
                <c:pt idx="1914">
                  <c:v>7382.1714000000002</c:v>
                </c:pt>
                <c:pt idx="1915">
                  <c:v>7386.0283000000009</c:v>
                </c:pt>
                <c:pt idx="1916">
                  <c:v>7389.8853000000008</c:v>
                </c:pt>
                <c:pt idx="1917">
                  <c:v>7393.7421999999997</c:v>
                </c:pt>
                <c:pt idx="1918">
                  <c:v>7397.5991000000004</c:v>
                </c:pt>
                <c:pt idx="1919">
                  <c:v>7401.4561000000003</c:v>
                </c:pt>
                <c:pt idx="1920">
                  <c:v>7405.3130000000001</c:v>
                </c:pt>
                <c:pt idx="1921">
                  <c:v>7409.1698999999999</c:v>
                </c:pt>
                <c:pt idx="1922">
                  <c:v>7413.0268999999998</c:v>
                </c:pt>
                <c:pt idx="1923">
                  <c:v>7416.8837999999996</c:v>
                </c:pt>
                <c:pt idx="1924">
                  <c:v>7420.7407000000003</c:v>
                </c:pt>
                <c:pt idx="1925">
                  <c:v>7424.5977000000003</c:v>
                </c:pt>
                <c:pt idx="1926">
                  <c:v>7428.4546</c:v>
                </c:pt>
                <c:pt idx="1927">
                  <c:v>7432.3114999999998</c:v>
                </c:pt>
                <c:pt idx="1928">
                  <c:v>7436.1684999999998</c:v>
                </c:pt>
                <c:pt idx="1929">
                  <c:v>7440.0254000000004</c:v>
                </c:pt>
                <c:pt idx="1930">
                  <c:v>7443.8823000000002</c:v>
                </c:pt>
                <c:pt idx="1931">
                  <c:v>7447.7393000000002</c:v>
                </c:pt>
                <c:pt idx="1932">
                  <c:v>7451.5962</c:v>
                </c:pt>
                <c:pt idx="1933">
                  <c:v>7455.4530999999997</c:v>
                </c:pt>
                <c:pt idx="1934">
                  <c:v>7459.3100999999997</c:v>
                </c:pt>
                <c:pt idx="1935">
                  <c:v>7463.1670000000004</c:v>
                </c:pt>
                <c:pt idx="1936">
                  <c:v>7467.0239000000001</c:v>
                </c:pt>
                <c:pt idx="1937">
                  <c:v>7470.8809000000001</c:v>
                </c:pt>
                <c:pt idx="1938">
                  <c:v>7474.7377999999881</c:v>
                </c:pt>
                <c:pt idx="1939">
                  <c:v>7478.5947000000006</c:v>
                </c:pt>
                <c:pt idx="1940">
                  <c:v>7482.4517000000014</c:v>
                </c:pt>
                <c:pt idx="1941">
                  <c:v>7486.3086000000003</c:v>
                </c:pt>
                <c:pt idx="1942">
                  <c:v>7490.1655000000001</c:v>
                </c:pt>
                <c:pt idx="1943">
                  <c:v>7494.0225</c:v>
                </c:pt>
                <c:pt idx="1944">
                  <c:v>7497.8793999999998</c:v>
                </c:pt>
                <c:pt idx="1945">
                  <c:v>7501.7362999999996</c:v>
                </c:pt>
                <c:pt idx="1946">
                  <c:v>7505.5933000000005</c:v>
                </c:pt>
                <c:pt idx="1947">
                  <c:v>7509.4502000000002</c:v>
                </c:pt>
                <c:pt idx="1948">
                  <c:v>7513.3071</c:v>
                </c:pt>
                <c:pt idx="1949">
                  <c:v>7517.1641</c:v>
                </c:pt>
                <c:pt idx="1950">
                  <c:v>7521.0209999999997</c:v>
                </c:pt>
                <c:pt idx="1951">
                  <c:v>7524.8778999999986</c:v>
                </c:pt>
                <c:pt idx="1952">
                  <c:v>7528.7348999999986</c:v>
                </c:pt>
                <c:pt idx="1953">
                  <c:v>7532.5918000000001</c:v>
                </c:pt>
                <c:pt idx="1954">
                  <c:v>7536.4486999999999</c:v>
                </c:pt>
                <c:pt idx="1955">
                  <c:v>7540.3057000000008</c:v>
                </c:pt>
                <c:pt idx="1956">
                  <c:v>7544.1625999999997</c:v>
                </c:pt>
                <c:pt idx="1957">
                  <c:v>7548.0195000000003</c:v>
                </c:pt>
                <c:pt idx="1958">
                  <c:v>7551.8765000000003</c:v>
                </c:pt>
                <c:pt idx="1959">
                  <c:v>7555.7333999999964</c:v>
                </c:pt>
                <c:pt idx="1960">
                  <c:v>7559.5903000000008</c:v>
                </c:pt>
                <c:pt idx="1961">
                  <c:v>7563.4472999999989</c:v>
                </c:pt>
                <c:pt idx="1962">
                  <c:v>7567.3041999999996</c:v>
                </c:pt>
                <c:pt idx="1963">
                  <c:v>7571.1611000000003</c:v>
                </c:pt>
                <c:pt idx="1964">
                  <c:v>7575.0181000000002</c:v>
                </c:pt>
                <c:pt idx="1965">
                  <c:v>7578.875</c:v>
                </c:pt>
                <c:pt idx="1966">
                  <c:v>7582.7318999999998</c:v>
                </c:pt>
                <c:pt idx="1967">
                  <c:v>7586.5888999999997</c:v>
                </c:pt>
                <c:pt idx="1968">
                  <c:v>7590.4458000000004</c:v>
                </c:pt>
                <c:pt idx="1969">
                  <c:v>7594.3027000000002</c:v>
                </c:pt>
                <c:pt idx="1970">
                  <c:v>7598.1597000000002</c:v>
                </c:pt>
                <c:pt idx="1971">
                  <c:v>7602.0165999999999</c:v>
                </c:pt>
                <c:pt idx="1972">
                  <c:v>7605.8734999999997</c:v>
                </c:pt>
                <c:pt idx="1973">
                  <c:v>7609.7304999999997</c:v>
                </c:pt>
                <c:pt idx="1974">
                  <c:v>7613.5873999999994</c:v>
                </c:pt>
                <c:pt idx="1975">
                  <c:v>7617.4443000000001</c:v>
                </c:pt>
                <c:pt idx="1976">
                  <c:v>7621.3013000000001</c:v>
                </c:pt>
                <c:pt idx="1977">
                  <c:v>7625.1581999999999</c:v>
                </c:pt>
                <c:pt idx="1978">
                  <c:v>7629.0150999999996</c:v>
                </c:pt>
                <c:pt idx="1979">
                  <c:v>7632.8720999999996</c:v>
                </c:pt>
                <c:pt idx="1980">
                  <c:v>7636.7290000000003</c:v>
                </c:pt>
              </c:numCache>
            </c:numRef>
          </c:xVal>
          <c:yVal>
            <c:numRef>
              <c:f>'Macintosh HD:Users:OraibAmjed:Desktop:[amoxicillin  pure excel .xlsx]amoxicillin.csv'!$B$20:$B$2000</c:f>
              <c:numCache>
                <c:formatCode>General</c:formatCode>
                <c:ptCount val="1981"/>
                <c:pt idx="0">
                  <c:v>135.233</c:v>
                </c:pt>
                <c:pt idx="1">
                  <c:v>135.607</c:v>
                </c:pt>
                <c:pt idx="2">
                  <c:v>137.01300000000001</c:v>
                </c:pt>
                <c:pt idx="3">
                  <c:v>140.751</c:v>
                </c:pt>
                <c:pt idx="4">
                  <c:v>151.84899999999999</c:v>
                </c:pt>
                <c:pt idx="5">
                  <c:v>202.078</c:v>
                </c:pt>
                <c:pt idx="6">
                  <c:v>-1.1754899999999999E-38</c:v>
                </c:pt>
                <c:pt idx="7">
                  <c:v>13.984299999999999</c:v>
                </c:pt>
                <c:pt idx="8">
                  <c:v>76.369600000000005</c:v>
                </c:pt>
                <c:pt idx="9">
                  <c:v>187.458</c:v>
                </c:pt>
                <c:pt idx="10">
                  <c:v>3230.2</c:v>
                </c:pt>
                <c:pt idx="11">
                  <c:v>-1.1754899999999999E-38</c:v>
                </c:pt>
                <c:pt idx="12">
                  <c:v>-1.1754899999999999E-38</c:v>
                </c:pt>
                <c:pt idx="13">
                  <c:v>1.7330300000000001</c:v>
                </c:pt>
                <c:pt idx="14">
                  <c:v>15.162599999999999</c:v>
                </c:pt>
                <c:pt idx="15">
                  <c:v>22.5639</c:v>
                </c:pt>
                <c:pt idx="16">
                  <c:v>28.604299999999999</c:v>
                </c:pt>
                <c:pt idx="17">
                  <c:v>34.435899999999997</c:v>
                </c:pt>
                <c:pt idx="18">
                  <c:v>39.210600000000007</c:v>
                </c:pt>
                <c:pt idx="19">
                  <c:v>41.750900000000001</c:v>
                </c:pt>
                <c:pt idx="20">
                  <c:v>41.630699999999997</c:v>
                </c:pt>
                <c:pt idx="21">
                  <c:v>39.4908</c:v>
                </c:pt>
                <c:pt idx="22">
                  <c:v>36.874000000000002</c:v>
                </c:pt>
                <c:pt idx="23">
                  <c:v>35.373100000000001</c:v>
                </c:pt>
                <c:pt idx="24">
                  <c:v>35.284500000000001</c:v>
                </c:pt>
                <c:pt idx="25">
                  <c:v>35.3339</c:v>
                </c:pt>
                <c:pt idx="26">
                  <c:v>33.923699999999997</c:v>
                </c:pt>
                <c:pt idx="27">
                  <c:v>30.056000000000001</c:v>
                </c:pt>
                <c:pt idx="28">
                  <c:v>23.1309</c:v>
                </c:pt>
                <c:pt idx="29">
                  <c:v>12.512700000000001</c:v>
                </c:pt>
                <c:pt idx="30">
                  <c:v>-1.1754899999999999E-38</c:v>
                </c:pt>
                <c:pt idx="31">
                  <c:v>-1.1754899999999999E-38</c:v>
                </c:pt>
                <c:pt idx="32">
                  <c:v>-1.1754899999999999E-38</c:v>
                </c:pt>
                <c:pt idx="33">
                  <c:v>-1.1754899999999999E-38</c:v>
                </c:pt>
                <c:pt idx="34">
                  <c:v>-1.1754899999999999E-38</c:v>
                </c:pt>
                <c:pt idx="35">
                  <c:v>6.4989299999999997</c:v>
                </c:pt>
                <c:pt idx="36">
                  <c:v>19.002600000000001</c:v>
                </c:pt>
                <c:pt idx="37">
                  <c:v>30.658200000000001</c:v>
                </c:pt>
                <c:pt idx="38">
                  <c:v>40.3446</c:v>
                </c:pt>
                <c:pt idx="39">
                  <c:v>46.451300000000003</c:v>
                </c:pt>
                <c:pt idx="40">
                  <c:v>49.792499999999997</c:v>
                </c:pt>
                <c:pt idx="41">
                  <c:v>54.557099999999998</c:v>
                </c:pt>
                <c:pt idx="42">
                  <c:v>65.265100000000004</c:v>
                </c:pt>
                <c:pt idx="43">
                  <c:v>85.028699999999986</c:v>
                </c:pt>
                <c:pt idx="44">
                  <c:v>115.181</c:v>
                </c:pt>
                <c:pt idx="45">
                  <c:v>151.42400000000001</c:v>
                </c:pt>
                <c:pt idx="46">
                  <c:v>175.905</c:v>
                </c:pt>
                <c:pt idx="47">
                  <c:v>165.24600000000001</c:v>
                </c:pt>
                <c:pt idx="48">
                  <c:v>123.88200000000001</c:v>
                </c:pt>
                <c:pt idx="49">
                  <c:v>77.882599999999982</c:v>
                </c:pt>
                <c:pt idx="50">
                  <c:v>41.810600000000001</c:v>
                </c:pt>
                <c:pt idx="51">
                  <c:v>17.194700000000001</c:v>
                </c:pt>
                <c:pt idx="52">
                  <c:v>1.8551500000000001</c:v>
                </c:pt>
                <c:pt idx="53">
                  <c:v>-1.1754899999999999E-38</c:v>
                </c:pt>
                <c:pt idx="54">
                  <c:v>-1.1754899999999999E-38</c:v>
                </c:pt>
                <c:pt idx="55">
                  <c:v>-1.1754899999999999E-38</c:v>
                </c:pt>
                <c:pt idx="56">
                  <c:v>2.1239400000000002</c:v>
                </c:pt>
                <c:pt idx="57">
                  <c:v>14.6234</c:v>
                </c:pt>
                <c:pt idx="58">
                  <c:v>31.644600000000001</c:v>
                </c:pt>
                <c:pt idx="59">
                  <c:v>52.065400000000011</c:v>
                </c:pt>
                <c:pt idx="60">
                  <c:v>72.959100000000007</c:v>
                </c:pt>
                <c:pt idx="61">
                  <c:v>88.412700000000001</c:v>
                </c:pt>
                <c:pt idx="62">
                  <c:v>89.376699999999985</c:v>
                </c:pt>
                <c:pt idx="63">
                  <c:v>69.2119</c:v>
                </c:pt>
                <c:pt idx="64">
                  <c:v>35.6023</c:v>
                </c:pt>
                <c:pt idx="65">
                  <c:v>8.8159600000000005</c:v>
                </c:pt>
                <c:pt idx="66">
                  <c:v>1.22723</c:v>
                </c:pt>
                <c:pt idx="67">
                  <c:v>10.3253</c:v>
                </c:pt>
                <c:pt idx="68">
                  <c:v>26.815100000000001</c:v>
                </c:pt>
                <c:pt idx="69">
                  <c:v>42.063699999999997</c:v>
                </c:pt>
                <c:pt idx="70">
                  <c:v>51.956800000000001</c:v>
                </c:pt>
                <c:pt idx="71">
                  <c:v>56.531500000000001</c:v>
                </c:pt>
                <c:pt idx="72">
                  <c:v>57.316000000000003</c:v>
                </c:pt>
                <c:pt idx="73">
                  <c:v>55.522300000000001</c:v>
                </c:pt>
                <c:pt idx="74">
                  <c:v>51.538899999999998</c:v>
                </c:pt>
                <c:pt idx="75">
                  <c:v>44.950200000000002</c:v>
                </c:pt>
                <c:pt idx="76">
                  <c:v>35.084499999999998</c:v>
                </c:pt>
                <c:pt idx="77">
                  <c:v>22.8963</c:v>
                </c:pt>
                <c:pt idx="78">
                  <c:v>11.786300000000001</c:v>
                </c:pt>
                <c:pt idx="79">
                  <c:v>3.6671299999999998</c:v>
                </c:pt>
                <c:pt idx="80">
                  <c:v>-1.1754899999999999E-38</c:v>
                </c:pt>
                <c:pt idx="81">
                  <c:v>-1.1754899999999999E-38</c:v>
                </c:pt>
                <c:pt idx="82">
                  <c:v>-1.1754899999999999E-38</c:v>
                </c:pt>
                <c:pt idx="83">
                  <c:v>-1.1754899999999999E-38</c:v>
                </c:pt>
                <c:pt idx="84">
                  <c:v>-1.1754899999999999E-38</c:v>
                </c:pt>
                <c:pt idx="85">
                  <c:v>13.651999999999999</c:v>
                </c:pt>
                <c:pt idx="86">
                  <c:v>20.823399999999999</c:v>
                </c:pt>
                <c:pt idx="87">
                  <c:v>20.2759</c:v>
                </c:pt>
                <c:pt idx="88">
                  <c:v>7.6924099999999882</c:v>
                </c:pt>
                <c:pt idx="89">
                  <c:v>-1.1754899999999999E-38</c:v>
                </c:pt>
                <c:pt idx="90">
                  <c:v>75.465999999999994</c:v>
                </c:pt>
                <c:pt idx="91">
                  <c:v>57.531999999999996</c:v>
                </c:pt>
                <c:pt idx="92">
                  <c:v>53.342500000000001</c:v>
                </c:pt>
                <c:pt idx="93">
                  <c:v>58.153599999999997</c:v>
                </c:pt>
                <c:pt idx="94">
                  <c:v>25.7498</c:v>
                </c:pt>
                <c:pt idx="95">
                  <c:v>37.473100000000002</c:v>
                </c:pt>
                <c:pt idx="96">
                  <c:v>38.8001</c:v>
                </c:pt>
                <c:pt idx="97">
                  <c:v>39.034999999999997</c:v>
                </c:pt>
                <c:pt idx="98">
                  <c:v>38.940300000000001</c:v>
                </c:pt>
                <c:pt idx="99">
                  <c:v>38.6937</c:v>
                </c:pt>
                <c:pt idx="100">
                  <c:v>38.450800000000001</c:v>
                </c:pt>
                <c:pt idx="101">
                  <c:v>38.47</c:v>
                </c:pt>
                <c:pt idx="102">
                  <c:v>39.034500000000001</c:v>
                </c:pt>
                <c:pt idx="103">
                  <c:v>40.270099999999999</c:v>
                </c:pt>
                <c:pt idx="104">
                  <c:v>42.066400000000002</c:v>
                </c:pt>
                <c:pt idx="105">
                  <c:v>44.149299999999997</c:v>
                </c:pt>
                <c:pt idx="106">
                  <c:v>46.172600000000003</c:v>
                </c:pt>
                <c:pt idx="107">
                  <c:v>47.7712</c:v>
                </c:pt>
                <c:pt idx="108">
                  <c:v>48.626100000000001</c:v>
                </c:pt>
                <c:pt idx="109">
                  <c:v>48.581400000000002</c:v>
                </c:pt>
                <c:pt idx="110">
                  <c:v>47.749400000000001</c:v>
                </c:pt>
                <c:pt idx="111">
                  <c:v>46.490900000000003</c:v>
                </c:pt>
                <c:pt idx="112">
                  <c:v>45.260200000000012</c:v>
                </c:pt>
                <c:pt idx="113">
                  <c:v>44.420299999999997</c:v>
                </c:pt>
                <c:pt idx="114">
                  <c:v>44.125900000000001</c:v>
                </c:pt>
                <c:pt idx="115">
                  <c:v>44.286200000000001</c:v>
                </c:pt>
                <c:pt idx="116">
                  <c:v>44.607500000000002</c:v>
                </c:pt>
                <c:pt idx="117">
                  <c:v>44.721800000000002</c:v>
                </c:pt>
                <c:pt idx="118">
                  <c:v>44.367699999999999</c:v>
                </c:pt>
                <c:pt idx="119">
                  <c:v>43.5383</c:v>
                </c:pt>
                <c:pt idx="120">
                  <c:v>42.506300000000003</c:v>
                </c:pt>
                <c:pt idx="121">
                  <c:v>41.697299999999998</c:v>
                </c:pt>
                <c:pt idx="122">
                  <c:v>41.457500000000003</c:v>
                </c:pt>
                <c:pt idx="123">
                  <c:v>41.847999999999999</c:v>
                </c:pt>
                <c:pt idx="124">
                  <c:v>42.611499999999999</c:v>
                </c:pt>
                <c:pt idx="125">
                  <c:v>43.333399999999997</c:v>
                </c:pt>
                <c:pt idx="126">
                  <c:v>43.665700000000001</c:v>
                </c:pt>
                <c:pt idx="127">
                  <c:v>43.465800000000002</c:v>
                </c:pt>
                <c:pt idx="128">
                  <c:v>42.802500000000002</c:v>
                </c:pt>
                <c:pt idx="129">
                  <c:v>41.873600000000003</c:v>
                </c:pt>
                <c:pt idx="130">
                  <c:v>40.909999999999997</c:v>
                </c:pt>
                <c:pt idx="131">
                  <c:v>40.122500000000002</c:v>
                </c:pt>
                <c:pt idx="132">
                  <c:v>39.698400000000007</c:v>
                </c:pt>
                <c:pt idx="133">
                  <c:v>39.804000000000002</c:v>
                </c:pt>
                <c:pt idx="134">
                  <c:v>40.5456</c:v>
                </c:pt>
                <c:pt idx="135">
                  <c:v>41.883899999999997</c:v>
                </c:pt>
                <c:pt idx="136">
                  <c:v>43.566499999999998</c:v>
                </c:pt>
                <c:pt idx="137">
                  <c:v>45.158000000000001</c:v>
                </c:pt>
                <c:pt idx="138">
                  <c:v>46.189700000000002</c:v>
                </c:pt>
                <c:pt idx="139">
                  <c:v>46.363</c:v>
                </c:pt>
                <c:pt idx="140">
                  <c:v>45.710500000000003</c:v>
                </c:pt>
                <c:pt idx="141">
                  <c:v>44.633000000000003</c:v>
                </c:pt>
                <c:pt idx="142">
                  <c:v>43.767299999999999</c:v>
                </c:pt>
                <c:pt idx="143">
                  <c:v>43.701300000000003</c:v>
                </c:pt>
                <c:pt idx="144">
                  <c:v>44.67</c:v>
                </c:pt>
                <c:pt idx="145">
                  <c:v>46.434899999999999</c:v>
                </c:pt>
                <c:pt idx="146">
                  <c:v>48.443399999999997</c:v>
                </c:pt>
                <c:pt idx="147">
                  <c:v>50.157200000000003</c:v>
                </c:pt>
                <c:pt idx="148">
                  <c:v>51.324800000000003</c:v>
                </c:pt>
                <c:pt idx="149">
                  <c:v>52.052200000000013</c:v>
                </c:pt>
                <c:pt idx="150">
                  <c:v>52.668900000000001</c:v>
                </c:pt>
                <c:pt idx="151">
                  <c:v>53.501899999999999</c:v>
                </c:pt>
                <c:pt idx="152">
                  <c:v>54.690600000000003</c:v>
                </c:pt>
                <c:pt idx="153">
                  <c:v>56.131100000000011</c:v>
                </c:pt>
                <c:pt idx="154">
                  <c:v>57.561999999999998</c:v>
                </c:pt>
                <c:pt idx="155">
                  <c:v>58.7226</c:v>
                </c:pt>
                <c:pt idx="156">
                  <c:v>59.480400000000003</c:v>
                </c:pt>
                <c:pt idx="157">
                  <c:v>59.860999999999997</c:v>
                </c:pt>
                <c:pt idx="158">
                  <c:v>59.9876</c:v>
                </c:pt>
                <c:pt idx="159">
                  <c:v>59.993699999999997</c:v>
                </c:pt>
                <c:pt idx="160">
                  <c:v>59.9572</c:v>
                </c:pt>
                <c:pt idx="161">
                  <c:v>59.8733</c:v>
                </c:pt>
                <c:pt idx="162">
                  <c:v>59.657699999999998</c:v>
                </c:pt>
                <c:pt idx="163">
                  <c:v>59.176699999999997</c:v>
                </c:pt>
                <c:pt idx="164">
                  <c:v>58.303199999999997</c:v>
                </c:pt>
                <c:pt idx="165">
                  <c:v>56.999200000000002</c:v>
                </c:pt>
                <c:pt idx="166">
                  <c:v>55.3932</c:v>
                </c:pt>
                <c:pt idx="167">
                  <c:v>53.799000000000007</c:v>
                </c:pt>
                <c:pt idx="168">
                  <c:v>52.629600000000003</c:v>
                </c:pt>
                <c:pt idx="169">
                  <c:v>52.241300000000003</c:v>
                </c:pt>
                <c:pt idx="170">
                  <c:v>52.792900000000003</c:v>
                </c:pt>
                <c:pt idx="171">
                  <c:v>54.176400000000001</c:v>
                </c:pt>
                <c:pt idx="172">
                  <c:v>56.027000000000001</c:v>
                </c:pt>
                <c:pt idx="173">
                  <c:v>57.816200000000002</c:v>
                </c:pt>
                <c:pt idx="174">
                  <c:v>59.039099999999998</c:v>
                </c:pt>
                <c:pt idx="175">
                  <c:v>59.423400000000001</c:v>
                </c:pt>
                <c:pt idx="176">
                  <c:v>59.0199</c:v>
                </c:pt>
                <c:pt idx="177">
                  <c:v>58.125600000000013</c:v>
                </c:pt>
                <c:pt idx="178">
                  <c:v>57.136499999999998</c:v>
                </c:pt>
                <c:pt idx="179">
                  <c:v>56.416800000000002</c:v>
                </c:pt>
                <c:pt idx="180">
                  <c:v>56.200499999999998</c:v>
                </c:pt>
                <c:pt idx="181">
                  <c:v>56.517400000000002</c:v>
                </c:pt>
                <c:pt idx="182">
                  <c:v>57.176600000000001</c:v>
                </c:pt>
                <c:pt idx="183">
                  <c:v>57.833500000000001</c:v>
                </c:pt>
                <c:pt idx="184">
                  <c:v>58.1248</c:v>
                </c:pt>
                <c:pt idx="185">
                  <c:v>57.814599999999999</c:v>
                </c:pt>
                <c:pt idx="186">
                  <c:v>56.894000000000013</c:v>
                </c:pt>
                <c:pt idx="187">
                  <c:v>55.592600000000012</c:v>
                </c:pt>
                <c:pt idx="188">
                  <c:v>54.288800000000002</c:v>
                </c:pt>
                <c:pt idx="189">
                  <c:v>53.3538</c:v>
                </c:pt>
                <c:pt idx="190">
                  <c:v>53.008499999999998</c:v>
                </c:pt>
                <c:pt idx="191">
                  <c:v>53.262500000000003</c:v>
                </c:pt>
                <c:pt idx="192">
                  <c:v>53.9557</c:v>
                </c:pt>
                <c:pt idx="193">
                  <c:v>54.860799999999998</c:v>
                </c:pt>
                <c:pt idx="194">
                  <c:v>55.784999999999997</c:v>
                </c:pt>
                <c:pt idx="195">
                  <c:v>56.625300000000003</c:v>
                </c:pt>
                <c:pt idx="196">
                  <c:v>57.365400000000001</c:v>
                </c:pt>
                <c:pt idx="197">
                  <c:v>58.035800000000002</c:v>
                </c:pt>
                <c:pt idx="198">
                  <c:v>58.671999999999997</c:v>
                </c:pt>
                <c:pt idx="199">
                  <c:v>59.289499999999997</c:v>
                </c:pt>
                <c:pt idx="200">
                  <c:v>59.879399999999997</c:v>
                </c:pt>
                <c:pt idx="201">
                  <c:v>60.413800000000002</c:v>
                </c:pt>
                <c:pt idx="202">
                  <c:v>60.854599999999998</c:v>
                </c:pt>
                <c:pt idx="203">
                  <c:v>61.165300000000002</c:v>
                </c:pt>
                <c:pt idx="204">
                  <c:v>61.331499999999998</c:v>
                </c:pt>
                <c:pt idx="205">
                  <c:v>61.382599999999996</c:v>
                </c:pt>
                <c:pt idx="206">
                  <c:v>61.401800000000001</c:v>
                </c:pt>
                <c:pt idx="207">
                  <c:v>61.508200000000002</c:v>
                </c:pt>
                <c:pt idx="208">
                  <c:v>61.810699999999997</c:v>
                </c:pt>
                <c:pt idx="209">
                  <c:v>62.352899999999998</c:v>
                </c:pt>
                <c:pt idx="210">
                  <c:v>63.0792</c:v>
                </c:pt>
                <c:pt idx="211">
                  <c:v>63.837899999999998</c:v>
                </c:pt>
                <c:pt idx="212">
                  <c:v>64.423199999999994</c:v>
                </c:pt>
                <c:pt idx="213">
                  <c:v>64.641199999999998</c:v>
                </c:pt>
                <c:pt idx="214">
                  <c:v>64.390299999999996</c:v>
                </c:pt>
                <c:pt idx="215">
                  <c:v>63.737499999999997</c:v>
                </c:pt>
                <c:pt idx="216">
                  <c:v>62.956699999999998</c:v>
                </c:pt>
                <c:pt idx="217">
                  <c:v>62.4861</c:v>
                </c:pt>
                <c:pt idx="218">
                  <c:v>62.784500000000001</c:v>
                </c:pt>
                <c:pt idx="219">
                  <c:v>64.127600000000001</c:v>
                </c:pt>
                <c:pt idx="220">
                  <c:v>66.446700000000007</c:v>
                </c:pt>
                <c:pt idx="221">
                  <c:v>69.319199999999995</c:v>
                </c:pt>
                <c:pt idx="222">
                  <c:v>72.140900000000002</c:v>
                </c:pt>
                <c:pt idx="223">
                  <c:v>74.402500000000003</c:v>
                </c:pt>
                <c:pt idx="224">
                  <c:v>75.918099999999995</c:v>
                </c:pt>
                <c:pt idx="225">
                  <c:v>76.875599999999977</c:v>
                </c:pt>
                <c:pt idx="226">
                  <c:v>77.682799999999844</c:v>
                </c:pt>
                <c:pt idx="227">
                  <c:v>78.704099999999997</c:v>
                </c:pt>
                <c:pt idx="228">
                  <c:v>80.054699999999997</c:v>
                </c:pt>
                <c:pt idx="229">
                  <c:v>81.574999999999974</c:v>
                </c:pt>
                <c:pt idx="230">
                  <c:v>82.9726</c:v>
                </c:pt>
                <c:pt idx="231">
                  <c:v>84.0017</c:v>
                </c:pt>
                <c:pt idx="232">
                  <c:v>84.552099999999982</c:v>
                </c:pt>
                <c:pt idx="233">
                  <c:v>84.619699999999995</c:v>
                </c:pt>
                <c:pt idx="234">
                  <c:v>84.2346</c:v>
                </c:pt>
                <c:pt idx="235">
                  <c:v>83.436599999999999</c:v>
                </c:pt>
                <c:pt idx="236">
                  <c:v>82.322999999999979</c:v>
                </c:pt>
                <c:pt idx="237">
                  <c:v>81.108699999999985</c:v>
                </c:pt>
                <c:pt idx="238">
                  <c:v>80.116</c:v>
                </c:pt>
                <c:pt idx="239">
                  <c:v>79.663700000000006</c:v>
                </c:pt>
                <c:pt idx="240">
                  <c:v>79.909000000000006</c:v>
                </c:pt>
                <c:pt idx="241">
                  <c:v>80.747</c:v>
                </c:pt>
                <c:pt idx="242">
                  <c:v>81.843599999999995</c:v>
                </c:pt>
                <c:pt idx="243">
                  <c:v>82.7941</c:v>
                </c:pt>
                <c:pt idx="244">
                  <c:v>83.318000000000012</c:v>
                </c:pt>
                <c:pt idx="245">
                  <c:v>83.377799999999979</c:v>
                </c:pt>
                <c:pt idx="246">
                  <c:v>83.156899999999979</c:v>
                </c:pt>
                <c:pt idx="247">
                  <c:v>82.913200000000003</c:v>
                </c:pt>
                <c:pt idx="248">
                  <c:v>82.801400000000001</c:v>
                </c:pt>
                <c:pt idx="249">
                  <c:v>82.769199999999998</c:v>
                </c:pt>
                <c:pt idx="250">
                  <c:v>82.590599999999995</c:v>
                </c:pt>
                <c:pt idx="251">
                  <c:v>82.015799999999999</c:v>
                </c:pt>
                <c:pt idx="252">
                  <c:v>80.947700000000026</c:v>
                </c:pt>
                <c:pt idx="253">
                  <c:v>79.533699999999996</c:v>
                </c:pt>
                <c:pt idx="254">
                  <c:v>78.117900000000006</c:v>
                </c:pt>
                <c:pt idx="255">
                  <c:v>77.083699999999993</c:v>
                </c:pt>
                <c:pt idx="256">
                  <c:v>76.675999999999846</c:v>
                </c:pt>
                <c:pt idx="257">
                  <c:v>76.890100000000004</c:v>
                </c:pt>
                <c:pt idx="258">
                  <c:v>77.470399999999998</c:v>
                </c:pt>
                <c:pt idx="259">
                  <c:v>78.017300000000006</c:v>
                </c:pt>
                <c:pt idx="260">
                  <c:v>78.159699999999987</c:v>
                </c:pt>
                <c:pt idx="261">
                  <c:v>77.725299999999976</c:v>
                </c:pt>
                <c:pt idx="262">
                  <c:v>76.832499999999982</c:v>
                </c:pt>
                <c:pt idx="263">
                  <c:v>75.856499999999983</c:v>
                </c:pt>
                <c:pt idx="264">
                  <c:v>75.271299999999997</c:v>
                </c:pt>
                <c:pt idx="265">
                  <c:v>75.426199999999994</c:v>
                </c:pt>
                <c:pt idx="266">
                  <c:v>76.365099999999998</c:v>
                </c:pt>
                <c:pt idx="267">
                  <c:v>77.789900000000003</c:v>
                </c:pt>
                <c:pt idx="268">
                  <c:v>79.200199999999995</c:v>
                </c:pt>
                <c:pt idx="269">
                  <c:v>80.137</c:v>
                </c:pt>
                <c:pt idx="270">
                  <c:v>80.379899999999978</c:v>
                </c:pt>
                <c:pt idx="271">
                  <c:v>79.9816</c:v>
                </c:pt>
                <c:pt idx="272">
                  <c:v>79.132399999999947</c:v>
                </c:pt>
                <c:pt idx="273">
                  <c:v>77.9726</c:v>
                </c:pt>
                <c:pt idx="274">
                  <c:v>76.504800000000003</c:v>
                </c:pt>
                <c:pt idx="275">
                  <c:v>74.674399999999977</c:v>
                </c:pt>
                <c:pt idx="276">
                  <c:v>72.546099999999996</c:v>
                </c:pt>
                <c:pt idx="277">
                  <c:v>70.421499999999995</c:v>
                </c:pt>
                <c:pt idx="278">
                  <c:v>68.783500000000004</c:v>
                </c:pt>
                <c:pt idx="279">
                  <c:v>68.084599999999995</c:v>
                </c:pt>
                <c:pt idx="280">
                  <c:v>68.512100000000004</c:v>
                </c:pt>
                <c:pt idx="281">
                  <c:v>69.87139999999998</c:v>
                </c:pt>
                <c:pt idx="282">
                  <c:v>71.638000000000005</c:v>
                </c:pt>
                <c:pt idx="283">
                  <c:v>73.12909999999998</c:v>
                </c:pt>
                <c:pt idx="284">
                  <c:v>73.712400000000002</c:v>
                </c:pt>
                <c:pt idx="285">
                  <c:v>72.992400000000004</c:v>
                </c:pt>
                <c:pt idx="286">
                  <c:v>70.950599999999994</c:v>
                </c:pt>
                <c:pt idx="287">
                  <c:v>67.999300000000005</c:v>
                </c:pt>
                <c:pt idx="288">
                  <c:v>64.8904</c:v>
                </c:pt>
                <c:pt idx="289">
                  <c:v>62.450099999999999</c:v>
                </c:pt>
                <c:pt idx="290">
                  <c:v>61.218400000000003</c:v>
                </c:pt>
                <c:pt idx="291">
                  <c:v>61.186400000000013</c:v>
                </c:pt>
                <c:pt idx="292">
                  <c:v>61.8247</c:v>
                </c:pt>
                <c:pt idx="293">
                  <c:v>62.42</c:v>
                </c:pt>
                <c:pt idx="294">
                  <c:v>62.523899999999998</c:v>
                </c:pt>
                <c:pt idx="295">
                  <c:v>62.219900000000003</c:v>
                </c:pt>
                <c:pt idx="296">
                  <c:v>62.033700000000003</c:v>
                </c:pt>
                <c:pt idx="297">
                  <c:v>62.539900000000003</c:v>
                </c:pt>
                <c:pt idx="298">
                  <c:v>63.933700000000002</c:v>
                </c:pt>
                <c:pt idx="299">
                  <c:v>65.872599999999977</c:v>
                </c:pt>
                <c:pt idx="300">
                  <c:v>67.696899999999999</c:v>
                </c:pt>
                <c:pt idx="301">
                  <c:v>68.849900000000005</c:v>
                </c:pt>
                <c:pt idx="302">
                  <c:v>69.178299999999979</c:v>
                </c:pt>
                <c:pt idx="303">
                  <c:v>68.928299999999993</c:v>
                </c:pt>
                <c:pt idx="304">
                  <c:v>68.498199999999997</c:v>
                </c:pt>
                <c:pt idx="305">
                  <c:v>68.163799999999981</c:v>
                </c:pt>
                <c:pt idx="306">
                  <c:v>67.961299999999994</c:v>
                </c:pt>
                <c:pt idx="307">
                  <c:v>67.759200000000007</c:v>
                </c:pt>
                <c:pt idx="308">
                  <c:v>67.406499999999994</c:v>
                </c:pt>
                <c:pt idx="309">
                  <c:v>66.823599999999999</c:v>
                </c:pt>
                <c:pt idx="310">
                  <c:v>65.989199999999997</c:v>
                </c:pt>
                <c:pt idx="311">
                  <c:v>64.8874</c:v>
                </c:pt>
                <c:pt idx="312">
                  <c:v>63.503500000000003</c:v>
                </c:pt>
                <c:pt idx="313">
                  <c:v>61.878500000000003</c:v>
                </c:pt>
                <c:pt idx="314">
                  <c:v>60.149000000000001</c:v>
                </c:pt>
                <c:pt idx="315">
                  <c:v>58.494600000000013</c:v>
                </c:pt>
                <c:pt idx="316">
                  <c:v>56.9968</c:v>
                </c:pt>
                <c:pt idx="317">
                  <c:v>55.515900000000002</c:v>
                </c:pt>
                <c:pt idx="318">
                  <c:v>53.704500000000003</c:v>
                </c:pt>
                <c:pt idx="319">
                  <c:v>51.199200000000012</c:v>
                </c:pt>
                <c:pt idx="320">
                  <c:v>47.899800000000013</c:v>
                </c:pt>
                <c:pt idx="321">
                  <c:v>44.166400000000003</c:v>
                </c:pt>
                <c:pt idx="322">
                  <c:v>40.792000000000002</c:v>
                </c:pt>
                <c:pt idx="323">
                  <c:v>38.732900000000001</c:v>
                </c:pt>
                <c:pt idx="324">
                  <c:v>38.719000000000001</c:v>
                </c:pt>
                <c:pt idx="325">
                  <c:v>40.923499999999997</c:v>
                </c:pt>
                <c:pt idx="326">
                  <c:v>44.838700000000003</c:v>
                </c:pt>
                <c:pt idx="327">
                  <c:v>49.427400000000013</c:v>
                </c:pt>
                <c:pt idx="328">
                  <c:v>53.524999999999999</c:v>
                </c:pt>
                <c:pt idx="329">
                  <c:v>56.332000000000001</c:v>
                </c:pt>
                <c:pt idx="330">
                  <c:v>57.731900000000003</c:v>
                </c:pt>
                <c:pt idx="331">
                  <c:v>58.225700000000003</c:v>
                </c:pt>
                <c:pt idx="332">
                  <c:v>58.525100000000002</c:v>
                </c:pt>
                <c:pt idx="333">
                  <c:v>59.067100000000003</c:v>
                </c:pt>
                <c:pt idx="334">
                  <c:v>59.755400000000002</c:v>
                </c:pt>
                <c:pt idx="335">
                  <c:v>60.080100000000002</c:v>
                </c:pt>
                <c:pt idx="336">
                  <c:v>59.518800000000013</c:v>
                </c:pt>
                <c:pt idx="337">
                  <c:v>57.9343</c:v>
                </c:pt>
                <c:pt idx="338">
                  <c:v>55.700600000000001</c:v>
                </c:pt>
                <c:pt idx="339">
                  <c:v>53.502099999999999</c:v>
                </c:pt>
                <c:pt idx="340">
                  <c:v>51.960900000000002</c:v>
                </c:pt>
                <c:pt idx="341">
                  <c:v>51.348500000000001</c:v>
                </c:pt>
                <c:pt idx="342">
                  <c:v>51.570600000000013</c:v>
                </c:pt>
                <c:pt idx="343">
                  <c:v>52.399800000000013</c:v>
                </c:pt>
                <c:pt idx="344">
                  <c:v>53.726400000000012</c:v>
                </c:pt>
                <c:pt idx="345">
                  <c:v>55.609400000000001</c:v>
                </c:pt>
                <c:pt idx="346">
                  <c:v>58.104799999999997</c:v>
                </c:pt>
                <c:pt idx="347">
                  <c:v>61.037999999999997</c:v>
                </c:pt>
                <c:pt idx="348">
                  <c:v>63.9375</c:v>
                </c:pt>
                <c:pt idx="349">
                  <c:v>66.214399999999998</c:v>
                </c:pt>
                <c:pt idx="350">
                  <c:v>67.430099999999996</c:v>
                </c:pt>
                <c:pt idx="351">
                  <c:v>67.4345</c:v>
                </c:pt>
                <c:pt idx="352">
                  <c:v>66.332999999999998</c:v>
                </c:pt>
                <c:pt idx="353">
                  <c:v>64.395700000000005</c:v>
                </c:pt>
                <c:pt idx="354">
                  <c:v>61.985900000000001</c:v>
                </c:pt>
                <c:pt idx="355">
                  <c:v>59.483400000000003</c:v>
                </c:pt>
                <c:pt idx="356">
                  <c:v>57.1721</c:v>
                </c:pt>
                <c:pt idx="357">
                  <c:v>55.162600000000012</c:v>
                </c:pt>
                <c:pt idx="358">
                  <c:v>53.4392</c:v>
                </c:pt>
                <c:pt idx="359">
                  <c:v>52.023299999999999</c:v>
                </c:pt>
                <c:pt idx="360">
                  <c:v>51.142699999999998</c:v>
                </c:pt>
                <c:pt idx="361">
                  <c:v>51.2515</c:v>
                </c:pt>
                <c:pt idx="362">
                  <c:v>52.797400000000003</c:v>
                </c:pt>
                <c:pt idx="363">
                  <c:v>55.855200000000004</c:v>
                </c:pt>
                <c:pt idx="364">
                  <c:v>59.968200000000003</c:v>
                </c:pt>
                <c:pt idx="365">
                  <c:v>64.345399999999998</c:v>
                </c:pt>
                <c:pt idx="366">
                  <c:v>68.191199999999995</c:v>
                </c:pt>
                <c:pt idx="367">
                  <c:v>70.917500000000004</c:v>
                </c:pt>
                <c:pt idx="368">
                  <c:v>72.207499999999996</c:v>
                </c:pt>
                <c:pt idx="369">
                  <c:v>72.005799999999979</c:v>
                </c:pt>
                <c:pt idx="370">
                  <c:v>70.469499999999996</c:v>
                </c:pt>
                <c:pt idx="371">
                  <c:v>67.883700000000005</c:v>
                </c:pt>
                <c:pt idx="372">
                  <c:v>64.580299999999994</c:v>
                </c:pt>
                <c:pt idx="373">
                  <c:v>60.907899999999998</c:v>
                </c:pt>
                <c:pt idx="374">
                  <c:v>57.246899999999997</c:v>
                </c:pt>
                <c:pt idx="375">
                  <c:v>54.011200000000002</c:v>
                </c:pt>
                <c:pt idx="376">
                  <c:v>51.581099999999999</c:v>
                </c:pt>
                <c:pt idx="377">
                  <c:v>50.152099999999997</c:v>
                </c:pt>
                <c:pt idx="378">
                  <c:v>49.569200000000002</c:v>
                </c:pt>
                <c:pt idx="379">
                  <c:v>49.333799999999997</c:v>
                </c:pt>
                <c:pt idx="380">
                  <c:v>48.901299999999999</c:v>
                </c:pt>
                <c:pt idx="381">
                  <c:v>48.070500000000003</c:v>
                </c:pt>
                <c:pt idx="382">
                  <c:v>47.116700000000002</c:v>
                </c:pt>
                <c:pt idx="383">
                  <c:v>46.610799999999998</c:v>
                </c:pt>
                <c:pt idx="384">
                  <c:v>47.1248</c:v>
                </c:pt>
                <c:pt idx="385">
                  <c:v>48.981299999999997</c:v>
                </c:pt>
                <c:pt idx="386">
                  <c:v>52.089500000000001</c:v>
                </c:pt>
                <c:pt idx="387">
                  <c:v>55.901000000000003</c:v>
                </c:pt>
                <c:pt idx="388">
                  <c:v>59.533700000000003</c:v>
                </c:pt>
                <c:pt idx="389">
                  <c:v>62.0717</c:v>
                </c:pt>
                <c:pt idx="390">
                  <c:v>62.983199999999997</c:v>
                </c:pt>
                <c:pt idx="391">
                  <c:v>62.5002</c:v>
                </c:pt>
                <c:pt idx="392">
                  <c:v>61.662600000000012</c:v>
                </c:pt>
                <c:pt idx="393">
                  <c:v>61.7624</c:v>
                </c:pt>
                <c:pt idx="394">
                  <c:v>63.479700000000001</c:v>
                </c:pt>
                <c:pt idx="395">
                  <c:v>66.484499999999997</c:v>
                </c:pt>
                <c:pt idx="396">
                  <c:v>69.776499999999999</c:v>
                </c:pt>
                <c:pt idx="397">
                  <c:v>72.283000000000001</c:v>
                </c:pt>
                <c:pt idx="398">
                  <c:v>73.284700000000001</c:v>
                </c:pt>
                <c:pt idx="399">
                  <c:v>72.595299999999995</c:v>
                </c:pt>
                <c:pt idx="400">
                  <c:v>70.495900000000006</c:v>
                </c:pt>
                <c:pt idx="401">
                  <c:v>67.435900000000004</c:v>
                </c:pt>
                <c:pt idx="402">
                  <c:v>63.6999</c:v>
                </c:pt>
                <c:pt idx="403">
                  <c:v>59.3337</c:v>
                </c:pt>
                <c:pt idx="404">
                  <c:v>54.382899999999999</c:v>
                </c:pt>
                <c:pt idx="405">
                  <c:v>49.1997</c:v>
                </c:pt>
                <c:pt idx="406">
                  <c:v>44.491</c:v>
                </c:pt>
                <c:pt idx="407">
                  <c:v>41.021600000000007</c:v>
                </c:pt>
                <c:pt idx="408">
                  <c:v>39.260800000000003</c:v>
                </c:pt>
                <c:pt idx="409">
                  <c:v>39.2941</c:v>
                </c:pt>
                <c:pt idx="410">
                  <c:v>40.9544</c:v>
                </c:pt>
                <c:pt idx="411">
                  <c:v>43.946599999999997</c:v>
                </c:pt>
                <c:pt idx="412">
                  <c:v>47.868000000000002</c:v>
                </c:pt>
                <c:pt idx="413">
                  <c:v>52.195</c:v>
                </c:pt>
                <c:pt idx="414">
                  <c:v>56.336300000000001</c:v>
                </c:pt>
                <c:pt idx="415">
                  <c:v>59.781000000000013</c:v>
                </c:pt>
                <c:pt idx="416">
                  <c:v>62.282499999999999</c:v>
                </c:pt>
                <c:pt idx="417">
                  <c:v>63.9724</c:v>
                </c:pt>
                <c:pt idx="418">
                  <c:v>65.324600000000004</c:v>
                </c:pt>
                <c:pt idx="419">
                  <c:v>66.936999999999998</c:v>
                </c:pt>
                <c:pt idx="420">
                  <c:v>69.197400000000002</c:v>
                </c:pt>
                <c:pt idx="421">
                  <c:v>72.033900000000003</c:v>
                </c:pt>
                <c:pt idx="422">
                  <c:v>74.974599999999995</c:v>
                </c:pt>
                <c:pt idx="423">
                  <c:v>77.4726</c:v>
                </c:pt>
                <c:pt idx="424">
                  <c:v>79.192399999999978</c:v>
                </c:pt>
                <c:pt idx="425">
                  <c:v>80.070299999999975</c:v>
                </c:pt>
                <c:pt idx="426">
                  <c:v>80.226600000000005</c:v>
                </c:pt>
                <c:pt idx="427">
                  <c:v>79.853999999999999</c:v>
                </c:pt>
                <c:pt idx="428">
                  <c:v>79.1126</c:v>
                </c:pt>
                <c:pt idx="429">
                  <c:v>78.031300000000002</c:v>
                </c:pt>
                <c:pt idx="430">
                  <c:v>76.474400000000003</c:v>
                </c:pt>
                <c:pt idx="431">
                  <c:v>74.213999999999999</c:v>
                </c:pt>
                <c:pt idx="432">
                  <c:v>71.064899999999994</c:v>
                </c:pt>
                <c:pt idx="433">
                  <c:v>67.062100000000001</c:v>
                </c:pt>
                <c:pt idx="434">
                  <c:v>62.661200000000001</c:v>
                </c:pt>
                <c:pt idx="435">
                  <c:v>58.813099999999999</c:v>
                </c:pt>
                <c:pt idx="436">
                  <c:v>56.691899999999997</c:v>
                </c:pt>
                <c:pt idx="437">
                  <c:v>57.137099999999997</c:v>
                </c:pt>
                <c:pt idx="438">
                  <c:v>60.2376</c:v>
                </c:pt>
                <c:pt idx="439">
                  <c:v>65.326299999999975</c:v>
                </c:pt>
                <c:pt idx="440">
                  <c:v>71.243200000000002</c:v>
                </c:pt>
                <c:pt idx="441">
                  <c:v>76.710099999999997</c:v>
                </c:pt>
                <c:pt idx="442">
                  <c:v>80.781499999999994</c:v>
                </c:pt>
                <c:pt idx="443">
                  <c:v>83.169200000000004</c:v>
                </c:pt>
                <c:pt idx="444">
                  <c:v>84.173699999999982</c:v>
                </c:pt>
                <c:pt idx="445">
                  <c:v>84.318000000000012</c:v>
                </c:pt>
                <c:pt idx="446">
                  <c:v>84.020600000000002</c:v>
                </c:pt>
                <c:pt idx="447">
                  <c:v>83.475499999999982</c:v>
                </c:pt>
                <c:pt idx="448">
                  <c:v>82.681200000000004</c:v>
                </c:pt>
                <c:pt idx="449">
                  <c:v>81.519000000000005</c:v>
                </c:pt>
                <c:pt idx="450">
                  <c:v>79.834800000000001</c:v>
                </c:pt>
                <c:pt idx="451">
                  <c:v>77.520200000000003</c:v>
                </c:pt>
                <c:pt idx="452">
                  <c:v>74.572899999999947</c:v>
                </c:pt>
                <c:pt idx="453">
                  <c:v>71.091099999999997</c:v>
                </c:pt>
                <c:pt idx="454">
                  <c:v>67.205399999999983</c:v>
                </c:pt>
                <c:pt idx="455">
                  <c:v>63.042900000000003</c:v>
                </c:pt>
                <c:pt idx="456">
                  <c:v>58.801600000000001</c:v>
                </c:pt>
                <c:pt idx="457">
                  <c:v>54.8994</c:v>
                </c:pt>
                <c:pt idx="458">
                  <c:v>52.064800000000012</c:v>
                </c:pt>
                <c:pt idx="459">
                  <c:v>51.191800000000001</c:v>
                </c:pt>
                <c:pt idx="460">
                  <c:v>52.91</c:v>
                </c:pt>
                <c:pt idx="461">
                  <c:v>57.178699999999999</c:v>
                </c:pt>
                <c:pt idx="462">
                  <c:v>63.305700000000002</c:v>
                </c:pt>
                <c:pt idx="463">
                  <c:v>70.316900000000004</c:v>
                </c:pt>
                <c:pt idx="464">
                  <c:v>77.276300000000006</c:v>
                </c:pt>
                <c:pt idx="465">
                  <c:v>83.408500000000004</c:v>
                </c:pt>
                <c:pt idx="466">
                  <c:v>88.174399999999977</c:v>
                </c:pt>
                <c:pt idx="467">
                  <c:v>91.390100000000004</c:v>
                </c:pt>
                <c:pt idx="468">
                  <c:v>93.260800000000003</c:v>
                </c:pt>
                <c:pt idx="469">
                  <c:v>94.218999999999994</c:v>
                </c:pt>
                <c:pt idx="470">
                  <c:v>94.686099999999982</c:v>
                </c:pt>
                <c:pt idx="471">
                  <c:v>94.933300000000003</c:v>
                </c:pt>
                <c:pt idx="472">
                  <c:v>95.079899999999981</c:v>
                </c:pt>
                <c:pt idx="473">
                  <c:v>95.163300000000007</c:v>
                </c:pt>
                <c:pt idx="474">
                  <c:v>95.213800000000006</c:v>
                </c:pt>
                <c:pt idx="475">
                  <c:v>95.285700000000006</c:v>
                </c:pt>
                <c:pt idx="476">
                  <c:v>95.434200000000004</c:v>
                </c:pt>
                <c:pt idx="477">
                  <c:v>95.674099999999981</c:v>
                </c:pt>
                <c:pt idx="478">
                  <c:v>95.967699999999994</c:v>
                </c:pt>
                <c:pt idx="479">
                  <c:v>96.250799999999998</c:v>
                </c:pt>
                <c:pt idx="480">
                  <c:v>96.471500000000006</c:v>
                </c:pt>
                <c:pt idx="481">
                  <c:v>96.612699999999975</c:v>
                </c:pt>
                <c:pt idx="482">
                  <c:v>96.685399999999845</c:v>
                </c:pt>
                <c:pt idx="483">
                  <c:v>96.708799999999982</c:v>
                </c:pt>
                <c:pt idx="484">
                  <c:v>96.6935</c:v>
                </c:pt>
                <c:pt idx="485">
                  <c:v>96.637500000000003</c:v>
                </c:pt>
                <c:pt idx="486">
                  <c:v>96.534099999999995</c:v>
                </c:pt>
                <c:pt idx="487">
                  <c:v>96.384100000000004</c:v>
                </c:pt>
                <c:pt idx="488">
                  <c:v>96.204300000000003</c:v>
                </c:pt>
                <c:pt idx="489">
                  <c:v>96.027900000000002</c:v>
                </c:pt>
                <c:pt idx="490">
                  <c:v>95.898099999999999</c:v>
                </c:pt>
                <c:pt idx="491">
                  <c:v>95.853399999999979</c:v>
                </c:pt>
                <c:pt idx="492">
                  <c:v>95.908500000000004</c:v>
                </c:pt>
                <c:pt idx="493">
                  <c:v>96.042699999999996</c:v>
                </c:pt>
                <c:pt idx="494">
                  <c:v>96.210400000000007</c:v>
                </c:pt>
                <c:pt idx="495">
                  <c:v>96.365200000000002</c:v>
                </c:pt>
                <c:pt idx="496">
                  <c:v>96.479900000000001</c:v>
                </c:pt>
                <c:pt idx="497">
                  <c:v>96.552199999999999</c:v>
                </c:pt>
                <c:pt idx="498">
                  <c:v>96.595000000000013</c:v>
                </c:pt>
                <c:pt idx="499">
                  <c:v>96.621899999999982</c:v>
                </c:pt>
                <c:pt idx="500">
                  <c:v>96.637799999999999</c:v>
                </c:pt>
                <c:pt idx="501">
                  <c:v>96.641099999999994</c:v>
                </c:pt>
                <c:pt idx="502">
                  <c:v>96.632299999999987</c:v>
                </c:pt>
                <c:pt idx="503">
                  <c:v>96.620099999999979</c:v>
                </c:pt>
                <c:pt idx="504">
                  <c:v>96.617400000000004</c:v>
                </c:pt>
                <c:pt idx="505">
                  <c:v>96.632199999999983</c:v>
                </c:pt>
                <c:pt idx="506">
                  <c:v>96.657999999999987</c:v>
                </c:pt>
                <c:pt idx="507">
                  <c:v>96.672299999999979</c:v>
                </c:pt>
                <c:pt idx="508">
                  <c:v>96.641900000000007</c:v>
                </c:pt>
                <c:pt idx="509">
                  <c:v>96.530699999999996</c:v>
                </c:pt>
                <c:pt idx="510">
                  <c:v>96.312000000000012</c:v>
                </c:pt>
                <c:pt idx="511">
                  <c:v>95.989500000000007</c:v>
                </c:pt>
                <c:pt idx="512">
                  <c:v>95.613399999999999</c:v>
                </c:pt>
                <c:pt idx="513">
                  <c:v>95.264300000000006</c:v>
                </c:pt>
                <c:pt idx="514">
                  <c:v>95.008499999999998</c:v>
                </c:pt>
                <c:pt idx="515">
                  <c:v>94.867500000000007</c:v>
                </c:pt>
                <c:pt idx="516">
                  <c:v>94.82259999999998</c:v>
                </c:pt>
                <c:pt idx="517">
                  <c:v>94.834800000000001</c:v>
                </c:pt>
                <c:pt idx="518">
                  <c:v>94.862499999999983</c:v>
                </c:pt>
                <c:pt idx="519">
                  <c:v>94.871300000000005</c:v>
                </c:pt>
                <c:pt idx="520">
                  <c:v>94.840700000000012</c:v>
                </c:pt>
                <c:pt idx="521">
                  <c:v>94.768299999999996</c:v>
                </c:pt>
                <c:pt idx="522">
                  <c:v>94.667599999999993</c:v>
                </c:pt>
                <c:pt idx="523">
                  <c:v>94.557699999999997</c:v>
                </c:pt>
                <c:pt idx="524">
                  <c:v>94.448899999999995</c:v>
                </c:pt>
                <c:pt idx="525">
                  <c:v>94.334900000000005</c:v>
                </c:pt>
                <c:pt idx="526">
                  <c:v>94.199700000000007</c:v>
                </c:pt>
                <c:pt idx="527">
                  <c:v>94.035399999999981</c:v>
                </c:pt>
                <c:pt idx="528">
                  <c:v>93.857200000000006</c:v>
                </c:pt>
                <c:pt idx="529">
                  <c:v>93.699700000000007</c:v>
                </c:pt>
                <c:pt idx="530">
                  <c:v>93.596100000000007</c:v>
                </c:pt>
                <c:pt idx="531">
                  <c:v>93.558499999999981</c:v>
                </c:pt>
                <c:pt idx="532">
                  <c:v>93.575999999999979</c:v>
                </c:pt>
                <c:pt idx="533">
                  <c:v>93.625599999999977</c:v>
                </c:pt>
                <c:pt idx="534">
                  <c:v>93.684399999999982</c:v>
                </c:pt>
                <c:pt idx="535">
                  <c:v>93.737799999999993</c:v>
                </c:pt>
                <c:pt idx="536">
                  <c:v>93.783000000000001</c:v>
                </c:pt>
                <c:pt idx="537">
                  <c:v>93.827399999999983</c:v>
                </c:pt>
                <c:pt idx="538">
                  <c:v>93.882000000000005</c:v>
                </c:pt>
                <c:pt idx="539">
                  <c:v>93.953900000000004</c:v>
                </c:pt>
                <c:pt idx="540">
                  <c:v>94.040599999999998</c:v>
                </c:pt>
                <c:pt idx="541">
                  <c:v>94.13</c:v>
                </c:pt>
                <c:pt idx="542">
                  <c:v>94.205200000000005</c:v>
                </c:pt>
                <c:pt idx="543">
                  <c:v>94.2517</c:v>
                </c:pt>
                <c:pt idx="544">
                  <c:v>94.267200000000003</c:v>
                </c:pt>
                <c:pt idx="545">
                  <c:v>94.2667</c:v>
                </c:pt>
                <c:pt idx="546">
                  <c:v>94.2791</c:v>
                </c:pt>
                <c:pt idx="547">
                  <c:v>94.334300000000013</c:v>
                </c:pt>
                <c:pt idx="548">
                  <c:v>94.449600000000004</c:v>
                </c:pt>
                <c:pt idx="549">
                  <c:v>94.623599999999982</c:v>
                </c:pt>
                <c:pt idx="550">
                  <c:v>94.839299999999994</c:v>
                </c:pt>
                <c:pt idx="551">
                  <c:v>95.071399999999983</c:v>
                </c:pt>
                <c:pt idx="552">
                  <c:v>95.294499999999999</c:v>
                </c:pt>
                <c:pt idx="553">
                  <c:v>95.490499999999997</c:v>
                </c:pt>
                <c:pt idx="554">
                  <c:v>95.6511</c:v>
                </c:pt>
                <c:pt idx="555">
                  <c:v>95.774500000000003</c:v>
                </c:pt>
                <c:pt idx="556">
                  <c:v>95.8506</c:v>
                </c:pt>
                <c:pt idx="557">
                  <c:v>95.845799999999983</c:v>
                </c:pt>
                <c:pt idx="558">
                  <c:v>95.703800000000001</c:v>
                </c:pt>
                <c:pt idx="559">
                  <c:v>95.383300000000006</c:v>
                </c:pt>
                <c:pt idx="560">
                  <c:v>94.9178</c:v>
                </c:pt>
                <c:pt idx="561">
                  <c:v>94.423000000000002</c:v>
                </c:pt>
                <c:pt idx="562">
                  <c:v>94.017300000000006</c:v>
                </c:pt>
                <c:pt idx="563">
                  <c:v>93.742500000000007</c:v>
                </c:pt>
                <c:pt idx="564">
                  <c:v>93.568200000000004</c:v>
                </c:pt>
                <c:pt idx="565">
                  <c:v>93.441699999999997</c:v>
                </c:pt>
                <c:pt idx="566">
                  <c:v>93.327699999999993</c:v>
                </c:pt>
                <c:pt idx="567">
                  <c:v>93.219399999999993</c:v>
                </c:pt>
                <c:pt idx="568">
                  <c:v>93.126499999999979</c:v>
                </c:pt>
                <c:pt idx="569">
                  <c:v>93.057500000000005</c:v>
                </c:pt>
                <c:pt idx="570">
                  <c:v>93.008200000000002</c:v>
                </c:pt>
                <c:pt idx="571">
                  <c:v>92.965100000000007</c:v>
                </c:pt>
                <c:pt idx="572">
                  <c:v>92.914400000000001</c:v>
                </c:pt>
                <c:pt idx="573">
                  <c:v>92.849300000000014</c:v>
                </c:pt>
                <c:pt idx="574">
                  <c:v>92.771100000000004</c:v>
                </c:pt>
                <c:pt idx="575">
                  <c:v>92.686599999999999</c:v>
                </c:pt>
                <c:pt idx="576">
                  <c:v>92.603799999999978</c:v>
                </c:pt>
                <c:pt idx="577">
                  <c:v>92.529499999999999</c:v>
                </c:pt>
                <c:pt idx="578">
                  <c:v>92.468000000000004</c:v>
                </c:pt>
                <c:pt idx="579">
                  <c:v>92.420100000000005</c:v>
                </c:pt>
                <c:pt idx="580">
                  <c:v>92.382199999999983</c:v>
                </c:pt>
                <c:pt idx="581">
                  <c:v>92.347700000000003</c:v>
                </c:pt>
                <c:pt idx="582">
                  <c:v>92.309700000000007</c:v>
                </c:pt>
                <c:pt idx="583">
                  <c:v>92.264700000000005</c:v>
                </c:pt>
                <c:pt idx="584">
                  <c:v>92.213200000000001</c:v>
                </c:pt>
                <c:pt idx="585">
                  <c:v>92.157899999999998</c:v>
                </c:pt>
                <c:pt idx="586">
                  <c:v>92.099800000000002</c:v>
                </c:pt>
                <c:pt idx="587">
                  <c:v>92.036199999999994</c:v>
                </c:pt>
                <c:pt idx="588">
                  <c:v>91.962400000000002</c:v>
                </c:pt>
                <c:pt idx="589">
                  <c:v>91.87609999999998</c:v>
                </c:pt>
                <c:pt idx="590">
                  <c:v>91.781999999999996</c:v>
                </c:pt>
                <c:pt idx="591">
                  <c:v>91.691300000000012</c:v>
                </c:pt>
                <c:pt idx="592">
                  <c:v>91.615799999999979</c:v>
                </c:pt>
                <c:pt idx="593">
                  <c:v>91.561000000000007</c:v>
                </c:pt>
                <c:pt idx="594">
                  <c:v>91.520600000000002</c:v>
                </c:pt>
                <c:pt idx="595">
                  <c:v>91.476900000000001</c:v>
                </c:pt>
                <c:pt idx="596">
                  <c:v>91.404799999999994</c:v>
                </c:pt>
                <c:pt idx="597">
                  <c:v>91.27979999999998</c:v>
                </c:pt>
                <c:pt idx="598">
                  <c:v>91.087199999999996</c:v>
                </c:pt>
                <c:pt idx="599">
                  <c:v>90.831199999999995</c:v>
                </c:pt>
                <c:pt idx="600">
                  <c:v>90.537899999999993</c:v>
                </c:pt>
                <c:pt idx="601">
                  <c:v>90.248599999999996</c:v>
                </c:pt>
                <c:pt idx="602">
                  <c:v>90.007199999999997</c:v>
                </c:pt>
                <c:pt idx="603">
                  <c:v>89.847700000000003</c:v>
                </c:pt>
                <c:pt idx="604">
                  <c:v>89.785200000000003</c:v>
                </c:pt>
                <c:pt idx="605">
                  <c:v>89.808499999999981</c:v>
                </c:pt>
                <c:pt idx="606">
                  <c:v>89.88</c:v>
                </c:pt>
                <c:pt idx="607">
                  <c:v>89.9512</c:v>
                </c:pt>
                <c:pt idx="608">
                  <c:v>89.983199999999997</c:v>
                </c:pt>
                <c:pt idx="609">
                  <c:v>89.956700000000012</c:v>
                </c:pt>
                <c:pt idx="610">
                  <c:v>89.875399999999829</c:v>
                </c:pt>
                <c:pt idx="611">
                  <c:v>89.782700000000006</c:v>
                </c:pt>
                <c:pt idx="612">
                  <c:v>89.783699999999996</c:v>
                </c:pt>
                <c:pt idx="613">
                  <c:v>89.995599999999996</c:v>
                </c:pt>
                <c:pt idx="614">
                  <c:v>90.399500000000003</c:v>
                </c:pt>
                <c:pt idx="615">
                  <c:v>90.8446</c:v>
                </c:pt>
                <c:pt idx="616">
                  <c:v>91.217699999999994</c:v>
                </c:pt>
                <c:pt idx="617">
                  <c:v>91.491600000000005</c:v>
                </c:pt>
                <c:pt idx="618">
                  <c:v>91.67619999999998</c:v>
                </c:pt>
                <c:pt idx="619">
                  <c:v>91.785200000000003</c:v>
                </c:pt>
                <c:pt idx="620">
                  <c:v>91.828299999999984</c:v>
                </c:pt>
                <c:pt idx="621">
                  <c:v>91.813900000000004</c:v>
                </c:pt>
                <c:pt idx="622">
                  <c:v>91.752700000000004</c:v>
                </c:pt>
                <c:pt idx="623">
                  <c:v>91.659399999999948</c:v>
                </c:pt>
                <c:pt idx="624">
                  <c:v>91.550799999999981</c:v>
                </c:pt>
                <c:pt idx="625">
                  <c:v>91.441800000000001</c:v>
                </c:pt>
                <c:pt idx="626">
                  <c:v>91.342000000000013</c:v>
                </c:pt>
                <c:pt idx="627">
                  <c:v>91.254900000000006</c:v>
                </c:pt>
                <c:pt idx="628">
                  <c:v>91.178999999999917</c:v>
                </c:pt>
                <c:pt idx="629">
                  <c:v>91.1096</c:v>
                </c:pt>
                <c:pt idx="630">
                  <c:v>91.0398</c:v>
                </c:pt>
                <c:pt idx="631">
                  <c:v>90.962500000000006</c:v>
                </c:pt>
                <c:pt idx="632">
                  <c:v>90.872499999999917</c:v>
                </c:pt>
                <c:pt idx="633">
                  <c:v>90.769000000000005</c:v>
                </c:pt>
                <c:pt idx="634">
                  <c:v>90.65649999999998</c:v>
                </c:pt>
                <c:pt idx="635">
                  <c:v>90.543700000000001</c:v>
                </c:pt>
                <c:pt idx="636">
                  <c:v>90.439700000000002</c:v>
                </c:pt>
                <c:pt idx="637">
                  <c:v>90.350799999999978</c:v>
                </c:pt>
                <c:pt idx="638">
                  <c:v>90.277299999999997</c:v>
                </c:pt>
                <c:pt idx="639">
                  <c:v>90.212800000000001</c:v>
                </c:pt>
                <c:pt idx="640">
                  <c:v>90.145899999999983</c:v>
                </c:pt>
                <c:pt idx="641">
                  <c:v>90.063699999999997</c:v>
                </c:pt>
                <c:pt idx="642">
                  <c:v>89.956100000000006</c:v>
                </c:pt>
                <c:pt idx="643">
                  <c:v>89.819599999999994</c:v>
                </c:pt>
                <c:pt idx="644">
                  <c:v>89.659199999999998</c:v>
                </c:pt>
                <c:pt idx="645">
                  <c:v>89.485900000000001</c:v>
                </c:pt>
                <c:pt idx="646">
                  <c:v>89.312899999999999</c:v>
                </c:pt>
                <c:pt idx="647">
                  <c:v>89.150299999999973</c:v>
                </c:pt>
                <c:pt idx="648">
                  <c:v>89.001800000000003</c:v>
                </c:pt>
                <c:pt idx="649">
                  <c:v>88.864800000000002</c:v>
                </c:pt>
                <c:pt idx="650">
                  <c:v>88.732699999999994</c:v>
                </c:pt>
                <c:pt idx="651">
                  <c:v>88.599100000000007</c:v>
                </c:pt>
                <c:pt idx="652">
                  <c:v>88.460700000000003</c:v>
                </c:pt>
                <c:pt idx="653">
                  <c:v>88.319100000000006</c:v>
                </c:pt>
                <c:pt idx="654">
                  <c:v>88.179999999999978</c:v>
                </c:pt>
                <c:pt idx="655">
                  <c:v>88.050700000000006</c:v>
                </c:pt>
                <c:pt idx="656">
                  <c:v>87.937899999999999</c:v>
                </c:pt>
                <c:pt idx="657">
                  <c:v>87.844800000000006</c:v>
                </c:pt>
                <c:pt idx="658">
                  <c:v>87.769499999999994</c:v>
                </c:pt>
                <c:pt idx="659">
                  <c:v>87.704400000000007</c:v>
                </c:pt>
                <c:pt idx="660">
                  <c:v>87.6374</c:v>
                </c:pt>
                <c:pt idx="661">
                  <c:v>87.553299999999993</c:v>
                </c:pt>
                <c:pt idx="662">
                  <c:v>87.437799999999996</c:v>
                </c:pt>
                <c:pt idx="663">
                  <c:v>87.2804</c:v>
                </c:pt>
                <c:pt idx="664">
                  <c:v>87.076599999999999</c:v>
                </c:pt>
                <c:pt idx="665">
                  <c:v>86.829599999999999</c:v>
                </c:pt>
                <c:pt idx="666">
                  <c:v>86.547899999999998</c:v>
                </c:pt>
                <c:pt idx="667">
                  <c:v>86.242500000000007</c:v>
                </c:pt>
                <c:pt idx="668">
                  <c:v>85.922799999999981</c:v>
                </c:pt>
                <c:pt idx="669">
                  <c:v>85.592699999999994</c:v>
                </c:pt>
                <c:pt idx="670">
                  <c:v>85.249799999999993</c:v>
                </c:pt>
                <c:pt idx="671">
                  <c:v>84.887500000000003</c:v>
                </c:pt>
                <c:pt idx="672">
                  <c:v>84.499300000000005</c:v>
                </c:pt>
                <c:pt idx="673">
                  <c:v>84.084199999999996</c:v>
                </c:pt>
                <c:pt idx="674">
                  <c:v>83.650999999999982</c:v>
                </c:pt>
                <c:pt idx="675">
                  <c:v>83.218900000000005</c:v>
                </c:pt>
                <c:pt idx="676">
                  <c:v>82.815299999999993</c:v>
                </c:pt>
                <c:pt idx="677">
                  <c:v>82.470100000000002</c:v>
                </c:pt>
                <c:pt idx="678">
                  <c:v>82.208699999999993</c:v>
                </c:pt>
                <c:pt idx="679">
                  <c:v>82.046400000000006</c:v>
                </c:pt>
                <c:pt idx="680">
                  <c:v>81.985799999999998</c:v>
                </c:pt>
                <c:pt idx="681">
                  <c:v>82.016900000000007</c:v>
                </c:pt>
                <c:pt idx="682">
                  <c:v>82.121600000000001</c:v>
                </c:pt>
                <c:pt idx="683">
                  <c:v>82.277299999999997</c:v>
                </c:pt>
                <c:pt idx="684">
                  <c:v>82.460499999999996</c:v>
                </c:pt>
                <c:pt idx="685">
                  <c:v>82.6494</c:v>
                </c:pt>
                <c:pt idx="686">
                  <c:v>82.824100000000001</c:v>
                </c:pt>
                <c:pt idx="687">
                  <c:v>82.968000000000004</c:v>
                </c:pt>
                <c:pt idx="688">
                  <c:v>83.067800000000005</c:v>
                </c:pt>
                <c:pt idx="689">
                  <c:v>83.112899999999982</c:v>
                </c:pt>
                <c:pt idx="690">
                  <c:v>83.094200000000001</c:v>
                </c:pt>
                <c:pt idx="691">
                  <c:v>83.002799999999979</c:v>
                </c:pt>
                <c:pt idx="692">
                  <c:v>82.831999999999994</c:v>
                </c:pt>
                <c:pt idx="693">
                  <c:v>82.580200000000005</c:v>
                </c:pt>
                <c:pt idx="694">
                  <c:v>82.256100000000004</c:v>
                </c:pt>
                <c:pt idx="695">
                  <c:v>81.882000000000005</c:v>
                </c:pt>
                <c:pt idx="696">
                  <c:v>81.492099999999994</c:v>
                </c:pt>
                <c:pt idx="697">
                  <c:v>81.125299999999982</c:v>
                </c:pt>
                <c:pt idx="698">
                  <c:v>80.815600000000003</c:v>
                </c:pt>
                <c:pt idx="699">
                  <c:v>80.584199999999996</c:v>
                </c:pt>
                <c:pt idx="700">
                  <c:v>80.436700000000002</c:v>
                </c:pt>
                <c:pt idx="701">
                  <c:v>80.366100000000003</c:v>
                </c:pt>
                <c:pt idx="702">
                  <c:v>80.358099999999979</c:v>
                </c:pt>
                <c:pt idx="703">
                  <c:v>80.396799999999999</c:v>
                </c:pt>
                <c:pt idx="704">
                  <c:v>80.466200000000001</c:v>
                </c:pt>
                <c:pt idx="705">
                  <c:v>80.549899999999994</c:v>
                </c:pt>
                <c:pt idx="706">
                  <c:v>80.629799999999918</c:v>
                </c:pt>
                <c:pt idx="707">
                  <c:v>80.686799999999977</c:v>
                </c:pt>
                <c:pt idx="708">
                  <c:v>80.704700000000003</c:v>
                </c:pt>
                <c:pt idx="709">
                  <c:v>80.675699999999978</c:v>
                </c:pt>
                <c:pt idx="710">
                  <c:v>80.602799999999917</c:v>
                </c:pt>
                <c:pt idx="711">
                  <c:v>80.498700000000014</c:v>
                </c:pt>
                <c:pt idx="712">
                  <c:v>80.37909999999998</c:v>
                </c:pt>
                <c:pt idx="713">
                  <c:v>80.255300000000005</c:v>
                </c:pt>
                <c:pt idx="714">
                  <c:v>80.129199999999983</c:v>
                </c:pt>
                <c:pt idx="715">
                  <c:v>79.995500000000007</c:v>
                </c:pt>
                <c:pt idx="716">
                  <c:v>79.848299999999995</c:v>
                </c:pt>
                <c:pt idx="717">
                  <c:v>79.688199999999981</c:v>
                </c:pt>
                <c:pt idx="718">
                  <c:v>79.524600000000007</c:v>
                </c:pt>
                <c:pt idx="719">
                  <c:v>79.370999999999981</c:v>
                </c:pt>
                <c:pt idx="720">
                  <c:v>79.235600000000005</c:v>
                </c:pt>
                <c:pt idx="721">
                  <c:v>79.112300000000005</c:v>
                </c:pt>
                <c:pt idx="722">
                  <c:v>78.977999999999994</c:v>
                </c:pt>
                <c:pt idx="723">
                  <c:v>78.798400000000001</c:v>
                </c:pt>
                <c:pt idx="724">
                  <c:v>78.5381</c:v>
                </c:pt>
                <c:pt idx="725">
                  <c:v>78.17149999999998</c:v>
                </c:pt>
                <c:pt idx="726">
                  <c:v>77.68989999999998</c:v>
                </c:pt>
                <c:pt idx="727">
                  <c:v>77.104399999999998</c:v>
                </c:pt>
                <c:pt idx="728">
                  <c:v>76.444100000000006</c:v>
                </c:pt>
                <c:pt idx="729">
                  <c:v>75.751400000000004</c:v>
                </c:pt>
                <c:pt idx="730">
                  <c:v>75.075899999999947</c:v>
                </c:pt>
                <c:pt idx="731">
                  <c:v>74.465400000000002</c:v>
                </c:pt>
                <c:pt idx="732">
                  <c:v>73.956199999999995</c:v>
                </c:pt>
                <c:pt idx="733">
                  <c:v>73.564499999999995</c:v>
                </c:pt>
                <c:pt idx="734">
                  <c:v>73.281499999999994</c:v>
                </c:pt>
                <c:pt idx="735">
                  <c:v>73.075399999999917</c:v>
                </c:pt>
                <c:pt idx="736">
                  <c:v>72.899299999999997</c:v>
                </c:pt>
                <c:pt idx="737">
                  <c:v>72.703500000000005</c:v>
                </c:pt>
                <c:pt idx="738">
                  <c:v>72.449799999999996</c:v>
                </c:pt>
                <c:pt idx="739">
                  <c:v>72.122399999999828</c:v>
                </c:pt>
                <c:pt idx="740">
                  <c:v>71.732799999999983</c:v>
                </c:pt>
                <c:pt idx="741">
                  <c:v>71.314700000000002</c:v>
                </c:pt>
                <c:pt idx="742">
                  <c:v>70.911500000000004</c:v>
                </c:pt>
                <c:pt idx="743">
                  <c:v>70.560599999999994</c:v>
                </c:pt>
                <c:pt idx="744">
                  <c:v>70.283799999999999</c:v>
                </c:pt>
                <c:pt idx="745">
                  <c:v>70.083399999999983</c:v>
                </c:pt>
                <c:pt idx="746">
                  <c:v>69.945599999999999</c:v>
                </c:pt>
                <c:pt idx="747">
                  <c:v>69.847899999999996</c:v>
                </c:pt>
                <c:pt idx="748">
                  <c:v>69.767799999999994</c:v>
                </c:pt>
                <c:pt idx="749">
                  <c:v>69.690799999999982</c:v>
                </c:pt>
                <c:pt idx="750">
                  <c:v>69.613399999999999</c:v>
                </c:pt>
                <c:pt idx="751">
                  <c:v>69.540099999999995</c:v>
                </c:pt>
                <c:pt idx="752">
                  <c:v>69.476299999999995</c:v>
                </c:pt>
                <c:pt idx="753">
                  <c:v>69.419399999999996</c:v>
                </c:pt>
                <c:pt idx="754">
                  <c:v>69.355599999999981</c:v>
                </c:pt>
                <c:pt idx="755">
                  <c:v>69.264600000000002</c:v>
                </c:pt>
                <c:pt idx="756">
                  <c:v>69.13039999999998</c:v>
                </c:pt>
                <c:pt idx="757">
                  <c:v>68.952299999999994</c:v>
                </c:pt>
                <c:pt idx="758">
                  <c:v>68.749899999999997</c:v>
                </c:pt>
                <c:pt idx="759">
                  <c:v>68.555799999999948</c:v>
                </c:pt>
                <c:pt idx="760">
                  <c:v>68.3994</c:v>
                </c:pt>
                <c:pt idx="761">
                  <c:v>68.288700000000006</c:v>
                </c:pt>
                <c:pt idx="762">
                  <c:v>68.198999999999998</c:v>
                </c:pt>
                <c:pt idx="763">
                  <c:v>68.073899999999981</c:v>
                </c:pt>
                <c:pt idx="764">
                  <c:v>67.840800000000002</c:v>
                </c:pt>
                <c:pt idx="765">
                  <c:v>67.440299999999993</c:v>
                </c:pt>
                <c:pt idx="766">
                  <c:v>66.862899999999982</c:v>
                </c:pt>
                <c:pt idx="767">
                  <c:v>66.175699999999978</c:v>
                </c:pt>
                <c:pt idx="768">
                  <c:v>65.517499999999998</c:v>
                </c:pt>
                <c:pt idx="769">
                  <c:v>65.052699999999973</c:v>
                </c:pt>
                <c:pt idx="770">
                  <c:v>64.902000000000001</c:v>
                </c:pt>
                <c:pt idx="771">
                  <c:v>65.086399999999998</c:v>
                </c:pt>
                <c:pt idx="772">
                  <c:v>65.518199999999993</c:v>
                </c:pt>
                <c:pt idx="773">
                  <c:v>66.040899999999993</c:v>
                </c:pt>
                <c:pt idx="774">
                  <c:v>66.498099999999994</c:v>
                </c:pt>
                <c:pt idx="775">
                  <c:v>66.792400000000001</c:v>
                </c:pt>
                <c:pt idx="776">
                  <c:v>66.907200000000003</c:v>
                </c:pt>
                <c:pt idx="777">
                  <c:v>66.886399999999981</c:v>
                </c:pt>
                <c:pt idx="778">
                  <c:v>66.791499999999999</c:v>
                </c:pt>
                <c:pt idx="779">
                  <c:v>66.668000000000006</c:v>
                </c:pt>
                <c:pt idx="780">
                  <c:v>66.536100000000005</c:v>
                </c:pt>
                <c:pt idx="781">
                  <c:v>66.404200000000003</c:v>
                </c:pt>
                <c:pt idx="782">
                  <c:v>66.285700000000006</c:v>
                </c:pt>
                <c:pt idx="783">
                  <c:v>66.2042</c:v>
                </c:pt>
                <c:pt idx="784">
                  <c:v>66.186999999999998</c:v>
                </c:pt>
                <c:pt idx="785">
                  <c:v>66.25239999999998</c:v>
                </c:pt>
                <c:pt idx="786">
                  <c:v>66.403999999999996</c:v>
                </c:pt>
                <c:pt idx="787">
                  <c:v>66.632599999999982</c:v>
                </c:pt>
                <c:pt idx="788">
                  <c:v>66.922399999999982</c:v>
                </c:pt>
                <c:pt idx="789">
                  <c:v>67.256699999999995</c:v>
                </c:pt>
                <c:pt idx="790">
                  <c:v>67.619399999999999</c:v>
                </c:pt>
                <c:pt idx="791">
                  <c:v>67.9953</c:v>
                </c:pt>
                <c:pt idx="792">
                  <c:v>68.370099999999979</c:v>
                </c:pt>
                <c:pt idx="793">
                  <c:v>68.731499999999997</c:v>
                </c:pt>
                <c:pt idx="794">
                  <c:v>69.0702</c:v>
                </c:pt>
                <c:pt idx="795">
                  <c:v>69.379399999999947</c:v>
                </c:pt>
                <c:pt idx="796">
                  <c:v>69.653999999999982</c:v>
                </c:pt>
                <c:pt idx="797">
                  <c:v>69.891400000000004</c:v>
                </c:pt>
                <c:pt idx="798">
                  <c:v>70.0916</c:v>
                </c:pt>
                <c:pt idx="799">
                  <c:v>70.257999999999996</c:v>
                </c:pt>
                <c:pt idx="800">
                  <c:v>70.396000000000001</c:v>
                </c:pt>
                <c:pt idx="801">
                  <c:v>70.510499999999993</c:v>
                </c:pt>
                <c:pt idx="802">
                  <c:v>70.603799999999978</c:v>
                </c:pt>
                <c:pt idx="803">
                  <c:v>70.676099999999977</c:v>
                </c:pt>
                <c:pt idx="804">
                  <c:v>70.726299999999995</c:v>
                </c:pt>
                <c:pt idx="805">
                  <c:v>70.754400000000004</c:v>
                </c:pt>
                <c:pt idx="806">
                  <c:v>70.761700000000005</c:v>
                </c:pt>
                <c:pt idx="807">
                  <c:v>70.749600000000001</c:v>
                </c:pt>
                <c:pt idx="808">
                  <c:v>70.718400000000003</c:v>
                </c:pt>
                <c:pt idx="809">
                  <c:v>70.666499999999999</c:v>
                </c:pt>
                <c:pt idx="810">
                  <c:v>70.591300000000004</c:v>
                </c:pt>
                <c:pt idx="811">
                  <c:v>70.489599999999996</c:v>
                </c:pt>
                <c:pt idx="812">
                  <c:v>70.359799999999979</c:v>
                </c:pt>
                <c:pt idx="813">
                  <c:v>70.2029</c:v>
                </c:pt>
                <c:pt idx="814">
                  <c:v>70.023499999999999</c:v>
                </c:pt>
                <c:pt idx="815">
                  <c:v>69.830699999999993</c:v>
                </c:pt>
                <c:pt idx="816">
                  <c:v>69.637600000000006</c:v>
                </c:pt>
                <c:pt idx="817">
                  <c:v>69.459900000000005</c:v>
                </c:pt>
                <c:pt idx="818">
                  <c:v>69.313900000000004</c:v>
                </c:pt>
                <c:pt idx="819">
                  <c:v>69.214600000000004</c:v>
                </c:pt>
                <c:pt idx="820">
                  <c:v>69.173599999999979</c:v>
                </c:pt>
                <c:pt idx="821">
                  <c:v>69.198699999999974</c:v>
                </c:pt>
                <c:pt idx="822">
                  <c:v>69.293499999999995</c:v>
                </c:pt>
                <c:pt idx="823">
                  <c:v>69.457099999999997</c:v>
                </c:pt>
                <c:pt idx="824">
                  <c:v>69.685799999999844</c:v>
                </c:pt>
                <c:pt idx="825">
                  <c:v>69.973799999999983</c:v>
                </c:pt>
                <c:pt idx="826">
                  <c:v>70.315100000000001</c:v>
                </c:pt>
                <c:pt idx="827">
                  <c:v>70.704300000000003</c:v>
                </c:pt>
                <c:pt idx="828">
                  <c:v>71.136300000000006</c:v>
                </c:pt>
                <c:pt idx="829">
                  <c:v>71.605899999999977</c:v>
                </c:pt>
                <c:pt idx="830">
                  <c:v>72.105899999999977</c:v>
                </c:pt>
                <c:pt idx="831">
                  <c:v>72.626899999999978</c:v>
                </c:pt>
                <c:pt idx="832">
                  <c:v>73.157200000000003</c:v>
                </c:pt>
                <c:pt idx="833">
                  <c:v>73.684600000000003</c:v>
                </c:pt>
                <c:pt idx="834">
                  <c:v>74.198399999999978</c:v>
                </c:pt>
                <c:pt idx="835">
                  <c:v>74.691100000000006</c:v>
                </c:pt>
                <c:pt idx="836">
                  <c:v>75.158599999999979</c:v>
                </c:pt>
                <c:pt idx="837">
                  <c:v>75.599800000000002</c:v>
                </c:pt>
                <c:pt idx="838">
                  <c:v>76.014300000000006</c:v>
                </c:pt>
                <c:pt idx="839">
                  <c:v>76.400800000000004</c:v>
                </c:pt>
                <c:pt idx="840">
                  <c:v>76.756200000000007</c:v>
                </c:pt>
                <c:pt idx="841">
                  <c:v>77.075899999999947</c:v>
                </c:pt>
                <c:pt idx="842">
                  <c:v>77.355599999999981</c:v>
                </c:pt>
                <c:pt idx="843">
                  <c:v>77.592399999999998</c:v>
                </c:pt>
                <c:pt idx="844">
                  <c:v>77.786900000000003</c:v>
                </c:pt>
                <c:pt idx="845">
                  <c:v>77.943799999999996</c:v>
                </c:pt>
                <c:pt idx="846">
                  <c:v>78.071100000000001</c:v>
                </c:pt>
                <c:pt idx="847">
                  <c:v>78.178999999999917</c:v>
                </c:pt>
                <c:pt idx="848">
                  <c:v>78.277600000000007</c:v>
                </c:pt>
                <c:pt idx="849">
                  <c:v>78.37439999999998</c:v>
                </c:pt>
                <c:pt idx="850">
                  <c:v>78.472299999999976</c:v>
                </c:pt>
                <c:pt idx="851">
                  <c:v>78.568700000000007</c:v>
                </c:pt>
                <c:pt idx="852">
                  <c:v>78.656599999999983</c:v>
                </c:pt>
                <c:pt idx="853">
                  <c:v>78.727000000000004</c:v>
                </c:pt>
                <c:pt idx="854">
                  <c:v>78.771199999999993</c:v>
                </c:pt>
                <c:pt idx="855">
                  <c:v>78.783299999999997</c:v>
                </c:pt>
                <c:pt idx="856">
                  <c:v>78.760800000000003</c:v>
                </c:pt>
                <c:pt idx="857">
                  <c:v>78.704300000000003</c:v>
                </c:pt>
                <c:pt idx="858">
                  <c:v>78.616100000000003</c:v>
                </c:pt>
                <c:pt idx="859">
                  <c:v>78.499399999999994</c:v>
                </c:pt>
                <c:pt idx="860">
                  <c:v>78.358499999999978</c:v>
                </c:pt>
                <c:pt idx="861">
                  <c:v>78.198299999999975</c:v>
                </c:pt>
                <c:pt idx="862">
                  <c:v>78.024600000000007</c:v>
                </c:pt>
                <c:pt idx="863">
                  <c:v>77.843700000000013</c:v>
                </c:pt>
                <c:pt idx="864">
                  <c:v>77.661699999999996</c:v>
                </c:pt>
                <c:pt idx="865">
                  <c:v>77.482900000000001</c:v>
                </c:pt>
                <c:pt idx="866">
                  <c:v>77.310300000000012</c:v>
                </c:pt>
                <c:pt idx="867">
                  <c:v>77.144900000000007</c:v>
                </c:pt>
                <c:pt idx="868">
                  <c:v>76.987200000000001</c:v>
                </c:pt>
                <c:pt idx="869">
                  <c:v>76.837900000000005</c:v>
                </c:pt>
                <c:pt idx="870">
                  <c:v>76.699399999999983</c:v>
                </c:pt>
                <c:pt idx="871">
                  <c:v>76.575899999999947</c:v>
                </c:pt>
                <c:pt idx="872">
                  <c:v>76.472799999999978</c:v>
                </c:pt>
                <c:pt idx="873">
                  <c:v>76.394199999999998</c:v>
                </c:pt>
                <c:pt idx="874">
                  <c:v>76.340800000000002</c:v>
                </c:pt>
                <c:pt idx="875">
                  <c:v>76.308799999999977</c:v>
                </c:pt>
                <c:pt idx="876">
                  <c:v>76.291300000000007</c:v>
                </c:pt>
                <c:pt idx="877">
                  <c:v>76.281099999999995</c:v>
                </c:pt>
                <c:pt idx="878">
                  <c:v>76.273200000000003</c:v>
                </c:pt>
                <c:pt idx="879">
                  <c:v>76.265299999999996</c:v>
                </c:pt>
                <c:pt idx="880">
                  <c:v>76.257499999999993</c:v>
                </c:pt>
                <c:pt idx="881">
                  <c:v>76.250799999999998</c:v>
                </c:pt>
                <c:pt idx="882">
                  <c:v>76.246499999999997</c:v>
                </c:pt>
                <c:pt idx="883">
                  <c:v>76.246200000000002</c:v>
                </c:pt>
                <c:pt idx="884">
                  <c:v>76.252499999999998</c:v>
                </c:pt>
                <c:pt idx="885">
                  <c:v>76.268299999999996</c:v>
                </c:pt>
                <c:pt idx="886">
                  <c:v>76.297200000000004</c:v>
                </c:pt>
                <c:pt idx="887">
                  <c:v>76.342500000000001</c:v>
                </c:pt>
                <c:pt idx="888">
                  <c:v>76.406099999999995</c:v>
                </c:pt>
                <c:pt idx="889">
                  <c:v>76.487200000000001</c:v>
                </c:pt>
                <c:pt idx="890">
                  <c:v>76.581199999999995</c:v>
                </c:pt>
                <c:pt idx="891">
                  <c:v>76.680199999999999</c:v>
                </c:pt>
                <c:pt idx="892">
                  <c:v>76.776499999999999</c:v>
                </c:pt>
                <c:pt idx="893">
                  <c:v>76.868699999999976</c:v>
                </c:pt>
                <c:pt idx="894">
                  <c:v>76.967200000000005</c:v>
                </c:pt>
                <c:pt idx="895">
                  <c:v>77.094499999999996</c:v>
                </c:pt>
                <c:pt idx="896">
                  <c:v>77.280500000000004</c:v>
                </c:pt>
                <c:pt idx="897">
                  <c:v>77.553899999999999</c:v>
                </c:pt>
                <c:pt idx="898">
                  <c:v>77.933499999999995</c:v>
                </c:pt>
                <c:pt idx="899">
                  <c:v>78.420500000000004</c:v>
                </c:pt>
                <c:pt idx="900">
                  <c:v>78.993899999999996</c:v>
                </c:pt>
                <c:pt idx="901">
                  <c:v>79.610100000000003</c:v>
                </c:pt>
                <c:pt idx="902">
                  <c:v>80.212500000000006</c:v>
                </c:pt>
                <c:pt idx="903">
                  <c:v>80.747</c:v>
                </c:pt>
                <c:pt idx="904">
                  <c:v>81.176099999999977</c:v>
                </c:pt>
                <c:pt idx="905">
                  <c:v>81.483500000000006</c:v>
                </c:pt>
                <c:pt idx="906">
                  <c:v>81.6678</c:v>
                </c:pt>
                <c:pt idx="907">
                  <c:v>81.735299999999995</c:v>
                </c:pt>
                <c:pt idx="908">
                  <c:v>81.695099999999982</c:v>
                </c:pt>
                <c:pt idx="909">
                  <c:v>81.562399999999982</c:v>
                </c:pt>
                <c:pt idx="910">
                  <c:v>81.362899999999982</c:v>
                </c:pt>
                <c:pt idx="911">
                  <c:v>81.135799999999918</c:v>
                </c:pt>
                <c:pt idx="912">
                  <c:v>80.931399999999996</c:v>
                </c:pt>
                <c:pt idx="913">
                  <c:v>80.805399999999977</c:v>
                </c:pt>
                <c:pt idx="914">
                  <c:v>80.810500000000005</c:v>
                </c:pt>
                <c:pt idx="915">
                  <c:v>80.989400000000003</c:v>
                </c:pt>
                <c:pt idx="916">
                  <c:v>81.365499999999983</c:v>
                </c:pt>
                <c:pt idx="917">
                  <c:v>81.934799999999996</c:v>
                </c:pt>
                <c:pt idx="918">
                  <c:v>82.662699999999987</c:v>
                </c:pt>
                <c:pt idx="919">
                  <c:v>83.4923</c:v>
                </c:pt>
                <c:pt idx="920">
                  <c:v>84.365899999999982</c:v>
                </c:pt>
                <c:pt idx="921">
                  <c:v>85.245099999999994</c:v>
                </c:pt>
                <c:pt idx="922">
                  <c:v>86.117999999999995</c:v>
                </c:pt>
                <c:pt idx="923">
                  <c:v>86.985500000000002</c:v>
                </c:pt>
                <c:pt idx="924">
                  <c:v>87.840199999999996</c:v>
                </c:pt>
                <c:pt idx="925">
                  <c:v>88.655899999999917</c:v>
                </c:pt>
                <c:pt idx="926">
                  <c:v>89.399799999999999</c:v>
                </c:pt>
                <c:pt idx="927">
                  <c:v>90.0548</c:v>
                </c:pt>
                <c:pt idx="928">
                  <c:v>90.629599999999982</c:v>
                </c:pt>
                <c:pt idx="929">
                  <c:v>91.1494</c:v>
                </c:pt>
                <c:pt idx="930">
                  <c:v>91.637900000000002</c:v>
                </c:pt>
                <c:pt idx="931">
                  <c:v>92.104399999999998</c:v>
                </c:pt>
                <c:pt idx="932">
                  <c:v>92.5428</c:v>
                </c:pt>
                <c:pt idx="933">
                  <c:v>92.9422</c:v>
                </c:pt>
                <c:pt idx="934">
                  <c:v>93.299300000000002</c:v>
                </c:pt>
                <c:pt idx="935">
                  <c:v>93.621499999999983</c:v>
                </c:pt>
                <c:pt idx="936">
                  <c:v>93.922899999999998</c:v>
                </c:pt>
                <c:pt idx="937">
                  <c:v>94.217500000000001</c:v>
                </c:pt>
                <c:pt idx="938">
                  <c:v>94.513099999999994</c:v>
                </c:pt>
                <c:pt idx="939">
                  <c:v>94.806399999999982</c:v>
                </c:pt>
                <c:pt idx="940">
                  <c:v>95.084300000000013</c:v>
                </c:pt>
                <c:pt idx="941">
                  <c:v>95.333299999999994</c:v>
                </c:pt>
                <c:pt idx="942">
                  <c:v>95.55</c:v>
                </c:pt>
                <c:pt idx="943">
                  <c:v>95.743600000000001</c:v>
                </c:pt>
                <c:pt idx="944">
                  <c:v>95.932900000000004</c:v>
                </c:pt>
                <c:pt idx="945">
                  <c:v>96.137799999999999</c:v>
                </c:pt>
                <c:pt idx="946">
                  <c:v>96.364700000000013</c:v>
                </c:pt>
                <c:pt idx="947">
                  <c:v>96.598000000000013</c:v>
                </c:pt>
                <c:pt idx="948">
                  <c:v>96.810199999999995</c:v>
                </c:pt>
                <c:pt idx="949">
                  <c:v>96.983000000000004</c:v>
                </c:pt>
                <c:pt idx="950">
                  <c:v>97.115499999999983</c:v>
                </c:pt>
                <c:pt idx="951">
                  <c:v>97.2196</c:v>
                </c:pt>
                <c:pt idx="952">
                  <c:v>97.311000000000007</c:v>
                </c:pt>
                <c:pt idx="953">
                  <c:v>97.400499999999994</c:v>
                </c:pt>
                <c:pt idx="954">
                  <c:v>97.488500000000002</c:v>
                </c:pt>
                <c:pt idx="955">
                  <c:v>97.567400000000006</c:v>
                </c:pt>
                <c:pt idx="956">
                  <c:v>97.630099999999999</c:v>
                </c:pt>
                <c:pt idx="957">
                  <c:v>97.674799999999948</c:v>
                </c:pt>
                <c:pt idx="958">
                  <c:v>97.703599999999994</c:v>
                </c:pt>
                <c:pt idx="959">
                  <c:v>97.7196</c:v>
                </c:pt>
                <c:pt idx="960">
                  <c:v>97.724900000000005</c:v>
                </c:pt>
                <c:pt idx="961">
                  <c:v>97.7209</c:v>
                </c:pt>
                <c:pt idx="962">
                  <c:v>97.708399999999983</c:v>
                </c:pt>
                <c:pt idx="963">
                  <c:v>97.687700000000007</c:v>
                </c:pt>
                <c:pt idx="964">
                  <c:v>97.658499999999947</c:v>
                </c:pt>
                <c:pt idx="965">
                  <c:v>97.620699999999985</c:v>
                </c:pt>
                <c:pt idx="966">
                  <c:v>97.5749</c:v>
                </c:pt>
                <c:pt idx="967">
                  <c:v>97.523899999999998</c:v>
                </c:pt>
                <c:pt idx="968">
                  <c:v>97.474199999999996</c:v>
                </c:pt>
                <c:pt idx="969">
                  <c:v>97.436800000000005</c:v>
                </c:pt>
                <c:pt idx="970">
                  <c:v>97.426100000000005</c:v>
                </c:pt>
                <c:pt idx="971">
                  <c:v>97.452399999999983</c:v>
                </c:pt>
                <c:pt idx="972">
                  <c:v>97.512699999999995</c:v>
                </c:pt>
                <c:pt idx="973">
                  <c:v>97.590700000000012</c:v>
                </c:pt>
                <c:pt idx="974">
                  <c:v>97.668099999999981</c:v>
                </c:pt>
                <c:pt idx="975">
                  <c:v>97.734200000000001</c:v>
                </c:pt>
                <c:pt idx="976">
                  <c:v>97.786500000000004</c:v>
                </c:pt>
                <c:pt idx="977">
                  <c:v>97.827500000000001</c:v>
                </c:pt>
                <c:pt idx="978">
                  <c:v>97.861099999999993</c:v>
                </c:pt>
                <c:pt idx="979">
                  <c:v>97.889499999999998</c:v>
                </c:pt>
                <c:pt idx="980">
                  <c:v>97.911299999999997</c:v>
                </c:pt>
                <c:pt idx="981">
                  <c:v>97.922200000000004</c:v>
                </c:pt>
                <c:pt idx="982">
                  <c:v>97.917599999999993</c:v>
                </c:pt>
                <c:pt idx="983">
                  <c:v>97.895600000000002</c:v>
                </c:pt>
                <c:pt idx="984">
                  <c:v>97.859699999999975</c:v>
                </c:pt>
                <c:pt idx="985">
                  <c:v>97.819000000000003</c:v>
                </c:pt>
                <c:pt idx="986">
                  <c:v>97.784499999999994</c:v>
                </c:pt>
                <c:pt idx="987">
                  <c:v>97.763099999999994</c:v>
                </c:pt>
                <c:pt idx="988">
                  <c:v>97.752700000000004</c:v>
                </c:pt>
                <c:pt idx="989">
                  <c:v>97.745000000000005</c:v>
                </c:pt>
                <c:pt idx="990">
                  <c:v>97.732399999999998</c:v>
                </c:pt>
                <c:pt idx="991">
                  <c:v>97.712500000000006</c:v>
                </c:pt>
                <c:pt idx="992">
                  <c:v>97.6892</c:v>
                </c:pt>
                <c:pt idx="993">
                  <c:v>97.6691</c:v>
                </c:pt>
                <c:pt idx="994">
                  <c:v>97.656899999999979</c:v>
                </c:pt>
                <c:pt idx="995">
                  <c:v>97.652799999999829</c:v>
                </c:pt>
                <c:pt idx="996">
                  <c:v>97.652599999999978</c:v>
                </c:pt>
                <c:pt idx="997">
                  <c:v>97.651200000000003</c:v>
                </c:pt>
                <c:pt idx="998">
                  <c:v>97.644999999999996</c:v>
                </c:pt>
                <c:pt idx="999">
                  <c:v>97.633300000000006</c:v>
                </c:pt>
                <c:pt idx="1000">
                  <c:v>97.618499999999983</c:v>
                </c:pt>
                <c:pt idx="1001">
                  <c:v>97.604900000000001</c:v>
                </c:pt>
                <c:pt idx="1002">
                  <c:v>97.5976</c:v>
                </c:pt>
                <c:pt idx="1003">
                  <c:v>97.599900000000005</c:v>
                </c:pt>
                <c:pt idx="1004">
                  <c:v>97.611900000000006</c:v>
                </c:pt>
                <c:pt idx="1005">
                  <c:v>97.629699999999985</c:v>
                </c:pt>
                <c:pt idx="1006">
                  <c:v>97.646799999999999</c:v>
                </c:pt>
                <c:pt idx="1007">
                  <c:v>97.6571</c:v>
                </c:pt>
                <c:pt idx="1008">
                  <c:v>97.658599999999979</c:v>
                </c:pt>
                <c:pt idx="1009">
                  <c:v>97.654999999999987</c:v>
                </c:pt>
                <c:pt idx="1010">
                  <c:v>97.654499999999999</c:v>
                </c:pt>
                <c:pt idx="1011">
                  <c:v>97.665000000000006</c:v>
                </c:pt>
                <c:pt idx="1012">
                  <c:v>97.688099999999977</c:v>
                </c:pt>
                <c:pt idx="1013">
                  <c:v>97.717200000000005</c:v>
                </c:pt>
                <c:pt idx="1014">
                  <c:v>97.741900000000001</c:v>
                </c:pt>
                <c:pt idx="1015">
                  <c:v>97.754499999999993</c:v>
                </c:pt>
                <c:pt idx="1016">
                  <c:v>97.753100000000003</c:v>
                </c:pt>
                <c:pt idx="1017">
                  <c:v>97.742000000000004</c:v>
                </c:pt>
                <c:pt idx="1018">
                  <c:v>97.728300000000004</c:v>
                </c:pt>
                <c:pt idx="1019">
                  <c:v>97.718100000000007</c:v>
                </c:pt>
                <c:pt idx="1020">
                  <c:v>97.713099999999997</c:v>
                </c:pt>
                <c:pt idx="1021">
                  <c:v>97.711799999999997</c:v>
                </c:pt>
                <c:pt idx="1022">
                  <c:v>97.711500000000001</c:v>
                </c:pt>
                <c:pt idx="1023">
                  <c:v>97.711699999999993</c:v>
                </c:pt>
                <c:pt idx="1024">
                  <c:v>97.713499999999996</c:v>
                </c:pt>
                <c:pt idx="1025">
                  <c:v>97.718400000000003</c:v>
                </c:pt>
                <c:pt idx="1026">
                  <c:v>97.726299999999995</c:v>
                </c:pt>
                <c:pt idx="1027">
                  <c:v>97.734800000000007</c:v>
                </c:pt>
                <c:pt idx="1028">
                  <c:v>97.741100000000003</c:v>
                </c:pt>
                <c:pt idx="1029">
                  <c:v>97.743399999999994</c:v>
                </c:pt>
                <c:pt idx="1030">
                  <c:v>97.7423</c:v>
                </c:pt>
                <c:pt idx="1031">
                  <c:v>97.739900000000006</c:v>
                </c:pt>
                <c:pt idx="1032">
                  <c:v>97.738699999999994</c:v>
                </c:pt>
                <c:pt idx="1033">
                  <c:v>97.740600000000001</c:v>
                </c:pt>
                <c:pt idx="1034">
                  <c:v>97.745999999999995</c:v>
                </c:pt>
                <c:pt idx="1035">
                  <c:v>97.753900000000002</c:v>
                </c:pt>
                <c:pt idx="1036">
                  <c:v>97.762500000000003</c:v>
                </c:pt>
                <c:pt idx="1037">
                  <c:v>97.769499999999994</c:v>
                </c:pt>
                <c:pt idx="1038">
                  <c:v>97.772799999999947</c:v>
                </c:pt>
                <c:pt idx="1039">
                  <c:v>97.771000000000001</c:v>
                </c:pt>
                <c:pt idx="1040">
                  <c:v>97.763800000000003</c:v>
                </c:pt>
                <c:pt idx="1041">
                  <c:v>97.751900000000006</c:v>
                </c:pt>
                <c:pt idx="1042">
                  <c:v>97.736599999999996</c:v>
                </c:pt>
                <c:pt idx="1043">
                  <c:v>97.719099999999997</c:v>
                </c:pt>
                <c:pt idx="1044">
                  <c:v>97.700500000000005</c:v>
                </c:pt>
                <c:pt idx="1045">
                  <c:v>97.681200000000004</c:v>
                </c:pt>
                <c:pt idx="1046">
                  <c:v>97.661500000000004</c:v>
                </c:pt>
                <c:pt idx="1047">
                  <c:v>97.641800000000003</c:v>
                </c:pt>
                <c:pt idx="1048">
                  <c:v>97.62309999999998</c:v>
                </c:pt>
                <c:pt idx="1049">
                  <c:v>97.606699999999975</c:v>
                </c:pt>
                <c:pt idx="1050">
                  <c:v>97.594200000000001</c:v>
                </c:pt>
                <c:pt idx="1051">
                  <c:v>97.586799999999982</c:v>
                </c:pt>
                <c:pt idx="1052">
                  <c:v>97.584300000000013</c:v>
                </c:pt>
                <c:pt idx="1053">
                  <c:v>97.584999999999994</c:v>
                </c:pt>
                <c:pt idx="1054">
                  <c:v>97.585999999999999</c:v>
                </c:pt>
                <c:pt idx="1055">
                  <c:v>97.584500000000006</c:v>
                </c:pt>
                <c:pt idx="1056">
                  <c:v>97.578499999999977</c:v>
                </c:pt>
                <c:pt idx="1057">
                  <c:v>97.567899999999995</c:v>
                </c:pt>
                <c:pt idx="1058">
                  <c:v>97.554199999999994</c:v>
                </c:pt>
                <c:pt idx="1059">
                  <c:v>97.54</c:v>
                </c:pt>
                <c:pt idx="1060">
                  <c:v>97.527600000000007</c:v>
                </c:pt>
                <c:pt idx="1061">
                  <c:v>97.518699999999995</c:v>
                </c:pt>
                <c:pt idx="1062">
                  <c:v>97.513999999999996</c:v>
                </c:pt>
                <c:pt idx="1063">
                  <c:v>97.513300000000001</c:v>
                </c:pt>
                <c:pt idx="1064">
                  <c:v>97.515299999999996</c:v>
                </c:pt>
                <c:pt idx="1065">
                  <c:v>97.518100000000004</c:v>
                </c:pt>
                <c:pt idx="1066">
                  <c:v>97.520200000000003</c:v>
                </c:pt>
                <c:pt idx="1067">
                  <c:v>97.52079999999998</c:v>
                </c:pt>
                <c:pt idx="1068">
                  <c:v>97.52</c:v>
                </c:pt>
                <c:pt idx="1069">
                  <c:v>97.519000000000005</c:v>
                </c:pt>
                <c:pt idx="1070">
                  <c:v>97.518199999999993</c:v>
                </c:pt>
                <c:pt idx="1071">
                  <c:v>97.517099999999999</c:v>
                </c:pt>
                <c:pt idx="1072">
                  <c:v>97.514600000000002</c:v>
                </c:pt>
                <c:pt idx="1073">
                  <c:v>97.509699999999995</c:v>
                </c:pt>
                <c:pt idx="1074">
                  <c:v>97.502700000000004</c:v>
                </c:pt>
                <c:pt idx="1075">
                  <c:v>97.495000000000005</c:v>
                </c:pt>
                <c:pt idx="1076">
                  <c:v>97.488200000000006</c:v>
                </c:pt>
                <c:pt idx="1077">
                  <c:v>97.482500000000002</c:v>
                </c:pt>
                <c:pt idx="1078">
                  <c:v>97.476500000000001</c:v>
                </c:pt>
                <c:pt idx="1079">
                  <c:v>97.468199999999996</c:v>
                </c:pt>
                <c:pt idx="1080">
                  <c:v>97.456300000000013</c:v>
                </c:pt>
                <c:pt idx="1081">
                  <c:v>97.441300000000027</c:v>
                </c:pt>
                <c:pt idx="1082">
                  <c:v>97.425299999999993</c:v>
                </c:pt>
                <c:pt idx="1083">
                  <c:v>97.411199999999994</c:v>
                </c:pt>
                <c:pt idx="1084">
                  <c:v>97.400400000000005</c:v>
                </c:pt>
                <c:pt idx="1085">
                  <c:v>97.392899999999983</c:v>
                </c:pt>
                <c:pt idx="1086">
                  <c:v>97.38679999999998</c:v>
                </c:pt>
                <c:pt idx="1087">
                  <c:v>97.379599999999982</c:v>
                </c:pt>
                <c:pt idx="1088">
                  <c:v>97.369</c:v>
                </c:pt>
                <c:pt idx="1089">
                  <c:v>97.354100000000003</c:v>
                </c:pt>
                <c:pt idx="1090">
                  <c:v>97.335799999999978</c:v>
                </c:pt>
                <c:pt idx="1091">
                  <c:v>97.316400000000002</c:v>
                </c:pt>
                <c:pt idx="1092">
                  <c:v>97.2988</c:v>
                </c:pt>
                <c:pt idx="1093">
                  <c:v>97.284999999999997</c:v>
                </c:pt>
                <c:pt idx="1094">
                  <c:v>97.275599999999983</c:v>
                </c:pt>
                <c:pt idx="1095">
                  <c:v>97.269400000000005</c:v>
                </c:pt>
                <c:pt idx="1096">
                  <c:v>97.265100000000004</c:v>
                </c:pt>
                <c:pt idx="1097">
                  <c:v>97.261799999999994</c:v>
                </c:pt>
                <c:pt idx="1098">
                  <c:v>97.260199999999998</c:v>
                </c:pt>
                <c:pt idx="1099">
                  <c:v>97.261499999999998</c:v>
                </c:pt>
                <c:pt idx="1100">
                  <c:v>97.266599999999997</c:v>
                </c:pt>
                <c:pt idx="1101">
                  <c:v>97.274299999999997</c:v>
                </c:pt>
                <c:pt idx="1102">
                  <c:v>97.281800000000004</c:v>
                </c:pt>
                <c:pt idx="1103">
                  <c:v>97.285899999999998</c:v>
                </c:pt>
                <c:pt idx="1104">
                  <c:v>97.284499999999994</c:v>
                </c:pt>
                <c:pt idx="1105">
                  <c:v>97.277900000000002</c:v>
                </c:pt>
                <c:pt idx="1106">
                  <c:v>97.2684</c:v>
                </c:pt>
                <c:pt idx="1107">
                  <c:v>97.258899999999983</c:v>
                </c:pt>
                <c:pt idx="1108">
                  <c:v>97.251300000000001</c:v>
                </c:pt>
                <c:pt idx="1109">
                  <c:v>97.245599999999996</c:v>
                </c:pt>
                <c:pt idx="1110">
                  <c:v>97.240600000000001</c:v>
                </c:pt>
                <c:pt idx="1111">
                  <c:v>97.235299999999995</c:v>
                </c:pt>
                <c:pt idx="1112">
                  <c:v>97.2303</c:v>
                </c:pt>
                <c:pt idx="1113">
                  <c:v>97.227999999999994</c:v>
                </c:pt>
                <c:pt idx="1114">
                  <c:v>97.230900000000005</c:v>
                </c:pt>
                <c:pt idx="1115">
                  <c:v>97.239700000000013</c:v>
                </c:pt>
                <c:pt idx="1116">
                  <c:v>97.251999999999995</c:v>
                </c:pt>
                <c:pt idx="1117">
                  <c:v>97.262100000000004</c:v>
                </c:pt>
                <c:pt idx="1118">
                  <c:v>97.264099999999999</c:v>
                </c:pt>
                <c:pt idx="1119">
                  <c:v>97.253900000000002</c:v>
                </c:pt>
                <c:pt idx="1120">
                  <c:v>97.232200000000006</c:v>
                </c:pt>
                <c:pt idx="1121">
                  <c:v>97.204099999999997</c:v>
                </c:pt>
                <c:pt idx="1122">
                  <c:v>97.176799999999844</c:v>
                </c:pt>
                <c:pt idx="1123">
                  <c:v>97.1571</c:v>
                </c:pt>
                <c:pt idx="1124">
                  <c:v>97.148899999999998</c:v>
                </c:pt>
                <c:pt idx="1125">
                  <c:v>97.152599999999978</c:v>
                </c:pt>
                <c:pt idx="1126">
                  <c:v>97.165799999999948</c:v>
                </c:pt>
                <c:pt idx="1127">
                  <c:v>97.184700000000007</c:v>
                </c:pt>
                <c:pt idx="1128">
                  <c:v>97.205000000000013</c:v>
                </c:pt>
                <c:pt idx="1129">
                  <c:v>97.223500000000001</c:v>
                </c:pt>
                <c:pt idx="1130">
                  <c:v>97.237899999999996</c:v>
                </c:pt>
                <c:pt idx="1131">
                  <c:v>97.247799999999998</c:v>
                </c:pt>
                <c:pt idx="1132">
                  <c:v>97.253699999999995</c:v>
                </c:pt>
                <c:pt idx="1133">
                  <c:v>97.256299999999996</c:v>
                </c:pt>
                <c:pt idx="1134">
                  <c:v>97.255499999999998</c:v>
                </c:pt>
                <c:pt idx="1135">
                  <c:v>97.250600000000006</c:v>
                </c:pt>
                <c:pt idx="1136">
                  <c:v>97.240799999999993</c:v>
                </c:pt>
                <c:pt idx="1137">
                  <c:v>97.226900000000001</c:v>
                </c:pt>
                <c:pt idx="1138">
                  <c:v>97.211799999999997</c:v>
                </c:pt>
                <c:pt idx="1139">
                  <c:v>97.199799999999982</c:v>
                </c:pt>
                <c:pt idx="1140">
                  <c:v>97.194500000000005</c:v>
                </c:pt>
                <c:pt idx="1141">
                  <c:v>97.197400000000002</c:v>
                </c:pt>
                <c:pt idx="1142">
                  <c:v>97.206800000000001</c:v>
                </c:pt>
                <c:pt idx="1143">
                  <c:v>97.219300000000004</c:v>
                </c:pt>
                <c:pt idx="1144">
                  <c:v>97.232100000000003</c:v>
                </c:pt>
                <c:pt idx="1145">
                  <c:v>97.244600000000005</c:v>
                </c:pt>
                <c:pt idx="1146">
                  <c:v>97.258099999999999</c:v>
                </c:pt>
                <c:pt idx="1147">
                  <c:v>97.2744</c:v>
                </c:pt>
                <c:pt idx="1148">
                  <c:v>97.293400000000005</c:v>
                </c:pt>
                <c:pt idx="1149">
                  <c:v>97.312700000000007</c:v>
                </c:pt>
                <c:pt idx="1150">
                  <c:v>97.328399999999917</c:v>
                </c:pt>
                <c:pt idx="1151">
                  <c:v>97.337599999999995</c:v>
                </c:pt>
                <c:pt idx="1152">
                  <c:v>97.3399</c:v>
                </c:pt>
                <c:pt idx="1153">
                  <c:v>97.337999999999994</c:v>
                </c:pt>
                <c:pt idx="1154">
                  <c:v>97.336399999999998</c:v>
                </c:pt>
                <c:pt idx="1155">
                  <c:v>97.338499999999982</c:v>
                </c:pt>
                <c:pt idx="1156">
                  <c:v>97.345399999999998</c:v>
                </c:pt>
                <c:pt idx="1157">
                  <c:v>97.354799999999983</c:v>
                </c:pt>
                <c:pt idx="1158">
                  <c:v>97.363100000000003</c:v>
                </c:pt>
                <c:pt idx="1159">
                  <c:v>97.367099999999994</c:v>
                </c:pt>
                <c:pt idx="1160">
                  <c:v>97.365799999999979</c:v>
                </c:pt>
                <c:pt idx="1161">
                  <c:v>97.361000000000004</c:v>
                </c:pt>
                <c:pt idx="1162">
                  <c:v>97.355399999999918</c:v>
                </c:pt>
                <c:pt idx="1163">
                  <c:v>97.351500000000001</c:v>
                </c:pt>
                <c:pt idx="1164">
                  <c:v>97.35</c:v>
                </c:pt>
                <c:pt idx="1165">
                  <c:v>97.349700000000013</c:v>
                </c:pt>
                <c:pt idx="1166">
                  <c:v>97.348799999999983</c:v>
                </c:pt>
                <c:pt idx="1167">
                  <c:v>97.346300000000014</c:v>
                </c:pt>
                <c:pt idx="1168">
                  <c:v>97.342799999999983</c:v>
                </c:pt>
                <c:pt idx="1169">
                  <c:v>97.340100000000007</c:v>
                </c:pt>
                <c:pt idx="1170">
                  <c:v>97.3399</c:v>
                </c:pt>
                <c:pt idx="1171">
                  <c:v>97.343300000000013</c:v>
                </c:pt>
                <c:pt idx="1172">
                  <c:v>97.350099999999998</c:v>
                </c:pt>
                <c:pt idx="1173">
                  <c:v>97.358899999999977</c:v>
                </c:pt>
                <c:pt idx="1174">
                  <c:v>97.367599999999996</c:v>
                </c:pt>
                <c:pt idx="1175">
                  <c:v>97.374099999999999</c:v>
                </c:pt>
                <c:pt idx="1176">
                  <c:v>97.377099999999999</c:v>
                </c:pt>
                <c:pt idx="1177">
                  <c:v>97.376199999999983</c:v>
                </c:pt>
                <c:pt idx="1178">
                  <c:v>97.37269999999998</c:v>
                </c:pt>
                <c:pt idx="1179">
                  <c:v>97.368300000000005</c:v>
                </c:pt>
                <c:pt idx="1180">
                  <c:v>97.364800000000002</c:v>
                </c:pt>
                <c:pt idx="1181">
                  <c:v>97.362899999999982</c:v>
                </c:pt>
                <c:pt idx="1182">
                  <c:v>97.362200000000001</c:v>
                </c:pt>
                <c:pt idx="1183">
                  <c:v>97.361900000000006</c:v>
                </c:pt>
                <c:pt idx="1184">
                  <c:v>97.3613</c:v>
                </c:pt>
                <c:pt idx="1185">
                  <c:v>97.361199999999997</c:v>
                </c:pt>
                <c:pt idx="1186">
                  <c:v>97.3626</c:v>
                </c:pt>
                <c:pt idx="1187">
                  <c:v>97.365899999999982</c:v>
                </c:pt>
                <c:pt idx="1188">
                  <c:v>97.370399999999947</c:v>
                </c:pt>
                <c:pt idx="1189">
                  <c:v>97.373899999999978</c:v>
                </c:pt>
                <c:pt idx="1190">
                  <c:v>97.374799999999979</c:v>
                </c:pt>
                <c:pt idx="1191">
                  <c:v>97.37269999999998</c:v>
                </c:pt>
                <c:pt idx="1192">
                  <c:v>97.369500000000002</c:v>
                </c:pt>
                <c:pt idx="1193">
                  <c:v>97.368300000000005</c:v>
                </c:pt>
                <c:pt idx="1194">
                  <c:v>97.371699999999976</c:v>
                </c:pt>
                <c:pt idx="1195">
                  <c:v>97.381</c:v>
                </c:pt>
                <c:pt idx="1196">
                  <c:v>97.395300000000006</c:v>
                </c:pt>
                <c:pt idx="1197">
                  <c:v>97.412400000000005</c:v>
                </c:pt>
                <c:pt idx="1198">
                  <c:v>97.429199999999994</c:v>
                </c:pt>
                <c:pt idx="1199">
                  <c:v>97.442599999999999</c:v>
                </c:pt>
                <c:pt idx="1200">
                  <c:v>97.450599999999994</c:v>
                </c:pt>
                <c:pt idx="1201">
                  <c:v>97.452600000000004</c:v>
                </c:pt>
                <c:pt idx="1202">
                  <c:v>97.4495</c:v>
                </c:pt>
                <c:pt idx="1203">
                  <c:v>97.444000000000003</c:v>
                </c:pt>
                <c:pt idx="1204">
                  <c:v>97.439499999999995</c:v>
                </c:pt>
                <c:pt idx="1205">
                  <c:v>97.438599999999994</c:v>
                </c:pt>
                <c:pt idx="1206">
                  <c:v>97.442400000000006</c:v>
                </c:pt>
                <c:pt idx="1207">
                  <c:v>97.450400000000002</c:v>
                </c:pt>
                <c:pt idx="1208">
                  <c:v>97.4602</c:v>
                </c:pt>
                <c:pt idx="1209">
                  <c:v>97.469300000000004</c:v>
                </c:pt>
                <c:pt idx="1210">
                  <c:v>97.4756</c:v>
                </c:pt>
                <c:pt idx="1211">
                  <c:v>97.4786</c:v>
                </c:pt>
                <c:pt idx="1212">
                  <c:v>97.479600000000005</c:v>
                </c:pt>
                <c:pt idx="1213">
                  <c:v>97.480900000000005</c:v>
                </c:pt>
                <c:pt idx="1214">
                  <c:v>97.485200000000006</c:v>
                </c:pt>
                <c:pt idx="1215">
                  <c:v>97.493899999999996</c:v>
                </c:pt>
                <c:pt idx="1216">
                  <c:v>97.506699999999995</c:v>
                </c:pt>
                <c:pt idx="1217">
                  <c:v>97.521299999999997</c:v>
                </c:pt>
                <c:pt idx="1218">
                  <c:v>97.534800000000004</c:v>
                </c:pt>
                <c:pt idx="1219">
                  <c:v>97.545000000000002</c:v>
                </c:pt>
                <c:pt idx="1220">
                  <c:v>97.551599999999993</c:v>
                </c:pt>
                <c:pt idx="1221">
                  <c:v>97.555699999999973</c:v>
                </c:pt>
                <c:pt idx="1222">
                  <c:v>97.558699999999973</c:v>
                </c:pt>
                <c:pt idx="1223">
                  <c:v>97.561400000000006</c:v>
                </c:pt>
                <c:pt idx="1224">
                  <c:v>97.562899999999999</c:v>
                </c:pt>
                <c:pt idx="1225">
                  <c:v>97.562200000000004</c:v>
                </c:pt>
                <c:pt idx="1226">
                  <c:v>97.558999999999983</c:v>
                </c:pt>
                <c:pt idx="1227">
                  <c:v>97.554900000000004</c:v>
                </c:pt>
                <c:pt idx="1228">
                  <c:v>97.552499999999981</c:v>
                </c:pt>
                <c:pt idx="1229">
                  <c:v>97.554599999999994</c:v>
                </c:pt>
                <c:pt idx="1230">
                  <c:v>97.562100000000001</c:v>
                </c:pt>
                <c:pt idx="1231">
                  <c:v>97.574200000000005</c:v>
                </c:pt>
                <c:pt idx="1232">
                  <c:v>97.588299999999975</c:v>
                </c:pt>
                <c:pt idx="1233">
                  <c:v>97.601699999999994</c:v>
                </c:pt>
                <c:pt idx="1234">
                  <c:v>97.611999999999995</c:v>
                </c:pt>
                <c:pt idx="1235">
                  <c:v>97.618200000000002</c:v>
                </c:pt>
                <c:pt idx="1236">
                  <c:v>97.620599999999982</c:v>
                </c:pt>
                <c:pt idx="1237">
                  <c:v>97.620799999999917</c:v>
                </c:pt>
                <c:pt idx="1238">
                  <c:v>97.621499999999983</c:v>
                </c:pt>
                <c:pt idx="1239">
                  <c:v>97.624999999999986</c:v>
                </c:pt>
                <c:pt idx="1240">
                  <c:v>97.632599999999982</c:v>
                </c:pt>
                <c:pt idx="1241">
                  <c:v>97.6434</c:v>
                </c:pt>
                <c:pt idx="1242">
                  <c:v>97.654499999999999</c:v>
                </c:pt>
                <c:pt idx="1243">
                  <c:v>97.662899999999979</c:v>
                </c:pt>
                <c:pt idx="1244">
                  <c:v>97.666899999999998</c:v>
                </c:pt>
                <c:pt idx="1245">
                  <c:v>97.667500000000004</c:v>
                </c:pt>
                <c:pt idx="1246">
                  <c:v>97.666899999999998</c:v>
                </c:pt>
                <c:pt idx="1247">
                  <c:v>97.667699999999996</c:v>
                </c:pt>
                <c:pt idx="1248">
                  <c:v>97.670399999999844</c:v>
                </c:pt>
                <c:pt idx="1249">
                  <c:v>97.673899999999918</c:v>
                </c:pt>
                <c:pt idx="1250">
                  <c:v>97.676699999999983</c:v>
                </c:pt>
                <c:pt idx="1251">
                  <c:v>97.678199999999947</c:v>
                </c:pt>
                <c:pt idx="1252">
                  <c:v>97.679399999999845</c:v>
                </c:pt>
                <c:pt idx="1253">
                  <c:v>97.681600000000003</c:v>
                </c:pt>
                <c:pt idx="1254">
                  <c:v>97.685699999999983</c:v>
                </c:pt>
                <c:pt idx="1255">
                  <c:v>97.691300000000012</c:v>
                </c:pt>
                <c:pt idx="1256">
                  <c:v>97.697400000000002</c:v>
                </c:pt>
                <c:pt idx="1257">
                  <c:v>97.703300000000013</c:v>
                </c:pt>
                <c:pt idx="1258">
                  <c:v>97.709000000000003</c:v>
                </c:pt>
                <c:pt idx="1259">
                  <c:v>97.714699999999993</c:v>
                </c:pt>
                <c:pt idx="1260">
                  <c:v>97.720299999999995</c:v>
                </c:pt>
                <c:pt idx="1261">
                  <c:v>97.724900000000005</c:v>
                </c:pt>
                <c:pt idx="1262">
                  <c:v>97.727800000000002</c:v>
                </c:pt>
                <c:pt idx="1263">
                  <c:v>97.729399999999998</c:v>
                </c:pt>
                <c:pt idx="1264">
                  <c:v>97.7316</c:v>
                </c:pt>
                <c:pt idx="1265">
                  <c:v>97.736599999999996</c:v>
                </c:pt>
                <c:pt idx="1266">
                  <c:v>97.745500000000007</c:v>
                </c:pt>
                <c:pt idx="1267">
                  <c:v>97.757400000000004</c:v>
                </c:pt>
                <c:pt idx="1268">
                  <c:v>97.769300000000001</c:v>
                </c:pt>
                <c:pt idx="1269">
                  <c:v>97.777900000000002</c:v>
                </c:pt>
                <c:pt idx="1270">
                  <c:v>97.780900000000003</c:v>
                </c:pt>
                <c:pt idx="1271">
                  <c:v>97.778399999999948</c:v>
                </c:pt>
                <c:pt idx="1272">
                  <c:v>97.772199999999998</c:v>
                </c:pt>
                <c:pt idx="1273">
                  <c:v>97.765299999999996</c:v>
                </c:pt>
                <c:pt idx="1274">
                  <c:v>97.760199999999998</c:v>
                </c:pt>
                <c:pt idx="1275">
                  <c:v>97.757999999999996</c:v>
                </c:pt>
                <c:pt idx="1276">
                  <c:v>97.75839999999998</c:v>
                </c:pt>
                <c:pt idx="1277">
                  <c:v>97.760499999999993</c:v>
                </c:pt>
                <c:pt idx="1278">
                  <c:v>97.763400000000004</c:v>
                </c:pt>
                <c:pt idx="1279">
                  <c:v>97.766999999999996</c:v>
                </c:pt>
                <c:pt idx="1280">
                  <c:v>97.771600000000007</c:v>
                </c:pt>
                <c:pt idx="1281">
                  <c:v>97.777100000000004</c:v>
                </c:pt>
                <c:pt idx="1282">
                  <c:v>97.782499999999999</c:v>
                </c:pt>
                <c:pt idx="1283">
                  <c:v>97.785600000000002</c:v>
                </c:pt>
                <c:pt idx="1284">
                  <c:v>97.784700000000001</c:v>
                </c:pt>
                <c:pt idx="1285">
                  <c:v>97.779300000000006</c:v>
                </c:pt>
                <c:pt idx="1286">
                  <c:v>97.771299999999997</c:v>
                </c:pt>
                <c:pt idx="1287">
                  <c:v>97.763499999999993</c:v>
                </c:pt>
                <c:pt idx="1288">
                  <c:v>97.75839999999998</c:v>
                </c:pt>
                <c:pt idx="1289">
                  <c:v>97.756900000000002</c:v>
                </c:pt>
                <c:pt idx="1290">
                  <c:v>97.7577</c:v>
                </c:pt>
                <c:pt idx="1291">
                  <c:v>97.758499999999998</c:v>
                </c:pt>
                <c:pt idx="1292">
                  <c:v>97.757599999999996</c:v>
                </c:pt>
                <c:pt idx="1293">
                  <c:v>97.7547</c:v>
                </c:pt>
                <c:pt idx="1294">
                  <c:v>97.750399999999999</c:v>
                </c:pt>
                <c:pt idx="1295">
                  <c:v>97.746399999999994</c:v>
                </c:pt>
                <c:pt idx="1296">
                  <c:v>97.744100000000003</c:v>
                </c:pt>
                <c:pt idx="1297">
                  <c:v>97.744699999999995</c:v>
                </c:pt>
                <c:pt idx="1298">
                  <c:v>97.748500000000007</c:v>
                </c:pt>
                <c:pt idx="1299">
                  <c:v>97.754800000000003</c:v>
                </c:pt>
                <c:pt idx="1300">
                  <c:v>97.761799999999994</c:v>
                </c:pt>
                <c:pt idx="1301">
                  <c:v>97.766999999999996</c:v>
                </c:pt>
                <c:pt idx="1302">
                  <c:v>97.768199999999993</c:v>
                </c:pt>
                <c:pt idx="1303">
                  <c:v>97.764799999999994</c:v>
                </c:pt>
                <c:pt idx="1304">
                  <c:v>97.758099999999999</c:v>
                </c:pt>
                <c:pt idx="1305">
                  <c:v>97.750900000000001</c:v>
                </c:pt>
                <c:pt idx="1306">
                  <c:v>97.745700000000014</c:v>
                </c:pt>
                <c:pt idx="1307">
                  <c:v>97.743899999999996</c:v>
                </c:pt>
                <c:pt idx="1308">
                  <c:v>97.744799999999998</c:v>
                </c:pt>
                <c:pt idx="1309">
                  <c:v>97.746499999999997</c:v>
                </c:pt>
                <c:pt idx="1310">
                  <c:v>97.746600000000001</c:v>
                </c:pt>
                <c:pt idx="1311">
                  <c:v>97.743200000000002</c:v>
                </c:pt>
                <c:pt idx="1312">
                  <c:v>97.735600000000005</c:v>
                </c:pt>
                <c:pt idx="1313">
                  <c:v>97.724199999999996</c:v>
                </c:pt>
                <c:pt idx="1314">
                  <c:v>97.710499999999996</c:v>
                </c:pt>
                <c:pt idx="1315">
                  <c:v>97.696600000000004</c:v>
                </c:pt>
                <c:pt idx="1316">
                  <c:v>97.684899999999999</c:v>
                </c:pt>
                <c:pt idx="1317">
                  <c:v>97.676499999999947</c:v>
                </c:pt>
                <c:pt idx="1318">
                  <c:v>97.671199999999999</c:v>
                </c:pt>
                <c:pt idx="1319">
                  <c:v>97.666799999999981</c:v>
                </c:pt>
                <c:pt idx="1320">
                  <c:v>97.660399999999981</c:v>
                </c:pt>
                <c:pt idx="1321">
                  <c:v>97.649699999999996</c:v>
                </c:pt>
                <c:pt idx="1322">
                  <c:v>97.634200000000007</c:v>
                </c:pt>
                <c:pt idx="1323">
                  <c:v>97.615200000000002</c:v>
                </c:pt>
                <c:pt idx="1324">
                  <c:v>97.595200000000006</c:v>
                </c:pt>
                <c:pt idx="1325">
                  <c:v>97.576999999999998</c:v>
                </c:pt>
                <c:pt idx="1326">
                  <c:v>97.561899999999994</c:v>
                </c:pt>
                <c:pt idx="1327">
                  <c:v>97.5505</c:v>
                </c:pt>
                <c:pt idx="1328">
                  <c:v>97.542299999999997</c:v>
                </c:pt>
                <c:pt idx="1329">
                  <c:v>97.536199999999994</c:v>
                </c:pt>
                <c:pt idx="1330">
                  <c:v>97.530900000000003</c:v>
                </c:pt>
                <c:pt idx="1331">
                  <c:v>97.525000000000006</c:v>
                </c:pt>
                <c:pt idx="1332">
                  <c:v>97.516900000000007</c:v>
                </c:pt>
                <c:pt idx="1333">
                  <c:v>97.506</c:v>
                </c:pt>
                <c:pt idx="1334">
                  <c:v>97.493700000000004</c:v>
                </c:pt>
                <c:pt idx="1335">
                  <c:v>97.4833</c:v>
                </c:pt>
                <c:pt idx="1336">
                  <c:v>97.479500000000002</c:v>
                </c:pt>
                <c:pt idx="1337">
                  <c:v>97.485900000000001</c:v>
                </c:pt>
                <c:pt idx="1338">
                  <c:v>97.502899999999983</c:v>
                </c:pt>
                <c:pt idx="1339">
                  <c:v>97.52679999999998</c:v>
                </c:pt>
                <c:pt idx="1340">
                  <c:v>97.551300000000012</c:v>
                </c:pt>
                <c:pt idx="1341">
                  <c:v>97.57</c:v>
                </c:pt>
                <c:pt idx="1342">
                  <c:v>97.5792</c:v>
                </c:pt>
                <c:pt idx="1343">
                  <c:v>97.578899999999948</c:v>
                </c:pt>
                <c:pt idx="1344">
                  <c:v>97.571899999999999</c:v>
                </c:pt>
                <c:pt idx="1345">
                  <c:v>97.562299999999993</c:v>
                </c:pt>
                <c:pt idx="1346">
                  <c:v>97.553600000000003</c:v>
                </c:pt>
                <c:pt idx="1347">
                  <c:v>97.548300000000012</c:v>
                </c:pt>
                <c:pt idx="1348">
                  <c:v>97.548100000000005</c:v>
                </c:pt>
                <c:pt idx="1349">
                  <c:v>97.554100000000005</c:v>
                </c:pt>
                <c:pt idx="1350">
                  <c:v>97.566000000000003</c:v>
                </c:pt>
                <c:pt idx="1351">
                  <c:v>97.581599999999995</c:v>
                </c:pt>
                <c:pt idx="1352">
                  <c:v>97.596900000000005</c:v>
                </c:pt>
                <c:pt idx="1353">
                  <c:v>97.607500000000002</c:v>
                </c:pt>
                <c:pt idx="1354">
                  <c:v>97.610500000000002</c:v>
                </c:pt>
                <c:pt idx="1355">
                  <c:v>97.606099999999998</c:v>
                </c:pt>
                <c:pt idx="1356">
                  <c:v>97.598000000000013</c:v>
                </c:pt>
                <c:pt idx="1357">
                  <c:v>97.591200000000001</c:v>
                </c:pt>
                <c:pt idx="1358">
                  <c:v>97.589500000000001</c:v>
                </c:pt>
                <c:pt idx="1359">
                  <c:v>97.593900000000005</c:v>
                </c:pt>
                <c:pt idx="1360">
                  <c:v>97.601900000000001</c:v>
                </c:pt>
                <c:pt idx="1361">
                  <c:v>97.609699999999975</c:v>
                </c:pt>
                <c:pt idx="1362">
                  <c:v>97.614199999999997</c:v>
                </c:pt>
                <c:pt idx="1363">
                  <c:v>97.615099999999998</c:v>
                </c:pt>
                <c:pt idx="1364">
                  <c:v>97.614900000000006</c:v>
                </c:pt>
                <c:pt idx="1365">
                  <c:v>97.6173</c:v>
                </c:pt>
                <c:pt idx="1366">
                  <c:v>97.624600000000001</c:v>
                </c:pt>
                <c:pt idx="1367">
                  <c:v>97.636700000000005</c:v>
                </c:pt>
                <c:pt idx="1368">
                  <c:v>97.651499999999999</c:v>
                </c:pt>
                <c:pt idx="1369">
                  <c:v>97.666499999999999</c:v>
                </c:pt>
                <c:pt idx="1370">
                  <c:v>97.680299999999974</c:v>
                </c:pt>
                <c:pt idx="1371">
                  <c:v>97.692699999999974</c:v>
                </c:pt>
                <c:pt idx="1372">
                  <c:v>97.704300000000003</c:v>
                </c:pt>
                <c:pt idx="1373">
                  <c:v>97.715700000000012</c:v>
                </c:pt>
                <c:pt idx="1374">
                  <c:v>97.726299999999995</c:v>
                </c:pt>
                <c:pt idx="1375">
                  <c:v>97.734899999999996</c:v>
                </c:pt>
                <c:pt idx="1376">
                  <c:v>97.739800000000002</c:v>
                </c:pt>
                <c:pt idx="1377">
                  <c:v>97.739500000000007</c:v>
                </c:pt>
                <c:pt idx="1378">
                  <c:v>97.732600000000005</c:v>
                </c:pt>
                <c:pt idx="1379">
                  <c:v>97.717500000000001</c:v>
                </c:pt>
                <c:pt idx="1380">
                  <c:v>97.693100000000001</c:v>
                </c:pt>
                <c:pt idx="1381">
                  <c:v>97.659699999999987</c:v>
                </c:pt>
                <c:pt idx="1382">
                  <c:v>97.619799999999998</c:v>
                </c:pt>
                <c:pt idx="1383">
                  <c:v>97.579299999999975</c:v>
                </c:pt>
                <c:pt idx="1384">
                  <c:v>97.546400000000006</c:v>
                </c:pt>
                <c:pt idx="1385">
                  <c:v>97.5291</c:v>
                </c:pt>
                <c:pt idx="1386">
                  <c:v>97.531700000000001</c:v>
                </c:pt>
                <c:pt idx="1387">
                  <c:v>97.552399999999977</c:v>
                </c:pt>
                <c:pt idx="1388">
                  <c:v>97.584400000000002</c:v>
                </c:pt>
                <c:pt idx="1389">
                  <c:v>97.618499999999983</c:v>
                </c:pt>
                <c:pt idx="1390">
                  <c:v>97.646100000000004</c:v>
                </c:pt>
                <c:pt idx="1391">
                  <c:v>97.661000000000001</c:v>
                </c:pt>
                <c:pt idx="1392">
                  <c:v>97.660200000000003</c:v>
                </c:pt>
                <c:pt idx="1393">
                  <c:v>97.644800000000004</c:v>
                </c:pt>
                <c:pt idx="1394">
                  <c:v>97.620099999999979</c:v>
                </c:pt>
                <c:pt idx="1395">
                  <c:v>97.593599999999995</c:v>
                </c:pt>
                <c:pt idx="1396">
                  <c:v>97.571899999999999</c:v>
                </c:pt>
                <c:pt idx="1397">
                  <c:v>97.5578</c:v>
                </c:pt>
                <c:pt idx="1398">
                  <c:v>97.549499999999995</c:v>
                </c:pt>
                <c:pt idx="1399">
                  <c:v>97.543000000000006</c:v>
                </c:pt>
                <c:pt idx="1400">
                  <c:v>97.5351</c:v>
                </c:pt>
                <c:pt idx="1401">
                  <c:v>97.525199999999998</c:v>
                </c:pt>
                <c:pt idx="1402">
                  <c:v>97.514799999999994</c:v>
                </c:pt>
                <c:pt idx="1403">
                  <c:v>97.505600000000001</c:v>
                </c:pt>
                <c:pt idx="1404">
                  <c:v>97.497699999999995</c:v>
                </c:pt>
                <c:pt idx="1405">
                  <c:v>97.490099999999998</c:v>
                </c:pt>
                <c:pt idx="1406">
                  <c:v>97.481800000000007</c:v>
                </c:pt>
                <c:pt idx="1407">
                  <c:v>97.474100000000007</c:v>
                </c:pt>
                <c:pt idx="1408">
                  <c:v>97.469800000000006</c:v>
                </c:pt>
                <c:pt idx="1409">
                  <c:v>97.471500000000006</c:v>
                </c:pt>
                <c:pt idx="1410">
                  <c:v>97.479799999999983</c:v>
                </c:pt>
                <c:pt idx="1411">
                  <c:v>97.491699999999994</c:v>
                </c:pt>
                <c:pt idx="1412">
                  <c:v>97.502600000000001</c:v>
                </c:pt>
                <c:pt idx="1413">
                  <c:v>97.508700000000005</c:v>
                </c:pt>
                <c:pt idx="1414">
                  <c:v>97.508899999999983</c:v>
                </c:pt>
                <c:pt idx="1415">
                  <c:v>97.5047</c:v>
                </c:pt>
                <c:pt idx="1416">
                  <c:v>97.499099999999999</c:v>
                </c:pt>
                <c:pt idx="1417">
                  <c:v>97.494900000000001</c:v>
                </c:pt>
                <c:pt idx="1418">
                  <c:v>97.493200000000002</c:v>
                </c:pt>
                <c:pt idx="1419">
                  <c:v>97.492500000000007</c:v>
                </c:pt>
                <c:pt idx="1420">
                  <c:v>97.489199999999997</c:v>
                </c:pt>
                <c:pt idx="1421">
                  <c:v>97.479100000000003</c:v>
                </c:pt>
                <c:pt idx="1422">
                  <c:v>97.460599999999999</c:v>
                </c:pt>
                <c:pt idx="1423">
                  <c:v>97.436300000000003</c:v>
                </c:pt>
                <c:pt idx="1424">
                  <c:v>97.413300000000007</c:v>
                </c:pt>
                <c:pt idx="1425">
                  <c:v>97.400300000000001</c:v>
                </c:pt>
                <c:pt idx="1426">
                  <c:v>97.4024</c:v>
                </c:pt>
                <c:pt idx="1427">
                  <c:v>97.419200000000004</c:v>
                </c:pt>
                <c:pt idx="1428">
                  <c:v>97.444699999999997</c:v>
                </c:pt>
                <c:pt idx="1429">
                  <c:v>97.471199999999996</c:v>
                </c:pt>
                <c:pt idx="1430">
                  <c:v>97.493200000000002</c:v>
                </c:pt>
                <c:pt idx="1431">
                  <c:v>97.508899999999983</c:v>
                </c:pt>
                <c:pt idx="1432">
                  <c:v>97.5197</c:v>
                </c:pt>
                <c:pt idx="1433">
                  <c:v>97.527500000000003</c:v>
                </c:pt>
                <c:pt idx="1434">
                  <c:v>97.534300000000002</c:v>
                </c:pt>
                <c:pt idx="1435">
                  <c:v>97.541200000000003</c:v>
                </c:pt>
                <c:pt idx="1436">
                  <c:v>97.549300000000002</c:v>
                </c:pt>
                <c:pt idx="1437">
                  <c:v>97.559100000000001</c:v>
                </c:pt>
                <c:pt idx="1438">
                  <c:v>97.569400000000002</c:v>
                </c:pt>
                <c:pt idx="1439">
                  <c:v>97.5762</c:v>
                </c:pt>
                <c:pt idx="1440">
                  <c:v>97.574600000000004</c:v>
                </c:pt>
                <c:pt idx="1441">
                  <c:v>97.561499999999995</c:v>
                </c:pt>
                <c:pt idx="1442">
                  <c:v>97.538399999999982</c:v>
                </c:pt>
                <c:pt idx="1443">
                  <c:v>97.511899999999997</c:v>
                </c:pt>
                <c:pt idx="1444">
                  <c:v>97.490300000000005</c:v>
                </c:pt>
                <c:pt idx="1445">
                  <c:v>97.479600000000005</c:v>
                </c:pt>
                <c:pt idx="1446">
                  <c:v>97.480500000000006</c:v>
                </c:pt>
                <c:pt idx="1447">
                  <c:v>97.488699999999994</c:v>
                </c:pt>
                <c:pt idx="1448">
                  <c:v>97.497600000000006</c:v>
                </c:pt>
                <c:pt idx="1449">
                  <c:v>97.502099999999999</c:v>
                </c:pt>
                <c:pt idx="1450">
                  <c:v>97.500399999999999</c:v>
                </c:pt>
                <c:pt idx="1451">
                  <c:v>97.493499999999997</c:v>
                </c:pt>
                <c:pt idx="1452">
                  <c:v>97.483900000000006</c:v>
                </c:pt>
                <c:pt idx="1453">
                  <c:v>97.473500000000001</c:v>
                </c:pt>
                <c:pt idx="1454">
                  <c:v>97.462599999999995</c:v>
                </c:pt>
                <c:pt idx="1455">
                  <c:v>97.450500000000005</c:v>
                </c:pt>
                <c:pt idx="1456">
                  <c:v>97.436499999999995</c:v>
                </c:pt>
                <c:pt idx="1457">
                  <c:v>97.421400000000006</c:v>
                </c:pt>
                <c:pt idx="1458">
                  <c:v>97.407499999999999</c:v>
                </c:pt>
                <c:pt idx="1459">
                  <c:v>97.398200000000003</c:v>
                </c:pt>
                <c:pt idx="1460">
                  <c:v>97.396500000000003</c:v>
                </c:pt>
                <c:pt idx="1461">
                  <c:v>97.402900000000002</c:v>
                </c:pt>
                <c:pt idx="1462">
                  <c:v>97.415400000000005</c:v>
                </c:pt>
                <c:pt idx="1463">
                  <c:v>97.43</c:v>
                </c:pt>
                <c:pt idx="1464">
                  <c:v>97.442099999999996</c:v>
                </c:pt>
                <c:pt idx="1465">
                  <c:v>97.448099999999997</c:v>
                </c:pt>
                <c:pt idx="1466">
                  <c:v>97.446399999999997</c:v>
                </c:pt>
                <c:pt idx="1467">
                  <c:v>97.436499999999995</c:v>
                </c:pt>
                <c:pt idx="1468">
                  <c:v>97.419799999999995</c:v>
                </c:pt>
                <c:pt idx="1469">
                  <c:v>97.39879999999998</c:v>
                </c:pt>
                <c:pt idx="1470">
                  <c:v>97.377799999999979</c:v>
                </c:pt>
                <c:pt idx="1471">
                  <c:v>97.361099999999993</c:v>
                </c:pt>
                <c:pt idx="1472">
                  <c:v>97.351299999999995</c:v>
                </c:pt>
                <c:pt idx="1473">
                  <c:v>97.347700000000003</c:v>
                </c:pt>
                <c:pt idx="1474">
                  <c:v>97.346199999999996</c:v>
                </c:pt>
                <c:pt idx="1475">
                  <c:v>97.342399999999998</c:v>
                </c:pt>
                <c:pt idx="1476">
                  <c:v>97.334300000000013</c:v>
                </c:pt>
                <c:pt idx="1477">
                  <c:v>97.323899999999981</c:v>
                </c:pt>
                <c:pt idx="1478">
                  <c:v>97.3155</c:v>
                </c:pt>
                <c:pt idx="1479">
                  <c:v>97.312200000000004</c:v>
                </c:pt>
                <c:pt idx="1480">
                  <c:v>97.313100000000006</c:v>
                </c:pt>
                <c:pt idx="1481">
                  <c:v>97.314599999999999</c:v>
                </c:pt>
                <c:pt idx="1482">
                  <c:v>97.313900000000004</c:v>
                </c:pt>
                <c:pt idx="1483">
                  <c:v>97.312100000000001</c:v>
                </c:pt>
                <c:pt idx="1484">
                  <c:v>97.314099999999996</c:v>
                </c:pt>
                <c:pt idx="1485">
                  <c:v>97.324200000000005</c:v>
                </c:pt>
                <c:pt idx="1486">
                  <c:v>97.341899999999995</c:v>
                </c:pt>
                <c:pt idx="1487">
                  <c:v>97.361000000000004</c:v>
                </c:pt>
                <c:pt idx="1488">
                  <c:v>97.372899999999845</c:v>
                </c:pt>
                <c:pt idx="1489">
                  <c:v>97.371799999999979</c:v>
                </c:pt>
                <c:pt idx="1490">
                  <c:v>97.358399999999918</c:v>
                </c:pt>
                <c:pt idx="1491">
                  <c:v>97.339100000000002</c:v>
                </c:pt>
                <c:pt idx="1492">
                  <c:v>97.321399999999983</c:v>
                </c:pt>
                <c:pt idx="1493">
                  <c:v>97.309700000000007</c:v>
                </c:pt>
                <c:pt idx="1494">
                  <c:v>97.304400000000001</c:v>
                </c:pt>
                <c:pt idx="1495">
                  <c:v>97.302799999999948</c:v>
                </c:pt>
                <c:pt idx="1496">
                  <c:v>97.301699999999997</c:v>
                </c:pt>
                <c:pt idx="1497">
                  <c:v>97.299400000000006</c:v>
                </c:pt>
                <c:pt idx="1498">
                  <c:v>97.294600000000003</c:v>
                </c:pt>
                <c:pt idx="1499">
                  <c:v>97.286600000000007</c:v>
                </c:pt>
                <c:pt idx="1500">
                  <c:v>97.274699999999996</c:v>
                </c:pt>
                <c:pt idx="1501">
                  <c:v>97.259399999999999</c:v>
                </c:pt>
                <c:pt idx="1502">
                  <c:v>97.242599999999996</c:v>
                </c:pt>
                <c:pt idx="1503">
                  <c:v>97.226900000000001</c:v>
                </c:pt>
                <c:pt idx="1504">
                  <c:v>97.214200000000005</c:v>
                </c:pt>
                <c:pt idx="1505">
                  <c:v>97.204899999999995</c:v>
                </c:pt>
                <c:pt idx="1506">
                  <c:v>97.198499999999981</c:v>
                </c:pt>
                <c:pt idx="1507">
                  <c:v>97.195099999999982</c:v>
                </c:pt>
                <c:pt idx="1508">
                  <c:v>97.1965</c:v>
                </c:pt>
                <c:pt idx="1509">
                  <c:v>97.205600000000004</c:v>
                </c:pt>
                <c:pt idx="1510">
                  <c:v>97.224599999999995</c:v>
                </c:pt>
                <c:pt idx="1511">
                  <c:v>97.252300000000005</c:v>
                </c:pt>
                <c:pt idx="1512">
                  <c:v>97.283000000000001</c:v>
                </c:pt>
                <c:pt idx="1513">
                  <c:v>97.308699999999973</c:v>
                </c:pt>
                <c:pt idx="1514">
                  <c:v>97.322199999999981</c:v>
                </c:pt>
                <c:pt idx="1515">
                  <c:v>97.320299999999975</c:v>
                </c:pt>
                <c:pt idx="1516">
                  <c:v>97.306100000000001</c:v>
                </c:pt>
                <c:pt idx="1517">
                  <c:v>97.287099999999995</c:v>
                </c:pt>
                <c:pt idx="1518">
                  <c:v>97.271900000000002</c:v>
                </c:pt>
                <c:pt idx="1519">
                  <c:v>97.266300000000001</c:v>
                </c:pt>
                <c:pt idx="1520">
                  <c:v>97.271000000000001</c:v>
                </c:pt>
                <c:pt idx="1521">
                  <c:v>97.281599999999997</c:v>
                </c:pt>
                <c:pt idx="1522">
                  <c:v>97.291700000000006</c:v>
                </c:pt>
                <c:pt idx="1523">
                  <c:v>97.296199999999999</c:v>
                </c:pt>
                <c:pt idx="1524">
                  <c:v>97.293800000000005</c:v>
                </c:pt>
                <c:pt idx="1525">
                  <c:v>97.287400000000005</c:v>
                </c:pt>
                <c:pt idx="1526">
                  <c:v>97.281499999999994</c:v>
                </c:pt>
                <c:pt idx="1527">
                  <c:v>97.279600000000002</c:v>
                </c:pt>
                <c:pt idx="1528">
                  <c:v>97.281400000000005</c:v>
                </c:pt>
                <c:pt idx="1529">
                  <c:v>97.282899999999998</c:v>
                </c:pt>
                <c:pt idx="1530">
                  <c:v>97.278799999999947</c:v>
                </c:pt>
                <c:pt idx="1531">
                  <c:v>97.2667</c:v>
                </c:pt>
                <c:pt idx="1532">
                  <c:v>97.249099999999999</c:v>
                </c:pt>
                <c:pt idx="1533">
                  <c:v>97.232600000000005</c:v>
                </c:pt>
                <c:pt idx="1534">
                  <c:v>97.223699999999994</c:v>
                </c:pt>
                <c:pt idx="1535">
                  <c:v>97.224300000000014</c:v>
                </c:pt>
                <c:pt idx="1536">
                  <c:v>97.229900000000001</c:v>
                </c:pt>
                <c:pt idx="1537">
                  <c:v>97.231899999999996</c:v>
                </c:pt>
                <c:pt idx="1538">
                  <c:v>97.224300000000014</c:v>
                </c:pt>
                <c:pt idx="1539">
                  <c:v>97.207800000000006</c:v>
                </c:pt>
                <c:pt idx="1540">
                  <c:v>97.190100000000001</c:v>
                </c:pt>
                <c:pt idx="1541">
                  <c:v>97.18089999999998</c:v>
                </c:pt>
                <c:pt idx="1542">
                  <c:v>97.185299999999984</c:v>
                </c:pt>
                <c:pt idx="1543">
                  <c:v>97.200599999999994</c:v>
                </c:pt>
                <c:pt idx="1544">
                  <c:v>97.218300000000013</c:v>
                </c:pt>
                <c:pt idx="1545">
                  <c:v>97.229500000000002</c:v>
                </c:pt>
                <c:pt idx="1546">
                  <c:v>97.230199999999996</c:v>
                </c:pt>
                <c:pt idx="1547">
                  <c:v>97.222299999999976</c:v>
                </c:pt>
                <c:pt idx="1548">
                  <c:v>97.210499999999996</c:v>
                </c:pt>
                <c:pt idx="1549">
                  <c:v>97.199399999999983</c:v>
                </c:pt>
                <c:pt idx="1550">
                  <c:v>97.190700000000007</c:v>
                </c:pt>
                <c:pt idx="1551">
                  <c:v>97.184200000000004</c:v>
                </c:pt>
                <c:pt idx="1552">
                  <c:v>97.178899999999828</c:v>
                </c:pt>
                <c:pt idx="1553">
                  <c:v>97.174299999999974</c:v>
                </c:pt>
                <c:pt idx="1554">
                  <c:v>97.169999999999973</c:v>
                </c:pt>
                <c:pt idx="1555">
                  <c:v>97.166200000000003</c:v>
                </c:pt>
                <c:pt idx="1556">
                  <c:v>97.163600000000002</c:v>
                </c:pt>
                <c:pt idx="1557">
                  <c:v>97.1648</c:v>
                </c:pt>
                <c:pt idx="1558">
                  <c:v>97.172799999999796</c:v>
                </c:pt>
                <c:pt idx="1559">
                  <c:v>97.188899999999947</c:v>
                </c:pt>
                <c:pt idx="1560">
                  <c:v>97.210300000000004</c:v>
                </c:pt>
                <c:pt idx="1561">
                  <c:v>97.229799999999983</c:v>
                </c:pt>
                <c:pt idx="1562">
                  <c:v>97.2393</c:v>
                </c:pt>
                <c:pt idx="1563">
                  <c:v>97.2346</c:v>
                </c:pt>
                <c:pt idx="1564">
                  <c:v>97.217799999999997</c:v>
                </c:pt>
                <c:pt idx="1565">
                  <c:v>97.197100000000006</c:v>
                </c:pt>
                <c:pt idx="1566">
                  <c:v>97.181999999999974</c:v>
                </c:pt>
                <c:pt idx="1567">
                  <c:v>97.178299999999979</c:v>
                </c:pt>
                <c:pt idx="1568">
                  <c:v>97.18559999999998</c:v>
                </c:pt>
                <c:pt idx="1569">
                  <c:v>97.197800000000001</c:v>
                </c:pt>
                <c:pt idx="1570">
                  <c:v>97.207499999999996</c:v>
                </c:pt>
                <c:pt idx="1571">
                  <c:v>97.209199999999996</c:v>
                </c:pt>
                <c:pt idx="1572">
                  <c:v>97.202200000000005</c:v>
                </c:pt>
                <c:pt idx="1573">
                  <c:v>97.1905</c:v>
                </c:pt>
                <c:pt idx="1574">
                  <c:v>97.180499999999981</c:v>
                </c:pt>
                <c:pt idx="1575">
                  <c:v>97.177699999999973</c:v>
                </c:pt>
                <c:pt idx="1576">
                  <c:v>97.18389999999998</c:v>
                </c:pt>
                <c:pt idx="1577">
                  <c:v>97.1965</c:v>
                </c:pt>
                <c:pt idx="1578">
                  <c:v>97.2089</c:v>
                </c:pt>
                <c:pt idx="1579">
                  <c:v>97.214200000000005</c:v>
                </c:pt>
                <c:pt idx="1580">
                  <c:v>97.207400000000007</c:v>
                </c:pt>
                <c:pt idx="1581">
                  <c:v>97.187600000000003</c:v>
                </c:pt>
                <c:pt idx="1582">
                  <c:v>97.157700000000006</c:v>
                </c:pt>
                <c:pt idx="1583">
                  <c:v>97.122999999999948</c:v>
                </c:pt>
                <c:pt idx="1584">
                  <c:v>97.09</c:v>
                </c:pt>
                <c:pt idx="1585">
                  <c:v>97.064800000000005</c:v>
                </c:pt>
                <c:pt idx="1586">
                  <c:v>97.052000000000007</c:v>
                </c:pt>
                <c:pt idx="1587">
                  <c:v>97.053600000000003</c:v>
                </c:pt>
                <c:pt idx="1588">
                  <c:v>97.068299999999994</c:v>
                </c:pt>
                <c:pt idx="1589">
                  <c:v>97.091200000000001</c:v>
                </c:pt>
                <c:pt idx="1590">
                  <c:v>97.116399999999999</c:v>
                </c:pt>
                <c:pt idx="1591">
                  <c:v>97.138899999999978</c:v>
                </c:pt>
                <c:pt idx="1592">
                  <c:v>97.156099999999981</c:v>
                </c:pt>
                <c:pt idx="1593">
                  <c:v>97.167699999999996</c:v>
                </c:pt>
                <c:pt idx="1594">
                  <c:v>97.173499999999947</c:v>
                </c:pt>
                <c:pt idx="1595">
                  <c:v>97.17149999999998</c:v>
                </c:pt>
                <c:pt idx="1596">
                  <c:v>97.158499999999947</c:v>
                </c:pt>
                <c:pt idx="1597">
                  <c:v>97.132799999999918</c:v>
                </c:pt>
                <c:pt idx="1598">
                  <c:v>97.096300000000014</c:v>
                </c:pt>
                <c:pt idx="1599">
                  <c:v>97.055099999999982</c:v>
                </c:pt>
                <c:pt idx="1600">
                  <c:v>97.016900000000007</c:v>
                </c:pt>
                <c:pt idx="1601">
                  <c:v>96.987399999999994</c:v>
                </c:pt>
                <c:pt idx="1602">
                  <c:v>96.9679</c:v>
                </c:pt>
                <c:pt idx="1603">
                  <c:v>96.9559</c:v>
                </c:pt>
                <c:pt idx="1604">
                  <c:v>96.947500000000005</c:v>
                </c:pt>
                <c:pt idx="1605">
                  <c:v>96.940200000000004</c:v>
                </c:pt>
                <c:pt idx="1606">
                  <c:v>96.933999999999997</c:v>
                </c:pt>
                <c:pt idx="1607">
                  <c:v>96.931200000000004</c:v>
                </c:pt>
                <c:pt idx="1608">
                  <c:v>96.935100000000006</c:v>
                </c:pt>
                <c:pt idx="1609">
                  <c:v>96.948599999999999</c:v>
                </c:pt>
                <c:pt idx="1610">
                  <c:v>96.972200000000001</c:v>
                </c:pt>
                <c:pt idx="1611">
                  <c:v>97.003299999999996</c:v>
                </c:pt>
                <c:pt idx="1612">
                  <c:v>97.035899999999998</c:v>
                </c:pt>
                <c:pt idx="1613">
                  <c:v>97.062299999999993</c:v>
                </c:pt>
                <c:pt idx="1614">
                  <c:v>97.0762</c:v>
                </c:pt>
                <c:pt idx="1615">
                  <c:v>97.075699999999983</c:v>
                </c:pt>
                <c:pt idx="1616">
                  <c:v>97.063900000000004</c:v>
                </c:pt>
                <c:pt idx="1617">
                  <c:v>97.046899999999994</c:v>
                </c:pt>
                <c:pt idx="1618">
                  <c:v>97.029899999999998</c:v>
                </c:pt>
                <c:pt idx="1619">
                  <c:v>97.013800000000003</c:v>
                </c:pt>
                <c:pt idx="1620">
                  <c:v>96.995800000000003</c:v>
                </c:pt>
                <c:pt idx="1621">
                  <c:v>96.972999999999999</c:v>
                </c:pt>
                <c:pt idx="1622">
                  <c:v>96.946700000000007</c:v>
                </c:pt>
                <c:pt idx="1623">
                  <c:v>96.923100000000005</c:v>
                </c:pt>
                <c:pt idx="1624">
                  <c:v>96.910200000000003</c:v>
                </c:pt>
                <c:pt idx="1625">
                  <c:v>96.911600000000007</c:v>
                </c:pt>
                <c:pt idx="1626">
                  <c:v>96.922499999999999</c:v>
                </c:pt>
                <c:pt idx="1627">
                  <c:v>96.930899999999994</c:v>
                </c:pt>
                <c:pt idx="1628">
                  <c:v>96.9238</c:v>
                </c:pt>
                <c:pt idx="1629">
                  <c:v>96.894000000000005</c:v>
                </c:pt>
                <c:pt idx="1630">
                  <c:v>96.844300000000004</c:v>
                </c:pt>
                <c:pt idx="1631">
                  <c:v>96.784899999999993</c:v>
                </c:pt>
                <c:pt idx="1632">
                  <c:v>96.728200000000001</c:v>
                </c:pt>
                <c:pt idx="1633">
                  <c:v>96.683799999999948</c:v>
                </c:pt>
                <c:pt idx="1634">
                  <c:v>96.657300000000006</c:v>
                </c:pt>
                <c:pt idx="1635">
                  <c:v>96.651399999999981</c:v>
                </c:pt>
                <c:pt idx="1636">
                  <c:v>96.666200000000003</c:v>
                </c:pt>
                <c:pt idx="1637">
                  <c:v>96.698099999999982</c:v>
                </c:pt>
                <c:pt idx="1638">
                  <c:v>96.736800000000002</c:v>
                </c:pt>
                <c:pt idx="1639">
                  <c:v>96.766000000000005</c:v>
                </c:pt>
                <c:pt idx="1640">
                  <c:v>96.770099999999999</c:v>
                </c:pt>
                <c:pt idx="1641">
                  <c:v>96.742199999999997</c:v>
                </c:pt>
                <c:pt idx="1642">
                  <c:v>96.6892</c:v>
                </c:pt>
                <c:pt idx="1643">
                  <c:v>96.62909999999998</c:v>
                </c:pt>
                <c:pt idx="1644">
                  <c:v>96.580600000000004</c:v>
                </c:pt>
                <c:pt idx="1645">
                  <c:v>96.552499999999981</c:v>
                </c:pt>
                <c:pt idx="1646">
                  <c:v>96.540700000000001</c:v>
                </c:pt>
                <c:pt idx="1647">
                  <c:v>96.533900000000003</c:v>
                </c:pt>
                <c:pt idx="1648">
                  <c:v>96.523700000000005</c:v>
                </c:pt>
                <c:pt idx="1649">
                  <c:v>96.510400000000004</c:v>
                </c:pt>
                <c:pt idx="1650">
                  <c:v>96.501300000000001</c:v>
                </c:pt>
                <c:pt idx="1651">
                  <c:v>96.50239999999998</c:v>
                </c:pt>
                <c:pt idx="1652">
                  <c:v>96.512500000000003</c:v>
                </c:pt>
                <c:pt idx="1653">
                  <c:v>96.52379999999998</c:v>
                </c:pt>
                <c:pt idx="1654">
                  <c:v>96.528599999999983</c:v>
                </c:pt>
                <c:pt idx="1655">
                  <c:v>96.525899999999979</c:v>
                </c:pt>
                <c:pt idx="1656">
                  <c:v>96.522999999999982</c:v>
                </c:pt>
                <c:pt idx="1657">
                  <c:v>96.528999999999982</c:v>
                </c:pt>
                <c:pt idx="1658">
                  <c:v>96.546700000000001</c:v>
                </c:pt>
                <c:pt idx="1659">
                  <c:v>96.567300000000003</c:v>
                </c:pt>
                <c:pt idx="1660">
                  <c:v>96.5745</c:v>
                </c:pt>
                <c:pt idx="1661">
                  <c:v>96.553299999999993</c:v>
                </c:pt>
                <c:pt idx="1662">
                  <c:v>96.499700000000004</c:v>
                </c:pt>
                <c:pt idx="1663">
                  <c:v>96.4251</c:v>
                </c:pt>
                <c:pt idx="1664">
                  <c:v>96.351600000000005</c:v>
                </c:pt>
                <c:pt idx="1665">
                  <c:v>96.302000000000007</c:v>
                </c:pt>
                <c:pt idx="1666">
                  <c:v>96.289599999999993</c:v>
                </c:pt>
                <c:pt idx="1667">
                  <c:v>96.311800000000005</c:v>
                </c:pt>
                <c:pt idx="1668">
                  <c:v>96.353099999999998</c:v>
                </c:pt>
                <c:pt idx="1669">
                  <c:v>96.393500000000003</c:v>
                </c:pt>
                <c:pt idx="1670">
                  <c:v>96.417900000000003</c:v>
                </c:pt>
                <c:pt idx="1671">
                  <c:v>96.423100000000005</c:v>
                </c:pt>
                <c:pt idx="1672">
                  <c:v>96.416700000000006</c:v>
                </c:pt>
                <c:pt idx="1673">
                  <c:v>96.411299999999997</c:v>
                </c:pt>
                <c:pt idx="1674">
                  <c:v>96.417000000000002</c:v>
                </c:pt>
                <c:pt idx="1675">
                  <c:v>96.436400000000006</c:v>
                </c:pt>
                <c:pt idx="1676">
                  <c:v>96.463800000000006</c:v>
                </c:pt>
                <c:pt idx="1677">
                  <c:v>96.488200000000006</c:v>
                </c:pt>
                <c:pt idx="1678">
                  <c:v>96.497900000000001</c:v>
                </c:pt>
                <c:pt idx="1679">
                  <c:v>96.484499999999997</c:v>
                </c:pt>
                <c:pt idx="1680">
                  <c:v>96.445800000000006</c:v>
                </c:pt>
                <c:pt idx="1681">
                  <c:v>96.38679999999998</c:v>
                </c:pt>
                <c:pt idx="1682">
                  <c:v>96.318399999999983</c:v>
                </c:pt>
                <c:pt idx="1683">
                  <c:v>96.254099999999994</c:v>
                </c:pt>
                <c:pt idx="1684">
                  <c:v>96.205399999999983</c:v>
                </c:pt>
                <c:pt idx="1685">
                  <c:v>96.178899999999828</c:v>
                </c:pt>
                <c:pt idx="1686">
                  <c:v>96.17489999999998</c:v>
                </c:pt>
                <c:pt idx="1687">
                  <c:v>96.190399999999983</c:v>
                </c:pt>
                <c:pt idx="1688">
                  <c:v>96.221100000000007</c:v>
                </c:pt>
                <c:pt idx="1689">
                  <c:v>96.263599999999997</c:v>
                </c:pt>
                <c:pt idx="1690">
                  <c:v>96.314099999999996</c:v>
                </c:pt>
                <c:pt idx="1691">
                  <c:v>96.367500000000007</c:v>
                </c:pt>
                <c:pt idx="1692">
                  <c:v>96.416200000000003</c:v>
                </c:pt>
                <c:pt idx="1693">
                  <c:v>96.451599999999999</c:v>
                </c:pt>
                <c:pt idx="1694">
                  <c:v>96.466099999999997</c:v>
                </c:pt>
                <c:pt idx="1695">
                  <c:v>96.455100000000002</c:v>
                </c:pt>
                <c:pt idx="1696">
                  <c:v>96.417699999999996</c:v>
                </c:pt>
                <c:pt idx="1697">
                  <c:v>96.357600000000005</c:v>
                </c:pt>
                <c:pt idx="1698">
                  <c:v>96.283900000000003</c:v>
                </c:pt>
                <c:pt idx="1699">
                  <c:v>96.209300000000013</c:v>
                </c:pt>
                <c:pt idx="1700">
                  <c:v>96.147800000000004</c:v>
                </c:pt>
                <c:pt idx="1701">
                  <c:v>96.108599999999981</c:v>
                </c:pt>
                <c:pt idx="1702">
                  <c:v>96.091200000000001</c:v>
                </c:pt>
                <c:pt idx="1703">
                  <c:v>96.085099999999983</c:v>
                </c:pt>
                <c:pt idx="1704">
                  <c:v>96.075099999999978</c:v>
                </c:pt>
                <c:pt idx="1705">
                  <c:v>96.050700000000006</c:v>
                </c:pt>
                <c:pt idx="1706">
                  <c:v>96.0124</c:v>
                </c:pt>
                <c:pt idx="1707">
                  <c:v>95.971400000000003</c:v>
                </c:pt>
                <c:pt idx="1708">
                  <c:v>95.942400000000006</c:v>
                </c:pt>
                <c:pt idx="1709">
                  <c:v>95.934100000000001</c:v>
                </c:pt>
                <c:pt idx="1710">
                  <c:v>95.945300000000003</c:v>
                </c:pt>
                <c:pt idx="1711">
                  <c:v>95.968199999999996</c:v>
                </c:pt>
                <c:pt idx="1712">
                  <c:v>95.995099999999994</c:v>
                </c:pt>
                <c:pt idx="1713">
                  <c:v>96.02249999999998</c:v>
                </c:pt>
                <c:pt idx="1714">
                  <c:v>96.049000000000007</c:v>
                </c:pt>
                <c:pt idx="1715">
                  <c:v>96.070499999999981</c:v>
                </c:pt>
                <c:pt idx="1716">
                  <c:v>96.075999999999979</c:v>
                </c:pt>
                <c:pt idx="1717">
                  <c:v>96.052299999999974</c:v>
                </c:pt>
                <c:pt idx="1718">
                  <c:v>95.9923</c:v>
                </c:pt>
                <c:pt idx="1719">
                  <c:v>95.902799999999999</c:v>
                </c:pt>
                <c:pt idx="1720">
                  <c:v>95.803399999999982</c:v>
                </c:pt>
                <c:pt idx="1721">
                  <c:v>95.718800000000002</c:v>
                </c:pt>
                <c:pt idx="1722">
                  <c:v>95.666799999999981</c:v>
                </c:pt>
                <c:pt idx="1723">
                  <c:v>95.652399999999844</c:v>
                </c:pt>
                <c:pt idx="1724">
                  <c:v>95.668899999999979</c:v>
                </c:pt>
                <c:pt idx="1725">
                  <c:v>95.704300000000003</c:v>
                </c:pt>
                <c:pt idx="1726">
                  <c:v>95.747600000000006</c:v>
                </c:pt>
                <c:pt idx="1727">
                  <c:v>95.790499999999994</c:v>
                </c:pt>
                <c:pt idx="1728">
                  <c:v>95.8262</c:v>
                </c:pt>
                <c:pt idx="1729">
                  <c:v>95.848100000000002</c:v>
                </c:pt>
                <c:pt idx="1730">
                  <c:v>95.851600000000005</c:v>
                </c:pt>
                <c:pt idx="1731">
                  <c:v>95.837100000000007</c:v>
                </c:pt>
                <c:pt idx="1732">
                  <c:v>95.811700000000002</c:v>
                </c:pt>
                <c:pt idx="1733">
                  <c:v>95.786799999999999</c:v>
                </c:pt>
                <c:pt idx="1734">
                  <c:v>95.77249999999998</c:v>
                </c:pt>
                <c:pt idx="1735">
                  <c:v>95.772999999999982</c:v>
                </c:pt>
                <c:pt idx="1736">
                  <c:v>95.785799999999981</c:v>
                </c:pt>
                <c:pt idx="1737">
                  <c:v>95.804300000000012</c:v>
                </c:pt>
                <c:pt idx="1738">
                  <c:v>95.820699999999974</c:v>
                </c:pt>
                <c:pt idx="1739">
                  <c:v>95.826999999999998</c:v>
                </c:pt>
                <c:pt idx="1740">
                  <c:v>95.814800000000005</c:v>
                </c:pt>
                <c:pt idx="1741">
                  <c:v>95.777000000000001</c:v>
                </c:pt>
                <c:pt idx="1742">
                  <c:v>95.7119</c:v>
                </c:pt>
                <c:pt idx="1743">
                  <c:v>95.629399999999947</c:v>
                </c:pt>
                <c:pt idx="1744">
                  <c:v>95.551900000000003</c:v>
                </c:pt>
                <c:pt idx="1745">
                  <c:v>95.507800000000003</c:v>
                </c:pt>
                <c:pt idx="1746">
                  <c:v>95.518699999999995</c:v>
                </c:pt>
                <c:pt idx="1747">
                  <c:v>95.586799999999982</c:v>
                </c:pt>
                <c:pt idx="1748">
                  <c:v>95.692599999999999</c:v>
                </c:pt>
                <c:pt idx="1749">
                  <c:v>95.802799999999948</c:v>
                </c:pt>
                <c:pt idx="1750">
                  <c:v>95.886499999999998</c:v>
                </c:pt>
                <c:pt idx="1751">
                  <c:v>95.928799999999981</c:v>
                </c:pt>
                <c:pt idx="1752">
                  <c:v>95.935199999999995</c:v>
                </c:pt>
                <c:pt idx="1753">
                  <c:v>95.925200000000004</c:v>
                </c:pt>
                <c:pt idx="1754">
                  <c:v>95.918099999999995</c:v>
                </c:pt>
                <c:pt idx="1755">
                  <c:v>95.922600000000003</c:v>
                </c:pt>
                <c:pt idx="1756">
                  <c:v>95.931299999999993</c:v>
                </c:pt>
                <c:pt idx="1757">
                  <c:v>95.924800000000005</c:v>
                </c:pt>
                <c:pt idx="1758">
                  <c:v>95.881299999999996</c:v>
                </c:pt>
                <c:pt idx="1759">
                  <c:v>95.7881</c:v>
                </c:pt>
                <c:pt idx="1760">
                  <c:v>95.650299999999973</c:v>
                </c:pt>
                <c:pt idx="1761">
                  <c:v>95.492999999999995</c:v>
                </c:pt>
                <c:pt idx="1762">
                  <c:v>95.353499999999983</c:v>
                </c:pt>
                <c:pt idx="1763">
                  <c:v>95.266099999999994</c:v>
                </c:pt>
                <c:pt idx="1764">
                  <c:v>95.246200000000002</c:v>
                </c:pt>
                <c:pt idx="1765">
                  <c:v>95.283299999999997</c:v>
                </c:pt>
                <c:pt idx="1766">
                  <c:v>95.347399999999993</c:v>
                </c:pt>
                <c:pt idx="1767">
                  <c:v>95.405600000000007</c:v>
                </c:pt>
                <c:pt idx="1768">
                  <c:v>95.438500000000005</c:v>
                </c:pt>
                <c:pt idx="1769">
                  <c:v>95.447199999999995</c:v>
                </c:pt>
                <c:pt idx="1770">
                  <c:v>95.445700000000002</c:v>
                </c:pt>
                <c:pt idx="1771">
                  <c:v>95.448400000000007</c:v>
                </c:pt>
                <c:pt idx="1772">
                  <c:v>95.459700000000012</c:v>
                </c:pt>
                <c:pt idx="1773">
                  <c:v>95.472999999999999</c:v>
                </c:pt>
                <c:pt idx="1774">
                  <c:v>95.477900000000005</c:v>
                </c:pt>
                <c:pt idx="1775">
                  <c:v>95.4666</c:v>
                </c:pt>
                <c:pt idx="1776">
                  <c:v>95.436899999999994</c:v>
                </c:pt>
                <c:pt idx="1777">
                  <c:v>95.390900000000002</c:v>
                </c:pt>
                <c:pt idx="1778">
                  <c:v>95.335899999999981</c:v>
                </c:pt>
                <c:pt idx="1779">
                  <c:v>95.286699999999996</c:v>
                </c:pt>
                <c:pt idx="1780">
                  <c:v>95.267399999999995</c:v>
                </c:pt>
                <c:pt idx="1781">
                  <c:v>95.305999999999983</c:v>
                </c:pt>
                <c:pt idx="1782">
                  <c:v>95.420299999999997</c:v>
                </c:pt>
                <c:pt idx="1783">
                  <c:v>95.603099999999998</c:v>
                </c:pt>
                <c:pt idx="1784">
                  <c:v>95.8185</c:v>
                </c:pt>
                <c:pt idx="1785">
                  <c:v>96.014200000000002</c:v>
                </c:pt>
                <c:pt idx="1786">
                  <c:v>96.145200000000003</c:v>
                </c:pt>
                <c:pt idx="1787">
                  <c:v>96.196299999999994</c:v>
                </c:pt>
                <c:pt idx="1788">
                  <c:v>96.187299999999993</c:v>
                </c:pt>
                <c:pt idx="1789">
                  <c:v>96.158099999999948</c:v>
                </c:pt>
                <c:pt idx="1790">
                  <c:v>96.144499999999994</c:v>
                </c:pt>
                <c:pt idx="1791">
                  <c:v>96.159599999999998</c:v>
                </c:pt>
                <c:pt idx="1792">
                  <c:v>96.192299999999975</c:v>
                </c:pt>
                <c:pt idx="1793">
                  <c:v>96.218700000000013</c:v>
                </c:pt>
                <c:pt idx="1794">
                  <c:v>96.218300000000013</c:v>
                </c:pt>
                <c:pt idx="1795">
                  <c:v>96.182999999999979</c:v>
                </c:pt>
                <c:pt idx="1796">
                  <c:v>96.116200000000006</c:v>
                </c:pt>
                <c:pt idx="1797">
                  <c:v>96.025899999999979</c:v>
                </c:pt>
                <c:pt idx="1798">
                  <c:v>95.918999999999997</c:v>
                </c:pt>
                <c:pt idx="1799">
                  <c:v>95.800799999999981</c:v>
                </c:pt>
                <c:pt idx="1800">
                  <c:v>95.679099999999977</c:v>
                </c:pt>
                <c:pt idx="1801">
                  <c:v>95.566999999999993</c:v>
                </c:pt>
                <c:pt idx="1802">
                  <c:v>95.481200000000001</c:v>
                </c:pt>
                <c:pt idx="1803">
                  <c:v>95.436599999999999</c:v>
                </c:pt>
                <c:pt idx="1804">
                  <c:v>95.440899999999999</c:v>
                </c:pt>
                <c:pt idx="1805">
                  <c:v>95.492800000000003</c:v>
                </c:pt>
                <c:pt idx="1806">
                  <c:v>95.584999999999994</c:v>
                </c:pt>
                <c:pt idx="1807">
                  <c:v>95.708399999999983</c:v>
                </c:pt>
                <c:pt idx="1808">
                  <c:v>95.853799999999978</c:v>
                </c:pt>
                <c:pt idx="1809">
                  <c:v>96.009799999999998</c:v>
                </c:pt>
                <c:pt idx="1810">
                  <c:v>96.158999999999978</c:v>
                </c:pt>
                <c:pt idx="1811">
                  <c:v>96.278199999999998</c:v>
                </c:pt>
                <c:pt idx="1812">
                  <c:v>96.344099999999997</c:v>
                </c:pt>
                <c:pt idx="1813">
                  <c:v>96.342299999999994</c:v>
                </c:pt>
                <c:pt idx="1814">
                  <c:v>96.274699999999996</c:v>
                </c:pt>
                <c:pt idx="1815">
                  <c:v>96.160700000000006</c:v>
                </c:pt>
                <c:pt idx="1816">
                  <c:v>96.028699999999986</c:v>
                </c:pt>
                <c:pt idx="1817">
                  <c:v>95.906999999999996</c:v>
                </c:pt>
                <c:pt idx="1818">
                  <c:v>95.814700000000002</c:v>
                </c:pt>
                <c:pt idx="1819">
                  <c:v>95.759699999999995</c:v>
                </c:pt>
                <c:pt idx="1820">
                  <c:v>95.74</c:v>
                </c:pt>
                <c:pt idx="1821">
                  <c:v>95.746099999999998</c:v>
                </c:pt>
                <c:pt idx="1822">
                  <c:v>95.763000000000005</c:v>
                </c:pt>
                <c:pt idx="1823">
                  <c:v>95.773099999999999</c:v>
                </c:pt>
                <c:pt idx="1824">
                  <c:v>95.762</c:v>
                </c:pt>
                <c:pt idx="1825">
                  <c:v>95.728200000000001</c:v>
                </c:pt>
                <c:pt idx="1826">
                  <c:v>95.688099999999977</c:v>
                </c:pt>
                <c:pt idx="1827">
                  <c:v>95.672499999999829</c:v>
                </c:pt>
                <c:pt idx="1828">
                  <c:v>95.710300000000004</c:v>
                </c:pt>
                <c:pt idx="1829">
                  <c:v>95.808499999999981</c:v>
                </c:pt>
                <c:pt idx="1830">
                  <c:v>95.942499999999995</c:v>
                </c:pt>
                <c:pt idx="1831">
                  <c:v>96.065799999999982</c:v>
                </c:pt>
                <c:pt idx="1832">
                  <c:v>96.135199999999998</c:v>
                </c:pt>
                <c:pt idx="1833">
                  <c:v>96.136700000000005</c:v>
                </c:pt>
                <c:pt idx="1834">
                  <c:v>96.096500000000006</c:v>
                </c:pt>
                <c:pt idx="1835">
                  <c:v>96.065000000000012</c:v>
                </c:pt>
                <c:pt idx="1836">
                  <c:v>96.086600000000004</c:v>
                </c:pt>
                <c:pt idx="1837">
                  <c:v>96.174199999999999</c:v>
                </c:pt>
                <c:pt idx="1838">
                  <c:v>96.304100000000005</c:v>
                </c:pt>
                <c:pt idx="1839">
                  <c:v>96.432900000000004</c:v>
                </c:pt>
                <c:pt idx="1840">
                  <c:v>96.524299999999997</c:v>
                </c:pt>
                <c:pt idx="1841">
                  <c:v>96.567300000000003</c:v>
                </c:pt>
                <c:pt idx="1842">
                  <c:v>96.576599999999999</c:v>
                </c:pt>
                <c:pt idx="1843">
                  <c:v>96.576599999999999</c:v>
                </c:pt>
                <c:pt idx="1844">
                  <c:v>96.584900000000005</c:v>
                </c:pt>
                <c:pt idx="1845">
                  <c:v>96.6066</c:v>
                </c:pt>
                <c:pt idx="1846">
                  <c:v>96.638899999999978</c:v>
                </c:pt>
                <c:pt idx="1847">
                  <c:v>96.679599999999979</c:v>
                </c:pt>
                <c:pt idx="1848">
                  <c:v>96.7273</c:v>
                </c:pt>
                <c:pt idx="1849">
                  <c:v>96.776300000000006</c:v>
                </c:pt>
                <c:pt idx="1850">
                  <c:v>96.811599999999999</c:v>
                </c:pt>
                <c:pt idx="1851">
                  <c:v>96.8142</c:v>
                </c:pt>
                <c:pt idx="1852">
                  <c:v>96.776700000000005</c:v>
                </c:pt>
                <c:pt idx="1853">
                  <c:v>96.716700000000003</c:v>
                </c:pt>
                <c:pt idx="1854">
                  <c:v>96.674399999999977</c:v>
                </c:pt>
                <c:pt idx="1855">
                  <c:v>96.693799999999982</c:v>
                </c:pt>
                <c:pt idx="1856">
                  <c:v>96.797899999999998</c:v>
                </c:pt>
                <c:pt idx="1857">
                  <c:v>96.972099999999998</c:v>
                </c:pt>
                <c:pt idx="1858">
                  <c:v>97.166899999999998</c:v>
                </c:pt>
                <c:pt idx="1859">
                  <c:v>97.319699999999997</c:v>
                </c:pt>
                <c:pt idx="1860">
                  <c:v>97.386499999999998</c:v>
                </c:pt>
                <c:pt idx="1861">
                  <c:v>97.361599999999996</c:v>
                </c:pt>
                <c:pt idx="1862">
                  <c:v>97.273099999999999</c:v>
                </c:pt>
                <c:pt idx="1863">
                  <c:v>97.163200000000003</c:v>
                </c:pt>
                <c:pt idx="1864">
                  <c:v>97.066999999999993</c:v>
                </c:pt>
                <c:pt idx="1865">
                  <c:v>97.000699999999995</c:v>
                </c:pt>
                <c:pt idx="1866">
                  <c:v>96.961299999999994</c:v>
                </c:pt>
                <c:pt idx="1867">
                  <c:v>96.933700000000002</c:v>
                </c:pt>
                <c:pt idx="1868">
                  <c:v>96.901700000000005</c:v>
                </c:pt>
                <c:pt idx="1869">
                  <c:v>96.857799999999983</c:v>
                </c:pt>
                <c:pt idx="1870">
                  <c:v>96.809600000000003</c:v>
                </c:pt>
                <c:pt idx="1871">
                  <c:v>96.778299999999973</c:v>
                </c:pt>
                <c:pt idx="1872">
                  <c:v>96.788899999999998</c:v>
                </c:pt>
                <c:pt idx="1873">
                  <c:v>96.856699999999975</c:v>
                </c:pt>
                <c:pt idx="1874">
                  <c:v>96.975799999999978</c:v>
                </c:pt>
                <c:pt idx="1875">
                  <c:v>97.118099999999998</c:v>
                </c:pt>
                <c:pt idx="1876">
                  <c:v>97.245999999999995</c:v>
                </c:pt>
                <c:pt idx="1877">
                  <c:v>97.3322</c:v>
                </c:pt>
                <c:pt idx="1878">
                  <c:v>97.371300000000005</c:v>
                </c:pt>
                <c:pt idx="1879">
                  <c:v>97.374499999999998</c:v>
                </c:pt>
                <c:pt idx="1880">
                  <c:v>97.355499999999978</c:v>
                </c:pt>
                <c:pt idx="1881">
                  <c:v>97.319400000000002</c:v>
                </c:pt>
                <c:pt idx="1882">
                  <c:v>97.265000000000001</c:v>
                </c:pt>
                <c:pt idx="1883">
                  <c:v>97.194900000000004</c:v>
                </c:pt>
                <c:pt idx="1884">
                  <c:v>97.123899999999978</c:v>
                </c:pt>
                <c:pt idx="1885">
                  <c:v>97.077699999999993</c:v>
                </c:pt>
                <c:pt idx="1886">
                  <c:v>97.081100000000006</c:v>
                </c:pt>
                <c:pt idx="1887">
                  <c:v>97.145700000000005</c:v>
                </c:pt>
                <c:pt idx="1888">
                  <c:v>97.263499999999993</c:v>
                </c:pt>
                <c:pt idx="1889">
                  <c:v>97.410200000000003</c:v>
                </c:pt>
                <c:pt idx="1890">
                  <c:v>97.553600000000003</c:v>
                </c:pt>
                <c:pt idx="1891">
                  <c:v>97.664000000000001</c:v>
                </c:pt>
                <c:pt idx="1892">
                  <c:v>97.723500000000001</c:v>
                </c:pt>
                <c:pt idx="1893">
                  <c:v>97.730999999999995</c:v>
                </c:pt>
                <c:pt idx="1894">
                  <c:v>97.703000000000003</c:v>
                </c:pt>
                <c:pt idx="1895">
                  <c:v>97.667100000000005</c:v>
                </c:pt>
                <c:pt idx="1896">
                  <c:v>97.650999999999982</c:v>
                </c:pt>
                <c:pt idx="1897">
                  <c:v>97.670799999999844</c:v>
                </c:pt>
                <c:pt idx="1898">
                  <c:v>97.723100000000002</c:v>
                </c:pt>
                <c:pt idx="1899">
                  <c:v>97.787300000000002</c:v>
                </c:pt>
                <c:pt idx="1900">
                  <c:v>97.834999999999994</c:v>
                </c:pt>
                <c:pt idx="1901">
                  <c:v>97.844300000000004</c:v>
                </c:pt>
                <c:pt idx="1902">
                  <c:v>97.8095</c:v>
                </c:pt>
                <c:pt idx="1903">
                  <c:v>97.741100000000003</c:v>
                </c:pt>
                <c:pt idx="1904">
                  <c:v>97.658299999999983</c:v>
                </c:pt>
                <c:pt idx="1905">
                  <c:v>97.577399999999983</c:v>
                </c:pt>
                <c:pt idx="1906">
                  <c:v>97.505700000000004</c:v>
                </c:pt>
                <c:pt idx="1907">
                  <c:v>97.4435</c:v>
                </c:pt>
                <c:pt idx="1908">
                  <c:v>97.390500000000003</c:v>
                </c:pt>
                <c:pt idx="1909">
                  <c:v>97.350899999999982</c:v>
                </c:pt>
                <c:pt idx="1910">
                  <c:v>97.333799999999982</c:v>
                </c:pt>
                <c:pt idx="1911">
                  <c:v>97.351699999999994</c:v>
                </c:pt>
                <c:pt idx="1912">
                  <c:v>97.415999999999997</c:v>
                </c:pt>
                <c:pt idx="1913">
                  <c:v>97.534000000000006</c:v>
                </c:pt>
                <c:pt idx="1914">
                  <c:v>97.703400000000002</c:v>
                </c:pt>
                <c:pt idx="1915">
                  <c:v>97.909800000000004</c:v>
                </c:pt>
                <c:pt idx="1916">
                  <c:v>98.125199999999978</c:v>
                </c:pt>
                <c:pt idx="1917">
                  <c:v>98.313599999999994</c:v>
                </c:pt>
                <c:pt idx="1918">
                  <c:v>98.441100000000006</c:v>
                </c:pt>
                <c:pt idx="1919">
                  <c:v>98.4893</c:v>
                </c:pt>
                <c:pt idx="1920">
                  <c:v>98.462900000000005</c:v>
                </c:pt>
                <c:pt idx="1921">
                  <c:v>98.386499999999998</c:v>
                </c:pt>
                <c:pt idx="1922">
                  <c:v>98.291499999999999</c:v>
                </c:pt>
                <c:pt idx="1923">
                  <c:v>98.2012</c:v>
                </c:pt>
                <c:pt idx="1924">
                  <c:v>98.124099999999999</c:v>
                </c:pt>
                <c:pt idx="1925">
                  <c:v>98.059799999999981</c:v>
                </c:pt>
                <c:pt idx="1926">
                  <c:v>98.009600000000006</c:v>
                </c:pt>
                <c:pt idx="1927">
                  <c:v>97.983400000000003</c:v>
                </c:pt>
                <c:pt idx="1928">
                  <c:v>97.994500000000002</c:v>
                </c:pt>
                <c:pt idx="1929">
                  <c:v>98.048699999999997</c:v>
                </c:pt>
                <c:pt idx="1930">
                  <c:v>98.136499999999998</c:v>
                </c:pt>
                <c:pt idx="1931">
                  <c:v>98.2376</c:v>
                </c:pt>
                <c:pt idx="1932">
                  <c:v>98.334000000000003</c:v>
                </c:pt>
                <c:pt idx="1933">
                  <c:v>98.422300000000007</c:v>
                </c:pt>
                <c:pt idx="1934">
                  <c:v>98.512799999999999</c:v>
                </c:pt>
                <c:pt idx="1935">
                  <c:v>98.616200000000006</c:v>
                </c:pt>
                <c:pt idx="1936">
                  <c:v>98.728699999999975</c:v>
                </c:pt>
                <c:pt idx="1937">
                  <c:v>98.830600000000004</c:v>
                </c:pt>
                <c:pt idx="1938">
                  <c:v>98.9</c:v>
                </c:pt>
                <c:pt idx="1939">
                  <c:v>98.931100000000001</c:v>
                </c:pt>
                <c:pt idx="1940">
                  <c:v>98.9392</c:v>
                </c:pt>
                <c:pt idx="1941">
                  <c:v>98.9452</c:v>
                </c:pt>
                <c:pt idx="1942">
                  <c:v>98.950999999999993</c:v>
                </c:pt>
                <c:pt idx="1943">
                  <c:v>98.927599999999998</c:v>
                </c:pt>
                <c:pt idx="1944">
                  <c:v>98.828799999999845</c:v>
                </c:pt>
                <c:pt idx="1945">
                  <c:v>98.62609999999998</c:v>
                </c:pt>
                <c:pt idx="1946">
                  <c:v>98.339600000000004</c:v>
                </c:pt>
                <c:pt idx="1947">
                  <c:v>98.039400000000001</c:v>
                </c:pt>
                <c:pt idx="1948">
                  <c:v>97.813199999999995</c:v>
                </c:pt>
                <c:pt idx="1949">
                  <c:v>97.722399999999979</c:v>
                </c:pt>
                <c:pt idx="1950">
                  <c:v>97.773200000000003</c:v>
                </c:pt>
                <c:pt idx="1951">
                  <c:v>97.919300000000007</c:v>
                </c:pt>
                <c:pt idx="1952">
                  <c:v>98.088799999999978</c:v>
                </c:pt>
                <c:pt idx="1953">
                  <c:v>98.2196</c:v>
                </c:pt>
                <c:pt idx="1954">
                  <c:v>98.282300000000006</c:v>
                </c:pt>
                <c:pt idx="1955">
                  <c:v>98.282700000000006</c:v>
                </c:pt>
                <c:pt idx="1956">
                  <c:v>98.246799999999993</c:v>
                </c:pt>
                <c:pt idx="1957">
                  <c:v>98.203800000000001</c:v>
                </c:pt>
                <c:pt idx="1958">
                  <c:v>98.175399999999826</c:v>
                </c:pt>
                <c:pt idx="1959">
                  <c:v>98.171699999999987</c:v>
                </c:pt>
                <c:pt idx="1960">
                  <c:v>98.190700000000007</c:v>
                </c:pt>
                <c:pt idx="1961">
                  <c:v>98.218000000000004</c:v>
                </c:pt>
                <c:pt idx="1962">
                  <c:v>98.231800000000007</c:v>
                </c:pt>
                <c:pt idx="1963">
                  <c:v>98.212400000000002</c:v>
                </c:pt>
                <c:pt idx="1964">
                  <c:v>98.154700000000005</c:v>
                </c:pt>
                <c:pt idx="1965">
                  <c:v>98.074200000000005</c:v>
                </c:pt>
                <c:pt idx="1966">
                  <c:v>98.001099999999994</c:v>
                </c:pt>
                <c:pt idx="1967">
                  <c:v>97.965400000000002</c:v>
                </c:pt>
                <c:pt idx="1968">
                  <c:v>97.9833</c:v>
                </c:pt>
                <c:pt idx="1969">
                  <c:v>98.053399999999982</c:v>
                </c:pt>
                <c:pt idx="1970">
                  <c:v>98.163600000000002</c:v>
                </c:pt>
                <c:pt idx="1971">
                  <c:v>98.301300000000012</c:v>
                </c:pt>
                <c:pt idx="1972">
                  <c:v>98.456000000000003</c:v>
                </c:pt>
                <c:pt idx="1973">
                  <c:v>98.614099999999993</c:v>
                </c:pt>
                <c:pt idx="1974">
                  <c:v>98.7517</c:v>
                </c:pt>
                <c:pt idx="1975">
                  <c:v>98.838799999999978</c:v>
                </c:pt>
                <c:pt idx="1976">
                  <c:v>98.852899999999977</c:v>
                </c:pt>
                <c:pt idx="1977">
                  <c:v>98.796999999999997</c:v>
                </c:pt>
                <c:pt idx="1978">
                  <c:v>98.704300000000003</c:v>
                </c:pt>
                <c:pt idx="1979">
                  <c:v>98.626499999999979</c:v>
                </c:pt>
                <c:pt idx="1980">
                  <c:v>98.606499999999983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'Amox+ 35% PEG _ using KBR_ 2612'!$B$19</c:f>
              <c:strCache>
                <c:ptCount val="1"/>
                <c:pt idx="0">
                  <c:v>35% PEG+ Amoxicillin ( after electrospinning)</c:v>
                </c:pt>
              </c:strCache>
            </c:strRef>
          </c:tx>
          <c:marker>
            <c:symbol val="none"/>
          </c:marker>
          <c:xVal>
            <c:numRef>
              <c:f>'Amox+ 35% PEG _ using KBR_ 2612'!$A$20:$A$1216</c:f>
              <c:numCache>
                <c:formatCode>General</c:formatCode>
                <c:ptCount val="1197"/>
                <c:pt idx="0">
                  <c:v>0</c:v>
                </c:pt>
                <c:pt idx="1">
                  <c:v>3.856899999999992</c:v>
                </c:pt>
                <c:pt idx="2">
                  <c:v>7.7138999999999998</c:v>
                </c:pt>
                <c:pt idx="3">
                  <c:v>11.5708</c:v>
                </c:pt>
                <c:pt idx="4">
                  <c:v>15.4277</c:v>
                </c:pt>
                <c:pt idx="5">
                  <c:v>19.284700000000001</c:v>
                </c:pt>
                <c:pt idx="6">
                  <c:v>23.1416</c:v>
                </c:pt>
                <c:pt idx="7">
                  <c:v>26.9985</c:v>
                </c:pt>
                <c:pt idx="8">
                  <c:v>30.855499999999999</c:v>
                </c:pt>
                <c:pt idx="9">
                  <c:v>34.712400000000002</c:v>
                </c:pt>
                <c:pt idx="10">
                  <c:v>38.569299999999998</c:v>
                </c:pt>
                <c:pt idx="11">
                  <c:v>42.426299999999998</c:v>
                </c:pt>
                <c:pt idx="12">
                  <c:v>46.283200000000001</c:v>
                </c:pt>
                <c:pt idx="13">
                  <c:v>50.140099999999997</c:v>
                </c:pt>
                <c:pt idx="14">
                  <c:v>53.997100000000003</c:v>
                </c:pt>
                <c:pt idx="15">
                  <c:v>57.853999999999999</c:v>
                </c:pt>
                <c:pt idx="16">
                  <c:v>61.710900000000002</c:v>
                </c:pt>
                <c:pt idx="17">
                  <c:v>65.567899999999995</c:v>
                </c:pt>
                <c:pt idx="18">
                  <c:v>69.424800000000005</c:v>
                </c:pt>
                <c:pt idx="19">
                  <c:v>73.281700000000001</c:v>
                </c:pt>
                <c:pt idx="20">
                  <c:v>77.138699999999986</c:v>
                </c:pt>
                <c:pt idx="21">
                  <c:v>80.995599999999996</c:v>
                </c:pt>
                <c:pt idx="22">
                  <c:v>84.852499999999978</c:v>
                </c:pt>
                <c:pt idx="23">
                  <c:v>88.709500000000006</c:v>
                </c:pt>
                <c:pt idx="24">
                  <c:v>92.566400000000002</c:v>
                </c:pt>
                <c:pt idx="25">
                  <c:v>96.423300000000012</c:v>
                </c:pt>
                <c:pt idx="26">
                  <c:v>100.2803</c:v>
                </c:pt>
                <c:pt idx="27">
                  <c:v>104.13720000000001</c:v>
                </c:pt>
                <c:pt idx="28">
                  <c:v>107.9941</c:v>
                </c:pt>
                <c:pt idx="29">
                  <c:v>111.8511</c:v>
                </c:pt>
                <c:pt idx="30">
                  <c:v>115.708</c:v>
                </c:pt>
                <c:pt idx="31">
                  <c:v>119.56489999999999</c:v>
                </c:pt>
                <c:pt idx="32">
                  <c:v>123.42189999999999</c:v>
                </c:pt>
                <c:pt idx="33">
                  <c:v>127.2788</c:v>
                </c:pt>
                <c:pt idx="34">
                  <c:v>131.13579999999999</c:v>
                </c:pt>
                <c:pt idx="35">
                  <c:v>134.99270000000001</c:v>
                </c:pt>
                <c:pt idx="36">
                  <c:v>138.84960000000001</c:v>
                </c:pt>
                <c:pt idx="37">
                  <c:v>142.70660000000001</c:v>
                </c:pt>
                <c:pt idx="38">
                  <c:v>146.5635</c:v>
                </c:pt>
                <c:pt idx="39">
                  <c:v>150.4204</c:v>
                </c:pt>
                <c:pt idx="40">
                  <c:v>154.2774</c:v>
                </c:pt>
                <c:pt idx="41">
                  <c:v>158.1343</c:v>
                </c:pt>
                <c:pt idx="42">
                  <c:v>161.99119999999999</c:v>
                </c:pt>
                <c:pt idx="43">
                  <c:v>165.84819999999999</c:v>
                </c:pt>
                <c:pt idx="44">
                  <c:v>169.70509999999999</c:v>
                </c:pt>
                <c:pt idx="45">
                  <c:v>173.56200000000001</c:v>
                </c:pt>
                <c:pt idx="46">
                  <c:v>177.41900000000001</c:v>
                </c:pt>
                <c:pt idx="47">
                  <c:v>181.27590000000001</c:v>
                </c:pt>
                <c:pt idx="48">
                  <c:v>185.1328</c:v>
                </c:pt>
                <c:pt idx="49">
                  <c:v>188.9898</c:v>
                </c:pt>
                <c:pt idx="50">
                  <c:v>192.8467</c:v>
                </c:pt>
                <c:pt idx="51">
                  <c:v>196.70359999999999</c:v>
                </c:pt>
                <c:pt idx="52">
                  <c:v>200.56059999999999</c:v>
                </c:pt>
                <c:pt idx="53">
                  <c:v>204.41749999999999</c:v>
                </c:pt>
                <c:pt idx="54">
                  <c:v>208.27440000000001</c:v>
                </c:pt>
                <c:pt idx="55">
                  <c:v>212.13140000000001</c:v>
                </c:pt>
                <c:pt idx="56">
                  <c:v>215.98830000000001</c:v>
                </c:pt>
                <c:pt idx="57">
                  <c:v>219.84520000000001</c:v>
                </c:pt>
                <c:pt idx="58">
                  <c:v>223.7022</c:v>
                </c:pt>
                <c:pt idx="59">
                  <c:v>227.5591</c:v>
                </c:pt>
                <c:pt idx="60">
                  <c:v>231.416</c:v>
                </c:pt>
                <c:pt idx="61">
                  <c:v>235.273</c:v>
                </c:pt>
                <c:pt idx="62">
                  <c:v>239.12989999999999</c:v>
                </c:pt>
                <c:pt idx="63">
                  <c:v>242.98679999999999</c:v>
                </c:pt>
                <c:pt idx="64">
                  <c:v>246.84379999999999</c:v>
                </c:pt>
                <c:pt idx="65">
                  <c:v>250.70070000000001</c:v>
                </c:pt>
                <c:pt idx="66">
                  <c:v>254.55760000000001</c:v>
                </c:pt>
                <c:pt idx="67">
                  <c:v>258.41460000000001</c:v>
                </c:pt>
                <c:pt idx="68">
                  <c:v>262.27149999999921</c:v>
                </c:pt>
                <c:pt idx="69">
                  <c:v>266.1284</c:v>
                </c:pt>
                <c:pt idx="70">
                  <c:v>269.98540000000003</c:v>
                </c:pt>
                <c:pt idx="71">
                  <c:v>273.84230000000002</c:v>
                </c:pt>
                <c:pt idx="72">
                  <c:v>277.69920000000002</c:v>
                </c:pt>
                <c:pt idx="73">
                  <c:v>281.55619999999982</c:v>
                </c:pt>
                <c:pt idx="74">
                  <c:v>285.41309999999879</c:v>
                </c:pt>
                <c:pt idx="75">
                  <c:v>289.27010000000001</c:v>
                </c:pt>
                <c:pt idx="76">
                  <c:v>293.12700000000001</c:v>
                </c:pt>
                <c:pt idx="77">
                  <c:v>296.98389999999961</c:v>
                </c:pt>
                <c:pt idx="78">
                  <c:v>300.84089999999998</c:v>
                </c:pt>
                <c:pt idx="79">
                  <c:v>304.69779999999992</c:v>
                </c:pt>
                <c:pt idx="80">
                  <c:v>308.55470000000008</c:v>
                </c:pt>
                <c:pt idx="81">
                  <c:v>312.41169999999892</c:v>
                </c:pt>
                <c:pt idx="82">
                  <c:v>316.26859999999982</c:v>
                </c:pt>
                <c:pt idx="83">
                  <c:v>320.12549999999999</c:v>
                </c:pt>
                <c:pt idx="84">
                  <c:v>323.98250000000002</c:v>
                </c:pt>
                <c:pt idx="85">
                  <c:v>327.83940000000001</c:v>
                </c:pt>
                <c:pt idx="86">
                  <c:v>331.69630000000001</c:v>
                </c:pt>
                <c:pt idx="87">
                  <c:v>335.55329999999992</c:v>
                </c:pt>
                <c:pt idx="88">
                  <c:v>339.4101999999998</c:v>
                </c:pt>
                <c:pt idx="89">
                  <c:v>343.26710000000003</c:v>
                </c:pt>
                <c:pt idx="90">
                  <c:v>347.1241</c:v>
                </c:pt>
                <c:pt idx="91">
                  <c:v>350.98099999999891</c:v>
                </c:pt>
                <c:pt idx="92">
                  <c:v>354.83789999999999</c:v>
                </c:pt>
                <c:pt idx="93">
                  <c:v>358.69490000000002</c:v>
                </c:pt>
                <c:pt idx="94">
                  <c:v>362.55180000000001</c:v>
                </c:pt>
                <c:pt idx="95">
                  <c:v>366.40870000000001</c:v>
                </c:pt>
                <c:pt idx="96">
                  <c:v>370.26569999999992</c:v>
                </c:pt>
                <c:pt idx="97">
                  <c:v>374.12259999999992</c:v>
                </c:pt>
                <c:pt idx="98">
                  <c:v>377.97949999999992</c:v>
                </c:pt>
                <c:pt idx="99">
                  <c:v>381.83649999999892</c:v>
                </c:pt>
                <c:pt idx="100">
                  <c:v>385.6934</c:v>
                </c:pt>
                <c:pt idx="101">
                  <c:v>389.55029999999999</c:v>
                </c:pt>
                <c:pt idx="102">
                  <c:v>393.40730000000002</c:v>
                </c:pt>
                <c:pt idx="103">
                  <c:v>397.26420000000002</c:v>
                </c:pt>
                <c:pt idx="104">
                  <c:v>401.12110000000001</c:v>
                </c:pt>
                <c:pt idx="105">
                  <c:v>404.97809999999879</c:v>
                </c:pt>
                <c:pt idx="106">
                  <c:v>408.83499999999992</c:v>
                </c:pt>
                <c:pt idx="107">
                  <c:v>412.69189999999992</c:v>
                </c:pt>
                <c:pt idx="108">
                  <c:v>416.5489</c:v>
                </c:pt>
                <c:pt idx="109">
                  <c:v>420.4058</c:v>
                </c:pt>
                <c:pt idx="110">
                  <c:v>424.2627</c:v>
                </c:pt>
                <c:pt idx="111">
                  <c:v>428.11970000000002</c:v>
                </c:pt>
                <c:pt idx="112">
                  <c:v>431.97660000000002</c:v>
                </c:pt>
                <c:pt idx="113">
                  <c:v>435.83350000000002</c:v>
                </c:pt>
                <c:pt idx="114">
                  <c:v>439.69049999999999</c:v>
                </c:pt>
                <c:pt idx="115">
                  <c:v>443.54739999999993</c:v>
                </c:pt>
                <c:pt idx="116">
                  <c:v>447.40429999999992</c:v>
                </c:pt>
                <c:pt idx="117">
                  <c:v>451.26129999999961</c:v>
                </c:pt>
                <c:pt idx="118">
                  <c:v>455.1182</c:v>
                </c:pt>
                <c:pt idx="119">
                  <c:v>458.97509999999892</c:v>
                </c:pt>
                <c:pt idx="120">
                  <c:v>462.83210000000003</c:v>
                </c:pt>
                <c:pt idx="121">
                  <c:v>466.68900000000002</c:v>
                </c:pt>
                <c:pt idx="122">
                  <c:v>470.54590000000002</c:v>
                </c:pt>
                <c:pt idx="123">
                  <c:v>474.40289999999999</c:v>
                </c:pt>
                <c:pt idx="124">
                  <c:v>478.25979999999993</c:v>
                </c:pt>
                <c:pt idx="125">
                  <c:v>482.11669999999992</c:v>
                </c:pt>
                <c:pt idx="126">
                  <c:v>485.97370000000001</c:v>
                </c:pt>
                <c:pt idx="127">
                  <c:v>489.8306</c:v>
                </c:pt>
                <c:pt idx="128">
                  <c:v>493.6875</c:v>
                </c:pt>
                <c:pt idx="129">
                  <c:v>497.54450000000008</c:v>
                </c:pt>
                <c:pt idx="130">
                  <c:v>501.40140000000002</c:v>
                </c:pt>
                <c:pt idx="131">
                  <c:v>505.25830000000002</c:v>
                </c:pt>
                <c:pt idx="132">
                  <c:v>509.11529999999999</c:v>
                </c:pt>
                <c:pt idx="133">
                  <c:v>512.97219999999936</c:v>
                </c:pt>
                <c:pt idx="134">
                  <c:v>516.82919999999865</c:v>
                </c:pt>
                <c:pt idx="135">
                  <c:v>520.68610000000001</c:v>
                </c:pt>
                <c:pt idx="136">
                  <c:v>524.54300000000001</c:v>
                </c:pt>
                <c:pt idx="137">
                  <c:v>528.4</c:v>
                </c:pt>
                <c:pt idx="138">
                  <c:v>532.25689999999997</c:v>
                </c:pt>
                <c:pt idx="139">
                  <c:v>536.11379999999997</c:v>
                </c:pt>
                <c:pt idx="140">
                  <c:v>539.97080000000005</c:v>
                </c:pt>
                <c:pt idx="141">
                  <c:v>543.82769999999766</c:v>
                </c:pt>
                <c:pt idx="142">
                  <c:v>547.68460000000005</c:v>
                </c:pt>
                <c:pt idx="143">
                  <c:v>551.54159999999865</c:v>
                </c:pt>
                <c:pt idx="144">
                  <c:v>555.39850000000001</c:v>
                </c:pt>
                <c:pt idx="145">
                  <c:v>559.25540000000001</c:v>
                </c:pt>
                <c:pt idx="146">
                  <c:v>563.11239999999998</c:v>
                </c:pt>
                <c:pt idx="147">
                  <c:v>566.96929999999975</c:v>
                </c:pt>
                <c:pt idx="148">
                  <c:v>570.82619999999804</c:v>
                </c:pt>
                <c:pt idx="149">
                  <c:v>574.68320000000006</c:v>
                </c:pt>
                <c:pt idx="150">
                  <c:v>578.54009999999982</c:v>
                </c:pt>
                <c:pt idx="151">
                  <c:v>582.39699999999937</c:v>
                </c:pt>
                <c:pt idx="152">
                  <c:v>586.25400000000002</c:v>
                </c:pt>
                <c:pt idx="153">
                  <c:v>590.11090000000002</c:v>
                </c:pt>
                <c:pt idx="154">
                  <c:v>593.96779999999865</c:v>
                </c:pt>
                <c:pt idx="155">
                  <c:v>597.82479999999998</c:v>
                </c:pt>
                <c:pt idx="156">
                  <c:v>601.68169999999998</c:v>
                </c:pt>
                <c:pt idx="157">
                  <c:v>605.53859999999997</c:v>
                </c:pt>
                <c:pt idx="158">
                  <c:v>609.39559999999938</c:v>
                </c:pt>
                <c:pt idx="159">
                  <c:v>613.25249999999983</c:v>
                </c:pt>
                <c:pt idx="160">
                  <c:v>617.10940000000005</c:v>
                </c:pt>
                <c:pt idx="161">
                  <c:v>620.96639999999866</c:v>
                </c:pt>
                <c:pt idx="162">
                  <c:v>624.82330000000002</c:v>
                </c:pt>
                <c:pt idx="163">
                  <c:v>628.68020000000001</c:v>
                </c:pt>
                <c:pt idx="164">
                  <c:v>632.53719999999828</c:v>
                </c:pt>
                <c:pt idx="165">
                  <c:v>636.39409999999998</c:v>
                </c:pt>
                <c:pt idx="166">
                  <c:v>640.25099999999998</c:v>
                </c:pt>
                <c:pt idx="167">
                  <c:v>644.10799999999938</c:v>
                </c:pt>
                <c:pt idx="168">
                  <c:v>647.96489999999937</c:v>
                </c:pt>
                <c:pt idx="169">
                  <c:v>651.82179999999983</c:v>
                </c:pt>
                <c:pt idx="170">
                  <c:v>655.67880000000002</c:v>
                </c:pt>
                <c:pt idx="171">
                  <c:v>659.53570000000002</c:v>
                </c:pt>
                <c:pt idx="172">
                  <c:v>663.39259999999865</c:v>
                </c:pt>
                <c:pt idx="173">
                  <c:v>667.24959999999999</c:v>
                </c:pt>
                <c:pt idx="174">
                  <c:v>671.10649999999998</c:v>
                </c:pt>
                <c:pt idx="175">
                  <c:v>674.96339999999998</c:v>
                </c:pt>
                <c:pt idx="176">
                  <c:v>678.82039999999938</c:v>
                </c:pt>
                <c:pt idx="177">
                  <c:v>682.67729999999938</c:v>
                </c:pt>
                <c:pt idx="178">
                  <c:v>686.53420000000006</c:v>
                </c:pt>
                <c:pt idx="179">
                  <c:v>690.39119999999866</c:v>
                </c:pt>
                <c:pt idx="180">
                  <c:v>694.24810000000002</c:v>
                </c:pt>
                <c:pt idx="181">
                  <c:v>698.10500000000002</c:v>
                </c:pt>
                <c:pt idx="182">
                  <c:v>701.96199999999828</c:v>
                </c:pt>
                <c:pt idx="183">
                  <c:v>705.81889999999999</c:v>
                </c:pt>
                <c:pt idx="184">
                  <c:v>709.67579999999998</c:v>
                </c:pt>
                <c:pt idx="185">
                  <c:v>713.53279999999972</c:v>
                </c:pt>
                <c:pt idx="186">
                  <c:v>717.38969999999938</c:v>
                </c:pt>
                <c:pt idx="187">
                  <c:v>721.24659999999938</c:v>
                </c:pt>
                <c:pt idx="188">
                  <c:v>725.10360000000003</c:v>
                </c:pt>
                <c:pt idx="189">
                  <c:v>728.96049999999866</c:v>
                </c:pt>
                <c:pt idx="190">
                  <c:v>732.81739999999866</c:v>
                </c:pt>
                <c:pt idx="191">
                  <c:v>736.67439999999999</c:v>
                </c:pt>
                <c:pt idx="192">
                  <c:v>740.53129999999976</c:v>
                </c:pt>
                <c:pt idx="193">
                  <c:v>744.38819999999998</c:v>
                </c:pt>
                <c:pt idx="194">
                  <c:v>748.24519999999973</c:v>
                </c:pt>
                <c:pt idx="195">
                  <c:v>752.10209999999972</c:v>
                </c:pt>
                <c:pt idx="196">
                  <c:v>755.95899999999938</c:v>
                </c:pt>
                <c:pt idx="197">
                  <c:v>759.81599999999867</c:v>
                </c:pt>
                <c:pt idx="198">
                  <c:v>763.67290000000003</c:v>
                </c:pt>
                <c:pt idx="199">
                  <c:v>767.52980000000002</c:v>
                </c:pt>
                <c:pt idx="200">
                  <c:v>771.38679999999999</c:v>
                </c:pt>
                <c:pt idx="201">
                  <c:v>775.24369999999999</c:v>
                </c:pt>
                <c:pt idx="202">
                  <c:v>779.10059999999999</c:v>
                </c:pt>
                <c:pt idx="203">
                  <c:v>782.9575999999978</c:v>
                </c:pt>
                <c:pt idx="204">
                  <c:v>786.81449999999973</c:v>
                </c:pt>
                <c:pt idx="205">
                  <c:v>790.67139999999995</c:v>
                </c:pt>
                <c:pt idx="206">
                  <c:v>794.52840000000003</c:v>
                </c:pt>
                <c:pt idx="207">
                  <c:v>798.38530000000003</c:v>
                </c:pt>
                <c:pt idx="208">
                  <c:v>802.24219999999866</c:v>
                </c:pt>
                <c:pt idx="209">
                  <c:v>806.0992</c:v>
                </c:pt>
                <c:pt idx="210">
                  <c:v>809.95609999999829</c:v>
                </c:pt>
                <c:pt idx="211">
                  <c:v>813.81299999999976</c:v>
                </c:pt>
                <c:pt idx="212">
                  <c:v>817.67</c:v>
                </c:pt>
                <c:pt idx="213">
                  <c:v>821.52689999999996</c:v>
                </c:pt>
                <c:pt idx="214">
                  <c:v>825.38390000000004</c:v>
                </c:pt>
                <c:pt idx="215">
                  <c:v>829.24080000000004</c:v>
                </c:pt>
                <c:pt idx="216">
                  <c:v>833.09770000000003</c:v>
                </c:pt>
                <c:pt idx="217">
                  <c:v>836.9547</c:v>
                </c:pt>
                <c:pt idx="218">
                  <c:v>840.81159999999829</c:v>
                </c:pt>
                <c:pt idx="219">
                  <c:v>844.66849999999999</c:v>
                </c:pt>
                <c:pt idx="220">
                  <c:v>848.52549999999997</c:v>
                </c:pt>
                <c:pt idx="221">
                  <c:v>852.38239999999996</c:v>
                </c:pt>
                <c:pt idx="222">
                  <c:v>856.23929999999996</c:v>
                </c:pt>
                <c:pt idx="223">
                  <c:v>860.09630000000004</c:v>
                </c:pt>
                <c:pt idx="224">
                  <c:v>863.95319999999936</c:v>
                </c:pt>
                <c:pt idx="225">
                  <c:v>867.81009999999912</c:v>
                </c:pt>
                <c:pt idx="226">
                  <c:v>871.66709999999864</c:v>
                </c:pt>
                <c:pt idx="227">
                  <c:v>875.524</c:v>
                </c:pt>
                <c:pt idx="228">
                  <c:v>879.3809</c:v>
                </c:pt>
                <c:pt idx="229">
                  <c:v>883.23789999999997</c:v>
                </c:pt>
                <c:pt idx="230">
                  <c:v>887.09479999999996</c:v>
                </c:pt>
                <c:pt idx="231">
                  <c:v>890.95169999999962</c:v>
                </c:pt>
                <c:pt idx="232">
                  <c:v>894.80870000000004</c:v>
                </c:pt>
                <c:pt idx="233">
                  <c:v>898.66559999999936</c:v>
                </c:pt>
                <c:pt idx="234">
                  <c:v>902.52249999999913</c:v>
                </c:pt>
                <c:pt idx="235">
                  <c:v>906.37950000000001</c:v>
                </c:pt>
                <c:pt idx="236">
                  <c:v>910.2364</c:v>
                </c:pt>
                <c:pt idx="237">
                  <c:v>914.0933</c:v>
                </c:pt>
                <c:pt idx="238">
                  <c:v>917.95029999999974</c:v>
                </c:pt>
                <c:pt idx="239">
                  <c:v>921.80719999999792</c:v>
                </c:pt>
                <c:pt idx="240">
                  <c:v>925.66409999999996</c:v>
                </c:pt>
                <c:pt idx="241">
                  <c:v>929.52109999999936</c:v>
                </c:pt>
                <c:pt idx="242">
                  <c:v>933.37800000000004</c:v>
                </c:pt>
                <c:pt idx="243">
                  <c:v>937.23490000000004</c:v>
                </c:pt>
                <c:pt idx="244">
                  <c:v>941.09190000000001</c:v>
                </c:pt>
                <c:pt idx="245">
                  <c:v>944.94880000000001</c:v>
                </c:pt>
                <c:pt idx="246">
                  <c:v>948.8057</c:v>
                </c:pt>
                <c:pt idx="247">
                  <c:v>952.66269999999975</c:v>
                </c:pt>
                <c:pt idx="248">
                  <c:v>956.51959999999997</c:v>
                </c:pt>
                <c:pt idx="249">
                  <c:v>960.37649999999996</c:v>
                </c:pt>
                <c:pt idx="250">
                  <c:v>964.23350000000005</c:v>
                </c:pt>
                <c:pt idx="251">
                  <c:v>968.09040000000005</c:v>
                </c:pt>
                <c:pt idx="252">
                  <c:v>971.94729999999765</c:v>
                </c:pt>
                <c:pt idx="253">
                  <c:v>975.80430000000001</c:v>
                </c:pt>
                <c:pt idx="254">
                  <c:v>979.66119999999864</c:v>
                </c:pt>
                <c:pt idx="255">
                  <c:v>983.5181</c:v>
                </c:pt>
                <c:pt idx="256">
                  <c:v>987.37509999999997</c:v>
                </c:pt>
                <c:pt idx="257">
                  <c:v>991.23199999999997</c:v>
                </c:pt>
                <c:pt idx="258">
                  <c:v>995.08889999999997</c:v>
                </c:pt>
                <c:pt idx="259">
                  <c:v>998.94589999999982</c:v>
                </c:pt>
                <c:pt idx="260">
                  <c:v>1002.8028</c:v>
                </c:pt>
                <c:pt idx="261">
                  <c:v>1006.6597</c:v>
                </c:pt>
                <c:pt idx="262">
                  <c:v>1010.5167</c:v>
                </c:pt>
                <c:pt idx="263">
                  <c:v>1014.3736</c:v>
                </c:pt>
                <c:pt idx="264">
                  <c:v>1018.2305</c:v>
                </c:pt>
                <c:pt idx="265">
                  <c:v>1022.0875</c:v>
                </c:pt>
                <c:pt idx="266">
                  <c:v>1025.9445000000001</c:v>
                </c:pt>
                <c:pt idx="267">
                  <c:v>1029.8014000000001</c:v>
                </c:pt>
                <c:pt idx="268">
                  <c:v>1033.6583000000001</c:v>
                </c:pt>
                <c:pt idx="269">
                  <c:v>1037.5153</c:v>
                </c:pt>
                <c:pt idx="270">
                  <c:v>1041.3722</c:v>
                </c:pt>
                <c:pt idx="271">
                  <c:v>1045.2291</c:v>
                </c:pt>
                <c:pt idx="272">
                  <c:v>1049.0861</c:v>
                </c:pt>
                <c:pt idx="273">
                  <c:v>1052.943</c:v>
                </c:pt>
                <c:pt idx="274">
                  <c:v>1056.7999</c:v>
                </c:pt>
                <c:pt idx="275">
                  <c:v>1060.6569</c:v>
                </c:pt>
                <c:pt idx="276">
                  <c:v>1064.5137999999999</c:v>
                </c:pt>
                <c:pt idx="277">
                  <c:v>1068.3706999999999</c:v>
                </c:pt>
                <c:pt idx="278">
                  <c:v>1072.2276999999999</c:v>
                </c:pt>
                <c:pt idx="279">
                  <c:v>1076.0845999999999</c:v>
                </c:pt>
                <c:pt idx="280">
                  <c:v>1079.9414999999999</c:v>
                </c:pt>
                <c:pt idx="281">
                  <c:v>1083.7985000000001</c:v>
                </c:pt>
                <c:pt idx="282">
                  <c:v>1087.6554000000001</c:v>
                </c:pt>
                <c:pt idx="283">
                  <c:v>1091.5123000000001</c:v>
                </c:pt>
                <c:pt idx="284">
                  <c:v>1095.3693000000001</c:v>
                </c:pt>
                <c:pt idx="285">
                  <c:v>1099.2262000000001</c:v>
                </c:pt>
                <c:pt idx="286">
                  <c:v>1103.0831000000001</c:v>
                </c:pt>
                <c:pt idx="287">
                  <c:v>1106.9401</c:v>
                </c:pt>
                <c:pt idx="288">
                  <c:v>1110.797</c:v>
                </c:pt>
                <c:pt idx="289">
                  <c:v>1114.6539</c:v>
                </c:pt>
                <c:pt idx="290">
                  <c:v>1118.5109</c:v>
                </c:pt>
                <c:pt idx="291">
                  <c:v>1122.3678</c:v>
                </c:pt>
                <c:pt idx="292">
                  <c:v>1126.2247</c:v>
                </c:pt>
                <c:pt idx="293">
                  <c:v>1130.0817</c:v>
                </c:pt>
                <c:pt idx="294">
                  <c:v>1133.9386</c:v>
                </c:pt>
                <c:pt idx="295">
                  <c:v>1137.7954999999999</c:v>
                </c:pt>
                <c:pt idx="296">
                  <c:v>1141.6524999999999</c:v>
                </c:pt>
                <c:pt idx="297">
                  <c:v>1145.5093999999999</c:v>
                </c:pt>
                <c:pt idx="298">
                  <c:v>1149.3662999999999</c:v>
                </c:pt>
                <c:pt idx="299">
                  <c:v>1153.2233000000001</c:v>
                </c:pt>
                <c:pt idx="300">
                  <c:v>1157.0802000000001</c:v>
                </c:pt>
                <c:pt idx="301">
                  <c:v>1160.9371000000001</c:v>
                </c:pt>
                <c:pt idx="302">
                  <c:v>1164.7941000000001</c:v>
                </c:pt>
                <c:pt idx="303">
                  <c:v>1168.6510000000001</c:v>
                </c:pt>
                <c:pt idx="304">
                  <c:v>1172.5079000000001</c:v>
                </c:pt>
                <c:pt idx="305">
                  <c:v>1176.3649</c:v>
                </c:pt>
                <c:pt idx="306">
                  <c:v>1180.2218</c:v>
                </c:pt>
                <c:pt idx="307">
                  <c:v>1184.0787</c:v>
                </c:pt>
                <c:pt idx="308">
                  <c:v>1187.9357</c:v>
                </c:pt>
                <c:pt idx="309">
                  <c:v>1191.7926</c:v>
                </c:pt>
                <c:pt idx="310">
                  <c:v>1195.6495</c:v>
                </c:pt>
                <c:pt idx="311">
                  <c:v>1199.5065</c:v>
                </c:pt>
                <c:pt idx="312">
                  <c:v>1203.3634</c:v>
                </c:pt>
                <c:pt idx="313">
                  <c:v>1207.2203</c:v>
                </c:pt>
                <c:pt idx="314">
                  <c:v>1211.0772999999999</c:v>
                </c:pt>
                <c:pt idx="315">
                  <c:v>1214.9341999999999</c:v>
                </c:pt>
                <c:pt idx="316">
                  <c:v>1218.7910999999999</c:v>
                </c:pt>
                <c:pt idx="317">
                  <c:v>1222.6481000000001</c:v>
                </c:pt>
                <c:pt idx="318">
                  <c:v>1226.5050000000001</c:v>
                </c:pt>
                <c:pt idx="319">
                  <c:v>1230.3619000000001</c:v>
                </c:pt>
                <c:pt idx="320">
                  <c:v>1234.2189000000001</c:v>
                </c:pt>
                <c:pt idx="321">
                  <c:v>1238.0758000000001</c:v>
                </c:pt>
                <c:pt idx="322">
                  <c:v>1241.9327000000001</c:v>
                </c:pt>
                <c:pt idx="323">
                  <c:v>1245.7897</c:v>
                </c:pt>
                <c:pt idx="324">
                  <c:v>1249.6466</c:v>
                </c:pt>
                <c:pt idx="325">
                  <c:v>1253.5035</c:v>
                </c:pt>
                <c:pt idx="326">
                  <c:v>1257.3605</c:v>
                </c:pt>
                <c:pt idx="327">
                  <c:v>1261.2174</c:v>
                </c:pt>
                <c:pt idx="328">
                  <c:v>1265.0743</c:v>
                </c:pt>
                <c:pt idx="329">
                  <c:v>1268.9313</c:v>
                </c:pt>
                <c:pt idx="330">
                  <c:v>1272.7882</c:v>
                </c:pt>
                <c:pt idx="331">
                  <c:v>1276.6451</c:v>
                </c:pt>
                <c:pt idx="332">
                  <c:v>1280.5020999999999</c:v>
                </c:pt>
                <c:pt idx="333">
                  <c:v>1284.3589999999999</c:v>
                </c:pt>
                <c:pt idx="334">
                  <c:v>1288.2158999999999</c:v>
                </c:pt>
                <c:pt idx="335">
                  <c:v>1292.0728999999999</c:v>
                </c:pt>
                <c:pt idx="336">
                  <c:v>1295.9297999999999</c:v>
                </c:pt>
                <c:pt idx="337">
                  <c:v>1299.7867000000001</c:v>
                </c:pt>
                <c:pt idx="338">
                  <c:v>1303.6437000000001</c:v>
                </c:pt>
                <c:pt idx="339">
                  <c:v>1307.5006000000001</c:v>
                </c:pt>
                <c:pt idx="340">
                  <c:v>1311.3575000000001</c:v>
                </c:pt>
                <c:pt idx="341">
                  <c:v>1315.2145</c:v>
                </c:pt>
                <c:pt idx="342">
                  <c:v>1319.0714</c:v>
                </c:pt>
                <c:pt idx="343">
                  <c:v>1322.9283</c:v>
                </c:pt>
                <c:pt idx="344">
                  <c:v>1326.7853</c:v>
                </c:pt>
                <c:pt idx="345">
                  <c:v>1330.6422</c:v>
                </c:pt>
                <c:pt idx="346">
                  <c:v>1334.4991</c:v>
                </c:pt>
                <c:pt idx="347">
                  <c:v>1338.3561</c:v>
                </c:pt>
                <c:pt idx="348">
                  <c:v>1342.213</c:v>
                </c:pt>
                <c:pt idx="349">
                  <c:v>1346.0699</c:v>
                </c:pt>
                <c:pt idx="350">
                  <c:v>1349.9268999999999</c:v>
                </c:pt>
                <c:pt idx="351">
                  <c:v>1353.7837999999999</c:v>
                </c:pt>
                <c:pt idx="352">
                  <c:v>1357.6406999999999</c:v>
                </c:pt>
                <c:pt idx="353">
                  <c:v>1361.4976999999999</c:v>
                </c:pt>
                <c:pt idx="354">
                  <c:v>1365.3545999999999</c:v>
                </c:pt>
                <c:pt idx="355">
                  <c:v>1369.2114999999999</c:v>
                </c:pt>
                <c:pt idx="356">
                  <c:v>1373.0685000000001</c:v>
                </c:pt>
                <c:pt idx="357">
                  <c:v>1376.9254000000001</c:v>
                </c:pt>
                <c:pt idx="358">
                  <c:v>1380.7823000000001</c:v>
                </c:pt>
                <c:pt idx="359">
                  <c:v>1384.6393</c:v>
                </c:pt>
                <c:pt idx="360">
                  <c:v>1388.4962</c:v>
                </c:pt>
                <c:pt idx="361">
                  <c:v>1392.3531</c:v>
                </c:pt>
                <c:pt idx="362">
                  <c:v>1396.2101</c:v>
                </c:pt>
                <c:pt idx="363">
                  <c:v>1400.067</c:v>
                </c:pt>
                <c:pt idx="364">
                  <c:v>1403.924</c:v>
                </c:pt>
                <c:pt idx="365">
                  <c:v>1407.7809</c:v>
                </c:pt>
                <c:pt idx="366">
                  <c:v>1411.6378</c:v>
                </c:pt>
                <c:pt idx="367">
                  <c:v>1415.4947999999999</c:v>
                </c:pt>
                <c:pt idx="368">
                  <c:v>1419.3516999999999</c:v>
                </c:pt>
                <c:pt idx="369">
                  <c:v>1423.2085999999999</c:v>
                </c:pt>
                <c:pt idx="370">
                  <c:v>1427.0655999999999</c:v>
                </c:pt>
                <c:pt idx="371">
                  <c:v>1430.9224999999999</c:v>
                </c:pt>
                <c:pt idx="372">
                  <c:v>1434.7793999999999</c:v>
                </c:pt>
                <c:pt idx="373">
                  <c:v>1438.6364000000001</c:v>
                </c:pt>
                <c:pt idx="374">
                  <c:v>1442.4933000000001</c:v>
                </c:pt>
                <c:pt idx="375">
                  <c:v>1446.3502000000001</c:v>
                </c:pt>
                <c:pt idx="376">
                  <c:v>1450.2072000000001</c:v>
                </c:pt>
                <c:pt idx="377">
                  <c:v>1454.0641000000001</c:v>
                </c:pt>
                <c:pt idx="378">
                  <c:v>1457.921</c:v>
                </c:pt>
                <c:pt idx="379">
                  <c:v>1461.778</c:v>
                </c:pt>
                <c:pt idx="380">
                  <c:v>1465.6349</c:v>
                </c:pt>
                <c:pt idx="381">
                  <c:v>1469.4918</c:v>
                </c:pt>
                <c:pt idx="382">
                  <c:v>1473.3488</c:v>
                </c:pt>
                <c:pt idx="383">
                  <c:v>1477.2057</c:v>
                </c:pt>
                <c:pt idx="384">
                  <c:v>1481.0626</c:v>
                </c:pt>
                <c:pt idx="385">
                  <c:v>1484.9195999999999</c:v>
                </c:pt>
                <c:pt idx="386">
                  <c:v>1488.7764999999999</c:v>
                </c:pt>
                <c:pt idx="387">
                  <c:v>1492.6333999999999</c:v>
                </c:pt>
                <c:pt idx="388">
                  <c:v>1496.4903999999999</c:v>
                </c:pt>
                <c:pt idx="389">
                  <c:v>1500.3472999999999</c:v>
                </c:pt>
                <c:pt idx="390">
                  <c:v>1504.2041999999999</c:v>
                </c:pt>
                <c:pt idx="391">
                  <c:v>1508.0612000000001</c:v>
                </c:pt>
                <c:pt idx="392">
                  <c:v>1511.9181000000001</c:v>
                </c:pt>
                <c:pt idx="393">
                  <c:v>1515.7750000000001</c:v>
                </c:pt>
                <c:pt idx="394">
                  <c:v>1519.6320000000001</c:v>
                </c:pt>
                <c:pt idx="395">
                  <c:v>1523.4889000000001</c:v>
                </c:pt>
                <c:pt idx="396">
                  <c:v>1527.3458000000001</c:v>
                </c:pt>
                <c:pt idx="397">
                  <c:v>1531.2028</c:v>
                </c:pt>
                <c:pt idx="398">
                  <c:v>1535.0597</c:v>
                </c:pt>
                <c:pt idx="399">
                  <c:v>1538.9166</c:v>
                </c:pt>
                <c:pt idx="400">
                  <c:v>1542.7736</c:v>
                </c:pt>
                <c:pt idx="401">
                  <c:v>1546.6305</c:v>
                </c:pt>
                <c:pt idx="402">
                  <c:v>1550.4874</c:v>
                </c:pt>
                <c:pt idx="403">
                  <c:v>1554.3444</c:v>
                </c:pt>
                <c:pt idx="404">
                  <c:v>1558.2012999999999</c:v>
                </c:pt>
                <c:pt idx="405">
                  <c:v>1562.0581999999999</c:v>
                </c:pt>
                <c:pt idx="406">
                  <c:v>1565.9151999999999</c:v>
                </c:pt>
                <c:pt idx="407">
                  <c:v>1569.7720999999999</c:v>
                </c:pt>
                <c:pt idx="408">
                  <c:v>1573.6289999999999</c:v>
                </c:pt>
                <c:pt idx="409">
                  <c:v>1577.4860000000001</c:v>
                </c:pt>
                <c:pt idx="410">
                  <c:v>1581.3429000000001</c:v>
                </c:pt>
                <c:pt idx="411">
                  <c:v>1585.1998000000001</c:v>
                </c:pt>
                <c:pt idx="412">
                  <c:v>1589.0568000000001</c:v>
                </c:pt>
                <c:pt idx="413">
                  <c:v>1592.9137000000001</c:v>
                </c:pt>
                <c:pt idx="414">
                  <c:v>1596.7706000000001</c:v>
                </c:pt>
                <c:pt idx="415">
                  <c:v>1600.6276</c:v>
                </c:pt>
                <c:pt idx="416">
                  <c:v>1604.4845</c:v>
                </c:pt>
                <c:pt idx="417">
                  <c:v>1608.3414</c:v>
                </c:pt>
                <c:pt idx="418">
                  <c:v>1612.1984</c:v>
                </c:pt>
                <c:pt idx="419">
                  <c:v>1616.0553</c:v>
                </c:pt>
                <c:pt idx="420">
                  <c:v>1619.9122</c:v>
                </c:pt>
                <c:pt idx="421">
                  <c:v>1623.7692</c:v>
                </c:pt>
                <c:pt idx="422">
                  <c:v>1627.6261</c:v>
                </c:pt>
                <c:pt idx="423">
                  <c:v>1631.4829999999999</c:v>
                </c:pt>
                <c:pt idx="424">
                  <c:v>1635.34</c:v>
                </c:pt>
                <c:pt idx="425">
                  <c:v>1639.1968999999999</c:v>
                </c:pt>
                <c:pt idx="426">
                  <c:v>1643.0537999999999</c:v>
                </c:pt>
                <c:pt idx="427">
                  <c:v>1646.9108000000001</c:v>
                </c:pt>
                <c:pt idx="428">
                  <c:v>1650.7677000000001</c:v>
                </c:pt>
                <c:pt idx="429">
                  <c:v>1654.6246000000001</c:v>
                </c:pt>
                <c:pt idx="430">
                  <c:v>1658.4816000000001</c:v>
                </c:pt>
                <c:pt idx="431">
                  <c:v>1662.3385000000001</c:v>
                </c:pt>
                <c:pt idx="432">
                  <c:v>1666.1954000000001</c:v>
                </c:pt>
                <c:pt idx="433">
                  <c:v>1670.0524</c:v>
                </c:pt>
                <c:pt idx="434">
                  <c:v>1673.9093</c:v>
                </c:pt>
                <c:pt idx="435">
                  <c:v>1677.7662</c:v>
                </c:pt>
                <c:pt idx="436">
                  <c:v>1681.6232</c:v>
                </c:pt>
                <c:pt idx="437">
                  <c:v>1685.4801</c:v>
                </c:pt>
                <c:pt idx="438">
                  <c:v>1689.337</c:v>
                </c:pt>
                <c:pt idx="439">
                  <c:v>1693.194</c:v>
                </c:pt>
                <c:pt idx="440">
                  <c:v>1697.0509</c:v>
                </c:pt>
                <c:pt idx="441">
                  <c:v>1700.9078</c:v>
                </c:pt>
                <c:pt idx="442">
                  <c:v>1704.7647999999999</c:v>
                </c:pt>
                <c:pt idx="443">
                  <c:v>1708.6216999999999</c:v>
                </c:pt>
                <c:pt idx="444">
                  <c:v>1712.4785999999999</c:v>
                </c:pt>
                <c:pt idx="445">
                  <c:v>1716.3356000000001</c:v>
                </c:pt>
                <c:pt idx="446">
                  <c:v>1720.1925000000001</c:v>
                </c:pt>
                <c:pt idx="447">
                  <c:v>1724.0494000000001</c:v>
                </c:pt>
                <c:pt idx="448">
                  <c:v>1727.9064000000001</c:v>
                </c:pt>
                <c:pt idx="449">
                  <c:v>1731.7633000000001</c:v>
                </c:pt>
                <c:pt idx="450">
                  <c:v>1735.6202000000001</c:v>
                </c:pt>
                <c:pt idx="451">
                  <c:v>1739.4772</c:v>
                </c:pt>
                <c:pt idx="452">
                  <c:v>1743.3341</c:v>
                </c:pt>
                <c:pt idx="453">
                  <c:v>1747.191</c:v>
                </c:pt>
                <c:pt idx="454">
                  <c:v>1751.048</c:v>
                </c:pt>
                <c:pt idx="455">
                  <c:v>1754.9049</c:v>
                </c:pt>
                <c:pt idx="456">
                  <c:v>1758.7618</c:v>
                </c:pt>
                <c:pt idx="457">
                  <c:v>1762.6188</c:v>
                </c:pt>
                <c:pt idx="458">
                  <c:v>1766.4757</c:v>
                </c:pt>
                <c:pt idx="459">
                  <c:v>1770.3326</c:v>
                </c:pt>
                <c:pt idx="460">
                  <c:v>1774.1895999999999</c:v>
                </c:pt>
                <c:pt idx="461">
                  <c:v>1778.0464999999999</c:v>
                </c:pt>
                <c:pt idx="462">
                  <c:v>1781.9033999999999</c:v>
                </c:pt>
                <c:pt idx="463">
                  <c:v>1785.7603999999999</c:v>
                </c:pt>
                <c:pt idx="464">
                  <c:v>1789.6172999999999</c:v>
                </c:pt>
                <c:pt idx="465">
                  <c:v>1793.4742000000001</c:v>
                </c:pt>
                <c:pt idx="466">
                  <c:v>1797.3312000000001</c:v>
                </c:pt>
                <c:pt idx="467">
                  <c:v>1801.1881000000001</c:v>
                </c:pt>
                <c:pt idx="468">
                  <c:v>1805.0450000000001</c:v>
                </c:pt>
                <c:pt idx="469">
                  <c:v>1808.902</c:v>
                </c:pt>
                <c:pt idx="470">
                  <c:v>1812.7589</c:v>
                </c:pt>
                <c:pt idx="471">
                  <c:v>1816.6158</c:v>
                </c:pt>
                <c:pt idx="472">
                  <c:v>1820.4728</c:v>
                </c:pt>
                <c:pt idx="473">
                  <c:v>1824.3297</c:v>
                </c:pt>
                <c:pt idx="474">
                  <c:v>1828.1866</c:v>
                </c:pt>
                <c:pt idx="475">
                  <c:v>1832.0436</c:v>
                </c:pt>
                <c:pt idx="476">
                  <c:v>1835.9005</c:v>
                </c:pt>
                <c:pt idx="477">
                  <c:v>1839.7574</c:v>
                </c:pt>
                <c:pt idx="478">
                  <c:v>1843.6143999999999</c:v>
                </c:pt>
                <c:pt idx="479">
                  <c:v>1847.4712999999999</c:v>
                </c:pt>
                <c:pt idx="480">
                  <c:v>1851.3281999999999</c:v>
                </c:pt>
                <c:pt idx="481">
                  <c:v>1855.1851999999999</c:v>
                </c:pt>
                <c:pt idx="482">
                  <c:v>1859.0420999999999</c:v>
                </c:pt>
                <c:pt idx="483">
                  <c:v>1862.8989999999999</c:v>
                </c:pt>
                <c:pt idx="484">
                  <c:v>1866.7560000000001</c:v>
                </c:pt>
                <c:pt idx="485">
                  <c:v>1870.6129000000001</c:v>
                </c:pt>
                <c:pt idx="486">
                  <c:v>1874.4698000000001</c:v>
                </c:pt>
                <c:pt idx="487">
                  <c:v>1878.3268</c:v>
                </c:pt>
                <c:pt idx="488">
                  <c:v>1882.1837</c:v>
                </c:pt>
                <c:pt idx="489">
                  <c:v>1886.0406</c:v>
                </c:pt>
                <c:pt idx="490">
                  <c:v>1889.8976</c:v>
                </c:pt>
                <c:pt idx="491">
                  <c:v>1893.7545</c:v>
                </c:pt>
                <c:pt idx="492">
                  <c:v>1897.6115</c:v>
                </c:pt>
                <c:pt idx="493">
                  <c:v>1901.4684</c:v>
                </c:pt>
                <c:pt idx="494">
                  <c:v>1905.3253</c:v>
                </c:pt>
                <c:pt idx="495">
                  <c:v>1909.1822999999999</c:v>
                </c:pt>
                <c:pt idx="496">
                  <c:v>1913.0391999999999</c:v>
                </c:pt>
                <c:pt idx="497">
                  <c:v>1916.8960999999999</c:v>
                </c:pt>
                <c:pt idx="498">
                  <c:v>1920.7530999999999</c:v>
                </c:pt>
                <c:pt idx="499">
                  <c:v>1924.61</c:v>
                </c:pt>
                <c:pt idx="500">
                  <c:v>1928.4668999999999</c:v>
                </c:pt>
                <c:pt idx="501">
                  <c:v>1932.3239000000001</c:v>
                </c:pt>
                <c:pt idx="502">
                  <c:v>1936.1808000000001</c:v>
                </c:pt>
                <c:pt idx="503">
                  <c:v>1940.0377000000001</c:v>
                </c:pt>
                <c:pt idx="504">
                  <c:v>1943.8947000000001</c:v>
                </c:pt>
                <c:pt idx="505">
                  <c:v>1947.7516000000001</c:v>
                </c:pt>
                <c:pt idx="506">
                  <c:v>1951.6085</c:v>
                </c:pt>
                <c:pt idx="507">
                  <c:v>1955.4655</c:v>
                </c:pt>
                <c:pt idx="508">
                  <c:v>1959.3224</c:v>
                </c:pt>
                <c:pt idx="509">
                  <c:v>1963.1793</c:v>
                </c:pt>
                <c:pt idx="510">
                  <c:v>1967.0363</c:v>
                </c:pt>
                <c:pt idx="511">
                  <c:v>1970.8932</c:v>
                </c:pt>
                <c:pt idx="512">
                  <c:v>1974.7501</c:v>
                </c:pt>
                <c:pt idx="513">
                  <c:v>1978.6070999999999</c:v>
                </c:pt>
                <c:pt idx="514">
                  <c:v>1982.4639999999999</c:v>
                </c:pt>
                <c:pt idx="515">
                  <c:v>1986.3208999999999</c:v>
                </c:pt>
                <c:pt idx="516">
                  <c:v>1990.1778999999999</c:v>
                </c:pt>
                <c:pt idx="517">
                  <c:v>1994.0347999999999</c:v>
                </c:pt>
                <c:pt idx="518">
                  <c:v>1997.8916999999999</c:v>
                </c:pt>
                <c:pt idx="519">
                  <c:v>2001.7487000000001</c:v>
                </c:pt>
                <c:pt idx="520">
                  <c:v>2005.6056000000001</c:v>
                </c:pt>
                <c:pt idx="521">
                  <c:v>2009.4625000000001</c:v>
                </c:pt>
                <c:pt idx="522">
                  <c:v>2013.3195000000001</c:v>
                </c:pt>
                <c:pt idx="523">
                  <c:v>2017.1764000000001</c:v>
                </c:pt>
                <c:pt idx="524">
                  <c:v>2021.0333000000001</c:v>
                </c:pt>
                <c:pt idx="525">
                  <c:v>2024.8903</c:v>
                </c:pt>
                <c:pt idx="526">
                  <c:v>2028.7472</c:v>
                </c:pt>
                <c:pt idx="527">
                  <c:v>2032.6041</c:v>
                </c:pt>
                <c:pt idx="528">
                  <c:v>2036.4611</c:v>
                </c:pt>
                <c:pt idx="529">
                  <c:v>2040.318</c:v>
                </c:pt>
                <c:pt idx="530">
                  <c:v>2044.1749</c:v>
                </c:pt>
                <c:pt idx="531">
                  <c:v>2048.0320000000002</c:v>
                </c:pt>
                <c:pt idx="532">
                  <c:v>2051.888899999999</c:v>
                </c:pt>
                <c:pt idx="533">
                  <c:v>2055.7458000000001</c:v>
                </c:pt>
                <c:pt idx="534">
                  <c:v>2059.6028000000001</c:v>
                </c:pt>
                <c:pt idx="535">
                  <c:v>2063.4596999999999</c:v>
                </c:pt>
                <c:pt idx="536">
                  <c:v>2067.3166999999999</c:v>
                </c:pt>
                <c:pt idx="537">
                  <c:v>2071.1736000000001</c:v>
                </c:pt>
                <c:pt idx="538">
                  <c:v>2075.0304999999998</c:v>
                </c:pt>
                <c:pt idx="539">
                  <c:v>2078.8874999999998</c:v>
                </c:pt>
                <c:pt idx="540">
                  <c:v>2082.7444</c:v>
                </c:pt>
                <c:pt idx="541">
                  <c:v>2086.6012999999998</c:v>
                </c:pt>
                <c:pt idx="542">
                  <c:v>2090.4582999999998</c:v>
                </c:pt>
                <c:pt idx="543">
                  <c:v>2094.3152</c:v>
                </c:pt>
                <c:pt idx="544">
                  <c:v>2098.1720999999998</c:v>
                </c:pt>
                <c:pt idx="545">
                  <c:v>2102.0291000000002</c:v>
                </c:pt>
                <c:pt idx="546">
                  <c:v>2105.886</c:v>
                </c:pt>
                <c:pt idx="547">
                  <c:v>2109.7429000000002</c:v>
                </c:pt>
                <c:pt idx="548">
                  <c:v>2113.5999000000002</c:v>
                </c:pt>
                <c:pt idx="549">
                  <c:v>2117.4567999999999</c:v>
                </c:pt>
                <c:pt idx="550">
                  <c:v>2121.3137000000002</c:v>
                </c:pt>
                <c:pt idx="551">
                  <c:v>2125.1707000000001</c:v>
                </c:pt>
                <c:pt idx="552">
                  <c:v>2129.0275999999999</c:v>
                </c:pt>
                <c:pt idx="553">
                  <c:v>2132.8845000000001</c:v>
                </c:pt>
                <c:pt idx="554">
                  <c:v>2136.7415000000001</c:v>
                </c:pt>
                <c:pt idx="555">
                  <c:v>2140.5983999999999</c:v>
                </c:pt>
                <c:pt idx="556">
                  <c:v>2144.4553000000001</c:v>
                </c:pt>
                <c:pt idx="557">
                  <c:v>2148.3123000000001</c:v>
                </c:pt>
                <c:pt idx="558">
                  <c:v>2152.1691999999998</c:v>
                </c:pt>
                <c:pt idx="559">
                  <c:v>2156.0261</c:v>
                </c:pt>
                <c:pt idx="560">
                  <c:v>2159.8831</c:v>
                </c:pt>
                <c:pt idx="561">
                  <c:v>2163.7399999999998</c:v>
                </c:pt>
                <c:pt idx="562">
                  <c:v>2167.5969</c:v>
                </c:pt>
                <c:pt idx="563">
                  <c:v>2171.4539</c:v>
                </c:pt>
                <c:pt idx="564">
                  <c:v>2175.3108000000002</c:v>
                </c:pt>
                <c:pt idx="565">
                  <c:v>2179.1677</c:v>
                </c:pt>
                <c:pt idx="566">
                  <c:v>2183.024699999999</c:v>
                </c:pt>
                <c:pt idx="567">
                  <c:v>2186.8816000000002</c:v>
                </c:pt>
                <c:pt idx="568">
                  <c:v>2190.738499999999</c:v>
                </c:pt>
                <c:pt idx="569">
                  <c:v>2194.5954999999999</c:v>
                </c:pt>
                <c:pt idx="570">
                  <c:v>2198.4524000000001</c:v>
                </c:pt>
                <c:pt idx="571">
                  <c:v>2202.3092999999999</c:v>
                </c:pt>
                <c:pt idx="572">
                  <c:v>2206.166299999999</c:v>
                </c:pt>
                <c:pt idx="573">
                  <c:v>2210.0232000000001</c:v>
                </c:pt>
                <c:pt idx="574">
                  <c:v>2213.8800999999999</c:v>
                </c:pt>
                <c:pt idx="575">
                  <c:v>2217.7370999999998</c:v>
                </c:pt>
                <c:pt idx="576">
                  <c:v>2221.5940000000001</c:v>
                </c:pt>
                <c:pt idx="577">
                  <c:v>2225.4508999999998</c:v>
                </c:pt>
                <c:pt idx="578">
                  <c:v>2229.3078999999998</c:v>
                </c:pt>
                <c:pt idx="579">
                  <c:v>2233.1648</c:v>
                </c:pt>
                <c:pt idx="580">
                  <c:v>2237.0216999999998</c:v>
                </c:pt>
                <c:pt idx="581">
                  <c:v>2240.8787000000002</c:v>
                </c:pt>
                <c:pt idx="582">
                  <c:v>2244.7356</c:v>
                </c:pt>
                <c:pt idx="583">
                  <c:v>2248.5925000000002</c:v>
                </c:pt>
                <c:pt idx="584">
                  <c:v>2252.4495000000002</c:v>
                </c:pt>
                <c:pt idx="585">
                  <c:v>2256.3063999999999</c:v>
                </c:pt>
                <c:pt idx="586">
                  <c:v>2260.1633000000002</c:v>
                </c:pt>
                <c:pt idx="587">
                  <c:v>2264.0203000000001</c:v>
                </c:pt>
                <c:pt idx="588">
                  <c:v>2267.8771999999999</c:v>
                </c:pt>
                <c:pt idx="589">
                  <c:v>2271.7341000000001</c:v>
                </c:pt>
                <c:pt idx="590">
                  <c:v>2275.5911000000001</c:v>
                </c:pt>
                <c:pt idx="591">
                  <c:v>2279.4479999999999</c:v>
                </c:pt>
                <c:pt idx="592">
                  <c:v>2283.3049000000001</c:v>
                </c:pt>
                <c:pt idx="593">
                  <c:v>2287.1619000000001</c:v>
                </c:pt>
                <c:pt idx="594">
                  <c:v>2291.0187999999998</c:v>
                </c:pt>
                <c:pt idx="595">
                  <c:v>2294.8757000000001</c:v>
                </c:pt>
                <c:pt idx="596">
                  <c:v>2298.7327</c:v>
                </c:pt>
                <c:pt idx="597">
                  <c:v>2302.5895999999998</c:v>
                </c:pt>
                <c:pt idx="598">
                  <c:v>2306.4465</c:v>
                </c:pt>
                <c:pt idx="599">
                  <c:v>2310.3035</c:v>
                </c:pt>
                <c:pt idx="600">
                  <c:v>2314.1604000000002</c:v>
                </c:pt>
                <c:pt idx="601">
                  <c:v>2318.0173</c:v>
                </c:pt>
                <c:pt idx="602">
                  <c:v>2321.8742999999999</c:v>
                </c:pt>
                <c:pt idx="603">
                  <c:v>2325.7312000000002</c:v>
                </c:pt>
                <c:pt idx="604">
                  <c:v>2329.588099999999</c:v>
                </c:pt>
                <c:pt idx="605">
                  <c:v>2333.4450999999999</c:v>
                </c:pt>
                <c:pt idx="606">
                  <c:v>2337.3020000000001</c:v>
                </c:pt>
                <c:pt idx="607">
                  <c:v>2341.158899999999</c:v>
                </c:pt>
                <c:pt idx="608">
                  <c:v>2345.0158999999999</c:v>
                </c:pt>
                <c:pt idx="609">
                  <c:v>2348.8728000000001</c:v>
                </c:pt>
                <c:pt idx="610">
                  <c:v>2352.729699999999</c:v>
                </c:pt>
                <c:pt idx="611">
                  <c:v>2356.586699999998</c:v>
                </c:pt>
                <c:pt idx="612">
                  <c:v>2360.4436000000001</c:v>
                </c:pt>
                <c:pt idx="613">
                  <c:v>2364.3004999999998</c:v>
                </c:pt>
                <c:pt idx="614">
                  <c:v>2368.1574999999998</c:v>
                </c:pt>
                <c:pt idx="615">
                  <c:v>2372.0144</c:v>
                </c:pt>
                <c:pt idx="616">
                  <c:v>2375.8712999999998</c:v>
                </c:pt>
                <c:pt idx="617">
                  <c:v>2379.7283000000002</c:v>
                </c:pt>
                <c:pt idx="618">
                  <c:v>2383.5852</c:v>
                </c:pt>
                <c:pt idx="619">
                  <c:v>2387.4421000000002</c:v>
                </c:pt>
                <c:pt idx="620">
                  <c:v>2391.2991000000002</c:v>
                </c:pt>
                <c:pt idx="621">
                  <c:v>2395.1559999999999</c:v>
                </c:pt>
                <c:pt idx="622">
                  <c:v>2399.0129000000002</c:v>
                </c:pt>
                <c:pt idx="623">
                  <c:v>2402.8699000000001</c:v>
                </c:pt>
                <c:pt idx="624">
                  <c:v>2406.726799999999</c:v>
                </c:pt>
                <c:pt idx="625">
                  <c:v>2410.5837000000001</c:v>
                </c:pt>
                <c:pt idx="626">
                  <c:v>2414.4407000000001</c:v>
                </c:pt>
                <c:pt idx="627">
                  <c:v>2418.2975999999999</c:v>
                </c:pt>
                <c:pt idx="628">
                  <c:v>2422.1545000000001</c:v>
                </c:pt>
                <c:pt idx="629">
                  <c:v>2426.0115000000001</c:v>
                </c:pt>
                <c:pt idx="630">
                  <c:v>2429.8683999999998</c:v>
                </c:pt>
                <c:pt idx="631">
                  <c:v>2433.7253000000001</c:v>
                </c:pt>
                <c:pt idx="632">
                  <c:v>2437.5823</c:v>
                </c:pt>
                <c:pt idx="633">
                  <c:v>2441.4391999999998</c:v>
                </c:pt>
                <c:pt idx="634">
                  <c:v>2445.2961</c:v>
                </c:pt>
                <c:pt idx="635">
                  <c:v>2449.1531</c:v>
                </c:pt>
                <c:pt idx="636">
                  <c:v>2453.0100000000002</c:v>
                </c:pt>
                <c:pt idx="637">
                  <c:v>2456.8669</c:v>
                </c:pt>
                <c:pt idx="638">
                  <c:v>2460.7239</c:v>
                </c:pt>
                <c:pt idx="639">
                  <c:v>2464.5808000000002</c:v>
                </c:pt>
                <c:pt idx="640">
                  <c:v>2468.4376999999999</c:v>
                </c:pt>
                <c:pt idx="641">
                  <c:v>2472.294699999999</c:v>
                </c:pt>
                <c:pt idx="642">
                  <c:v>2476.1516000000001</c:v>
                </c:pt>
                <c:pt idx="643">
                  <c:v>2480.008499999999</c:v>
                </c:pt>
                <c:pt idx="644">
                  <c:v>2483.8654999999999</c:v>
                </c:pt>
                <c:pt idx="645">
                  <c:v>2487.7224000000001</c:v>
                </c:pt>
                <c:pt idx="646">
                  <c:v>2491.5792999999999</c:v>
                </c:pt>
                <c:pt idx="647">
                  <c:v>2495.4362999999998</c:v>
                </c:pt>
                <c:pt idx="648">
                  <c:v>2499.2932000000001</c:v>
                </c:pt>
                <c:pt idx="649">
                  <c:v>2503.1500999999998</c:v>
                </c:pt>
                <c:pt idx="650">
                  <c:v>2507.0070999999998</c:v>
                </c:pt>
                <c:pt idx="651">
                  <c:v>2510.864</c:v>
                </c:pt>
                <c:pt idx="652">
                  <c:v>2514.720899999998</c:v>
                </c:pt>
                <c:pt idx="653">
                  <c:v>2518.5779000000002</c:v>
                </c:pt>
                <c:pt idx="654">
                  <c:v>2522.4348</c:v>
                </c:pt>
                <c:pt idx="655">
                  <c:v>2526.2917000000002</c:v>
                </c:pt>
                <c:pt idx="656">
                  <c:v>2530.1487000000002</c:v>
                </c:pt>
                <c:pt idx="657">
                  <c:v>2534.0056</c:v>
                </c:pt>
                <c:pt idx="658">
                  <c:v>2537.8625000000002</c:v>
                </c:pt>
                <c:pt idx="659">
                  <c:v>2541.7195000000002</c:v>
                </c:pt>
                <c:pt idx="660">
                  <c:v>2545.5763999999999</c:v>
                </c:pt>
                <c:pt idx="661">
                  <c:v>2549.4333000000001</c:v>
                </c:pt>
                <c:pt idx="662">
                  <c:v>2553.2903000000001</c:v>
                </c:pt>
                <c:pt idx="663">
                  <c:v>2557.1471999999999</c:v>
                </c:pt>
                <c:pt idx="664">
                  <c:v>2561.0041999999999</c:v>
                </c:pt>
                <c:pt idx="665">
                  <c:v>2564.8611000000001</c:v>
                </c:pt>
                <c:pt idx="666">
                  <c:v>2568.7179999999998</c:v>
                </c:pt>
                <c:pt idx="667">
                  <c:v>2572.5749999999998</c:v>
                </c:pt>
                <c:pt idx="668">
                  <c:v>2576.4319</c:v>
                </c:pt>
                <c:pt idx="669">
                  <c:v>2580.288799999998</c:v>
                </c:pt>
                <c:pt idx="670">
                  <c:v>2584.1457999999998</c:v>
                </c:pt>
                <c:pt idx="671">
                  <c:v>2588.0027</c:v>
                </c:pt>
                <c:pt idx="672">
                  <c:v>2591.8595999999998</c:v>
                </c:pt>
                <c:pt idx="673">
                  <c:v>2595.7166000000002</c:v>
                </c:pt>
                <c:pt idx="674">
                  <c:v>2599.5735</c:v>
                </c:pt>
                <c:pt idx="675">
                  <c:v>2603.4304000000002</c:v>
                </c:pt>
                <c:pt idx="676">
                  <c:v>2607.2874000000002</c:v>
                </c:pt>
                <c:pt idx="677">
                  <c:v>2611.144299999999</c:v>
                </c:pt>
                <c:pt idx="678">
                  <c:v>2615.0012000000002</c:v>
                </c:pt>
                <c:pt idx="679">
                  <c:v>2618.8582000000001</c:v>
                </c:pt>
                <c:pt idx="680">
                  <c:v>2622.7150999999999</c:v>
                </c:pt>
                <c:pt idx="681">
                  <c:v>2626.5720000000001</c:v>
                </c:pt>
                <c:pt idx="682">
                  <c:v>2630.4290000000001</c:v>
                </c:pt>
                <c:pt idx="683">
                  <c:v>2634.285899999998</c:v>
                </c:pt>
                <c:pt idx="684">
                  <c:v>2638.1428000000001</c:v>
                </c:pt>
                <c:pt idx="685">
                  <c:v>2641.9998000000001</c:v>
                </c:pt>
                <c:pt idx="686">
                  <c:v>2645.8566999999998</c:v>
                </c:pt>
                <c:pt idx="687">
                  <c:v>2649.7136</c:v>
                </c:pt>
                <c:pt idx="688">
                  <c:v>2653.5706</c:v>
                </c:pt>
                <c:pt idx="689">
                  <c:v>2657.4274999999998</c:v>
                </c:pt>
                <c:pt idx="690">
                  <c:v>2661.2844</c:v>
                </c:pt>
                <c:pt idx="691">
                  <c:v>2665.1414</c:v>
                </c:pt>
                <c:pt idx="692">
                  <c:v>2668.9983000000002</c:v>
                </c:pt>
                <c:pt idx="693">
                  <c:v>2672.8552</c:v>
                </c:pt>
                <c:pt idx="694">
                  <c:v>2676.7121999999999</c:v>
                </c:pt>
                <c:pt idx="695">
                  <c:v>2680.5691000000002</c:v>
                </c:pt>
                <c:pt idx="696">
                  <c:v>2684.4259999999999</c:v>
                </c:pt>
                <c:pt idx="697">
                  <c:v>2688.282999999999</c:v>
                </c:pt>
                <c:pt idx="698">
                  <c:v>2692.1399000000001</c:v>
                </c:pt>
                <c:pt idx="699">
                  <c:v>2695.9967999999999</c:v>
                </c:pt>
                <c:pt idx="700">
                  <c:v>2699.8537999999999</c:v>
                </c:pt>
                <c:pt idx="701">
                  <c:v>2703.7107000000001</c:v>
                </c:pt>
                <c:pt idx="702">
                  <c:v>2707.5675999999999</c:v>
                </c:pt>
                <c:pt idx="703">
                  <c:v>2711.4245999999998</c:v>
                </c:pt>
                <c:pt idx="704">
                  <c:v>2715.2815000000001</c:v>
                </c:pt>
                <c:pt idx="705">
                  <c:v>2719.1383999999998</c:v>
                </c:pt>
                <c:pt idx="706">
                  <c:v>2722.9953999999998</c:v>
                </c:pt>
                <c:pt idx="707">
                  <c:v>2726.8523</c:v>
                </c:pt>
                <c:pt idx="708">
                  <c:v>2730.7091999999998</c:v>
                </c:pt>
                <c:pt idx="709">
                  <c:v>2734.5662000000002</c:v>
                </c:pt>
                <c:pt idx="710">
                  <c:v>2738.4231</c:v>
                </c:pt>
                <c:pt idx="711">
                  <c:v>2742.28</c:v>
                </c:pt>
                <c:pt idx="712">
                  <c:v>2746.1370000000002</c:v>
                </c:pt>
                <c:pt idx="713">
                  <c:v>2749.9938999999999</c:v>
                </c:pt>
                <c:pt idx="714">
                  <c:v>2753.8508000000002</c:v>
                </c:pt>
                <c:pt idx="715">
                  <c:v>2757.7078000000001</c:v>
                </c:pt>
                <c:pt idx="716">
                  <c:v>2761.564699999999</c:v>
                </c:pt>
                <c:pt idx="717">
                  <c:v>2765.4216000000001</c:v>
                </c:pt>
                <c:pt idx="718">
                  <c:v>2769.2786000000001</c:v>
                </c:pt>
                <c:pt idx="719">
                  <c:v>2773.1354999999999</c:v>
                </c:pt>
                <c:pt idx="720">
                  <c:v>2776.9924000000001</c:v>
                </c:pt>
                <c:pt idx="721">
                  <c:v>2780.8494000000001</c:v>
                </c:pt>
                <c:pt idx="722">
                  <c:v>2784.706299999998</c:v>
                </c:pt>
                <c:pt idx="723">
                  <c:v>2788.5632000000001</c:v>
                </c:pt>
                <c:pt idx="724">
                  <c:v>2792.4202</c:v>
                </c:pt>
                <c:pt idx="725">
                  <c:v>2796.2770999999998</c:v>
                </c:pt>
                <c:pt idx="726">
                  <c:v>2800.134</c:v>
                </c:pt>
                <c:pt idx="727">
                  <c:v>2803.991</c:v>
                </c:pt>
                <c:pt idx="728">
                  <c:v>2807.8479000000002</c:v>
                </c:pt>
                <c:pt idx="729">
                  <c:v>2811.7048</c:v>
                </c:pt>
                <c:pt idx="730">
                  <c:v>2815.5617999999999</c:v>
                </c:pt>
                <c:pt idx="731">
                  <c:v>2819.4187000000002</c:v>
                </c:pt>
                <c:pt idx="732">
                  <c:v>2823.2755999999999</c:v>
                </c:pt>
                <c:pt idx="733">
                  <c:v>2827.1325999999999</c:v>
                </c:pt>
                <c:pt idx="734">
                  <c:v>2830.9895000000001</c:v>
                </c:pt>
                <c:pt idx="735">
                  <c:v>2834.8463999999999</c:v>
                </c:pt>
                <c:pt idx="736">
                  <c:v>2838.7033999999999</c:v>
                </c:pt>
                <c:pt idx="737">
                  <c:v>2842.5603000000001</c:v>
                </c:pt>
                <c:pt idx="738">
                  <c:v>2846.4171999999999</c:v>
                </c:pt>
                <c:pt idx="739">
                  <c:v>2850.2741999999998</c:v>
                </c:pt>
                <c:pt idx="740">
                  <c:v>2854.1311000000001</c:v>
                </c:pt>
                <c:pt idx="741">
                  <c:v>2857.9879999999998</c:v>
                </c:pt>
                <c:pt idx="742">
                  <c:v>2861.8449999999998</c:v>
                </c:pt>
                <c:pt idx="743">
                  <c:v>2865.7019</c:v>
                </c:pt>
                <c:pt idx="744">
                  <c:v>2869.5587999999998</c:v>
                </c:pt>
                <c:pt idx="745">
                  <c:v>2873.4158000000002</c:v>
                </c:pt>
                <c:pt idx="746">
                  <c:v>2877.2727</c:v>
                </c:pt>
                <c:pt idx="747">
                  <c:v>2881.1296000000002</c:v>
                </c:pt>
                <c:pt idx="748">
                  <c:v>2884.9866000000002</c:v>
                </c:pt>
                <c:pt idx="749">
                  <c:v>2888.8434999999999</c:v>
                </c:pt>
                <c:pt idx="750">
                  <c:v>2892.7004000000002</c:v>
                </c:pt>
                <c:pt idx="751">
                  <c:v>2896.5574000000001</c:v>
                </c:pt>
                <c:pt idx="752">
                  <c:v>2900.4142999999999</c:v>
                </c:pt>
                <c:pt idx="753">
                  <c:v>2904.2712000000001</c:v>
                </c:pt>
                <c:pt idx="754">
                  <c:v>2908.1282000000001</c:v>
                </c:pt>
                <c:pt idx="755">
                  <c:v>2911.9850999999999</c:v>
                </c:pt>
                <c:pt idx="756">
                  <c:v>2915.8420000000001</c:v>
                </c:pt>
                <c:pt idx="757">
                  <c:v>2919.6990000000001</c:v>
                </c:pt>
                <c:pt idx="758">
                  <c:v>2923.5558999999998</c:v>
                </c:pt>
                <c:pt idx="759">
                  <c:v>2927.4128000000001</c:v>
                </c:pt>
                <c:pt idx="760">
                  <c:v>2931.2698</c:v>
                </c:pt>
                <c:pt idx="761">
                  <c:v>2935.126699999998</c:v>
                </c:pt>
                <c:pt idx="762">
                  <c:v>2938.9836</c:v>
                </c:pt>
                <c:pt idx="763">
                  <c:v>2942.8406</c:v>
                </c:pt>
                <c:pt idx="764">
                  <c:v>2946.6975000000002</c:v>
                </c:pt>
                <c:pt idx="765">
                  <c:v>2950.5544</c:v>
                </c:pt>
                <c:pt idx="766">
                  <c:v>2954.4114</c:v>
                </c:pt>
                <c:pt idx="767">
                  <c:v>2958.2683000000002</c:v>
                </c:pt>
                <c:pt idx="768">
                  <c:v>2962.1251999999999</c:v>
                </c:pt>
                <c:pt idx="769">
                  <c:v>2965.9821999999999</c:v>
                </c:pt>
                <c:pt idx="770">
                  <c:v>2969.8391000000001</c:v>
                </c:pt>
                <c:pt idx="771">
                  <c:v>2973.6959999999999</c:v>
                </c:pt>
                <c:pt idx="772">
                  <c:v>2977.5529999999999</c:v>
                </c:pt>
                <c:pt idx="773">
                  <c:v>2981.4099000000001</c:v>
                </c:pt>
                <c:pt idx="774">
                  <c:v>2985.266799999999</c:v>
                </c:pt>
                <c:pt idx="775">
                  <c:v>2989.1237999999998</c:v>
                </c:pt>
                <c:pt idx="776">
                  <c:v>2992.9807000000001</c:v>
                </c:pt>
                <c:pt idx="777">
                  <c:v>2996.8375999999998</c:v>
                </c:pt>
                <c:pt idx="778">
                  <c:v>3000.6945999999998</c:v>
                </c:pt>
                <c:pt idx="779">
                  <c:v>3004.5515</c:v>
                </c:pt>
                <c:pt idx="780">
                  <c:v>3008.4083999999998</c:v>
                </c:pt>
                <c:pt idx="781">
                  <c:v>3012.2654000000002</c:v>
                </c:pt>
                <c:pt idx="782">
                  <c:v>3016.1223</c:v>
                </c:pt>
                <c:pt idx="783">
                  <c:v>3019.9792000000002</c:v>
                </c:pt>
                <c:pt idx="784">
                  <c:v>3023.8362000000002</c:v>
                </c:pt>
                <c:pt idx="785">
                  <c:v>3027.6931</c:v>
                </c:pt>
                <c:pt idx="786">
                  <c:v>3031.55</c:v>
                </c:pt>
                <c:pt idx="787">
                  <c:v>3035.4070000000002</c:v>
                </c:pt>
                <c:pt idx="788">
                  <c:v>3039.263899999999</c:v>
                </c:pt>
                <c:pt idx="789">
                  <c:v>3043.1208000000001</c:v>
                </c:pt>
                <c:pt idx="790">
                  <c:v>3046.9778000000001</c:v>
                </c:pt>
                <c:pt idx="791">
                  <c:v>3050.8346999999999</c:v>
                </c:pt>
                <c:pt idx="792">
                  <c:v>3054.6916999999999</c:v>
                </c:pt>
                <c:pt idx="793">
                  <c:v>3058.5486000000001</c:v>
                </c:pt>
                <c:pt idx="794">
                  <c:v>3062.4054999999998</c:v>
                </c:pt>
                <c:pt idx="795">
                  <c:v>3066.262499999998</c:v>
                </c:pt>
                <c:pt idx="796">
                  <c:v>3070.1194</c:v>
                </c:pt>
                <c:pt idx="797">
                  <c:v>3073.9762999999998</c:v>
                </c:pt>
                <c:pt idx="798">
                  <c:v>3077.8332999999998</c:v>
                </c:pt>
                <c:pt idx="799">
                  <c:v>3081.6902</c:v>
                </c:pt>
                <c:pt idx="800">
                  <c:v>3085.5470999999998</c:v>
                </c:pt>
                <c:pt idx="801">
                  <c:v>3089.4041000000002</c:v>
                </c:pt>
                <c:pt idx="802">
                  <c:v>3093.261</c:v>
                </c:pt>
                <c:pt idx="803">
                  <c:v>3097.1179000000002</c:v>
                </c:pt>
                <c:pt idx="804">
                  <c:v>3100.9749000000002</c:v>
                </c:pt>
                <c:pt idx="805">
                  <c:v>3104.8317999999999</c:v>
                </c:pt>
                <c:pt idx="806">
                  <c:v>3108.6887000000002</c:v>
                </c:pt>
                <c:pt idx="807">
                  <c:v>3112.5457000000001</c:v>
                </c:pt>
                <c:pt idx="808">
                  <c:v>3116.4025999999999</c:v>
                </c:pt>
                <c:pt idx="809">
                  <c:v>3120.2595000000001</c:v>
                </c:pt>
                <c:pt idx="810">
                  <c:v>3124.1165000000001</c:v>
                </c:pt>
                <c:pt idx="811">
                  <c:v>3127.9733999999999</c:v>
                </c:pt>
                <c:pt idx="812">
                  <c:v>3131.8303000000001</c:v>
                </c:pt>
                <c:pt idx="813">
                  <c:v>3135.6873000000001</c:v>
                </c:pt>
                <c:pt idx="814">
                  <c:v>3139.5441999999998</c:v>
                </c:pt>
                <c:pt idx="815">
                  <c:v>3143.4011</c:v>
                </c:pt>
                <c:pt idx="816">
                  <c:v>3147.2581</c:v>
                </c:pt>
                <c:pt idx="817">
                  <c:v>3151.1149999999998</c:v>
                </c:pt>
                <c:pt idx="818">
                  <c:v>3154.9719</c:v>
                </c:pt>
                <c:pt idx="819">
                  <c:v>3158.8289</c:v>
                </c:pt>
                <c:pt idx="820">
                  <c:v>3162.6858000000002</c:v>
                </c:pt>
                <c:pt idx="821">
                  <c:v>3166.5427</c:v>
                </c:pt>
                <c:pt idx="822">
                  <c:v>3170.3996999999999</c:v>
                </c:pt>
                <c:pt idx="823">
                  <c:v>3174.2566000000002</c:v>
                </c:pt>
                <c:pt idx="824">
                  <c:v>3178.1134999999999</c:v>
                </c:pt>
                <c:pt idx="825">
                  <c:v>3181.9704999999999</c:v>
                </c:pt>
                <c:pt idx="826">
                  <c:v>3185.8274000000001</c:v>
                </c:pt>
                <c:pt idx="827">
                  <c:v>3189.684299999999</c:v>
                </c:pt>
                <c:pt idx="828">
                  <c:v>3193.5412999999999</c:v>
                </c:pt>
                <c:pt idx="829">
                  <c:v>3197.3982000000001</c:v>
                </c:pt>
                <c:pt idx="830">
                  <c:v>3201.2550999999999</c:v>
                </c:pt>
                <c:pt idx="831">
                  <c:v>3205.1120999999998</c:v>
                </c:pt>
                <c:pt idx="832">
                  <c:v>3208.9690000000001</c:v>
                </c:pt>
                <c:pt idx="833">
                  <c:v>3212.8258999999998</c:v>
                </c:pt>
                <c:pt idx="834">
                  <c:v>3216.682899999998</c:v>
                </c:pt>
                <c:pt idx="835">
                  <c:v>3220.5398</c:v>
                </c:pt>
                <c:pt idx="836">
                  <c:v>3224.3966999999998</c:v>
                </c:pt>
                <c:pt idx="837">
                  <c:v>3228.2537000000002</c:v>
                </c:pt>
                <c:pt idx="838">
                  <c:v>3232.1106</c:v>
                </c:pt>
                <c:pt idx="839">
                  <c:v>3235.9675000000002</c:v>
                </c:pt>
                <c:pt idx="840">
                  <c:v>3239.8245000000002</c:v>
                </c:pt>
                <c:pt idx="841">
                  <c:v>3243.6813999999999</c:v>
                </c:pt>
                <c:pt idx="842">
                  <c:v>3247.5383000000002</c:v>
                </c:pt>
                <c:pt idx="843">
                  <c:v>3251.3953000000001</c:v>
                </c:pt>
                <c:pt idx="844">
                  <c:v>3255.2521999999999</c:v>
                </c:pt>
                <c:pt idx="845">
                  <c:v>3259.1091000000001</c:v>
                </c:pt>
                <c:pt idx="846">
                  <c:v>3262.9661000000001</c:v>
                </c:pt>
                <c:pt idx="847">
                  <c:v>3266.8229999999999</c:v>
                </c:pt>
                <c:pt idx="848">
                  <c:v>3270.6799000000001</c:v>
                </c:pt>
                <c:pt idx="849">
                  <c:v>3274.5369000000001</c:v>
                </c:pt>
                <c:pt idx="850">
                  <c:v>3278.3937999999998</c:v>
                </c:pt>
                <c:pt idx="851">
                  <c:v>3282.2507000000001</c:v>
                </c:pt>
                <c:pt idx="852">
                  <c:v>3286.1077</c:v>
                </c:pt>
                <c:pt idx="853">
                  <c:v>3289.9645999999998</c:v>
                </c:pt>
                <c:pt idx="854">
                  <c:v>3293.8215</c:v>
                </c:pt>
                <c:pt idx="855">
                  <c:v>3297.6785</c:v>
                </c:pt>
                <c:pt idx="856">
                  <c:v>3301.5354000000002</c:v>
                </c:pt>
                <c:pt idx="857">
                  <c:v>3305.3923</c:v>
                </c:pt>
                <c:pt idx="858">
                  <c:v>3309.249299999999</c:v>
                </c:pt>
                <c:pt idx="859">
                  <c:v>3313.1062000000002</c:v>
                </c:pt>
                <c:pt idx="860">
                  <c:v>3316.9630999999999</c:v>
                </c:pt>
                <c:pt idx="861">
                  <c:v>3320.8200999999999</c:v>
                </c:pt>
                <c:pt idx="862">
                  <c:v>3324.6770000000001</c:v>
                </c:pt>
                <c:pt idx="863">
                  <c:v>3328.5338999999999</c:v>
                </c:pt>
                <c:pt idx="864">
                  <c:v>3332.3908999999999</c:v>
                </c:pt>
                <c:pt idx="865">
                  <c:v>3336.2478000000001</c:v>
                </c:pt>
                <c:pt idx="866">
                  <c:v>3340.104699999999</c:v>
                </c:pt>
                <c:pt idx="867">
                  <c:v>3343.9616999999998</c:v>
                </c:pt>
                <c:pt idx="868">
                  <c:v>3347.8186000000001</c:v>
                </c:pt>
                <c:pt idx="869">
                  <c:v>3351.6754999999998</c:v>
                </c:pt>
                <c:pt idx="870">
                  <c:v>3355.5324999999998</c:v>
                </c:pt>
                <c:pt idx="871">
                  <c:v>3359.3894</c:v>
                </c:pt>
                <c:pt idx="872">
                  <c:v>3363.246299999998</c:v>
                </c:pt>
                <c:pt idx="873">
                  <c:v>3367.1033000000002</c:v>
                </c:pt>
                <c:pt idx="874">
                  <c:v>3370.9602</c:v>
                </c:pt>
                <c:pt idx="875">
                  <c:v>3374.8171000000002</c:v>
                </c:pt>
                <c:pt idx="876">
                  <c:v>3378.6741000000002</c:v>
                </c:pt>
                <c:pt idx="877">
                  <c:v>3382.5309999999999</c:v>
                </c:pt>
                <c:pt idx="878">
                  <c:v>3386.3879000000002</c:v>
                </c:pt>
                <c:pt idx="879">
                  <c:v>3390.2449000000001</c:v>
                </c:pt>
                <c:pt idx="880">
                  <c:v>3394.1017999999999</c:v>
                </c:pt>
                <c:pt idx="881">
                  <c:v>3397.9587000000001</c:v>
                </c:pt>
                <c:pt idx="882">
                  <c:v>3401.8157000000001</c:v>
                </c:pt>
                <c:pt idx="883">
                  <c:v>3405.6725999999999</c:v>
                </c:pt>
                <c:pt idx="884">
                  <c:v>3409.5295000000001</c:v>
                </c:pt>
                <c:pt idx="885">
                  <c:v>3413.3865000000001</c:v>
                </c:pt>
                <c:pt idx="886">
                  <c:v>3417.2433999999998</c:v>
                </c:pt>
                <c:pt idx="887">
                  <c:v>3421.1003000000001</c:v>
                </c:pt>
                <c:pt idx="888">
                  <c:v>3424.9573</c:v>
                </c:pt>
                <c:pt idx="889">
                  <c:v>3428.8141999999998</c:v>
                </c:pt>
                <c:pt idx="890">
                  <c:v>3432.6711</c:v>
                </c:pt>
                <c:pt idx="891">
                  <c:v>3436.5281</c:v>
                </c:pt>
                <c:pt idx="892">
                  <c:v>3440.3850000000002</c:v>
                </c:pt>
                <c:pt idx="893">
                  <c:v>3444.2419</c:v>
                </c:pt>
                <c:pt idx="894">
                  <c:v>3448.0989</c:v>
                </c:pt>
                <c:pt idx="895">
                  <c:v>3451.9558000000002</c:v>
                </c:pt>
                <c:pt idx="896">
                  <c:v>3455.8126999999999</c:v>
                </c:pt>
                <c:pt idx="897">
                  <c:v>3459.669699999999</c:v>
                </c:pt>
                <c:pt idx="898">
                  <c:v>3463.5266000000001</c:v>
                </c:pt>
                <c:pt idx="899">
                  <c:v>3467.3834999999999</c:v>
                </c:pt>
                <c:pt idx="900">
                  <c:v>3471.240499999999</c:v>
                </c:pt>
                <c:pt idx="901">
                  <c:v>3475.0974000000001</c:v>
                </c:pt>
                <c:pt idx="902">
                  <c:v>3478.9542999999999</c:v>
                </c:pt>
                <c:pt idx="903">
                  <c:v>3482.8112999999998</c:v>
                </c:pt>
                <c:pt idx="904">
                  <c:v>3486.6682000000001</c:v>
                </c:pt>
                <c:pt idx="905">
                  <c:v>3490.5250999999998</c:v>
                </c:pt>
                <c:pt idx="906">
                  <c:v>3494.3820999999998</c:v>
                </c:pt>
                <c:pt idx="907">
                  <c:v>3498.239</c:v>
                </c:pt>
                <c:pt idx="908">
                  <c:v>3502.0958999999998</c:v>
                </c:pt>
                <c:pt idx="909">
                  <c:v>3505.9529000000002</c:v>
                </c:pt>
                <c:pt idx="910">
                  <c:v>3509.8098</c:v>
                </c:pt>
                <c:pt idx="911">
                  <c:v>3513.6667000000002</c:v>
                </c:pt>
                <c:pt idx="912">
                  <c:v>3517.5237000000002</c:v>
                </c:pt>
                <c:pt idx="913">
                  <c:v>3521.3806</c:v>
                </c:pt>
                <c:pt idx="914">
                  <c:v>3525.2375000000002</c:v>
                </c:pt>
                <c:pt idx="915">
                  <c:v>3529.0945000000002</c:v>
                </c:pt>
                <c:pt idx="916">
                  <c:v>3532.9513999999999</c:v>
                </c:pt>
                <c:pt idx="917">
                  <c:v>3536.8083000000001</c:v>
                </c:pt>
                <c:pt idx="918">
                  <c:v>3540.6653000000001</c:v>
                </c:pt>
                <c:pt idx="919">
                  <c:v>3544.5221999999999</c:v>
                </c:pt>
                <c:pt idx="920">
                  <c:v>3548.3791999999999</c:v>
                </c:pt>
                <c:pt idx="921">
                  <c:v>3552.2361000000001</c:v>
                </c:pt>
                <c:pt idx="922">
                  <c:v>3556.0929999999998</c:v>
                </c:pt>
                <c:pt idx="923">
                  <c:v>3559.95</c:v>
                </c:pt>
                <c:pt idx="924">
                  <c:v>3563.8069</c:v>
                </c:pt>
                <c:pt idx="925">
                  <c:v>3567.6637999999998</c:v>
                </c:pt>
                <c:pt idx="926">
                  <c:v>3571.5207999999998</c:v>
                </c:pt>
                <c:pt idx="927">
                  <c:v>3575.3777</c:v>
                </c:pt>
                <c:pt idx="928">
                  <c:v>3579.2345999999998</c:v>
                </c:pt>
                <c:pt idx="929">
                  <c:v>3583.0916000000002</c:v>
                </c:pt>
                <c:pt idx="930">
                  <c:v>3586.9485</c:v>
                </c:pt>
                <c:pt idx="931">
                  <c:v>3590.8054000000002</c:v>
                </c:pt>
                <c:pt idx="932">
                  <c:v>3594.6624000000002</c:v>
                </c:pt>
                <c:pt idx="933">
                  <c:v>3598.5192999999999</c:v>
                </c:pt>
                <c:pt idx="934">
                  <c:v>3602.3762000000002</c:v>
                </c:pt>
                <c:pt idx="935">
                  <c:v>3606.2332000000001</c:v>
                </c:pt>
                <c:pt idx="936">
                  <c:v>3610.0900999999999</c:v>
                </c:pt>
                <c:pt idx="937">
                  <c:v>3613.9470000000001</c:v>
                </c:pt>
                <c:pt idx="938">
                  <c:v>3617.8040000000001</c:v>
                </c:pt>
                <c:pt idx="939">
                  <c:v>3621.660899999998</c:v>
                </c:pt>
                <c:pt idx="940">
                  <c:v>3625.5178000000001</c:v>
                </c:pt>
                <c:pt idx="941">
                  <c:v>3629.3748000000001</c:v>
                </c:pt>
                <c:pt idx="942">
                  <c:v>3633.2316999999998</c:v>
                </c:pt>
                <c:pt idx="943">
                  <c:v>3637.0886</c:v>
                </c:pt>
                <c:pt idx="944">
                  <c:v>3640.9456</c:v>
                </c:pt>
                <c:pt idx="945">
                  <c:v>3644.8024999999998</c:v>
                </c:pt>
                <c:pt idx="946">
                  <c:v>3648.6594</c:v>
                </c:pt>
                <c:pt idx="947">
                  <c:v>3652.5164</c:v>
                </c:pt>
                <c:pt idx="948">
                  <c:v>3656.3733000000002</c:v>
                </c:pt>
                <c:pt idx="949">
                  <c:v>3660.2302</c:v>
                </c:pt>
                <c:pt idx="950">
                  <c:v>3664.0871999999999</c:v>
                </c:pt>
                <c:pt idx="951">
                  <c:v>3667.9441000000002</c:v>
                </c:pt>
                <c:pt idx="952">
                  <c:v>3671.8009999999999</c:v>
                </c:pt>
                <c:pt idx="953">
                  <c:v>3675.6579999999999</c:v>
                </c:pt>
                <c:pt idx="954">
                  <c:v>3679.5149000000001</c:v>
                </c:pt>
                <c:pt idx="955">
                  <c:v>3683.3717999999999</c:v>
                </c:pt>
                <c:pt idx="956">
                  <c:v>3687.228799999999</c:v>
                </c:pt>
                <c:pt idx="957">
                  <c:v>3691.0857000000001</c:v>
                </c:pt>
                <c:pt idx="958">
                  <c:v>3694.9425999999999</c:v>
                </c:pt>
                <c:pt idx="959">
                  <c:v>3698.7995999999998</c:v>
                </c:pt>
                <c:pt idx="960">
                  <c:v>3702.6565000000001</c:v>
                </c:pt>
                <c:pt idx="961">
                  <c:v>3706.5133999999998</c:v>
                </c:pt>
                <c:pt idx="962">
                  <c:v>3710.3703999999998</c:v>
                </c:pt>
                <c:pt idx="963">
                  <c:v>3714.2273</c:v>
                </c:pt>
                <c:pt idx="964">
                  <c:v>3718.0841999999998</c:v>
                </c:pt>
                <c:pt idx="965">
                  <c:v>3721.9412000000002</c:v>
                </c:pt>
                <c:pt idx="966">
                  <c:v>3725.7981</c:v>
                </c:pt>
                <c:pt idx="967">
                  <c:v>3729.6550000000002</c:v>
                </c:pt>
                <c:pt idx="968">
                  <c:v>3733.5120000000002</c:v>
                </c:pt>
                <c:pt idx="969">
                  <c:v>3737.368899999999</c:v>
                </c:pt>
                <c:pt idx="970">
                  <c:v>3741.2258000000002</c:v>
                </c:pt>
                <c:pt idx="971">
                  <c:v>3745.0828000000001</c:v>
                </c:pt>
                <c:pt idx="972">
                  <c:v>3748.9396999999999</c:v>
                </c:pt>
                <c:pt idx="973">
                  <c:v>3752.7966000000001</c:v>
                </c:pt>
                <c:pt idx="974">
                  <c:v>3756.6536000000001</c:v>
                </c:pt>
                <c:pt idx="975">
                  <c:v>3760.5104999999999</c:v>
                </c:pt>
                <c:pt idx="976">
                  <c:v>3764.3674000000001</c:v>
                </c:pt>
                <c:pt idx="977">
                  <c:v>3768.2244000000001</c:v>
                </c:pt>
                <c:pt idx="978">
                  <c:v>3772.0812999999998</c:v>
                </c:pt>
                <c:pt idx="979">
                  <c:v>3775.9382000000001</c:v>
                </c:pt>
                <c:pt idx="980">
                  <c:v>3779.7952</c:v>
                </c:pt>
                <c:pt idx="981">
                  <c:v>3783.6520999999998</c:v>
                </c:pt>
                <c:pt idx="982">
                  <c:v>3787.509</c:v>
                </c:pt>
                <c:pt idx="983">
                  <c:v>3791.366</c:v>
                </c:pt>
                <c:pt idx="984">
                  <c:v>3795.2229000000002</c:v>
                </c:pt>
                <c:pt idx="985">
                  <c:v>3799.0798</c:v>
                </c:pt>
                <c:pt idx="986">
                  <c:v>3802.9367999999999</c:v>
                </c:pt>
                <c:pt idx="987">
                  <c:v>3806.7937000000002</c:v>
                </c:pt>
                <c:pt idx="988">
                  <c:v>3810.6505999999999</c:v>
                </c:pt>
                <c:pt idx="989">
                  <c:v>3814.5075999999999</c:v>
                </c:pt>
                <c:pt idx="990">
                  <c:v>3818.3645000000001</c:v>
                </c:pt>
                <c:pt idx="991">
                  <c:v>3822.2213999999999</c:v>
                </c:pt>
                <c:pt idx="992">
                  <c:v>3826.0783999999999</c:v>
                </c:pt>
                <c:pt idx="993">
                  <c:v>3829.9353000000001</c:v>
                </c:pt>
                <c:pt idx="994">
                  <c:v>3833.7921999999999</c:v>
                </c:pt>
                <c:pt idx="995">
                  <c:v>3837.6491999999998</c:v>
                </c:pt>
                <c:pt idx="996">
                  <c:v>3841.5061000000001</c:v>
                </c:pt>
                <c:pt idx="997">
                  <c:v>3845.3629999999998</c:v>
                </c:pt>
                <c:pt idx="998">
                  <c:v>3849.22</c:v>
                </c:pt>
                <c:pt idx="999">
                  <c:v>3853.0769</c:v>
                </c:pt>
                <c:pt idx="1000">
                  <c:v>3856.9337999999998</c:v>
                </c:pt>
                <c:pt idx="1001">
                  <c:v>3860.7908000000002</c:v>
                </c:pt>
                <c:pt idx="1002">
                  <c:v>3864.6477</c:v>
                </c:pt>
                <c:pt idx="1003">
                  <c:v>3868.5046000000002</c:v>
                </c:pt>
                <c:pt idx="1004">
                  <c:v>3872.3616000000002</c:v>
                </c:pt>
                <c:pt idx="1005">
                  <c:v>3876.218499999999</c:v>
                </c:pt>
                <c:pt idx="1006">
                  <c:v>3880.0754000000002</c:v>
                </c:pt>
                <c:pt idx="1007">
                  <c:v>3883.9324000000001</c:v>
                </c:pt>
                <c:pt idx="1008">
                  <c:v>3887.789299999999</c:v>
                </c:pt>
                <c:pt idx="1009">
                  <c:v>3891.6462000000001</c:v>
                </c:pt>
                <c:pt idx="1010">
                  <c:v>3895.5032000000001</c:v>
                </c:pt>
                <c:pt idx="1011">
                  <c:v>3899.3600999999999</c:v>
                </c:pt>
                <c:pt idx="1012">
                  <c:v>3903.2170000000001</c:v>
                </c:pt>
                <c:pt idx="1013">
                  <c:v>3907.0740000000001</c:v>
                </c:pt>
                <c:pt idx="1014">
                  <c:v>3910.9308999999998</c:v>
                </c:pt>
                <c:pt idx="1015">
                  <c:v>3914.7878000000001</c:v>
                </c:pt>
                <c:pt idx="1016">
                  <c:v>3918.6448</c:v>
                </c:pt>
                <c:pt idx="1017">
                  <c:v>3922.5016999999998</c:v>
                </c:pt>
                <c:pt idx="1018">
                  <c:v>3926.3586</c:v>
                </c:pt>
                <c:pt idx="1019">
                  <c:v>3930.2156</c:v>
                </c:pt>
                <c:pt idx="1020">
                  <c:v>3934.0725000000002</c:v>
                </c:pt>
                <c:pt idx="1021">
                  <c:v>3937.9294</c:v>
                </c:pt>
                <c:pt idx="1022">
                  <c:v>3941.7864</c:v>
                </c:pt>
                <c:pt idx="1023">
                  <c:v>3945.6433000000002</c:v>
                </c:pt>
                <c:pt idx="1024">
                  <c:v>3949.5001999999999</c:v>
                </c:pt>
                <c:pt idx="1025">
                  <c:v>3953.3571999999999</c:v>
                </c:pt>
                <c:pt idx="1026">
                  <c:v>3957.2141000000001</c:v>
                </c:pt>
                <c:pt idx="1027">
                  <c:v>3961.0709999999999</c:v>
                </c:pt>
                <c:pt idx="1028">
                  <c:v>3964.9279999999999</c:v>
                </c:pt>
                <c:pt idx="1029">
                  <c:v>3968.7849000000001</c:v>
                </c:pt>
                <c:pt idx="1030">
                  <c:v>3972.6417999999999</c:v>
                </c:pt>
                <c:pt idx="1031">
                  <c:v>3976.4987999999998</c:v>
                </c:pt>
                <c:pt idx="1032">
                  <c:v>3980.3557000000001</c:v>
                </c:pt>
                <c:pt idx="1033">
                  <c:v>3984.2125999999998</c:v>
                </c:pt>
                <c:pt idx="1034">
                  <c:v>3988.0695999999998</c:v>
                </c:pt>
                <c:pt idx="1035">
                  <c:v>3991.9265</c:v>
                </c:pt>
                <c:pt idx="1036">
                  <c:v>3995.7833999999998</c:v>
                </c:pt>
                <c:pt idx="1037">
                  <c:v>3999.6404000000002</c:v>
                </c:pt>
                <c:pt idx="1038">
                  <c:v>4003.4973</c:v>
                </c:pt>
                <c:pt idx="1039">
                  <c:v>4007.3542000000002</c:v>
                </c:pt>
                <c:pt idx="1040">
                  <c:v>4011.2112000000002</c:v>
                </c:pt>
                <c:pt idx="1041">
                  <c:v>4015.0681</c:v>
                </c:pt>
                <c:pt idx="1042">
                  <c:v>4018.9250000000002</c:v>
                </c:pt>
                <c:pt idx="1043">
                  <c:v>4022.7820000000002</c:v>
                </c:pt>
                <c:pt idx="1044">
                  <c:v>4026.638899999999</c:v>
                </c:pt>
                <c:pt idx="1045">
                  <c:v>4030.4958000000001</c:v>
                </c:pt>
                <c:pt idx="1046">
                  <c:v>4034.3528000000001</c:v>
                </c:pt>
                <c:pt idx="1047">
                  <c:v>4038.209699999999</c:v>
                </c:pt>
                <c:pt idx="1048">
                  <c:v>4042.066699999998</c:v>
                </c:pt>
                <c:pt idx="1049">
                  <c:v>4045.9236000000001</c:v>
                </c:pt>
                <c:pt idx="1050">
                  <c:v>4049.780499999998</c:v>
                </c:pt>
                <c:pt idx="1051">
                  <c:v>4053.6374999999998</c:v>
                </c:pt>
                <c:pt idx="1052">
                  <c:v>4057.4944</c:v>
                </c:pt>
                <c:pt idx="1053">
                  <c:v>4061.3512999999998</c:v>
                </c:pt>
                <c:pt idx="1054">
                  <c:v>4065.208299999998</c:v>
                </c:pt>
                <c:pt idx="1055">
                  <c:v>4069.0652</c:v>
                </c:pt>
                <c:pt idx="1056">
                  <c:v>4072.9220999999998</c:v>
                </c:pt>
                <c:pt idx="1057">
                  <c:v>4076.7791000000002</c:v>
                </c:pt>
                <c:pt idx="1058">
                  <c:v>4080.636</c:v>
                </c:pt>
                <c:pt idx="1059">
                  <c:v>4084.4929000000002</c:v>
                </c:pt>
                <c:pt idx="1060">
                  <c:v>4088.3499000000002</c:v>
                </c:pt>
                <c:pt idx="1061">
                  <c:v>4092.206799999999</c:v>
                </c:pt>
                <c:pt idx="1062">
                  <c:v>4096.0640000000003</c:v>
                </c:pt>
                <c:pt idx="1063">
                  <c:v>4099.9209000000001</c:v>
                </c:pt>
                <c:pt idx="1064">
                  <c:v>4103.7777999999871</c:v>
                </c:pt>
                <c:pt idx="1065">
                  <c:v>4107.6347999999998</c:v>
                </c:pt>
                <c:pt idx="1066">
                  <c:v>4111.4916999999996</c:v>
                </c:pt>
                <c:pt idx="1067">
                  <c:v>4115.3486000000003</c:v>
                </c:pt>
                <c:pt idx="1068">
                  <c:v>4119.2056000000002</c:v>
                </c:pt>
                <c:pt idx="1069">
                  <c:v>4123.0625</c:v>
                </c:pt>
                <c:pt idx="1070">
                  <c:v>4126.9193999999998</c:v>
                </c:pt>
                <c:pt idx="1071">
                  <c:v>4130.7763999999997</c:v>
                </c:pt>
                <c:pt idx="1072">
                  <c:v>4134.6333000000004</c:v>
                </c:pt>
                <c:pt idx="1073">
                  <c:v>4138.4902000000002</c:v>
                </c:pt>
                <c:pt idx="1074">
                  <c:v>4142.3472000000002</c:v>
                </c:pt>
                <c:pt idx="1075">
                  <c:v>4146.2040999999999</c:v>
                </c:pt>
                <c:pt idx="1076">
                  <c:v>4150.0609999999997</c:v>
                </c:pt>
                <c:pt idx="1077">
                  <c:v>4153.9179999999997</c:v>
                </c:pt>
                <c:pt idx="1078">
                  <c:v>4157.7748999999994</c:v>
                </c:pt>
                <c:pt idx="1079">
                  <c:v>4161.6318000000001</c:v>
                </c:pt>
                <c:pt idx="1080">
                  <c:v>4165.4887999999964</c:v>
                </c:pt>
                <c:pt idx="1081">
                  <c:v>4169.3457000000008</c:v>
                </c:pt>
                <c:pt idx="1082">
                  <c:v>4173.2025999999996</c:v>
                </c:pt>
                <c:pt idx="1083">
                  <c:v>4177.0595999999996</c:v>
                </c:pt>
                <c:pt idx="1084">
                  <c:v>4180.9165000000003</c:v>
                </c:pt>
                <c:pt idx="1085">
                  <c:v>4184.7733999999882</c:v>
                </c:pt>
                <c:pt idx="1086">
                  <c:v>4188.6304</c:v>
                </c:pt>
                <c:pt idx="1087">
                  <c:v>4192.4872999999989</c:v>
                </c:pt>
                <c:pt idx="1088">
                  <c:v>4196.3441999999995</c:v>
                </c:pt>
                <c:pt idx="1089">
                  <c:v>4200.2012000000004</c:v>
                </c:pt>
                <c:pt idx="1090">
                  <c:v>4204.0581000000002</c:v>
                </c:pt>
                <c:pt idx="1091">
                  <c:v>4207.915</c:v>
                </c:pt>
                <c:pt idx="1092">
                  <c:v>4211.7719999999999</c:v>
                </c:pt>
                <c:pt idx="1093">
                  <c:v>4215.6288999999997</c:v>
                </c:pt>
                <c:pt idx="1094">
                  <c:v>4219.4857999999986</c:v>
                </c:pt>
                <c:pt idx="1095">
                  <c:v>4223.3428000000004</c:v>
                </c:pt>
                <c:pt idx="1096">
                  <c:v>4227.1997000000001</c:v>
                </c:pt>
                <c:pt idx="1097">
                  <c:v>4231.0565999999999</c:v>
                </c:pt>
                <c:pt idx="1098">
                  <c:v>4234.9135999999999</c:v>
                </c:pt>
                <c:pt idx="1099">
                  <c:v>4238.7704999999996</c:v>
                </c:pt>
                <c:pt idx="1100">
                  <c:v>4242.6274000000003</c:v>
                </c:pt>
                <c:pt idx="1101">
                  <c:v>4246.4843999999975</c:v>
                </c:pt>
                <c:pt idx="1102">
                  <c:v>4250.3413</c:v>
                </c:pt>
                <c:pt idx="1103">
                  <c:v>4254.1981999999998</c:v>
                </c:pt>
                <c:pt idx="1104">
                  <c:v>4258.0551999999998</c:v>
                </c:pt>
                <c:pt idx="1105">
                  <c:v>4261.9120999999996</c:v>
                </c:pt>
                <c:pt idx="1106">
                  <c:v>4265.7690000000002</c:v>
                </c:pt>
                <c:pt idx="1107">
                  <c:v>4269.6260000000002</c:v>
                </c:pt>
                <c:pt idx="1108">
                  <c:v>4273.4829</c:v>
                </c:pt>
                <c:pt idx="1109">
                  <c:v>4277.3397999999997</c:v>
                </c:pt>
                <c:pt idx="1110">
                  <c:v>4281.1967999999997</c:v>
                </c:pt>
                <c:pt idx="1111">
                  <c:v>4285.0537000000004</c:v>
                </c:pt>
                <c:pt idx="1112">
                  <c:v>4288.9106000000002</c:v>
                </c:pt>
                <c:pt idx="1113">
                  <c:v>4292.7676000000001</c:v>
                </c:pt>
                <c:pt idx="1114">
                  <c:v>4296.6244999999999</c:v>
                </c:pt>
                <c:pt idx="1115">
                  <c:v>4300.4813999999997</c:v>
                </c:pt>
                <c:pt idx="1116">
                  <c:v>4304.3383999999996</c:v>
                </c:pt>
                <c:pt idx="1117">
                  <c:v>4308.1953000000003</c:v>
                </c:pt>
                <c:pt idx="1118">
                  <c:v>4312.0522000000001</c:v>
                </c:pt>
                <c:pt idx="1119">
                  <c:v>4315.9092000000001</c:v>
                </c:pt>
                <c:pt idx="1120">
                  <c:v>4319.7660999999998</c:v>
                </c:pt>
                <c:pt idx="1121">
                  <c:v>4323.6230000000014</c:v>
                </c:pt>
                <c:pt idx="1122">
                  <c:v>4327.4799999999996</c:v>
                </c:pt>
                <c:pt idx="1123">
                  <c:v>4331.3369000000002</c:v>
                </c:pt>
                <c:pt idx="1124">
                  <c:v>4335.1938</c:v>
                </c:pt>
                <c:pt idx="1125">
                  <c:v>4339.0508</c:v>
                </c:pt>
                <c:pt idx="1126">
                  <c:v>4342.9076999999988</c:v>
                </c:pt>
                <c:pt idx="1127">
                  <c:v>4346.7646000000004</c:v>
                </c:pt>
                <c:pt idx="1128">
                  <c:v>4350.6216000000004</c:v>
                </c:pt>
                <c:pt idx="1129">
                  <c:v>4354.4784999999974</c:v>
                </c:pt>
                <c:pt idx="1130">
                  <c:v>4358.3353999999999</c:v>
                </c:pt>
                <c:pt idx="1131">
                  <c:v>4362.1923999999999</c:v>
                </c:pt>
                <c:pt idx="1132">
                  <c:v>4366.0493000000006</c:v>
                </c:pt>
                <c:pt idx="1133">
                  <c:v>4369.9063000000006</c:v>
                </c:pt>
                <c:pt idx="1134">
                  <c:v>4373.7632000000003</c:v>
                </c:pt>
                <c:pt idx="1135">
                  <c:v>4377.6201000000001</c:v>
                </c:pt>
                <c:pt idx="1136">
                  <c:v>4381.4770999999964</c:v>
                </c:pt>
                <c:pt idx="1137">
                  <c:v>4385.3339999999998</c:v>
                </c:pt>
                <c:pt idx="1138">
                  <c:v>4389.1908999999996</c:v>
                </c:pt>
                <c:pt idx="1139">
                  <c:v>4393.0478999999996</c:v>
                </c:pt>
                <c:pt idx="1140">
                  <c:v>4396.9047999999984</c:v>
                </c:pt>
                <c:pt idx="1141">
                  <c:v>4400.7617</c:v>
                </c:pt>
                <c:pt idx="1142">
                  <c:v>4404.6187</c:v>
                </c:pt>
                <c:pt idx="1143">
                  <c:v>4408.4755999999998</c:v>
                </c:pt>
                <c:pt idx="1144">
                  <c:v>4412.3325000000004</c:v>
                </c:pt>
                <c:pt idx="1145">
                  <c:v>4416.1895000000004</c:v>
                </c:pt>
                <c:pt idx="1146">
                  <c:v>4420.0464000000002</c:v>
                </c:pt>
                <c:pt idx="1147">
                  <c:v>4423.9032999999999</c:v>
                </c:pt>
                <c:pt idx="1148">
                  <c:v>4427.7603000000008</c:v>
                </c:pt>
                <c:pt idx="1149">
                  <c:v>4431.6171999999997</c:v>
                </c:pt>
                <c:pt idx="1150">
                  <c:v>4435.4740999999995</c:v>
                </c:pt>
                <c:pt idx="1151">
                  <c:v>4439.3311000000003</c:v>
                </c:pt>
                <c:pt idx="1152">
                  <c:v>4443.1880000000001</c:v>
                </c:pt>
                <c:pt idx="1153">
                  <c:v>4447.0448999999999</c:v>
                </c:pt>
                <c:pt idx="1154">
                  <c:v>4450.9018999999998</c:v>
                </c:pt>
                <c:pt idx="1155">
                  <c:v>4454.7587999999996</c:v>
                </c:pt>
                <c:pt idx="1156">
                  <c:v>4458.6157000000003</c:v>
                </c:pt>
                <c:pt idx="1157">
                  <c:v>4462.4727000000003</c:v>
                </c:pt>
                <c:pt idx="1158">
                  <c:v>4466.3296</c:v>
                </c:pt>
                <c:pt idx="1159">
                  <c:v>4470.1864999999998</c:v>
                </c:pt>
                <c:pt idx="1160">
                  <c:v>4474.0434999999998</c:v>
                </c:pt>
                <c:pt idx="1161">
                  <c:v>4477.9004000000004</c:v>
                </c:pt>
                <c:pt idx="1162">
                  <c:v>4481.7573000000002</c:v>
                </c:pt>
                <c:pt idx="1163">
                  <c:v>4485.6143000000002</c:v>
                </c:pt>
                <c:pt idx="1164">
                  <c:v>4489.4712</c:v>
                </c:pt>
                <c:pt idx="1165">
                  <c:v>4493.3280999999997</c:v>
                </c:pt>
                <c:pt idx="1166">
                  <c:v>4497.1850999999997</c:v>
                </c:pt>
                <c:pt idx="1167">
                  <c:v>4501.0420000000004</c:v>
                </c:pt>
                <c:pt idx="1168">
                  <c:v>4504.8989000000001</c:v>
                </c:pt>
                <c:pt idx="1169">
                  <c:v>4508.7559000000001</c:v>
                </c:pt>
                <c:pt idx="1170">
                  <c:v>4512.6127999999999</c:v>
                </c:pt>
                <c:pt idx="1171">
                  <c:v>4516.4697000000006</c:v>
                </c:pt>
                <c:pt idx="1172">
                  <c:v>4520.3267000000014</c:v>
                </c:pt>
                <c:pt idx="1173">
                  <c:v>4524.1836000000003</c:v>
                </c:pt>
                <c:pt idx="1174">
                  <c:v>4528.0405000000001</c:v>
                </c:pt>
                <c:pt idx="1175">
                  <c:v>4531.8975</c:v>
                </c:pt>
                <c:pt idx="1176">
                  <c:v>4535.7543999999998</c:v>
                </c:pt>
                <c:pt idx="1177">
                  <c:v>4539.6113000000014</c:v>
                </c:pt>
                <c:pt idx="1178">
                  <c:v>4543.4683000000005</c:v>
                </c:pt>
                <c:pt idx="1179">
                  <c:v>4547.3252000000002</c:v>
                </c:pt>
                <c:pt idx="1180">
                  <c:v>4551.1821</c:v>
                </c:pt>
                <c:pt idx="1181">
                  <c:v>4555.0391</c:v>
                </c:pt>
                <c:pt idx="1182">
                  <c:v>4558.8959999999997</c:v>
                </c:pt>
                <c:pt idx="1183">
                  <c:v>4562.7529000000004</c:v>
                </c:pt>
                <c:pt idx="1184">
                  <c:v>4566.6099000000004</c:v>
                </c:pt>
                <c:pt idx="1185">
                  <c:v>4570.4668000000001</c:v>
                </c:pt>
                <c:pt idx="1186">
                  <c:v>4574.3237000000008</c:v>
                </c:pt>
                <c:pt idx="1187">
                  <c:v>4578.1807000000008</c:v>
                </c:pt>
                <c:pt idx="1188">
                  <c:v>4582.0375999999997</c:v>
                </c:pt>
                <c:pt idx="1189">
                  <c:v>4585.8945000000003</c:v>
                </c:pt>
                <c:pt idx="1190">
                  <c:v>4589.7515000000003</c:v>
                </c:pt>
                <c:pt idx="1191">
                  <c:v>4593.6084000000001</c:v>
                </c:pt>
                <c:pt idx="1192">
                  <c:v>4597.4653000000008</c:v>
                </c:pt>
                <c:pt idx="1193">
                  <c:v>4601.3223000000007</c:v>
                </c:pt>
                <c:pt idx="1194">
                  <c:v>4605.1791999999996</c:v>
                </c:pt>
                <c:pt idx="1195">
                  <c:v>4609.0361000000003</c:v>
                </c:pt>
                <c:pt idx="1196">
                  <c:v>4612.8931000000002</c:v>
                </c:pt>
              </c:numCache>
            </c:numRef>
          </c:xVal>
          <c:yVal>
            <c:numRef>
              <c:f>'Amox+ 35% PEG _ using KBR_ 2612'!$B$20:$B$1216</c:f>
              <c:numCache>
                <c:formatCode>General</c:formatCode>
                <c:ptCount val="1197"/>
                <c:pt idx="0">
                  <c:v>94.815899999999999</c:v>
                </c:pt>
                <c:pt idx="1">
                  <c:v>94.604799999999983</c:v>
                </c:pt>
                <c:pt idx="2">
                  <c:v>93.790999999999997</c:v>
                </c:pt>
                <c:pt idx="3">
                  <c:v>91.512100000000004</c:v>
                </c:pt>
                <c:pt idx="4">
                  <c:v>84.077200000000005</c:v>
                </c:pt>
                <c:pt idx="5">
                  <c:v>51.041200000000003</c:v>
                </c:pt>
                <c:pt idx="6" formatCode="0.00E+00">
                  <c:v>-1.1754899999999999E-38</c:v>
                </c:pt>
                <c:pt idx="7">
                  <c:v>44.9437</c:v>
                </c:pt>
                <c:pt idx="8">
                  <c:v>62.861199999999997</c:v>
                </c:pt>
                <c:pt idx="9">
                  <c:v>66.1113</c:v>
                </c:pt>
                <c:pt idx="10">
                  <c:v>65.059700000000007</c:v>
                </c:pt>
                <c:pt idx="11">
                  <c:v>64.095699999999994</c:v>
                </c:pt>
                <c:pt idx="12">
                  <c:v>66.207899999999995</c:v>
                </c:pt>
                <c:pt idx="13">
                  <c:v>72.635199999999998</c:v>
                </c:pt>
                <c:pt idx="14">
                  <c:v>82.300399999999982</c:v>
                </c:pt>
                <c:pt idx="15">
                  <c:v>92.066800000000001</c:v>
                </c:pt>
                <c:pt idx="16">
                  <c:v>97.576699999999974</c:v>
                </c:pt>
                <c:pt idx="17">
                  <c:v>95.478999999999999</c:v>
                </c:pt>
                <c:pt idx="18">
                  <c:v>86.658999999999978</c:v>
                </c:pt>
                <c:pt idx="19">
                  <c:v>76.553700000000006</c:v>
                </c:pt>
                <c:pt idx="20">
                  <c:v>71.035499999999999</c:v>
                </c:pt>
                <c:pt idx="21">
                  <c:v>72.134</c:v>
                </c:pt>
                <c:pt idx="22">
                  <c:v>77.392399999999981</c:v>
                </c:pt>
                <c:pt idx="23">
                  <c:v>82.623199999999983</c:v>
                </c:pt>
                <c:pt idx="24">
                  <c:v>84.819100000000006</c:v>
                </c:pt>
                <c:pt idx="25">
                  <c:v>82.885299999999987</c:v>
                </c:pt>
                <c:pt idx="26">
                  <c:v>77.083399999999983</c:v>
                </c:pt>
                <c:pt idx="27">
                  <c:v>68.694300000000013</c:v>
                </c:pt>
                <c:pt idx="28">
                  <c:v>59.820300000000003</c:v>
                </c:pt>
                <c:pt idx="29">
                  <c:v>52.5261</c:v>
                </c:pt>
                <c:pt idx="30">
                  <c:v>47.938600000000001</c:v>
                </c:pt>
                <c:pt idx="31">
                  <c:v>46.440600000000003</c:v>
                </c:pt>
                <c:pt idx="32">
                  <c:v>48.420900000000003</c:v>
                </c:pt>
                <c:pt idx="33">
                  <c:v>54.508299999999998</c:v>
                </c:pt>
                <c:pt idx="34">
                  <c:v>64.859099999999998</c:v>
                </c:pt>
                <c:pt idx="35">
                  <c:v>77.641599999999997</c:v>
                </c:pt>
                <c:pt idx="36">
                  <c:v>88.408000000000001</c:v>
                </c:pt>
                <c:pt idx="37">
                  <c:v>93.068000000000012</c:v>
                </c:pt>
                <c:pt idx="38">
                  <c:v>92.107699999999994</c:v>
                </c:pt>
                <c:pt idx="39">
                  <c:v>89.842500000000001</c:v>
                </c:pt>
                <c:pt idx="40">
                  <c:v>90.345500000000001</c:v>
                </c:pt>
                <c:pt idx="41">
                  <c:v>95.439099999999996</c:v>
                </c:pt>
                <c:pt idx="42">
                  <c:v>105.023</c:v>
                </c:pt>
                <c:pt idx="43">
                  <c:v>117.664</c:v>
                </c:pt>
                <c:pt idx="44">
                  <c:v>130.25700000000001</c:v>
                </c:pt>
                <c:pt idx="45">
                  <c:v>137.14400000000001</c:v>
                </c:pt>
                <c:pt idx="46">
                  <c:v>132.49</c:v>
                </c:pt>
                <c:pt idx="47">
                  <c:v>118.063</c:v>
                </c:pt>
                <c:pt idx="48">
                  <c:v>102.473</c:v>
                </c:pt>
                <c:pt idx="49">
                  <c:v>90.341700000000003</c:v>
                </c:pt>
                <c:pt idx="50">
                  <c:v>80.723699999999994</c:v>
                </c:pt>
                <c:pt idx="51">
                  <c:v>71.396500000000003</c:v>
                </c:pt>
                <c:pt idx="52">
                  <c:v>61.026000000000003</c:v>
                </c:pt>
                <c:pt idx="53">
                  <c:v>49.570500000000003</c:v>
                </c:pt>
                <c:pt idx="54">
                  <c:v>38.274099999999997</c:v>
                </c:pt>
                <c:pt idx="55">
                  <c:v>29.578900000000001</c:v>
                </c:pt>
                <c:pt idx="56">
                  <c:v>26.453299999999999</c:v>
                </c:pt>
                <c:pt idx="57">
                  <c:v>30.305199999999999</c:v>
                </c:pt>
                <c:pt idx="58">
                  <c:v>38.8551</c:v>
                </c:pt>
                <c:pt idx="59">
                  <c:v>47.113200000000013</c:v>
                </c:pt>
                <c:pt idx="60">
                  <c:v>49.9617</c:v>
                </c:pt>
                <c:pt idx="61">
                  <c:v>43.279000000000003</c:v>
                </c:pt>
                <c:pt idx="62">
                  <c:v>25.290299999999981</c:v>
                </c:pt>
                <c:pt idx="63" formatCode="0.00E+00">
                  <c:v>-1.1754899999999999E-38</c:v>
                </c:pt>
                <c:pt idx="64" formatCode="0.00E+00">
                  <c:v>-1.1754899999999999E-38</c:v>
                </c:pt>
                <c:pt idx="65" formatCode="0.00E+00">
                  <c:v>-1.1754899999999999E-38</c:v>
                </c:pt>
                <c:pt idx="66" formatCode="0.00E+00">
                  <c:v>-1.1754899999999999E-38</c:v>
                </c:pt>
                <c:pt idx="67" formatCode="0.00E+00">
                  <c:v>-1.1754899999999999E-38</c:v>
                </c:pt>
                <c:pt idx="68">
                  <c:v>11.311400000000001</c:v>
                </c:pt>
                <c:pt idx="69">
                  <c:v>33.991100000000003</c:v>
                </c:pt>
                <c:pt idx="70">
                  <c:v>47.026200000000003</c:v>
                </c:pt>
                <c:pt idx="71">
                  <c:v>50.6965</c:v>
                </c:pt>
                <c:pt idx="72">
                  <c:v>49.803899999999999</c:v>
                </c:pt>
                <c:pt idx="73">
                  <c:v>49.606699999999996</c:v>
                </c:pt>
                <c:pt idx="74">
                  <c:v>53.781500000000001</c:v>
                </c:pt>
                <c:pt idx="75">
                  <c:v>61.634700000000002</c:v>
                </c:pt>
                <c:pt idx="76">
                  <c:v>63.995100000000001</c:v>
                </c:pt>
                <c:pt idx="77">
                  <c:v>52.753900000000002</c:v>
                </c:pt>
                <c:pt idx="78">
                  <c:v>35.277700000000003</c:v>
                </c:pt>
                <c:pt idx="79">
                  <c:v>21.019300000000001</c:v>
                </c:pt>
                <c:pt idx="80">
                  <c:v>11.8986</c:v>
                </c:pt>
                <c:pt idx="81">
                  <c:v>5.8894099999999998</c:v>
                </c:pt>
                <c:pt idx="82">
                  <c:v>0.65394099999999999</c:v>
                </c:pt>
                <c:pt idx="83" formatCode="0.00E+00">
                  <c:v>-1.1754899999999999E-38</c:v>
                </c:pt>
                <c:pt idx="84" formatCode="0.00E+00">
                  <c:v>-1.1754899999999999E-38</c:v>
                </c:pt>
                <c:pt idx="85">
                  <c:v>4.3180499999999986</c:v>
                </c:pt>
                <c:pt idx="86">
                  <c:v>15.6717</c:v>
                </c:pt>
                <c:pt idx="87">
                  <c:v>22.015999999999991</c:v>
                </c:pt>
                <c:pt idx="88">
                  <c:v>6.9000500000000002</c:v>
                </c:pt>
                <c:pt idx="89" formatCode="0.00E+00">
                  <c:v>-1.1754899999999999E-38</c:v>
                </c:pt>
                <c:pt idx="90">
                  <c:v>243.03</c:v>
                </c:pt>
                <c:pt idx="91">
                  <c:v>180.53700000000001</c:v>
                </c:pt>
                <c:pt idx="92">
                  <c:v>184.233</c:v>
                </c:pt>
                <c:pt idx="93">
                  <c:v>239.648</c:v>
                </c:pt>
                <c:pt idx="94" formatCode="0.00E+00">
                  <c:v>-1.1754899999999999E-38</c:v>
                </c:pt>
                <c:pt idx="95">
                  <c:v>7.7277699999999996</c:v>
                </c:pt>
                <c:pt idx="96">
                  <c:v>57.9773</c:v>
                </c:pt>
                <c:pt idx="97">
                  <c:v>74.439700000000002</c:v>
                </c:pt>
                <c:pt idx="98">
                  <c:v>82.155299999999983</c:v>
                </c:pt>
                <c:pt idx="99">
                  <c:v>86.394800000000004</c:v>
                </c:pt>
                <c:pt idx="100">
                  <c:v>88.963800000000006</c:v>
                </c:pt>
                <c:pt idx="101">
                  <c:v>90.573699999999974</c:v>
                </c:pt>
                <c:pt idx="102">
                  <c:v>91.461399999999998</c:v>
                </c:pt>
                <c:pt idx="103">
                  <c:v>91.710999999999999</c:v>
                </c:pt>
                <c:pt idx="104">
                  <c:v>91.444599999999994</c:v>
                </c:pt>
                <c:pt idx="105">
                  <c:v>90.850899999999982</c:v>
                </c:pt>
                <c:pt idx="106">
                  <c:v>90.136300000000006</c:v>
                </c:pt>
                <c:pt idx="107">
                  <c:v>89.483099999999993</c:v>
                </c:pt>
                <c:pt idx="108">
                  <c:v>89.016000000000005</c:v>
                </c:pt>
                <c:pt idx="109">
                  <c:v>88.7684</c:v>
                </c:pt>
                <c:pt idx="110">
                  <c:v>88.673499999999947</c:v>
                </c:pt>
                <c:pt idx="111">
                  <c:v>88.611199999999997</c:v>
                </c:pt>
                <c:pt idx="112">
                  <c:v>88.4876</c:v>
                </c:pt>
                <c:pt idx="113">
                  <c:v>88.286000000000001</c:v>
                </c:pt>
                <c:pt idx="114">
                  <c:v>88.056299999999993</c:v>
                </c:pt>
                <c:pt idx="115">
                  <c:v>87.864800000000002</c:v>
                </c:pt>
                <c:pt idx="116">
                  <c:v>87.738</c:v>
                </c:pt>
                <c:pt idx="117">
                  <c:v>87.632599999999982</c:v>
                </c:pt>
                <c:pt idx="118">
                  <c:v>87.4512</c:v>
                </c:pt>
                <c:pt idx="119">
                  <c:v>87.093199999999996</c:v>
                </c:pt>
                <c:pt idx="120">
                  <c:v>86.515100000000004</c:v>
                </c:pt>
                <c:pt idx="121">
                  <c:v>85.7654</c:v>
                </c:pt>
                <c:pt idx="122">
                  <c:v>84.971500000000006</c:v>
                </c:pt>
                <c:pt idx="123">
                  <c:v>84.274699999999996</c:v>
                </c:pt>
                <c:pt idx="124">
                  <c:v>83.748999999999995</c:v>
                </c:pt>
                <c:pt idx="125">
                  <c:v>83.366500000000002</c:v>
                </c:pt>
                <c:pt idx="126">
                  <c:v>83.0321</c:v>
                </c:pt>
                <c:pt idx="127">
                  <c:v>82.655799999999829</c:v>
                </c:pt>
                <c:pt idx="128">
                  <c:v>82.206800000000001</c:v>
                </c:pt>
                <c:pt idx="129">
                  <c:v>81.716200000000001</c:v>
                </c:pt>
                <c:pt idx="130">
                  <c:v>81.232600000000005</c:v>
                </c:pt>
                <c:pt idx="131">
                  <c:v>80.766199999999998</c:v>
                </c:pt>
                <c:pt idx="132">
                  <c:v>80.271600000000007</c:v>
                </c:pt>
                <c:pt idx="133">
                  <c:v>79.694000000000003</c:v>
                </c:pt>
                <c:pt idx="134">
                  <c:v>79.053299999999993</c:v>
                </c:pt>
                <c:pt idx="135">
                  <c:v>78.495999999999995</c:v>
                </c:pt>
                <c:pt idx="136">
                  <c:v>78.253900000000002</c:v>
                </c:pt>
                <c:pt idx="137">
                  <c:v>78.521900000000002</c:v>
                </c:pt>
                <c:pt idx="138">
                  <c:v>79.343400000000003</c:v>
                </c:pt>
                <c:pt idx="139">
                  <c:v>80.578499999999977</c:v>
                </c:pt>
                <c:pt idx="140">
                  <c:v>81.967600000000004</c:v>
                </c:pt>
                <c:pt idx="141">
                  <c:v>83.248000000000005</c:v>
                </c:pt>
                <c:pt idx="142">
                  <c:v>84.266800000000003</c:v>
                </c:pt>
                <c:pt idx="143">
                  <c:v>85.025799999999947</c:v>
                </c:pt>
                <c:pt idx="144">
                  <c:v>85.632999999999981</c:v>
                </c:pt>
                <c:pt idx="145">
                  <c:v>86.197500000000005</c:v>
                </c:pt>
                <c:pt idx="146">
                  <c:v>86.751099999999994</c:v>
                </c:pt>
                <c:pt idx="147">
                  <c:v>87.251300000000001</c:v>
                </c:pt>
                <c:pt idx="148">
                  <c:v>87.642399999999981</c:v>
                </c:pt>
                <c:pt idx="149">
                  <c:v>87.915099999999995</c:v>
                </c:pt>
                <c:pt idx="150">
                  <c:v>88.118600000000001</c:v>
                </c:pt>
                <c:pt idx="151">
                  <c:v>88.3249</c:v>
                </c:pt>
                <c:pt idx="152">
                  <c:v>88.579899999999981</c:v>
                </c:pt>
                <c:pt idx="153">
                  <c:v>88.876199999999983</c:v>
                </c:pt>
                <c:pt idx="154">
                  <c:v>89.165899999999979</c:v>
                </c:pt>
                <c:pt idx="155">
                  <c:v>89.3977</c:v>
                </c:pt>
                <c:pt idx="156">
                  <c:v>89.548100000000005</c:v>
                </c:pt>
                <c:pt idx="157">
                  <c:v>89.626999999999981</c:v>
                </c:pt>
                <c:pt idx="158">
                  <c:v>89.660700000000006</c:v>
                </c:pt>
                <c:pt idx="159">
                  <c:v>89.672999999999845</c:v>
                </c:pt>
                <c:pt idx="160">
                  <c:v>89.676499999999947</c:v>
                </c:pt>
                <c:pt idx="161">
                  <c:v>89.673499999999947</c:v>
                </c:pt>
                <c:pt idx="162">
                  <c:v>89.658199999999979</c:v>
                </c:pt>
                <c:pt idx="163">
                  <c:v>89.615600000000001</c:v>
                </c:pt>
                <c:pt idx="164">
                  <c:v>89.521500000000003</c:v>
                </c:pt>
                <c:pt idx="165">
                  <c:v>89.3506</c:v>
                </c:pt>
                <c:pt idx="166">
                  <c:v>89.095200000000006</c:v>
                </c:pt>
                <c:pt idx="167">
                  <c:v>88.786299999999997</c:v>
                </c:pt>
                <c:pt idx="168">
                  <c:v>88.497299999999996</c:v>
                </c:pt>
                <c:pt idx="169">
                  <c:v>88.322899999999947</c:v>
                </c:pt>
                <c:pt idx="170">
                  <c:v>88.341800000000006</c:v>
                </c:pt>
                <c:pt idx="171">
                  <c:v>88.581999999999994</c:v>
                </c:pt>
                <c:pt idx="172">
                  <c:v>88.999499999999998</c:v>
                </c:pt>
                <c:pt idx="173">
                  <c:v>89.479600000000005</c:v>
                </c:pt>
                <c:pt idx="174">
                  <c:v>89.876599999999982</c:v>
                </c:pt>
                <c:pt idx="175">
                  <c:v>90.081999999999994</c:v>
                </c:pt>
                <c:pt idx="176">
                  <c:v>90.073799999999977</c:v>
                </c:pt>
                <c:pt idx="177">
                  <c:v>89.910700000000006</c:v>
                </c:pt>
                <c:pt idx="178">
                  <c:v>89.687399999999982</c:v>
                </c:pt>
                <c:pt idx="179">
                  <c:v>89.493200000000002</c:v>
                </c:pt>
                <c:pt idx="180">
                  <c:v>89.387500000000003</c:v>
                </c:pt>
                <c:pt idx="181">
                  <c:v>89.389399999999981</c:v>
                </c:pt>
                <c:pt idx="182">
                  <c:v>89.476399999999998</c:v>
                </c:pt>
                <c:pt idx="183">
                  <c:v>89.592699999999994</c:v>
                </c:pt>
                <c:pt idx="184">
                  <c:v>89.664699999999996</c:v>
                </c:pt>
                <c:pt idx="185">
                  <c:v>89.624499999999998</c:v>
                </c:pt>
                <c:pt idx="186">
                  <c:v>89.435300000000012</c:v>
                </c:pt>
                <c:pt idx="187">
                  <c:v>89.110600000000005</c:v>
                </c:pt>
                <c:pt idx="188">
                  <c:v>88.712500000000006</c:v>
                </c:pt>
                <c:pt idx="189">
                  <c:v>88.325899999999947</c:v>
                </c:pt>
                <c:pt idx="190">
                  <c:v>88.022899999999979</c:v>
                </c:pt>
                <c:pt idx="191">
                  <c:v>87.836500000000001</c:v>
                </c:pt>
                <c:pt idx="192">
                  <c:v>87.7577</c:v>
                </c:pt>
                <c:pt idx="193">
                  <c:v>87.748500000000007</c:v>
                </c:pt>
                <c:pt idx="194">
                  <c:v>87.763099999999994</c:v>
                </c:pt>
                <c:pt idx="195">
                  <c:v>87.765100000000004</c:v>
                </c:pt>
                <c:pt idx="196">
                  <c:v>87.737399999999994</c:v>
                </c:pt>
                <c:pt idx="197">
                  <c:v>87.681100000000001</c:v>
                </c:pt>
                <c:pt idx="198">
                  <c:v>87.606899999999982</c:v>
                </c:pt>
                <c:pt idx="199">
                  <c:v>87.521299999999997</c:v>
                </c:pt>
                <c:pt idx="200">
                  <c:v>87.4178</c:v>
                </c:pt>
                <c:pt idx="201">
                  <c:v>87.278000000000006</c:v>
                </c:pt>
                <c:pt idx="202">
                  <c:v>87.081000000000003</c:v>
                </c:pt>
                <c:pt idx="203">
                  <c:v>86.812299999999993</c:v>
                </c:pt>
                <c:pt idx="204">
                  <c:v>86.462400000000002</c:v>
                </c:pt>
                <c:pt idx="205">
                  <c:v>86.017799999999994</c:v>
                </c:pt>
                <c:pt idx="206">
                  <c:v>85.459599999999995</c:v>
                </c:pt>
                <c:pt idx="207">
                  <c:v>84.776899999999998</c:v>
                </c:pt>
                <c:pt idx="208">
                  <c:v>83.9833</c:v>
                </c:pt>
                <c:pt idx="209">
                  <c:v>83.097099999999998</c:v>
                </c:pt>
                <c:pt idx="210">
                  <c:v>82.066400000000002</c:v>
                </c:pt>
                <c:pt idx="211">
                  <c:v>80.67619999999998</c:v>
                </c:pt>
                <c:pt idx="212">
                  <c:v>78.5304</c:v>
                </c:pt>
                <c:pt idx="213">
                  <c:v>75.194599999999994</c:v>
                </c:pt>
                <c:pt idx="214">
                  <c:v>70.492500000000007</c:v>
                </c:pt>
                <c:pt idx="215">
                  <c:v>64.812200000000004</c:v>
                </c:pt>
                <c:pt idx="216">
                  <c:v>59.2012</c:v>
                </c:pt>
                <c:pt idx="217">
                  <c:v>55.1008</c:v>
                </c:pt>
                <c:pt idx="218">
                  <c:v>53.780900000000003</c:v>
                </c:pt>
                <c:pt idx="219">
                  <c:v>55.756999999999998</c:v>
                </c:pt>
                <c:pt idx="220">
                  <c:v>60.529000000000003</c:v>
                </c:pt>
                <c:pt idx="221">
                  <c:v>66.8035</c:v>
                </c:pt>
                <c:pt idx="222">
                  <c:v>73.069999999999993</c:v>
                </c:pt>
                <c:pt idx="223">
                  <c:v>78.198799999999977</c:v>
                </c:pt>
                <c:pt idx="224">
                  <c:v>81.755799999999979</c:v>
                </c:pt>
                <c:pt idx="225">
                  <c:v>83.937399999999997</c:v>
                </c:pt>
                <c:pt idx="226">
                  <c:v>85.248199999999997</c:v>
                </c:pt>
                <c:pt idx="227">
                  <c:v>86.153099999999981</c:v>
                </c:pt>
                <c:pt idx="228">
                  <c:v>86.888899999999978</c:v>
                </c:pt>
                <c:pt idx="229">
                  <c:v>87.480199999999996</c:v>
                </c:pt>
                <c:pt idx="230">
                  <c:v>87.860200000000006</c:v>
                </c:pt>
                <c:pt idx="231">
                  <c:v>87.973699999999994</c:v>
                </c:pt>
                <c:pt idx="232">
                  <c:v>87.800899999999999</c:v>
                </c:pt>
                <c:pt idx="233">
                  <c:v>87.331400000000002</c:v>
                </c:pt>
                <c:pt idx="234">
                  <c:v>86.540700000000001</c:v>
                </c:pt>
                <c:pt idx="235">
                  <c:v>85.393299999999996</c:v>
                </c:pt>
                <c:pt idx="236">
                  <c:v>83.856499999999983</c:v>
                </c:pt>
                <c:pt idx="237">
                  <c:v>81.906899999999993</c:v>
                </c:pt>
                <c:pt idx="238">
                  <c:v>79.530199999999994</c:v>
                </c:pt>
                <c:pt idx="239">
                  <c:v>76.728999999999999</c:v>
                </c:pt>
                <c:pt idx="240">
                  <c:v>73.541300000000007</c:v>
                </c:pt>
                <c:pt idx="241">
                  <c:v>70.051000000000002</c:v>
                </c:pt>
                <c:pt idx="242">
                  <c:v>66.375099999999918</c:v>
                </c:pt>
                <c:pt idx="243">
                  <c:v>62.642899999999997</c:v>
                </c:pt>
                <c:pt idx="244">
                  <c:v>59.010300000000001</c:v>
                </c:pt>
                <c:pt idx="245">
                  <c:v>55.7301</c:v>
                </c:pt>
                <c:pt idx="246">
                  <c:v>53.234400000000001</c:v>
                </c:pt>
                <c:pt idx="247">
                  <c:v>52.1265</c:v>
                </c:pt>
                <c:pt idx="248">
                  <c:v>53.007399999999997</c:v>
                </c:pt>
                <c:pt idx="249">
                  <c:v>56.172200000000011</c:v>
                </c:pt>
                <c:pt idx="250">
                  <c:v>61.343600000000002</c:v>
                </c:pt>
                <c:pt idx="251">
                  <c:v>67.643500000000003</c:v>
                </c:pt>
                <c:pt idx="252">
                  <c:v>73.874799999999979</c:v>
                </c:pt>
                <c:pt idx="253">
                  <c:v>78.978999999999999</c:v>
                </c:pt>
                <c:pt idx="254">
                  <c:v>82.403199999999998</c:v>
                </c:pt>
                <c:pt idx="255">
                  <c:v>84.183599999999998</c:v>
                </c:pt>
                <c:pt idx="256">
                  <c:v>84.754999999999995</c:v>
                </c:pt>
                <c:pt idx="257">
                  <c:v>84.647300000000001</c:v>
                </c:pt>
                <c:pt idx="258">
                  <c:v>84.247600000000006</c:v>
                </c:pt>
                <c:pt idx="259">
                  <c:v>83.717699999999994</c:v>
                </c:pt>
                <c:pt idx="260">
                  <c:v>83.046599999999998</c:v>
                </c:pt>
                <c:pt idx="261">
                  <c:v>82.156899999999979</c:v>
                </c:pt>
                <c:pt idx="262">
                  <c:v>80.990399999999994</c:v>
                </c:pt>
                <c:pt idx="263">
                  <c:v>79.545599999999993</c:v>
                </c:pt>
                <c:pt idx="264">
                  <c:v>77.880499999999998</c:v>
                </c:pt>
                <c:pt idx="265">
                  <c:v>76.096000000000004</c:v>
                </c:pt>
                <c:pt idx="266">
                  <c:v>74.291300000000007</c:v>
                </c:pt>
                <c:pt idx="267">
                  <c:v>72.4876</c:v>
                </c:pt>
                <c:pt idx="268">
                  <c:v>70.549899999999994</c:v>
                </c:pt>
                <c:pt idx="269">
                  <c:v>68.183399999999978</c:v>
                </c:pt>
                <c:pt idx="270">
                  <c:v>65.060699999999997</c:v>
                </c:pt>
                <c:pt idx="271">
                  <c:v>61.051200000000001</c:v>
                </c:pt>
                <c:pt idx="272">
                  <c:v>56.414400000000001</c:v>
                </c:pt>
                <c:pt idx="273">
                  <c:v>51.795699999999997</c:v>
                </c:pt>
                <c:pt idx="274">
                  <c:v>47.960700000000003</c:v>
                </c:pt>
                <c:pt idx="275">
                  <c:v>45.384300000000003</c:v>
                </c:pt>
                <c:pt idx="276">
                  <c:v>43.943300000000001</c:v>
                </c:pt>
                <c:pt idx="277">
                  <c:v>42.923200000000001</c:v>
                </c:pt>
                <c:pt idx="278">
                  <c:v>41.368099999999998</c:v>
                </c:pt>
                <c:pt idx="279">
                  <c:v>38.585600000000007</c:v>
                </c:pt>
                <c:pt idx="280">
                  <c:v>34.520400000000002</c:v>
                </c:pt>
                <c:pt idx="281">
                  <c:v>29.796800000000001</c:v>
                </c:pt>
                <c:pt idx="282">
                  <c:v>25.428699999999981</c:v>
                </c:pt>
                <c:pt idx="283">
                  <c:v>22.381</c:v>
                </c:pt>
                <c:pt idx="284">
                  <c:v>21.227499999999999</c:v>
                </c:pt>
                <c:pt idx="285">
                  <c:v>22.0594</c:v>
                </c:pt>
                <c:pt idx="286">
                  <c:v>24.634</c:v>
                </c:pt>
                <c:pt idx="287">
                  <c:v>28.6129</c:v>
                </c:pt>
                <c:pt idx="288">
                  <c:v>33.707999999999998</c:v>
                </c:pt>
                <c:pt idx="289">
                  <c:v>39.6479</c:v>
                </c:pt>
                <c:pt idx="290">
                  <c:v>46.023699999999998</c:v>
                </c:pt>
                <c:pt idx="291">
                  <c:v>52.183200000000006</c:v>
                </c:pt>
                <c:pt idx="292">
                  <c:v>57.323400000000007</c:v>
                </c:pt>
                <c:pt idx="293">
                  <c:v>60.7896</c:v>
                </c:pt>
                <c:pt idx="294">
                  <c:v>62.424100000000003</c:v>
                </c:pt>
                <c:pt idx="295">
                  <c:v>62.743000000000002</c:v>
                </c:pt>
                <c:pt idx="296">
                  <c:v>62.79</c:v>
                </c:pt>
                <c:pt idx="297">
                  <c:v>63.694499999999998</c:v>
                </c:pt>
                <c:pt idx="298">
                  <c:v>66.149699999999996</c:v>
                </c:pt>
                <c:pt idx="299">
                  <c:v>70.110200000000006</c:v>
                </c:pt>
                <c:pt idx="300">
                  <c:v>74.88679999999998</c:v>
                </c:pt>
                <c:pt idx="301">
                  <c:v>79.553700000000006</c:v>
                </c:pt>
                <c:pt idx="302">
                  <c:v>83.389399999999981</c:v>
                </c:pt>
                <c:pt idx="303">
                  <c:v>86.111000000000004</c:v>
                </c:pt>
                <c:pt idx="304">
                  <c:v>87.837300000000013</c:v>
                </c:pt>
                <c:pt idx="305">
                  <c:v>88.890100000000004</c:v>
                </c:pt>
                <c:pt idx="306">
                  <c:v>89.583399999999983</c:v>
                </c:pt>
                <c:pt idx="307">
                  <c:v>90.107500000000002</c:v>
                </c:pt>
                <c:pt idx="308">
                  <c:v>90.522199999999998</c:v>
                </c:pt>
                <c:pt idx="309">
                  <c:v>90.815100000000001</c:v>
                </c:pt>
                <c:pt idx="310">
                  <c:v>90.968199999999996</c:v>
                </c:pt>
                <c:pt idx="311">
                  <c:v>90.992900000000006</c:v>
                </c:pt>
                <c:pt idx="312">
                  <c:v>90.920400000000001</c:v>
                </c:pt>
                <c:pt idx="313">
                  <c:v>90.753500000000003</c:v>
                </c:pt>
                <c:pt idx="314">
                  <c:v>90.4114</c:v>
                </c:pt>
                <c:pt idx="315">
                  <c:v>89.707800000000006</c:v>
                </c:pt>
                <c:pt idx="316">
                  <c:v>88.400700000000001</c:v>
                </c:pt>
                <c:pt idx="317">
                  <c:v>86.314599999999999</c:v>
                </c:pt>
                <c:pt idx="318">
                  <c:v>83.484899999999996</c:v>
                </c:pt>
                <c:pt idx="319">
                  <c:v>80.243600000000001</c:v>
                </c:pt>
                <c:pt idx="320">
                  <c:v>77.179999999999978</c:v>
                </c:pt>
                <c:pt idx="321">
                  <c:v>74.964399999999998</c:v>
                </c:pt>
                <c:pt idx="322">
                  <c:v>74.095299999999995</c:v>
                </c:pt>
                <c:pt idx="323">
                  <c:v>74.675999999999846</c:v>
                </c:pt>
                <c:pt idx="324">
                  <c:v>76.319300000000013</c:v>
                </c:pt>
                <c:pt idx="325">
                  <c:v>78.226900000000001</c:v>
                </c:pt>
                <c:pt idx="326">
                  <c:v>79.4315</c:v>
                </c:pt>
                <c:pt idx="327">
                  <c:v>79.151600000000002</c:v>
                </c:pt>
                <c:pt idx="328">
                  <c:v>77.148700000000005</c:v>
                </c:pt>
                <c:pt idx="329">
                  <c:v>73.9161</c:v>
                </c:pt>
                <c:pt idx="330">
                  <c:v>70.55</c:v>
                </c:pt>
                <c:pt idx="331">
                  <c:v>68.323699999999974</c:v>
                </c:pt>
                <c:pt idx="332">
                  <c:v>68.159699999999987</c:v>
                </c:pt>
                <c:pt idx="333">
                  <c:v>70.248800000000003</c:v>
                </c:pt>
                <c:pt idx="334">
                  <c:v>73.984700000000004</c:v>
                </c:pt>
                <c:pt idx="335">
                  <c:v>78.253200000000007</c:v>
                </c:pt>
                <c:pt idx="336">
                  <c:v>81.943100000000001</c:v>
                </c:pt>
                <c:pt idx="337">
                  <c:v>84.404600000000002</c:v>
                </c:pt>
                <c:pt idx="338">
                  <c:v>85.617199999999997</c:v>
                </c:pt>
                <c:pt idx="339">
                  <c:v>86.016300000000001</c:v>
                </c:pt>
                <c:pt idx="340">
                  <c:v>86.110100000000003</c:v>
                </c:pt>
                <c:pt idx="341">
                  <c:v>86.114900000000006</c:v>
                </c:pt>
                <c:pt idx="342">
                  <c:v>85.831000000000003</c:v>
                </c:pt>
                <c:pt idx="343">
                  <c:v>84.832799999999978</c:v>
                </c:pt>
                <c:pt idx="344">
                  <c:v>82.830299999999994</c:v>
                </c:pt>
                <c:pt idx="345">
                  <c:v>79.963999999999999</c:v>
                </c:pt>
                <c:pt idx="346">
                  <c:v>76.862099999999998</c:v>
                </c:pt>
                <c:pt idx="347">
                  <c:v>74.406499999999994</c:v>
                </c:pt>
                <c:pt idx="348">
                  <c:v>73.2958</c:v>
                </c:pt>
                <c:pt idx="349">
                  <c:v>73.691400000000002</c:v>
                </c:pt>
                <c:pt idx="350">
                  <c:v>75.221500000000006</c:v>
                </c:pt>
                <c:pt idx="351">
                  <c:v>77.298699999999997</c:v>
                </c:pt>
                <c:pt idx="352">
                  <c:v>79.454899999999995</c:v>
                </c:pt>
                <c:pt idx="353">
                  <c:v>81.482100000000003</c:v>
                </c:pt>
                <c:pt idx="354">
                  <c:v>83.364700000000013</c:v>
                </c:pt>
                <c:pt idx="355">
                  <c:v>85.111700000000013</c:v>
                </c:pt>
                <c:pt idx="356">
                  <c:v>86.639600000000002</c:v>
                </c:pt>
                <c:pt idx="357">
                  <c:v>87.795900000000003</c:v>
                </c:pt>
                <c:pt idx="358">
                  <c:v>88.472299999999976</c:v>
                </c:pt>
                <c:pt idx="359">
                  <c:v>88.698299999999975</c:v>
                </c:pt>
                <c:pt idx="360">
                  <c:v>88.654600000000002</c:v>
                </c:pt>
                <c:pt idx="361">
                  <c:v>88.603799999999978</c:v>
                </c:pt>
                <c:pt idx="362">
                  <c:v>88.761200000000002</c:v>
                </c:pt>
                <c:pt idx="363">
                  <c:v>89.188399999999845</c:v>
                </c:pt>
                <c:pt idx="364">
                  <c:v>89.802000000000007</c:v>
                </c:pt>
                <c:pt idx="365">
                  <c:v>90.474599999999995</c:v>
                </c:pt>
                <c:pt idx="366">
                  <c:v>91.116699999999994</c:v>
                </c:pt>
                <c:pt idx="367">
                  <c:v>91.673399999999845</c:v>
                </c:pt>
                <c:pt idx="368">
                  <c:v>92.068200000000004</c:v>
                </c:pt>
                <c:pt idx="369">
                  <c:v>92.165299999999974</c:v>
                </c:pt>
                <c:pt idx="370">
                  <c:v>91.807000000000002</c:v>
                </c:pt>
                <c:pt idx="371">
                  <c:v>90.9084</c:v>
                </c:pt>
                <c:pt idx="372">
                  <c:v>89.506699999999995</c:v>
                </c:pt>
                <c:pt idx="373">
                  <c:v>87.709900000000005</c:v>
                </c:pt>
                <c:pt idx="374">
                  <c:v>85.602599999999981</c:v>
                </c:pt>
                <c:pt idx="375">
                  <c:v>83.197900000000004</c:v>
                </c:pt>
                <c:pt idx="376">
                  <c:v>80.485000000000014</c:v>
                </c:pt>
                <c:pt idx="377">
                  <c:v>77.566599999999994</c:v>
                </c:pt>
                <c:pt idx="378">
                  <c:v>74.805599999999998</c:v>
                </c:pt>
                <c:pt idx="379">
                  <c:v>72.808199999999999</c:v>
                </c:pt>
                <c:pt idx="380">
                  <c:v>72.144800000000004</c:v>
                </c:pt>
                <c:pt idx="381">
                  <c:v>73.013199999999998</c:v>
                </c:pt>
                <c:pt idx="382">
                  <c:v>75.153899999999979</c:v>
                </c:pt>
                <c:pt idx="383">
                  <c:v>78.039599999999993</c:v>
                </c:pt>
                <c:pt idx="384">
                  <c:v>81.124300000000005</c:v>
                </c:pt>
                <c:pt idx="385">
                  <c:v>84.004599999999996</c:v>
                </c:pt>
                <c:pt idx="386">
                  <c:v>86.466200000000001</c:v>
                </c:pt>
                <c:pt idx="387">
                  <c:v>88.447800000000001</c:v>
                </c:pt>
                <c:pt idx="388">
                  <c:v>89.960700000000003</c:v>
                </c:pt>
                <c:pt idx="389">
                  <c:v>91.018699999999995</c:v>
                </c:pt>
                <c:pt idx="390">
                  <c:v>91.628799999999828</c:v>
                </c:pt>
                <c:pt idx="391">
                  <c:v>91.850999999999999</c:v>
                </c:pt>
                <c:pt idx="392">
                  <c:v>91.865699999999975</c:v>
                </c:pt>
                <c:pt idx="393">
                  <c:v>91.938599999999994</c:v>
                </c:pt>
                <c:pt idx="394">
                  <c:v>92.265799999999999</c:v>
                </c:pt>
                <c:pt idx="395">
                  <c:v>92.851299999999995</c:v>
                </c:pt>
                <c:pt idx="396">
                  <c:v>93.533100000000005</c:v>
                </c:pt>
                <c:pt idx="397">
                  <c:v>94.101500000000001</c:v>
                </c:pt>
                <c:pt idx="398">
                  <c:v>94.401899999999998</c:v>
                </c:pt>
                <c:pt idx="399">
                  <c:v>94.384100000000004</c:v>
                </c:pt>
                <c:pt idx="400">
                  <c:v>94.090500000000006</c:v>
                </c:pt>
                <c:pt idx="401">
                  <c:v>93.594099999999997</c:v>
                </c:pt>
                <c:pt idx="402">
                  <c:v>92.931399999999996</c:v>
                </c:pt>
                <c:pt idx="403">
                  <c:v>92.088899999999981</c:v>
                </c:pt>
                <c:pt idx="404">
                  <c:v>91.052799999999948</c:v>
                </c:pt>
                <c:pt idx="405">
                  <c:v>89.87309999999998</c:v>
                </c:pt>
                <c:pt idx="406">
                  <c:v>88.682299999999984</c:v>
                </c:pt>
                <c:pt idx="407">
                  <c:v>87.648399999999981</c:v>
                </c:pt>
                <c:pt idx="408">
                  <c:v>86.906999999999996</c:v>
                </c:pt>
                <c:pt idx="409">
                  <c:v>86.532399999999981</c:v>
                </c:pt>
                <c:pt idx="410">
                  <c:v>86.546199999999999</c:v>
                </c:pt>
                <c:pt idx="411">
                  <c:v>86.928299999999993</c:v>
                </c:pt>
                <c:pt idx="412">
                  <c:v>87.613500000000002</c:v>
                </c:pt>
                <c:pt idx="413">
                  <c:v>88.487399999999994</c:v>
                </c:pt>
                <c:pt idx="414">
                  <c:v>89.402000000000001</c:v>
                </c:pt>
                <c:pt idx="415">
                  <c:v>90.215500000000006</c:v>
                </c:pt>
                <c:pt idx="416">
                  <c:v>90.842000000000013</c:v>
                </c:pt>
                <c:pt idx="417">
                  <c:v>91.284000000000006</c:v>
                </c:pt>
                <c:pt idx="418">
                  <c:v>91.630300000000005</c:v>
                </c:pt>
                <c:pt idx="419">
                  <c:v>92.010999999999996</c:v>
                </c:pt>
                <c:pt idx="420">
                  <c:v>92.522299999999973</c:v>
                </c:pt>
                <c:pt idx="421">
                  <c:v>93.164599999999993</c:v>
                </c:pt>
                <c:pt idx="422">
                  <c:v>93.846000000000004</c:v>
                </c:pt>
                <c:pt idx="423">
                  <c:v>94.448999999999998</c:v>
                </c:pt>
                <c:pt idx="424">
                  <c:v>94.896299999999997</c:v>
                </c:pt>
                <c:pt idx="425">
                  <c:v>95.171299999999974</c:v>
                </c:pt>
                <c:pt idx="426">
                  <c:v>95.302799999999948</c:v>
                </c:pt>
                <c:pt idx="427">
                  <c:v>95.339600000000004</c:v>
                </c:pt>
                <c:pt idx="428">
                  <c:v>95.321100000000001</c:v>
                </c:pt>
                <c:pt idx="429">
                  <c:v>95.250500000000002</c:v>
                </c:pt>
                <c:pt idx="430">
                  <c:v>95.088099999999983</c:v>
                </c:pt>
                <c:pt idx="431">
                  <c:v>94.767099999999999</c:v>
                </c:pt>
                <c:pt idx="432">
                  <c:v>94.220399999999998</c:v>
                </c:pt>
                <c:pt idx="433">
                  <c:v>93.415999999999997</c:v>
                </c:pt>
                <c:pt idx="434">
                  <c:v>92.409899999999993</c:v>
                </c:pt>
                <c:pt idx="435">
                  <c:v>91.388599999999983</c:v>
                </c:pt>
                <c:pt idx="436">
                  <c:v>90.638799999999918</c:v>
                </c:pt>
                <c:pt idx="437">
                  <c:v>90.425899999999999</c:v>
                </c:pt>
                <c:pt idx="438">
                  <c:v>90.863799999999998</c:v>
                </c:pt>
                <c:pt idx="439">
                  <c:v>91.869299999999996</c:v>
                </c:pt>
                <c:pt idx="440">
                  <c:v>93.197500000000005</c:v>
                </c:pt>
                <c:pt idx="441">
                  <c:v>94.528799999999947</c:v>
                </c:pt>
                <c:pt idx="442">
                  <c:v>95.592500000000001</c:v>
                </c:pt>
                <c:pt idx="443">
                  <c:v>96.272599999999983</c:v>
                </c:pt>
                <c:pt idx="444">
                  <c:v>96.615099999999998</c:v>
                </c:pt>
                <c:pt idx="445">
                  <c:v>96.743799999999993</c:v>
                </c:pt>
                <c:pt idx="446">
                  <c:v>96.768799999999999</c:v>
                </c:pt>
                <c:pt idx="447">
                  <c:v>96.745400000000004</c:v>
                </c:pt>
                <c:pt idx="448">
                  <c:v>96.676599999999979</c:v>
                </c:pt>
                <c:pt idx="449">
                  <c:v>96.534300000000002</c:v>
                </c:pt>
                <c:pt idx="450">
                  <c:v>96.283299999999997</c:v>
                </c:pt>
                <c:pt idx="451">
                  <c:v>95.899799999999999</c:v>
                </c:pt>
                <c:pt idx="452">
                  <c:v>95.377499999999998</c:v>
                </c:pt>
                <c:pt idx="453">
                  <c:v>94.716999999999999</c:v>
                </c:pt>
                <c:pt idx="454">
                  <c:v>93.909400000000005</c:v>
                </c:pt>
                <c:pt idx="455">
                  <c:v>92.935500000000005</c:v>
                </c:pt>
                <c:pt idx="456">
                  <c:v>91.796099999999996</c:v>
                </c:pt>
                <c:pt idx="457">
                  <c:v>90.562000000000012</c:v>
                </c:pt>
                <c:pt idx="458">
                  <c:v>89.418899999999994</c:v>
                </c:pt>
                <c:pt idx="459">
                  <c:v>88.652499999999918</c:v>
                </c:pt>
                <c:pt idx="460">
                  <c:v>88.533600000000007</c:v>
                </c:pt>
                <c:pt idx="461">
                  <c:v>89.165599999999998</c:v>
                </c:pt>
                <c:pt idx="462">
                  <c:v>90.431299999999993</c:v>
                </c:pt>
                <c:pt idx="463">
                  <c:v>92.07089999999998</c:v>
                </c:pt>
                <c:pt idx="464">
                  <c:v>93.791899999999998</c:v>
                </c:pt>
                <c:pt idx="465">
                  <c:v>95.338999999999999</c:v>
                </c:pt>
                <c:pt idx="466">
                  <c:v>96.540700000000001</c:v>
                </c:pt>
                <c:pt idx="467">
                  <c:v>97.344700000000003</c:v>
                </c:pt>
                <c:pt idx="468">
                  <c:v>97.814800000000005</c:v>
                </c:pt>
                <c:pt idx="469">
                  <c:v>98.070599999999999</c:v>
                </c:pt>
                <c:pt idx="470">
                  <c:v>98.219899999999996</c:v>
                </c:pt>
                <c:pt idx="471">
                  <c:v>98.325699999999983</c:v>
                </c:pt>
                <c:pt idx="472">
                  <c:v>98.412700000000001</c:v>
                </c:pt>
                <c:pt idx="473">
                  <c:v>98.488600000000005</c:v>
                </c:pt>
                <c:pt idx="474">
                  <c:v>98.560400000000001</c:v>
                </c:pt>
                <c:pt idx="475">
                  <c:v>98.638499999999979</c:v>
                </c:pt>
                <c:pt idx="476">
                  <c:v>98.728899999999982</c:v>
                </c:pt>
                <c:pt idx="477">
                  <c:v>98.826399999999978</c:v>
                </c:pt>
                <c:pt idx="478">
                  <c:v>98.917500000000004</c:v>
                </c:pt>
                <c:pt idx="479">
                  <c:v>98.989800000000002</c:v>
                </c:pt>
                <c:pt idx="480">
                  <c:v>99.038899999999998</c:v>
                </c:pt>
                <c:pt idx="481">
                  <c:v>99.069100000000006</c:v>
                </c:pt>
                <c:pt idx="482">
                  <c:v>99.087599999999995</c:v>
                </c:pt>
                <c:pt idx="483">
                  <c:v>99.098799999999983</c:v>
                </c:pt>
                <c:pt idx="484">
                  <c:v>99.100899999999982</c:v>
                </c:pt>
                <c:pt idx="485">
                  <c:v>99.087000000000003</c:v>
                </c:pt>
                <c:pt idx="486">
                  <c:v>99.0488</c:v>
                </c:pt>
                <c:pt idx="487">
                  <c:v>98.983000000000004</c:v>
                </c:pt>
                <c:pt idx="488">
                  <c:v>98.894599999999997</c:v>
                </c:pt>
                <c:pt idx="489">
                  <c:v>98.797300000000007</c:v>
                </c:pt>
                <c:pt idx="490">
                  <c:v>98.711200000000005</c:v>
                </c:pt>
                <c:pt idx="491">
                  <c:v>98.654899999999998</c:v>
                </c:pt>
                <c:pt idx="492">
                  <c:v>98.637500000000003</c:v>
                </c:pt>
                <c:pt idx="493">
                  <c:v>98.652299999999983</c:v>
                </c:pt>
                <c:pt idx="494">
                  <c:v>98.681299999999993</c:v>
                </c:pt>
                <c:pt idx="495">
                  <c:v>98.704099999999997</c:v>
                </c:pt>
                <c:pt idx="496">
                  <c:v>98.7059</c:v>
                </c:pt>
                <c:pt idx="497">
                  <c:v>98.680299999999974</c:v>
                </c:pt>
                <c:pt idx="498">
                  <c:v>98.625399999999829</c:v>
                </c:pt>
                <c:pt idx="499">
                  <c:v>98.5411</c:v>
                </c:pt>
                <c:pt idx="500">
                  <c:v>98.426699999999997</c:v>
                </c:pt>
                <c:pt idx="501">
                  <c:v>98.283500000000004</c:v>
                </c:pt>
                <c:pt idx="502">
                  <c:v>98.118899999999982</c:v>
                </c:pt>
                <c:pt idx="503">
                  <c:v>97.948400000000007</c:v>
                </c:pt>
                <c:pt idx="504">
                  <c:v>97.793700000000001</c:v>
                </c:pt>
                <c:pt idx="505">
                  <c:v>97.674399999999977</c:v>
                </c:pt>
                <c:pt idx="506">
                  <c:v>97.597899999999996</c:v>
                </c:pt>
                <c:pt idx="507">
                  <c:v>97.553799999999981</c:v>
                </c:pt>
                <c:pt idx="508">
                  <c:v>97.517300000000006</c:v>
                </c:pt>
                <c:pt idx="509">
                  <c:v>97.458399999999983</c:v>
                </c:pt>
                <c:pt idx="510">
                  <c:v>97.356999999999999</c:v>
                </c:pt>
                <c:pt idx="511">
                  <c:v>97.221700000000013</c:v>
                </c:pt>
                <c:pt idx="512">
                  <c:v>97.095600000000005</c:v>
                </c:pt>
                <c:pt idx="513">
                  <c:v>97.034499999999994</c:v>
                </c:pt>
                <c:pt idx="514">
                  <c:v>97.069199999999995</c:v>
                </c:pt>
                <c:pt idx="515">
                  <c:v>97.191800000000001</c:v>
                </c:pt>
                <c:pt idx="516">
                  <c:v>97.36839999999998</c:v>
                </c:pt>
                <c:pt idx="517">
                  <c:v>97.560300000000012</c:v>
                </c:pt>
                <c:pt idx="518">
                  <c:v>97.737099999999998</c:v>
                </c:pt>
                <c:pt idx="519">
                  <c:v>97.882399999999947</c:v>
                </c:pt>
                <c:pt idx="520">
                  <c:v>97.9923</c:v>
                </c:pt>
                <c:pt idx="521">
                  <c:v>98.068700000000007</c:v>
                </c:pt>
                <c:pt idx="522">
                  <c:v>98.111199999999997</c:v>
                </c:pt>
                <c:pt idx="523">
                  <c:v>98.113200000000006</c:v>
                </c:pt>
                <c:pt idx="524">
                  <c:v>98.069000000000003</c:v>
                </c:pt>
                <c:pt idx="525">
                  <c:v>97.985100000000003</c:v>
                </c:pt>
                <c:pt idx="526">
                  <c:v>97.885999999999981</c:v>
                </c:pt>
                <c:pt idx="527">
                  <c:v>97.805999999999983</c:v>
                </c:pt>
                <c:pt idx="528">
                  <c:v>97.771299999999997</c:v>
                </c:pt>
                <c:pt idx="529">
                  <c:v>97.787400000000005</c:v>
                </c:pt>
                <c:pt idx="530">
                  <c:v>97.840999999999994</c:v>
                </c:pt>
                <c:pt idx="531">
                  <c:v>97.9131</c:v>
                </c:pt>
                <c:pt idx="532">
                  <c:v>97.989599999999996</c:v>
                </c:pt>
                <c:pt idx="533">
                  <c:v>98.062200000000004</c:v>
                </c:pt>
                <c:pt idx="534">
                  <c:v>98.125999999999948</c:v>
                </c:pt>
                <c:pt idx="535">
                  <c:v>98.178299999999979</c:v>
                </c:pt>
                <c:pt idx="536">
                  <c:v>98.220399999999998</c:v>
                </c:pt>
                <c:pt idx="537">
                  <c:v>98.258499999999998</c:v>
                </c:pt>
                <c:pt idx="538">
                  <c:v>98.301699999999997</c:v>
                </c:pt>
                <c:pt idx="539">
                  <c:v>98.355899999999977</c:v>
                </c:pt>
                <c:pt idx="540">
                  <c:v>98.419600000000003</c:v>
                </c:pt>
                <c:pt idx="541">
                  <c:v>98.4833</c:v>
                </c:pt>
                <c:pt idx="542">
                  <c:v>98.534000000000006</c:v>
                </c:pt>
                <c:pt idx="543">
                  <c:v>98.562899999999999</c:v>
                </c:pt>
                <c:pt idx="544">
                  <c:v>98.571700000000007</c:v>
                </c:pt>
                <c:pt idx="545">
                  <c:v>98.575899999999947</c:v>
                </c:pt>
                <c:pt idx="546">
                  <c:v>98.598799999999983</c:v>
                </c:pt>
                <c:pt idx="547">
                  <c:v>98.660899999999998</c:v>
                </c:pt>
                <c:pt idx="548">
                  <c:v>98.769400000000005</c:v>
                </c:pt>
                <c:pt idx="549">
                  <c:v>98.916499999999999</c:v>
                </c:pt>
                <c:pt idx="550">
                  <c:v>99.082799999999978</c:v>
                </c:pt>
                <c:pt idx="551">
                  <c:v>99.245400000000004</c:v>
                </c:pt>
                <c:pt idx="552">
                  <c:v>99.385000000000005</c:v>
                </c:pt>
                <c:pt idx="553">
                  <c:v>99.493799999999993</c:v>
                </c:pt>
                <c:pt idx="554">
                  <c:v>99.577500000000001</c:v>
                </c:pt>
                <c:pt idx="555">
                  <c:v>99.6494</c:v>
                </c:pt>
                <c:pt idx="556">
                  <c:v>99.711799999999997</c:v>
                </c:pt>
                <c:pt idx="557">
                  <c:v>99.737300000000005</c:v>
                </c:pt>
                <c:pt idx="558">
                  <c:v>99.669399999999982</c:v>
                </c:pt>
                <c:pt idx="559">
                  <c:v>99.463800000000006</c:v>
                </c:pt>
                <c:pt idx="560">
                  <c:v>99.148300000000006</c:v>
                </c:pt>
                <c:pt idx="561">
                  <c:v>98.8309</c:v>
                </c:pt>
                <c:pt idx="562">
                  <c:v>98.619799999999998</c:v>
                </c:pt>
                <c:pt idx="563">
                  <c:v>98.546000000000006</c:v>
                </c:pt>
                <c:pt idx="564">
                  <c:v>98.566900000000004</c:v>
                </c:pt>
                <c:pt idx="565">
                  <c:v>98.615300000000005</c:v>
                </c:pt>
                <c:pt idx="566">
                  <c:v>98.641800000000003</c:v>
                </c:pt>
                <c:pt idx="567">
                  <c:v>98.631500000000003</c:v>
                </c:pt>
                <c:pt idx="568">
                  <c:v>98.597300000000004</c:v>
                </c:pt>
                <c:pt idx="569">
                  <c:v>98.558999999999983</c:v>
                </c:pt>
                <c:pt idx="570">
                  <c:v>98.525399999999948</c:v>
                </c:pt>
                <c:pt idx="571">
                  <c:v>98.491200000000006</c:v>
                </c:pt>
                <c:pt idx="572">
                  <c:v>98.444699999999997</c:v>
                </c:pt>
                <c:pt idx="573">
                  <c:v>98.377899999999983</c:v>
                </c:pt>
                <c:pt idx="574">
                  <c:v>98.291399999999996</c:v>
                </c:pt>
                <c:pt idx="575">
                  <c:v>98.19289999999998</c:v>
                </c:pt>
                <c:pt idx="576">
                  <c:v>98.092600000000004</c:v>
                </c:pt>
                <c:pt idx="577">
                  <c:v>97.999200000000002</c:v>
                </c:pt>
                <c:pt idx="578">
                  <c:v>97.918899999999994</c:v>
                </c:pt>
                <c:pt idx="579">
                  <c:v>97.854799999999983</c:v>
                </c:pt>
                <c:pt idx="580">
                  <c:v>97.807599999999994</c:v>
                </c:pt>
                <c:pt idx="581">
                  <c:v>97.775899999999979</c:v>
                </c:pt>
                <c:pt idx="582">
                  <c:v>97.757000000000005</c:v>
                </c:pt>
                <c:pt idx="583">
                  <c:v>97.747600000000006</c:v>
                </c:pt>
                <c:pt idx="584">
                  <c:v>97.744600000000005</c:v>
                </c:pt>
                <c:pt idx="585">
                  <c:v>97.743899999999996</c:v>
                </c:pt>
                <c:pt idx="586">
                  <c:v>97.740300000000005</c:v>
                </c:pt>
                <c:pt idx="587">
                  <c:v>97.727800000000002</c:v>
                </c:pt>
                <c:pt idx="588">
                  <c:v>97.703400000000002</c:v>
                </c:pt>
                <c:pt idx="589">
                  <c:v>97.671099999999981</c:v>
                </c:pt>
                <c:pt idx="590">
                  <c:v>97.642700000000005</c:v>
                </c:pt>
                <c:pt idx="591">
                  <c:v>97.634399999999999</c:v>
                </c:pt>
                <c:pt idx="592">
                  <c:v>97.659399999999948</c:v>
                </c:pt>
                <c:pt idx="593">
                  <c:v>97.722299999999976</c:v>
                </c:pt>
                <c:pt idx="594">
                  <c:v>97.818200000000004</c:v>
                </c:pt>
                <c:pt idx="595">
                  <c:v>97.935400000000001</c:v>
                </c:pt>
                <c:pt idx="596">
                  <c:v>98.060300000000012</c:v>
                </c:pt>
                <c:pt idx="597">
                  <c:v>98.183399999999978</c:v>
                </c:pt>
                <c:pt idx="598">
                  <c:v>98.303299999999993</c:v>
                </c:pt>
                <c:pt idx="599">
                  <c:v>98.429300000000012</c:v>
                </c:pt>
                <c:pt idx="600">
                  <c:v>98.579699999999974</c:v>
                </c:pt>
                <c:pt idx="601">
                  <c:v>98.775599999999983</c:v>
                </c:pt>
                <c:pt idx="602">
                  <c:v>99.02979999999998</c:v>
                </c:pt>
                <c:pt idx="603">
                  <c:v>99.334000000000003</c:v>
                </c:pt>
                <c:pt idx="604">
                  <c:v>99.649000000000001</c:v>
                </c:pt>
                <c:pt idx="605">
                  <c:v>99.9148</c:v>
                </c:pt>
                <c:pt idx="606">
                  <c:v>100.087</c:v>
                </c:pt>
                <c:pt idx="607">
                  <c:v>100.172</c:v>
                </c:pt>
                <c:pt idx="608">
                  <c:v>100.22</c:v>
                </c:pt>
                <c:pt idx="609">
                  <c:v>100.29</c:v>
                </c:pt>
                <c:pt idx="610">
                  <c:v>100.417</c:v>
                </c:pt>
                <c:pt idx="611">
                  <c:v>100.578</c:v>
                </c:pt>
                <c:pt idx="612">
                  <c:v>100.63500000000001</c:v>
                </c:pt>
                <c:pt idx="613">
                  <c:v>100.40300000000001</c:v>
                </c:pt>
                <c:pt idx="614">
                  <c:v>99.915999999999997</c:v>
                </c:pt>
                <c:pt idx="615">
                  <c:v>99.405600000000007</c:v>
                </c:pt>
                <c:pt idx="616">
                  <c:v>99.006100000000004</c:v>
                </c:pt>
                <c:pt idx="617">
                  <c:v>98.725799999999978</c:v>
                </c:pt>
                <c:pt idx="618">
                  <c:v>98.536500000000004</c:v>
                </c:pt>
                <c:pt idx="619">
                  <c:v>98.412700000000001</c:v>
                </c:pt>
                <c:pt idx="620">
                  <c:v>98.336100000000002</c:v>
                </c:pt>
                <c:pt idx="621">
                  <c:v>98.292400000000001</c:v>
                </c:pt>
                <c:pt idx="622">
                  <c:v>98.268000000000001</c:v>
                </c:pt>
                <c:pt idx="623">
                  <c:v>98.25</c:v>
                </c:pt>
                <c:pt idx="624">
                  <c:v>98.228799999999978</c:v>
                </c:pt>
                <c:pt idx="625">
                  <c:v>98.200700000000012</c:v>
                </c:pt>
                <c:pt idx="626">
                  <c:v>98.1678</c:v>
                </c:pt>
                <c:pt idx="627">
                  <c:v>98.134900000000002</c:v>
                </c:pt>
                <c:pt idx="628">
                  <c:v>98.105599999999981</c:v>
                </c:pt>
                <c:pt idx="629">
                  <c:v>98.080200000000005</c:v>
                </c:pt>
                <c:pt idx="630">
                  <c:v>98.056399999999982</c:v>
                </c:pt>
                <c:pt idx="631">
                  <c:v>98.0304</c:v>
                </c:pt>
                <c:pt idx="632">
                  <c:v>97.999200000000002</c:v>
                </c:pt>
                <c:pt idx="633">
                  <c:v>97.962100000000007</c:v>
                </c:pt>
                <c:pt idx="634">
                  <c:v>97.9208</c:v>
                </c:pt>
                <c:pt idx="635">
                  <c:v>97.879299999999986</c:v>
                </c:pt>
                <c:pt idx="636">
                  <c:v>97.842299999999994</c:v>
                </c:pt>
                <c:pt idx="637">
                  <c:v>97.813699999999997</c:v>
                </c:pt>
                <c:pt idx="638">
                  <c:v>97.794300000000007</c:v>
                </c:pt>
                <c:pt idx="639">
                  <c:v>97.782200000000003</c:v>
                </c:pt>
                <c:pt idx="640">
                  <c:v>97.772399999999948</c:v>
                </c:pt>
                <c:pt idx="641">
                  <c:v>97.759399999999999</c:v>
                </c:pt>
                <c:pt idx="642">
                  <c:v>97.738299999999995</c:v>
                </c:pt>
                <c:pt idx="643">
                  <c:v>97.706700000000012</c:v>
                </c:pt>
                <c:pt idx="644">
                  <c:v>97.665000000000006</c:v>
                </c:pt>
                <c:pt idx="645">
                  <c:v>97.615699999999975</c:v>
                </c:pt>
                <c:pt idx="646">
                  <c:v>97.562899999999999</c:v>
                </c:pt>
                <c:pt idx="647">
                  <c:v>97.510099999999994</c:v>
                </c:pt>
                <c:pt idx="648">
                  <c:v>97.460599999999999</c:v>
                </c:pt>
                <c:pt idx="649">
                  <c:v>97.416300000000007</c:v>
                </c:pt>
                <c:pt idx="650">
                  <c:v>97.378699999999981</c:v>
                </c:pt>
                <c:pt idx="651">
                  <c:v>97.348399999999998</c:v>
                </c:pt>
                <c:pt idx="652">
                  <c:v>97.324700000000007</c:v>
                </c:pt>
                <c:pt idx="653">
                  <c:v>97.305399999999977</c:v>
                </c:pt>
                <c:pt idx="654">
                  <c:v>97.287499999999994</c:v>
                </c:pt>
                <c:pt idx="655">
                  <c:v>97.268500000000003</c:v>
                </c:pt>
                <c:pt idx="656">
                  <c:v>97.248199999999997</c:v>
                </c:pt>
                <c:pt idx="657">
                  <c:v>97.228899999999982</c:v>
                </c:pt>
                <c:pt idx="658">
                  <c:v>97.213499999999996</c:v>
                </c:pt>
                <c:pt idx="659">
                  <c:v>97.202500000000001</c:v>
                </c:pt>
                <c:pt idx="660">
                  <c:v>97.191699999999997</c:v>
                </c:pt>
                <c:pt idx="661">
                  <c:v>97.172899999999828</c:v>
                </c:pt>
                <c:pt idx="662">
                  <c:v>97.137</c:v>
                </c:pt>
                <c:pt idx="663">
                  <c:v>97.078199999999981</c:v>
                </c:pt>
                <c:pt idx="664">
                  <c:v>96.996799999999993</c:v>
                </c:pt>
                <c:pt idx="665">
                  <c:v>96.898700000000005</c:v>
                </c:pt>
                <c:pt idx="666">
                  <c:v>96.792599999999993</c:v>
                </c:pt>
                <c:pt idx="667">
                  <c:v>96.686399999999978</c:v>
                </c:pt>
                <c:pt idx="668">
                  <c:v>96.5852</c:v>
                </c:pt>
                <c:pt idx="669">
                  <c:v>96.489599999999996</c:v>
                </c:pt>
                <c:pt idx="670">
                  <c:v>96.3977</c:v>
                </c:pt>
                <c:pt idx="671">
                  <c:v>96.305699999999973</c:v>
                </c:pt>
                <c:pt idx="672">
                  <c:v>96.210700000000003</c:v>
                </c:pt>
                <c:pt idx="673">
                  <c:v>96.110900000000001</c:v>
                </c:pt>
                <c:pt idx="674">
                  <c:v>96.007099999999994</c:v>
                </c:pt>
                <c:pt idx="675">
                  <c:v>95.902000000000001</c:v>
                </c:pt>
                <c:pt idx="676">
                  <c:v>95.800399999999982</c:v>
                </c:pt>
                <c:pt idx="677">
                  <c:v>95.708500000000001</c:v>
                </c:pt>
                <c:pt idx="678">
                  <c:v>95.632999999999981</c:v>
                </c:pt>
                <c:pt idx="679">
                  <c:v>95.579099999999983</c:v>
                </c:pt>
                <c:pt idx="680">
                  <c:v>95.548699999999997</c:v>
                </c:pt>
                <c:pt idx="681">
                  <c:v>95.539699999999996</c:v>
                </c:pt>
                <c:pt idx="682">
                  <c:v>95.546999999999997</c:v>
                </c:pt>
                <c:pt idx="683">
                  <c:v>95.564499999999995</c:v>
                </c:pt>
                <c:pt idx="684">
                  <c:v>95.587500000000006</c:v>
                </c:pt>
                <c:pt idx="685">
                  <c:v>95.612499999999983</c:v>
                </c:pt>
                <c:pt idx="686">
                  <c:v>95.636899999999983</c:v>
                </c:pt>
                <c:pt idx="687">
                  <c:v>95.657999999999987</c:v>
                </c:pt>
                <c:pt idx="688">
                  <c:v>95.673099999999977</c:v>
                </c:pt>
                <c:pt idx="689">
                  <c:v>95.679099999999977</c:v>
                </c:pt>
                <c:pt idx="690">
                  <c:v>95.670099999999948</c:v>
                </c:pt>
                <c:pt idx="691">
                  <c:v>95.633300000000006</c:v>
                </c:pt>
                <c:pt idx="692">
                  <c:v>95.546300000000002</c:v>
                </c:pt>
                <c:pt idx="693">
                  <c:v>95.380499999999998</c:v>
                </c:pt>
                <c:pt idx="694">
                  <c:v>95.112499999999983</c:v>
                </c:pt>
                <c:pt idx="695">
                  <c:v>94.740600000000001</c:v>
                </c:pt>
                <c:pt idx="696">
                  <c:v>94.296599999999998</c:v>
                </c:pt>
                <c:pt idx="697">
                  <c:v>93.843100000000007</c:v>
                </c:pt>
                <c:pt idx="698">
                  <c:v>93.4529</c:v>
                </c:pt>
                <c:pt idx="699">
                  <c:v>93.181799999999981</c:v>
                </c:pt>
                <c:pt idx="700">
                  <c:v>93.047899999999998</c:v>
                </c:pt>
                <c:pt idx="701">
                  <c:v>93.02849999999998</c:v>
                </c:pt>
                <c:pt idx="702">
                  <c:v>93.074100000000001</c:v>
                </c:pt>
                <c:pt idx="703">
                  <c:v>93.128399999999829</c:v>
                </c:pt>
                <c:pt idx="704">
                  <c:v>93.144599999999997</c:v>
                </c:pt>
                <c:pt idx="705">
                  <c:v>93.091899999999995</c:v>
                </c:pt>
                <c:pt idx="706">
                  <c:v>92.956800000000001</c:v>
                </c:pt>
                <c:pt idx="707">
                  <c:v>92.744</c:v>
                </c:pt>
                <c:pt idx="708">
                  <c:v>92.479200000000006</c:v>
                </c:pt>
                <c:pt idx="709">
                  <c:v>92.206800000000001</c:v>
                </c:pt>
                <c:pt idx="710">
                  <c:v>91.979100000000003</c:v>
                </c:pt>
                <c:pt idx="711">
                  <c:v>91.835499999999982</c:v>
                </c:pt>
                <c:pt idx="712">
                  <c:v>91.783100000000005</c:v>
                </c:pt>
                <c:pt idx="713">
                  <c:v>91.790499999999994</c:v>
                </c:pt>
                <c:pt idx="714">
                  <c:v>91.799700000000001</c:v>
                </c:pt>
                <c:pt idx="715">
                  <c:v>91.750299999999996</c:v>
                </c:pt>
                <c:pt idx="716">
                  <c:v>91.601799999999983</c:v>
                </c:pt>
                <c:pt idx="717">
                  <c:v>91.3416</c:v>
                </c:pt>
                <c:pt idx="718">
                  <c:v>90.976299999999995</c:v>
                </c:pt>
                <c:pt idx="719">
                  <c:v>90.514200000000002</c:v>
                </c:pt>
                <c:pt idx="720">
                  <c:v>89.950800000000001</c:v>
                </c:pt>
                <c:pt idx="721">
                  <c:v>89.266900000000007</c:v>
                </c:pt>
                <c:pt idx="722">
                  <c:v>88.441400000000002</c:v>
                </c:pt>
                <c:pt idx="723">
                  <c:v>87.471000000000004</c:v>
                </c:pt>
                <c:pt idx="724">
                  <c:v>86.386399999999981</c:v>
                </c:pt>
                <c:pt idx="725">
                  <c:v>85.253399999999999</c:v>
                </c:pt>
                <c:pt idx="726">
                  <c:v>84.1571</c:v>
                </c:pt>
                <c:pt idx="727">
                  <c:v>83.17319999999998</c:v>
                </c:pt>
                <c:pt idx="728">
                  <c:v>82.3416</c:v>
                </c:pt>
                <c:pt idx="729">
                  <c:v>81.656199999999998</c:v>
                </c:pt>
                <c:pt idx="730">
                  <c:v>81.076499999999982</c:v>
                </c:pt>
                <c:pt idx="731">
                  <c:v>80.5505</c:v>
                </c:pt>
                <c:pt idx="732">
                  <c:v>80.031599999999997</c:v>
                </c:pt>
                <c:pt idx="733">
                  <c:v>79.473600000000005</c:v>
                </c:pt>
                <c:pt idx="734">
                  <c:v>78.809600000000003</c:v>
                </c:pt>
                <c:pt idx="735">
                  <c:v>77.934399999999997</c:v>
                </c:pt>
                <c:pt idx="736">
                  <c:v>76.718199999999996</c:v>
                </c:pt>
                <c:pt idx="737">
                  <c:v>75.057300000000012</c:v>
                </c:pt>
                <c:pt idx="738">
                  <c:v>72.944800000000001</c:v>
                </c:pt>
                <c:pt idx="739">
                  <c:v>70.515799999999999</c:v>
                </c:pt>
                <c:pt idx="740">
                  <c:v>68.026399999999981</c:v>
                </c:pt>
                <c:pt idx="741">
                  <c:v>65.763400000000004</c:v>
                </c:pt>
                <c:pt idx="742">
                  <c:v>63.932200000000002</c:v>
                </c:pt>
                <c:pt idx="743">
                  <c:v>62.595500000000001</c:v>
                </c:pt>
                <c:pt idx="744">
                  <c:v>61.693100000000001</c:v>
                </c:pt>
                <c:pt idx="745">
                  <c:v>61.122200000000007</c:v>
                </c:pt>
                <c:pt idx="746">
                  <c:v>60.822899999999997</c:v>
                </c:pt>
                <c:pt idx="747">
                  <c:v>60.822899999999997</c:v>
                </c:pt>
                <c:pt idx="748">
                  <c:v>61.223700000000001</c:v>
                </c:pt>
                <c:pt idx="749">
                  <c:v>62.146099999999997</c:v>
                </c:pt>
                <c:pt idx="750">
                  <c:v>63.664000000000001</c:v>
                </c:pt>
                <c:pt idx="751">
                  <c:v>65.760900000000007</c:v>
                </c:pt>
                <c:pt idx="752">
                  <c:v>68.321799999999982</c:v>
                </c:pt>
                <c:pt idx="753">
                  <c:v>71.159199999999998</c:v>
                </c:pt>
                <c:pt idx="754">
                  <c:v>74.056899999999999</c:v>
                </c:pt>
                <c:pt idx="755">
                  <c:v>76.814099999999996</c:v>
                </c:pt>
                <c:pt idx="756">
                  <c:v>79.27679999999998</c:v>
                </c:pt>
                <c:pt idx="757">
                  <c:v>81.352199999999982</c:v>
                </c:pt>
                <c:pt idx="758">
                  <c:v>83.008499999999998</c:v>
                </c:pt>
                <c:pt idx="759">
                  <c:v>84.263099999999994</c:v>
                </c:pt>
                <c:pt idx="760">
                  <c:v>85.168000000000006</c:v>
                </c:pt>
                <c:pt idx="761">
                  <c:v>85.797799999999995</c:v>
                </c:pt>
                <c:pt idx="762">
                  <c:v>86.242900000000006</c:v>
                </c:pt>
                <c:pt idx="763">
                  <c:v>86.602099999999979</c:v>
                </c:pt>
                <c:pt idx="764">
                  <c:v>86.971100000000007</c:v>
                </c:pt>
                <c:pt idx="765">
                  <c:v>87.423000000000002</c:v>
                </c:pt>
                <c:pt idx="766">
                  <c:v>87.989800000000002</c:v>
                </c:pt>
                <c:pt idx="767">
                  <c:v>88.656399999999948</c:v>
                </c:pt>
                <c:pt idx="768">
                  <c:v>89.373499999999979</c:v>
                </c:pt>
                <c:pt idx="769">
                  <c:v>90.082699999999974</c:v>
                </c:pt>
                <c:pt idx="770">
                  <c:v>90.738799999999998</c:v>
                </c:pt>
                <c:pt idx="771">
                  <c:v>91.317800000000005</c:v>
                </c:pt>
                <c:pt idx="772">
                  <c:v>91.810100000000006</c:v>
                </c:pt>
                <c:pt idx="773">
                  <c:v>92.210899999999995</c:v>
                </c:pt>
                <c:pt idx="774">
                  <c:v>92.517300000000006</c:v>
                </c:pt>
                <c:pt idx="775">
                  <c:v>92.731800000000007</c:v>
                </c:pt>
                <c:pt idx="776">
                  <c:v>92.866100000000003</c:v>
                </c:pt>
                <c:pt idx="777">
                  <c:v>92.940700000000007</c:v>
                </c:pt>
                <c:pt idx="778">
                  <c:v>92.977599999999995</c:v>
                </c:pt>
                <c:pt idx="779">
                  <c:v>92.993799999999993</c:v>
                </c:pt>
                <c:pt idx="780">
                  <c:v>92.998099999999994</c:v>
                </c:pt>
                <c:pt idx="781">
                  <c:v>92.994500000000002</c:v>
                </c:pt>
                <c:pt idx="782">
                  <c:v>92.986599999999996</c:v>
                </c:pt>
                <c:pt idx="783">
                  <c:v>92.979799999999983</c:v>
                </c:pt>
                <c:pt idx="784">
                  <c:v>92.980099999999993</c:v>
                </c:pt>
                <c:pt idx="785">
                  <c:v>92.992400000000004</c:v>
                </c:pt>
                <c:pt idx="786">
                  <c:v>93.0184</c:v>
                </c:pt>
                <c:pt idx="787">
                  <c:v>93.057699999999997</c:v>
                </c:pt>
                <c:pt idx="788">
                  <c:v>93.108699999999985</c:v>
                </c:pt>
                <c:pt idx="789">
                  <c:v>93.169300000000007</c:v>
                </c:pt>
                <c:pt idx="790">
                  <c:v>93.237300000000005</c:v>
                </c:pt>
                <c:pt idx="791">
                  <c:v>93.31</c:v>
                </c:pt>
                <c:pt idx="792">
                  <c:v>93.384699999999995</c:v>
                </c:pt>
                <c:pt idx="793">
                  <c:v>93.459400000000002</c:v>
                </c:pt>
                <c:pt idx="794">
                  <c:v>93.531999999999996</c:v>
                </c:pt>
                <c:pt idx="795">
                  <c:v>93.6006</c:v>
                </c:pt>
                <c:pt idx="796">
                  <c:v>93.663399999999982</c:v>
                </c:pt>
                <c:pt idx="797">
                  <c:v>93.718300000000013</c:v>
                </c:pt>
                <c:pt idx="798">
                  <c:v>93.764399999999995</c:v>
                </c:pt>
                <c:pt idx="799">
                  <c:v>93.8018</c:v>
                </c:pt>
                <c:pt idx="800">
                  <c:v>93.831800000000001</c:v>
                </c:pt>
                <c:pt idx="801">
                  <c:v>93.855499999999978</c:v>
                </c:pt>
                <c:pt idx="802">
                  <c:v>93.873599999999982</c:v>
                </c:pt>
                <c:pt idx="803">
                  <c:v>93.886200000000002</c:v>
                </c:pt>
                <c:pt idx="804">
                  <c:v>93.893500000000003</c:v>
                </c:pt>
                <c:pt idx="805">
                  <c:v>93.896100000000004</c:v>
                </c:pt>
                <c:pt idx="806">
                  <c:v>93.894800000000004</c:v>
                </c:pt>
                <c:pt idx="807">
                  <c:v>93.890600000000006</c:v>
                </c:pt>
                <c:pt idx="808">
                  <c:v>93.883799999999979</c:v>
                </c:pt>
                <c:pt idx="809">
                  <c:v>93.873699999999985</c:v>
                </c:pt>
                <c:pt idx="810">
                  <c:v>93.85899999999998</c:v>
                </c:pt>
                <c:pt idx="811">
                  <c:v>93.837999999999994</c:v>
                </c:pt>
                <c:pt idx="812">
                  <c:v>93.809700000000007</c:v>
                </c:pt>
                <c:pt idx="813">
                  <c:v>93.77379999999998</c:v>
                </c:pt>
                <c:pt idx="814">
                  <c:v>93.731899999999996</c:v>
                </c:pt>
                <c:pt idx="815">
                  <c:v>93.686599999999999</c:v>
                </c:pt>
                <c:pt idx="816">
                  <c:v>93.641599999999997</c:v>
                </c:pt>
                <c:pt idx="817">
                  <c:v>93.600799999999978</c:v>
                </c:pt>
                <c:pt idx="818">
                  <c:v>93.567400000000006</c:v>
                </c:pt>
                <c:pt idx="819">
                  <c:v>93.5441</c:v>
                </c:pt>
                <c:pt idx="820">
                  <c:v>93.532600000000002</c:v>
                </c:pt>
                <c:pt idx="821">
                  <c:v>93.534000000000006</c:v>
                </c:pt>
                <c:pt idx="822">
                  <c:v>93.548500000000004</c:v>
                </c:pt>
                <c:pt idx="823">
                  <c:v>93.575799999999845</c:v>
                </c:pt>
                <c:pt idx="824">
                  <c:v>93.614999999999995</c:v>
                </c:pt>
                <c:pt idx="825">
                  <c:v>93.665000000000006</c:v>
                </c:pt>
                <c:pt idx="826">
                  <c:v>93.724500000000006</c:v>
                </c:pt>
                <c:pt idx="827">
                  <c:v>93.792100000000005</c:v>
                </c:pt>
                <c:pt idx="828">
                  <c:v>93.866299999999995</c:v>
                </c:pt>
                <c:pt idx="829">
                  <c:v>93.946100000000001</c:v>
                </c:pt>
                <c:pt idx="830">
                  <c:v>94.030699999999996</c:v>
                </c:pt>
                <c:pt idx="831">
                  <c:v>94.12</c:v>
                </c:pt>
                <c:pt idx="832">
                  <c:v>94.213999999999999</c:v>
                </c:pt>
                <c:pt idx="833">
                  <c:v>94.312299999999993</c:v>
                </c:pt>
                <c:pt idx="834">
                  <c:v>94.414000000000001</c:v>
                </c:pt>
                <c:pt idx="835">
                  <c:v>94.516900000000007</c:v>
                </c:pt>
                <c:pt idx="836">
                  <c:v>94.617700000000013</c:v>
                </c:pt>
                <c:pt idx="837">
                  <c:v>94.712599999999995</c:v>
                </c:pt>
                <c:pt idx="838">
                  <c:v>94.798199999999994</c:v>
                </c:pt>
                <c:pt idx="839">
                  <c:v>94.87269999999998</c:v>
                </c:pt>
                <c:pt idx="840">
                  <c:v>94.936099999999996</c:v>
                </c:pt>
                <c:pt idx="841">
                  <c:v>94.989700000000013</c:v>
                </c:pt>
                <c:pt idx="842">
                  <c:v>95.035700000000006</c:v>
                </c:pt>
                <c:pt idx="843">
                  <c:v>95.075999999999979</c:v>
                </c:pt>
                <c:pt idx="844">
                  <c:v>95.111800000000002</c:v>
                </c:pt>
                <c:pt idx="845">
                  <c:v>95.144300000000001</c:v>
                </c:pt>
                <c:pt idx="846">
                  <c:v>95.175499999999829</c:v>
                </c:pt>
                <c:pt idx="847">
                  <c:v>95.208000000000013</c:v>
                </c:pt>
                <c:pt idx="848">
                  <c:v>95.244699999999995</c:v>
                </c:pt>
                <c:pt idx="849">
                  <c:v>95.286699999999996</c:v>
                </c:pt>
                <c:pt idx="850">
                  <c:v>95.332399999999978</c:v>
                </c:pt>
                <c:pt idx="851">
                  <c:v>95.377799999999979</c:v>
                </c:pt>
                <c:pt idx="852">
                  <c:v>95.417699999999996</c:v>
                </c:pt>
                <c:pt idx="853">
                  <c:v>95.447900000000004</c:v>
                </c:pt>
                <c:pt idx="854">
                  <c:v>95.467299999999994</c:v>
                </c:pt>
                <c:pt idx="855">
                  <c:v>95.477199999999996</c:v>
                </c:pt>
                <c:pt idx="856">
                  <c:v>95.480199999999996</c:v>
                </c:pt>
                <c:pt idx="857">
                  <c:v>95.478399999999979</c:v>
                </c:pt>
                <c:pt idx="858">
                  <c:v>95.471700000000013</c:v>
                </c:pt>
                <c:pt idx="859">
                  <c:v>95.458299999999994</c:v>
                </c:pt>
                <c:pt idx="860">
                  <c:v>95.436099999999996</c:v>
                </c:pt>
                <c:pt idx="861">
                  <c:v>95.403599999999997</c:v>
                </c:pt>
                <c:pt idx="862">
                  <c:v>95.36239999999998</c:v>
                </c:pt>
                <c:pt idx="863">
                  <c:v>95.315899999999999</c:v>
                </c:pt>
                <c:pt idx="864">
                  <c:v>95.269000000000005</c:v>
                </c:pt>
                <c:pt idx="865">
                  <c:v>95.225300000000004</c:v>
                </c:pt>
                <c:pt idx="866">
                  <c:v>95.186499999999981</c:v>
                </c:pt>
                <c:pt idx="867">
                  <c:v>95.151300000000006</c:v>
                </c:pt>
                <c:pt idx="868">
                  <c:v>95.117199999999997</c:v>
                </c:pt>
                <c:pt idx="869">
                  <c:v>95.0822</c:v>
                </c:pt>
                <c:pt idx="870">
                  <c:v>95.045699999999997</c:v>
                </c:pt>
                <c:pt idx="871">
                  <c:v>95.009</c:v>
                </c:pt>
                <c:pt idx="872">
                  <c:v>94.974000000000004</c:v>
                </c:pt>
                <c:pt idx="873">
                  <c:v>94.942400000000006</c:v>
                </c:pt>
                <c:pt idx="874">
                  <c:v>94.914299999999997</c:v>
                </c:pt>
                <c:pt idx="875">
                  <c:v>94.889099999999999</c:v>
                </c:pt>
                <c:pt idx="876">
                  <c:v>94.865699999999975</c:v>
                </c:pt>
                <c:pt idx="877">
                  <c:v>94.843800000000002</c:v>
                </c:pt>
                <c:pt idx="878">
                  <c:v>94.822899999999947</c:v>
                </c:pt>
                <c:pt idx="879">
                  <c:v>94.802499999999981</c:v>
                </c:pt>
                <c:pt idx="880">
                  <c:v>94.781000000000006</c:v>
                </c:pt>
                <c:pt idx="881">
                  <c:v>94.756600000000006</c:v>
                </c:pt>
                <c:pt idx="882">
                  <c:v>94.727700000000013</c:v>
                </c:pt>
                <c:pt idx="883">
                  <c:v>94.693700000000007</c:v>
                </c:pt>
                <c:pt idx="884">
                  <c:v>94.655099999999948</c:v>
                </c:pt>
                <c:pt idx="885">
                  <c:v>94.613399999999999</c:v>
                </c:pt>
                <c:pt idx="886">
                  <c:v>94.570099999999982</c:v>
                </c:pt>
                <c:pt idx="887">
                  <c:v>94.527199999999993</c:v>
                </c:pt>
                <c:pt idx="888">
                  <c:v>94.486599999999996</c:v>
                </c:pt>
                <c:pt idx="889">
                  <c:v>94.450500000000005</c:v>
                </c:pt>
                <c:pt idx="890">
                  <c:v>94.420500000000004</c:v>
                </c:pt>
                <c:pt idx="891">
                  <c:v>94.3977</c:v>
                </c:pt>
                <c:pt idx="892">
                  <c:v>94.382399999999947</c:v>
                </c:pt>
                <c:pt idx="893">
                  <c:v>94.374899999999982</c:v>
                </c:pt>
                <c:pt idx="894">
                  <c:v>94.37609999999998</c:v>
                </c:pt>
                <c:pt idx="895">
                  <c:v>94.387799999999999</c:v>
                </c:pt>
                <c:pt idx="896">
                  <c:v>94.412899999999993</c:v>
                </c:pt>
                <c:pt idx="897">
                  <c:v>94.454499999999996</c:v>
                </c:pt>
                <c:pt idx="898">
                  <c:v>94.5154</c:v>
                </c:pt>
                <c:pt idx="899">
                  <c:v>94.596900000000005</c:v>
                </c:pt>
                <c:pt idx="900">
                  <c:v>94.697000000000003</c:v>
                </c:pt>
                <c:pt idx="901">
                  <c:v>94.8095</c:v>
                </c:pt>
                <c:pt idx="902">
                  <c:v>94.924499999999995</c:v>
                </c:pt>
                <c:pt idx="903">
                  <c:v>95.031199999999998</c:v>
                </c:pt>
                <c:pt idx="904">
                  <c:v>95.120899999999978</c:v>
                </c:pt>
                <c:pt idx="905">
                  <c:v>95.189099999999982</c:v>
                </c:pt>
                <c:pt idx="906">
                  <c:v>95.234700000000004</c:v>
                </c:pt>
                <c:pt idx="907">
                  <c:v>95.257999999999996</c:v>
                </c:pt>
                <c:pt idx="908">
                  <c:v>95.260099999999994</c:v>
                </c:pt>
                <c:pt idx="909">
                  <c:v>95.243300000000005</c:v>
                </c:pt>
                <c:pt idx="910">
                  <c:v>95.212199999999996</c:v>
                </c:pt>
                <c:pt idx="911">
                  <c:v>95.174699999999973</c:v>
                </c:pt>
                <c:pt idx="912">
                  <c:v>95.141199999999998</c:v>
                </c:pt>
                <c:pt idx="913">
                  <c:v>95.12309999999998</c:v>
                </c:pt>
                <c:pt idx="914">
                  <c:v>95.130799999999979</c:v>
                </c:pt>
                <c:pt idx="915">
                  <c:v>95.171599999999998</c:v>
                </c:pt>
                <c:pt idx="916">
                  <c:v>95.249200000000002</c:v>
                </c:pt>
                <c:pt idx="917">
                  <c:v>95.362099999999998</c:v>
                </c:pt>
                <c:pt idx="918">
                  <c:v>95.503399999999999</c:v>
                </c:pt>
                <c:pt idx="919">
                  <c:v>95.662399999999977</c:v>
                </c:pt>
                <c:pt idx="920">
                  <c:v>95.82859999999998</c:v>
                </c:pt>
                <c:pt idx="921">
                  <c:v>95.996200000000002</c:v>
                </c:pt>
                <c:pt idx="922">
                  <c:v>96.165099999999981</c:v>
                </c:pt>
                <c:pt idx="923">
                  <c:v>96.337900000000005</c:v>
                </c:pt>
                <c:pt idx="924">
                  <c:v>96.514799999999994</c:v>
                </c:pt>
                <c:pt idx="925">
                  <c:v>96.690100000000001</c:v>
                </c:pt>
                <c:pt idx="926">
                  <c:v>96.854699999999994</c:v>
                </c:pt>
                <c:pt idx="927">
                  <c:v>97.002899999999983</c:v>
                </c:pt>
                <c:pt idx="928">
                  <c:v>97.135799999999918</c:v>
                </c:pt>
                <c:pt idx="929">
                  <c:v>97.260099999999994</c:v>
                </c:pt>
                <c:pt idx="930">
                  <c:v>97.382499999999979</c:v>
                </c:pt>
                <c:pt idx="931">
                  <c:v>97.505300000000005</c:v>
                </c:pt>
                <c:pt idx="932">
                  <c:v>97.623699999999985</c:v>
                </c:pt>
                <c:pt idx="933">
                  <c:v>97.729699999999994</c:v>
                </c:pt>
                <c:pt idx="934">
                  <c:v>97.817400000000006</c:v>
                </c:pt>
                <c:pt idx="935">
                  <c:v>97.88809999999998</c:v>
                </c:pt>
                <c:pt idx="936">
                  <c:v>97.949799999999996</c:v>
                </c:pt>
                <c:pt idx="937">
                  <c:v>98.014899999999997</c:v>
                </c:pt>
                <c:pt idx="938">
                  <c:v>98.094399999999993</c:v>
                </c:pt>
                <c:pt idx="939">
                  <c:v>98.190399999999983</c:v>
                </c:pt>
                <c:pt idx="940">
                  <c:v>98.293000000000006</c:v>
                </c:pt>
                <c:pt idx="941">
                  <c:v>98.386899999999983</c:v>
                </c:pt>
                <c:pt idx="942">
                  <c:v>98.461399999999998</c:v>
                </c:pt>
                <c:pt idx="943">
                  <c:v>98.515199999999993</c:v>
                </c:pt>
                <c:pt idx="944">
                  <c:v>98.554900000000004</c:v>
                </c:pt>
                <c:pt idx="945">
                  <c:v>98.590999999999994</c:v>
                </c:pt>
                <c:pt idx="946">
                  <c:v>98.632999999999981</c:v>
                </c:pt>
                <c:pt idx="947">
                  <c:v>98.683399999999978</c:v>
                </c:pt>
                <c:pt idx="948">
                  <c:v>98.737200000000001</c:v>
                </c:pt>
                <c:pt idx="949">
                  <c:v>98.787800000000004</c:v>
                </c:pt>
                <c:pt idx="950">
                  <c:v>98.831700000000012</c:v>
                </c:pt>
                <c:pt idx="951">
                  <c:v>98.869600000000005</c:v>
                </c:pt>
                <c:pt idx="952">
                  <c:v>98.903999999999996</c:v>
                </c:pt>
                <c:pt idx="953">
                  <c:v>98.937100000000001</c:v>
                </c:pt>
                <c:pt idx="954">
                  <c:v>98.969099999999997</c:v>
                </c:pt>
                <c:pt idx="955">
                  <c:v>98.998599999999996</c:v>
                </c:pt>
                <c:pt idx="956">
                  <c:v>99.024299999999997</c:v>
                </c:pt>
                <c:pt idx="957">
                  <c:v>99.0458</c:v>
                </c:pt>
                <c:pt idx="958">
                  <c:v>99.062700000000007</c:v>
                </c:pt>
                <c:pt idx="959">
                  <c:v>99.073699999999974</c:v>
                </c:pt>
                <c:pt idx="960">
                  <c:v>99.076599999999999</c:v>
                </c:pt>
                <c:pt idx="961">
                  <c:v>99.070099999999982</c:v>
                </c:pt>
                <c:pt idx="962">
                  <c:v>99.0548</c:v>
                </c:pt>
                <c:pt idx="963">
                  <c:v>99.032700000000006</c:v>
                </c:pt>
                <c:pt idx="964">
                  <c:v>99.005600000000001</c:v>
                </c:pt>
                <c:pt idx="965">
                  <c:v>98.973799999999983</c:v>
                </c:pt>
                <c:pt idx="966">
                  <c:v>98.935500000000005</c:v>
                </c:pt>
                <c:pt idx="967">
                  <c:v>98.888699999999986</c:v>
                </c:pt>
                <c:pt idx="968">
                  <c:v>98.834300000000013</c:v>
                </c:pt>
                <c:pt idx="969">
                  <c:v>98.779399999999981</c:v>
                </c:pt>
                <c:pt idx="970">
                  <c:v>98.739000000000004</c:v>
                </c:pt>
                <c:pt idx="971">
                  <c:v>98.728399999999979</c:v>
                </c:pt>
                <c:pt idx="972">
                  <c:v>98.751900000000006</c:v>
                </c:pt>
                <c:pt idx="973">
                  <c:v>98.798699999999997</c:v>
                </c:pt>
                <c:pt idx="974">
                  <c:v>98.851799999999983</c:v>
                </c:pt>
                <c:pt idx="975">
                  <c:v>98.898899999999998</c:v>
                </c:pt>
                <c:pt idx="976">
                  <c:v>98.935400000000001</c:v>
                </c:pt>
                <c:pt idx="977">
                  <c:v>98.962100000000007</c:v>
                </c:pt>
                <c:pt idx="978">
                  <c:v>98.982000000000014</c:v>
                </c:pt>
                <c:pt idx="979">
                  <c:v>98.997500000000002</c:v>
                </c:pt>
                <c:pt idx="980">
                  <c:v>99.009100000000004</c:v>
                </c:pt>
                <c:pt idx="981">
                  <c:v>99.015000000000001</c:v>
                </c:pt>
                <c:pt idx="982">
                  <c:v>99.013199999999998</c:v>
                </c:pt>
                <c:pt idx="983">
                  <c:v>99.002799999999979</c:v>
                </c:pt>
                <c:pt idx="984">
                  <c:v>98.985699999999994</c:v>
                </c:pt>
                <c:pt idx="985">
                  <c:v>98.966399999999993</c:v>
                </c:pt>
                <c:pt idx="986">
                  <c:v>98.950400000000002</c:v>
                </c:pt>
                <c:pt idx="987">
                  <c:v>98.940700000000007</c:v>
                </c:pt>
                <c:pt idx="988">
                  <c:v>98.935500000000005</c:v>
                </c:pt>
                <c:pt idx="989">
                  <c:v>98.930700000000002</c:v>
                </c:pt>
                <c:pt idx="990">
                  <c:v>98.922399999999982</c:v>
                </c:pt>
                <c:pt idx="991">
                  <c:v>98.910399999999996</c:v>
                </c:pt>
                <c:pt idx="992">
                  <c:v>98.897199999999998</c:v>
                </c:pt>
                <c:pt idx="993">
                  <c:v>98.886300000000006</c:v>
                </c:pt>
                <c:pt idx="994">
                  <c:v>98.879199999999983</c:v>
                </c:pt>
                <c:pt idx="995">
                  <c:v>98.874699999999976</c:v>
                </c:pt>
                <c:pt idx="996">
                  <c:v>98.869699999999995</c:v>
                </c:pt>
                <c:pt idx="997">
                  <c:v>98.861599999999996</c:v>
                </c:pt>
                <c:pt idx="998">
                  <c:v>98.850399999999979</c:v>
                </c:pt>
                <c:pt idx="999">
                  <c:v>98.8386</c:v>
                </c:pt>
                <c:pt idx="1000">
                  <c:v>98.830399999999983</c:v>
                </c:pt>
                <c:pt idx="1001">
                  <c:v>98.829299999999975</c:v>
                </c:pt>
                <c:pt idx="1002">
                  <c:v>98.836600000000004</c:v>
                </c:pt>
                <c:pt idx="1003">
                  <c:v>98.851100000000002</c:v>
                </c:pt>
                <c:pt idx="1004">
                  <c:v>98.868899999999982</c:v>
                </c:pt>
                <c:pt idx="1005">
                  <c:v>98.885299999999987</c:v>
                </c:pt>
                <c:pt idx="1006">
                  <c:v>98.89579999999998</c:v>
                </c:pt>
                <c:pt idx="1007">
                  <c:v>98.897999999999996</c:v>
                </c:pt>
                <c:pt idx="1008">
                  <c:v>98.891800000000003</c:v>
                </c:pt>
                <c:pt idx="1009">
                  <c:v>98.879599999999982</c:v>
                </c:pt>
                <c:pt idx="1010">
                  <c:v>98.865600000000001</c:v>
                </c:pt>
                <c:pt idx="1011">
                  <c:v>98.853799999999978</c:v>
                </c:pt>
                <c:pt idx="1012">
                  <c:v>98.845299999999995</c:v>
                </c:pt>
                <c:pt idx="1013">
                  <c:v>98.837800000000001</c:v>
                </c:pt>
                <c:pt idx="1014">
                  <c:v>98.827500000000001</c:v>
                </c:pt>
                <c:pt idx="1015">
                  <c:v>98.811499999999995</c:v>
                </c:pt>
                <c:pt idx="1016">
                  <c:v>98.790300000000002</c:v>
                </c:pt>
                <c:pt idx="1017">
                  <c:v>98.767399999999995</c:v>
                </c:pt>
                <c:pt idx="1018">
                  <c:v>98.747299999999996</c:v>
                </c:pt>
                <c:pt idx="1019">
                  <c:v>98.732799999999983</c:v>
                </c:pt>
                <c:pt idx="1020">
                  <c:v>98.722399999999979</c:v>
                </c:pt>
                <c:pt idx="1021">
                  <c:v>98.711600000000004</c:v>
                </c:pt>
                <c:pt idx="1022">
                  <c:v>98.695699999999974</c:v>
                </c:pt>
                <c:pt idx="1023">
                  <c:v>98.672799999999796</c:v>
                </c:pt>
                <c:pt idx="1024">
                  <c:v>98.644800000000004</c:v>
                </c:pt>
                <c:pt idx="1025">
                  <c:v>98.615799999999979</c:v>
                </c:pt>
                <c:pt idx="1026">
                  <c:v>98.5899</c:v>
                </c:pt>
                <c:pt idx="1027">
                  <c:v>98.569199999999995</c:v>
                </c:pt>
                <c:pt idx="1028">
                  <c:v>98.553899999999999</c:v>
                </c:pt>
                <c:pt idx="1029">
                  <c:v>98.543400000000005</c:v>
                </c:pt>
                <c:pt idx="1030">
                  <c:v>98.536900000000003</c:v>
                </c:pt>
                <c:pt idx="1031">
                  <c:v>98.533299999999997</c:v>
                </c:pt>
                <c:pt idx="1032">
                  <c:v>98.530500000000004</c:v>
                </c:pt>
                <c:pt idx="1033">
                  <c:v>98.525199999999998</c:v>
                </c:pt>
                <c:pt idx="1034">
                  <c:v>98.514200000000002</c:v>
                </c:pt>
                <c:pt idx="1035">
                  <c:v>98.495800000000003</c:v>
                </c:pt>
                <c:pt idx="1036">
                  <c:v>98.471500000000006</c:v>
                </c:pt>
                <c:pt idx="1037">
                  <c:v>98.446100000000001</c:v>
                </c:pt>
                <c:pt idx="1038">
                  <c:v>98.425799999999981</c:v>
                </c:pt>
                <c:pt idx="1039">
                  <c:v>98.415899999999993</c:v>
                </c:pt>
                <c:pt idx="1040">
                  <c:v>98.418800000000005</c:v>
                </c:pt>
                <c:pt idx="1041">
                  <c:v>98.433000000000007</c:v>
                </c:pt>
                <c:pt idx="1042">
                  <c:v>98.453599999999994</c:v>
                </c:pt>
                <c:pt idx="1043">
                  <c:v>98.474500000000006</c:v>
                </c:pt>
                <c:pt idx="1044">
                  <c:v>98.490600000000001</c:v>
                </c:pt>
                <c:pt idx="1045">
                  <c:v>98.500100000000003</c:v>
                </c:pt>
                <c:pt idx="1046">
                  <c:v>98.5047</c:v>
                </c:pt>
                <c:pt idx="1047">
                  <c:v>98.508799999999979</c:v>
                </c:pt>
                <c:pt idx="1048">
                  <c:v>98.517700000000005</c:v>
                </c:pt>
                <c:pt idx="1049">
                  <c:v>98.536000000000001</c:v>
                </c:pt>
                <c:pt idx="1050">
                  <c:v>98.565399999999983</c:v>
                </c:pt>
                <c:pt idx="1051">
                  <c:v>98.604999999999976</c:v>
                </c:pt>
                <c:pt idx="1052">
                  <c:v>98.650799999999947</c:v>
                </c:pt>
                <c:pt idx="1053">
                  <c:v>98.697900000000004</c:v>
                </c:pt>
                <c:pt idx="1054">
                  <c:v>98.741799999999998</c:v>
                </c:pt>
                <c:pt idx="1055">
                  <c:v>98.780500000000004</c:v>
                </c:pt>
                <c:pt idx="1056">
                  <c:v>98.813999999999993</c:v>
                </c:pt>
                <c:pt idx="1057">
                  <c:v>98.843999999999994</c:v>
                </c:pt>
                <c:pt idx="1058">
                  <c:v>98.87139999999998</c:v>
                </c:pt>
                <c:pt idx="1059">
                  <c:v>98.896100000000004</c:v>
                </c:pt>
                <c:pt idx="1060">
                  <c:v>98.916700000000006</c:v>
                </c:pt>
                <c:pt idx="1061">
                  <c:v>98.931899999999999</c:v>
                </c:pt>
                <c:pt idx="1062">
                  <c:v>98.941900000000004</c:v>
                </c:pt>
                <c:pt idx="1063">
                  <c:v>98.948499999999996</c:v>
                </c:pt>
                <c:pt idx="1064">
                  <c:v>98.953800000000001</c:v>
                </c:pt>
                <c:pt idx="1065">
                  <c:v>98.958399999999983</c:v>
                </c:pt>
                <c:pt idx="1066">
                  <c:v>98.961200000000005</c:v>
                </c:pt>
                <c:pt idx="1067">
                  <c:v>98.960099999999997</c:v>
                </c:pt>
                <c:pt idx="1068">
                  <c:v>98.954099999999997</c:v>
                </c:pt>
                <c:pt idx="1069">
                  <c:v>98.944100000000006</c:v>
                </c:pt>
                <c:pt idx="1070">
                  <c:v>98.933099999999996</c:v>
                </c:pt>
                <c:pt idx="1071">
                  <c:v>98.924400000000006</c:v>
                </c:pt>
                <c:pt idx="1072">
                  <c:v>98.919399999999996</c:v>
                </c:pt>
                <c:pt idx="1073">
                  <c:v>98.917299999999997</c:v>
                </c:pt>
                <c:pt idx="1074">
                  <c:v>98.915400000000005</c:v>
                </c:pt>
                <c:pt idx="1075">
                  <c:v>98.911000000000001</c:v>
                </c:pt>
                <c:pt idx="1076">
                  <c:v>98.903000000000006</c:v>
                </c:pt>
                <c:pt idx="1077">
                  <c:v>98.892300000000006</c:v>
                </c:pt>
                <c:pt idx="1078">
                  <c:v>98.880799999999979</c:v>
                </c:pt>
                <c:pt idx="1079">
                  <c:v>98.870899999999978</c:v>
                </c:pt>
                <c:pt idx="1080">
                  <c:v>98.863600000000005</c:v>
                </c:pt>
                <c:pt idx="1081">
                  <c:v>98.859300000000005</c:v>
                </c:pt>
                <c:pt idx="1082">
                  <c:v>98.857200000000006</c:v>
                </c:pt>
                <c:pt idx="1083">
                  <c:v>98.856899999999982</c:v>
                </c:pt>
                <c:pt idx="1084">
                  <c:v>98.858299999999986</c:v>
                </c:pt>
                <c:pt idx="1085">
                  <c:v>98.861199999999997</c:v>
                </c:pt>
                <c:pt idx="1086">
                  <c:v>98.865499999999983</c:v>
                </c:pt>
                <c:pt idx="1087">
                  <c:v>98.870599999999982</c:v>
                </c:pt>
                <c:pt idx="1088">
                  <c:v>98.875799999999828</c:v>
                </c:pt>
                <c:pt idx="1089">
                  <c:v>98.880600000000001</c:v>
                </c:pt>
                <c:pt idx="1090">
                  <c:v>98.885000000000005</c:v>
                </c:pt>
                <c:pt idx="1091">
                  <c:v>98.889099999999999</c:v>
                </c:pt>
                <c:pt idx="1092">
                  <c:v>98.892499999999998</c:v>
                </c:pt>
                <c:pt idx="1093">
                  <c:v>98.894300000000001</c:v>
                </c:pt>
                <c:pt idx="1094">
                  <c:v>98.893500000000003</c:v>
                </c:pt>
                <c:pt idx="1095">
                  <c:v>98.889600000000002</c:v>
                </c:pt>
                <c:pt idx="1096">
                  <c:v>98.883200000000002</c:v>
                </c:pt>
                <c:pt idx="1097">
                  <c:v>98.875699999999981</c:v>
                </c:pt>
                <c:pt idx="1098">
                  <c:v>98.868300000000005</c:v>
                </c:pt>
                <c:pt idx="1099">
                  <c:v>98.861000000000004</c:v>
                </c:pt>
                <c:pt idx="1100">
                  <c:v>98.852499999999978</c:v>
                </c:pt>
                <c:pt idx="1101">
                  <c:v>98.841300000000004</c:v>
                </c:pt>
                <c:pt idx="1102">
                  <c:v>98.826999999999998</c:v>
                </c:pt>
                <c:pt idx="1103">
                  <c:v>98.811400000000006</c:v>
                </c:pt>
                <c:pt idx="1104">
                  <c:v>98.797799999999995</c:v>
                </c:pt>
                <c:pt idx="1105">
                  <c:v>98.789000000000001</c:v>
                </c:pt>
                <c:pt idx="1106">
                  <c:v>98.785899999999998</c:v>
                </c:pt>
                <c:pt idx="1107">
                  <c:v>98.7864</c:v>
                </c:pt>
                <c:pt idx="1108">
                  <c:v>98.786900000000003</c:v>
                </c:pt>
                <c:pt idx="1109">
                  <c:v>98.783799999999999</c:v>
                </c:pt>
                <c:pt idx="1110">
                  <c:v>98.775599999999983</c:v>
                </c:pt>
                <c:pt idx="1111">
                  <c:v>98.763599999999997</c:v>
                </c:pt>
                <c:pt idx="1112">
                  <c:v>98.750100000000003</c:v>
                </c:pt>
                <c:pt idx="1113">
                  <c:v>98.736599999999996</c:v>
                </c:pt>
                <c:pt idx="1114">
                  <c:v>98.722799999999978</c:v>
                </c:pt>
                <c:pt idx="1115">
                  <c:v>98.706199999999995</c:v>
                </c:pt>
                <c:pt idx="1116">
                  <c:v>98.683999999999983</c:v>
                </c:pt>
                <c:pt idx="1117">
                  <c:v>98.654600000000002</c:v>
                </c:pt>
                <c:pt idx="1118">
                  <c:v>98.618899999999982</c:v>
                </c:pt>
                <c:pt idx="1119">
                  <c:v>98.579799999999977</c:v>
                </c:pt>
                <c:pt idx="1120">
                  <c:v>98.541200000000003</c:v>
                </c:pt>
                <c:pt idx="1121">
                  <c:v>98.506900000000002</c:v>
                </c:pt>
                <c:pt idx="1122">
                  <c:v>98.4803</c:v>
                </c:pt>
                <c:pt idx="1123">
                  <c:v>98.464299999999994</c:v>
                </c:pt>
                <c:pt idx="1124">
                  <c:v>98.461699999999993</c:v>
                </c:pt>
                <c:pt idx="1125">
                  <c:v>98.473399999999998</c:v>
                </c:pt>
                <c:pt idx="1126">
                  <c:v>98.498599999999996</c:v>
                </c:pt>
                <c:pt idx="1127">
                  <c:v>98.534099999999995</c:v>
                </c:pt>
                <c:pt idx="1128">
                  <c:v>98.575099999999978</c:v>
                </c:pt>
                <c:pt idx="1129">
                  <c:v>98.617099999999994</c:v>
                </c:pt>
                <c:pt idx="1130">
                  <c:v>98.657499999999999</c:v>
                </c:pt>
                <c:pt idx="1131">
                  <c:v>98.69589999999998</c:v>
                </c:pt>
                <c:pt idx="1132">
                  <c:v>98.733000000000004</c:v>
                </c:pt>
                <c:pt idx="1133">
                  <c:v>98.769300000000001</c:v>
                </c:pt>
                <c:pt idx="1134">
                  <c:v>98.804599999999994</c:v>
                </c:pt>
                <c:pt idx="1135">
                  <c:v>98.838099999999983</c:v>
                </c:pt>
                <c:pt idx="1136">
                  <c:v>98.869100000000003</c:v>
                </c:pt>
                <c:pt idx="1137">
                  <c:v>98.897599999999997</c:v>
                </c:pt>
                <c:pt idx="1138">
                  <c:v>98.924300000000002</c:v>
                </c:pt>
                <c:pt idx="1139">
                  <c:v>98.950100000000006</c:v>
                </c:pt>
                <c:pt idx="1140">
                  <c:v>98.975399999999979</c:v>
                </c:pt>
                <c:pt idx="1141">
                  <c:v>99.000399999999999</c:v>
                </c:pt>
                <c:pt idx="1142">
                  <c:v>99.024900000000002</c:v>
                </c:pt>
                <c:pt idx="1143">
                  <c:v>99.048599999999993</c:v>
                </c:pt>
                <c:pt idx="1144">
                  <c:v>99.070499999999981</c:v>
                </c:pt>
                <c:pt idx="1145">
                  <c:v>99.089500000000001</c:v>
                </c:pt>
                <c:pt idx="1146">
                  <c:v>99.104399999999998</c:v>
                </c:pt>
                <c:pt idx="1147">
                  <c:v>99.115099999999998</c:v>
                </c:pt>
                <c:pt idx="1148">
                  <c:v>99.122799999999827</c:v>
                </c:pt>
                <c:pt idx="1149">
                  <c:v>99.129899999999978</c:v>
                </c:pt>
                <c:pt idx="1150">
                  <c:v>99.138999999999982</c:v>
                </c:pt>
                <c:pt idx="1151">
                  <c:v>99.151499999999999</c:v>
                </c:pt>
                <c:pt idx="1152">
                  <c:v>99.167100000000005</c:v>
                </c:pt>
                <c:pt idx="1153">
                  <c:v>99.183499999999981</c:v>
                </c:pt>
                <c:pt idx="1154">
                  <c:v>99.198099999999982</c:v>
                </c:pt>
                <c:pt idx="1155">
                  <c:v>99.209199999999996</c:v>
                </c:pt>
                <c:pt idx="1156">
                  <c:v>99.216700000000003</c:v>
                </c:pt>
                <c:pt idx="1157">
                  <c:v>99.222499999999982</c:v>
                </c:pt>
                <c:pt idx="1158">
                  <c:v>99.228999999999999</c:v>
                </c:pt>
                <c:pt idx="1159">
                  <c:v>99.237799999999993</c:v>
                </c:pt>
                <c:pt idx="1160">
                  <c:v>99.248999999999995</c:v>
                </c:pt>
                <c:pt idx="1161">
                  <c:v>99.2607</c:v>
                </c:pt>
                <c:pt idx="1162">
                  <c:v>99.270200000000003</c:v>
                </c:pt>
                <c:pt idx="1163">
                  <c:v>99.275099999999981</c:v>
                </c:pt>
                <c:pt idx="1164">
                  <c:v>99.274500000000003</c:v>
                </c:pt>
                <c:pt idx="1165">
                  <c:v>99.269800000000004</c:v>
                </c:pt>
                <c:pt idx="1166">
                  <c:v>99.2637</c:v>
                </c:pt>
                <c:pt idx="1167">
                  <c:v>99.26</c:v>
                </c:pt>
                <c:pt idx="1168">
                  <c:v>99.261300000000006</c:v>
                </c:pt>
                <c:pt idx="1169">
                  <c:v>99.268199999999993</c:v>
                </c:pt>
                <c:pt idx="1170">
                  <c:v>99.279200000000003</c:v>
                </c:pt>
                <c:pt idx="1171">
                  <c:v>99.291200000000003</c:v>
                </c:pt>
                <c:pt idx="1172">
                  <c:v>99.300299999999993</c:v>
                </c:pt>
                <c:pt idx="1173">
                  <c:v>99.304100000000005</c:v>
                </c:pt>
                <c:pt idx="1174">
                  <c:v>99.301900000000003</c:v>
                </c:pt>
                <c:pt idx="1175">
                  <c:v>99.295699999999997</c:v>
                </c:pt>
                <c:pt idx="1176">
                  <c:v>99.288799999999981</c:v>
                </c:pt>
                <c:pt idx="1177">
                  <c:v>99.284800000000004</c:v>
                </c:pt>
                <c:pt idx="1178">
                  <c:v>99.286000000000001</c:v>
                </c:pt>
                <c:pt idx="1179">
                  <c:v>99.292500000000004</c:v>
                </c:pt>
                <c:pt idx="1180">
                  <c:v>99.302000000000007</c:v>
                </c:pt>
                <c:pt idx="1181">
                  <c:v>99.311599999999999</c:v>
                </c:pt>
                <c:pt idx="1182">
                  <c:v>99.318399999999983</c:v>
                </c:pt>
                <c:pt idx="1183">
                  <c:v>99.321200000000005</c:v>
                </c:pt>
                <c:pt idx="1184">
                  <c:v>99.320799999999977</c:v>
                </c:pt>
                <c:pt idx="1185">
                  <c:v>99.318899999999999</c:v>
                </c:pt>
                <c:pt idx="1186">
                  <c:v>99.317499999999995</c:v>
                </c:pt>
                <c:pt idx="1187">
                  <c:v>99.317400000000006</c:v>
                </c:pt>
                <c:pt idx="1188">
                  <c:v>99.318200000000004</c:v>
                </c:pt>
                <c:pt idx="1189">
                  <c:v>99.318700000000007</c:v>
                </c:pt>
                <c:pt idx="1190">
                  <c:v>99.317899999999995</c:v>
                </c:pt>
                <c:pt idx="1191">
                  <c:v>99.315700000000007</c:v>
                </c:pt>
                <c:pt idx="1192">
                  <c:v>99.313400000000001</c:v>
                </c:pt>
                <c:pt idx="1193">
                  <c:v>99.312899999999999</c:v>
                </c:pt>
                <c:pt idx="1194">
                  <c:v>99.315600000000003</c:v>
                </c:pt>
                <c:pt idx="1195">
                  <c:v>99.322099999999978</c:v>
                </c:pt>
                <c:pt idx="1196">
                  <c:v>99.331100000000006</c:v>
                </c:pt>
              </c:numCache>
            </c:numRef>
          </c:yVal>
          <c:smooth val="1"/>
        </c:ser>
        <c:ser>
          <c:idx val="4"/>
          <c:order val="2"/>
          <c:tx>
            <c:strRef>
              <c:f>'Macintosh HD:Users:OraibAmjed:Desktop:Untitled_Message:[Amox+35% PEG_ without KBr_26122013.csv]Amox+35% PEG_ without KBr_26122'!$B$19</c:f>
              <c:strCache>
                <c:ptCount val="1"/>
                <c:pt idx="0">
                  <c:v>Amoxicillin+ 35% PEG ( after electrospinning).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'Macintosh HD:Users:OraibAmjed:Desktop:Untitled_Message:[Amox+35% PEG_ without KBr_26122013.csv]Amox+35% PEG_ without KBr_26122'!$A$20:$A$2000</c:f>
              <c:numCache>
                <c:formatCode>General</c:formatCode>
                <c:ptCount val="1981"/>
                <c:pt idx="0">
                  <c:v>0</c:v>
                </c:pt>
                <c:pt idx="1">
                  <c:v>3.856899999999992</c:v>
                </c:pt>
                <c:pt idx="2">
                  <c:v>7.7138999999999998</c:v>
                </c:pt>
                <c:pt idx="3">
                  <c:v>11.5708</c:v>
                </c:pt>
                <c:pt idx="4">
                  <c:v>15.4277</c:v>
                </c:pt>
                <c:pt idx="5">
                  <c:v>19.284700000000001</c:v>
                </c:pt>
                <c:pt idx="6">
                  <c:v>23.1416</c:v>
                </c:pt>
                <c:pt idx="7">
                  <c:v>26.9985</c:v>
                </c:pt>
                <c:pt idx="8">
                  <c:v>30.855499999999999</c:v>
                </c:pt>
                <c:pt idx="9">
                  <c:v>34.712400000000002</c:v>
                </c:pt>
                <c:pt idx="10">
                  <c:v>38.569299999999998</c:v>
                </c:pt>
                <c:pt idx="11">
                  <c:v>42.426299999999998</c:v>
                </c:pt>
                <c:pt idx="12">
                  <c:v>46.283200000000001</c:v>
                </c:pt>
                <c:pt idx="13">
                  <c:v>50.140099999999997</c:v>
                </c:pt>
                <c:pt idx="14">
                  <c:v>53.997100000000003</c:v>
                </c:pt>
                <c:pt idx="15">
                  <c:v>57.853999999999999</c:v>
                </c:pt>
                <c:pt idx="16">
                  <c:v>61.710900000000002</c:v>
                </c:pt>
                <c:pt idx="17">
                  <c:v>65.567899999999995</c:v>
                </c:pt>
                <c:pt idx="18">
                  <c:v>69.424800000000005</c:v>
                </c:pt>
                <c:pt idx="19">
                  <c:v>73.281700000000001</c:v>
                </c:pt>
                <c:pt idx="20">
                  <c:v>77.138699999999986</c:v>
                </c:pt>
                <c:pt idx="21">
                  <c:v>80.995599999999996</c:v>
                </c:pt>
                <c:pt idx="22">
                  <c:v>84.852499999999978</c:v>
                </c:pt>
                <c:pt idx="23">
                  <c:v>88.709500000000006</c:v>
                </c:pt>
                <c:pt idx="24">
                  <c:v>92.566400000000002</c:v>
                </c:pt>
                <c:pt idx="25">
                  <c:v>96.423300000000012</c:v>
                </c:pt>
                <c:pt idx="26">
                  <c:v>100.2803</c:v>
                </c:pt>
                <c:pt idx="27">
                  <c:v>104.13720000000001</c:v>
                </c:pt>
                <c:pt idx="28">
                  <c:v>107.9941</c:v>
                </c:pt>
                <c:pt idx="29">
                  <c:v>111.8511</c:v>
                </c:pt>
                <c:pt idx="30">
                  <c:v>115.708</c:v>
                </c:pt>
                <c:pt idx="31">
                  <c:v>119.56489999999999</c:v>
                </c:pt>
                <c:pt idx="32">
                  <c:v>123.42189999999999</c:v>
                </c:pt>
                <c:pt idx="33">
                  <c:v>127.2788</c:v>
                </c:pt>
                <c:pt idx="34">
                  <c:v>131.13579999999999</c:v>
                </c:pt>
                <c:pt idx="35">
                  <c:v>134.99270000000001</c:v>
                </c:pt>
                <c:pt idx="36">
                  <c:v>138.84960000000001</c:v>
                </c:pt>
                <c:pt idx="37">
                  <c:v>142.70660000000001</c:v>
                </c:pt>
                <c:pt idx="38">
                  <c:v>146.5635</c:v>
                </c:pt>
                <c:pt idx="39">
                  <c:v>150.4204</c:v>
                </c:pt>
                <c:pt idx="40">
                  <c:v>154.2774</c:v>
                </c:pt>
                <c:pt idx="41">
                  <c:v>158.1343</c:v>
                </c:pt>
                <c:pt idx="42">
                  <c:v>161.99119999999999</c:v>
                </c:pt>
                <c:pt idx="43">
                  <c:v>165.84819999999999</c:v>
                </c:pt>
                <c:pt idx="44">
                  <c:v>169.70509999999999</c:v>
                </c:pt>
                <c:pt idx="45">
                  <c:v>173.56200000000001</c:v>
                </c:pt>
                <c:pt idx="46">
                  <c:v>177.41900000000001</c:v>
                </c:pt>
                <c:pt idx="47">
                  <c:v>181.27590000000001</c:v>
                </c:pt>
                <c:pt idx="48">
                  <c:v>185.1328</c:v>
                </c:pt>
                <c:pt idx="49">
                  <c:v>188.9898</c:v>
                </c:pt>
                <c:pt idx="50">
                  <c:v>192.8467</c:v>
                </c:pt>
                <c:pt idx="51">
                  <c:v>196.70359999999999</c:v>
                </c:pt>
                <c:pt idx="52">
                  <c:v>200.56059999999999</c:v>
                </c:pt>
                <c:pt idx="53">
                  <c:v>204.41749999999999</c:v>
                </c:pt>
                <c:pt idx="54">
                  <c:v>208.27440000000001</c:v>
                </c:pt>
                <c:pt idx="55">
                  <c:v>212.13140000000001</c:v>
                </c:pt>
                <c:pt idx="56">
                  <c:v>215.98830000000001</c:v>
                </c:pt>
                <c:pt idx="57">
                  <c:v>219.84520000000001</c:v>
                </c:pt>
                <c:pt idx="58">
                  <c:v>223.7022</c:v>
                </c:pt>
                <c:pt idx="59">
                  <c:v>227.5591</c:v>
                </c:pt>
                <c:pt idx="60">
                  <c:v>231.416</c:v>
                </c:pt>
                <c:pt idx="61">
                  <c:v>235.273</c:v>
                </c:pt>
                <c:pt idx="62">
                  <c:v>239.12989999999999</c:v>
                </c:pt>
                <c:pt idx="63">
                  <c:v>242.98679999999999</c:v>
                </c:pt>
                <c:pt idx="64">
                  <c:v>246.84379999999999</c:v>
                </c:pt>
                <c:pt idx="65">
                  <c:v>250.70070000000001</c:v>
                </c:pt>
                <c:pt idx="66">
                  <c:v>254.55760000000001</c:v>
                </c:pt>
                <c:pt idx="67">
                  <c:v>258.41460000000001</c:v>
                </c:pt>
                <c:pt idx="68">
                  <c:v>262.27149999999921</c:v>
                </c:pt>
                <c:pt idx="69">
                  <c:v>266.1284</c:v>
                </c:pt>
                <c:pt idx="70">
                  <c:v>269.98540000000003</c:v>
                </c:pt>
                <c:pt idx="71">
                  <c:v>273.84230000000002</c:v>
                </c:pt>
                <c:pt idx="72">
                  <c:v>277.69920000000002</c:v>
                </c:pt>
                <c:pt idx="73">
                  <c:v>281.55619999999982</c:v>
                </c:pt>
                <c:pt idx="74">
                  <c:v>285.41309999999879</c:v>
                </c:pt>
                <c:pt idx="75">
                  <c:v>289.27010000000001</c:v>
                </c:pt>
                <c:pt idx="76">
                  <c:v>293.12700000000001</c:v>
                </c:pt>
                <c:pt idx="77">
                  <c:v>296.98389999999961</c:v>
                </c:pt>
                <c:pt idx="78">
                  <c:v>300.84089999999998</c:v>
                </c:pt>
                <c:pt idx="79">
                  <c:v>304.69779999999992</c:v>
                </c:pt>
                <c:pt idx="80">
                  <c:v>308.55470000000008</c:v>
                </c:pt>
                <c:pt idx="81">
                  <c:v>312.41169999999892</c:v>
                </c:pt>
                <c:pt idx="82">
                  <c:v>316.26859999999982</c:v>
                </c:pt>
                <c:pt idx="83">
                  <c:v>320.12549999999999</c:v>
                </c:pt>
                <c:pt idx="84">
                  <c:v>323.98250000000002</c:v>
                </c:pt>
                <c:pt idx="85">
                  <c:v>327.83940000000001</c:v>
                </c:pt>
                <c:pt idx="86">
                  <c:v>331.69630000000001</c:v>
                </c:pt>
                <c:pt idx="87">
                  <c:v>335.55329999999992</c:v>
                </c:pt>
                <c:pt idx="88">
                  <c:v>339.4101999999998</c:v>
                </c:pt>
                <c:pt idx="89">
                  <c:v>343.26710000000003</c:v>
                </c:pt>
                <c:pt idx="90">
                  <c:v>347.1241</c:v>
                </c:pt>
                <c:pt idx="91">
                  <c:v>350.98099999999891</c:v>
                </c:pt>
                <c:pt idx="92">
                  <c:v>354.83789999999999</c:v>
                </c:pt>
                <c:pt idx="93">
                  <c:v>358.69490000000002</c:v>
                </c:pt>
                <c:pt idx="94">
                  <c:v>362.55180000000001</c:v>
                </c:pt>
                <c:pt idx="95">
                  <c:v>366.40870000000001</c:v>
                </c:pt>
                <c:pt idx="96">
                  <c:v>370.26569999999992</c:v>
                </c:pt>
                <c:pt idx="97">
                  <c:v>374.12259999999992</c:v>
                </c:pt>
                <c:pt idx="98">
                  <c:v>377.97949999999992</c:v>
                </c:pt>
                <c:pt idx="99">
                  <c:v>381.83649999999892</c:v>
                </c:pt>
                <c:pt idx="100">
                  <c:v>385.6934</c:v>
                </c:pt>
                <c:pt idx="101">
                  <c:v>389.55029999999999</c:v>
                </c:pt>
                <c:pt idx="102">
                  <c:v>393.40730000000002</c:v>
                </c:pt>
                <c:pt idx="103">
                  <c:v>397.26420000000002</c:v>
                </c:pt>
                <c:pt idx="104">
                  <c:v>401.12110000000001</c:v>
                </c:pt>
                <c:pt idx="105">
                  <c:v>404.97809999999879</c:v>
                </c:pt>
                <c:pt idx="106">
                  <c:v>408.83499999999992</c:v>
                </c:pt>
                <c:pt idx="107">
                  <c:v>412.69189999999992</c:v>
                </c:pt>
                <c:pt idx="108">
                  <c:v>416.5489</c:v>
                </c:pt>
                <c:pt idx="109">
                  <c:v>420.4058</c:v>
                </c:pt>
                <c:pt idx="110">
                  <c:v>424.2627</c:v>
                </c:pt>
                <c:pt idx="111">
                  <c:v>428.11970000000002</c:v>
                </c:pt>
                <c:pt idx="112">
                  <c:v>431.97660000000002</c:v>
                </c:pt>
                <c:pt idx="113">
                  <c:v>435.83350000000002</c:v>
                </c:pt>
                <c:pt idx="114">
                  <c:v>439.69049999999999</c:v>
                </c:pt>
                <c:pt idx="115">
                  <c:v>443.54739999999993</c:v>
                </c:pt>
                <c:pt idx="116">
                  <c:v>447.40429999999992</c:v>
                </c:pt>
                <c:pt idx="117">
                  <c:v>451.26129999999961</c:v>
                </c:pt>
                <c:pt idx="118">
                  <c:v>455.1182</c:v>
                </c:pt>
                <c:pt idx="119">
                  <c:v>458.97509999999892</c:v>
                </c:pt>
                <c:pt idx="120">
                  <c:v>462.83210000000003</c:v>
                </c:pt>
                <c:pt idx="121">
                  <c:v>466.68900000000002</c:v>
                </c:pt>
                <c:pt idx="122">
                  <c:v>470.54590000000002</c:v>
                </c:pt>
                <c:pt idx="123">
                  <c:v>474.40289999999999</c:v>
                </c:pt>
                <c:pt idx="124">
                  <c:v>478.25979999999993</c:v>
                </c:pt>
                <c:pt idx="125">
                  <c:v>482.11669999999992</c:v>
                </c:pt>
                <c:pt idx="126">
                  <c:v>485.97370000000001</c:v>
                </c:pt>
                <c:pt idx="127">
                  <c:v>489.8306</c:v>
                </c:pt>
                <c:pt idx="128">
                  <c:v>493.6875</c:v>
                </c:pt>
                <c:pt idx="129">
                  <c:v>497.54450000000008</c:v>
                </c:pt>
                <c:pt idx="130">
                  <c:v>501.40140000000002</c:v>
                </c:pt>
                <c:pt idx="131">
                  <c:v>505.25830000000002</c:v>
                </c:pt>
                <c:pt idx="132">
                  <c:v>509.11529999999999</c:v>
                </c:pt>
                <c:pt idx="133">
                  <c:v>512.97219999999936</c:v>
                </c:pt>
                <c:pt idx="134">
                  <c:v>516.82919999999865</c:v>
                </c:pt>
                <c:pt idx="135">
                  <c:v>520.68610000000001</c:v>
                </c:pt>
                <c:pt idx="136">
                  <c:v>524.54300000000001</c:v>
                </c:pt>
                <c:pt idx="137">
                  <c:v>528.4</c:v>
                </c:pt>
                <c:pt idx="138">
                  <c:v>532.25689999999997</c:v>
                </c:pt>
                <c:pt idx="139">
                  <c:v>536.11379999999997</c:v>
                </c:pt>
                <c:pt idx="140">
                  <c:v>539.97080000000005</c:v>
                </c:pt>
                <c:pt idx="141">
                  <c:v>543.82769999999766</c:v>
                </c:pt>
                <c:pt idx="142">
                  <c:v>547.68460000000005</c:v>
                </c:pt>
                <c:pt idx="143">
                  <c:v>551.54159999999865</c:v>
                </c:pt>
                <c:pt idx="144">
                  <c:v>555.39850000000001</c:v>
                </c:pt>
                <c:pt idx="145">
                  <c:v>559.25540000000001</c:v>
                </c:pt>
                <c:pt idx="146">
                  <c:v>563.11239999999998</c:v>
                </c:pt>
                <c:pt idx="147">
                  <c:v>566.96929999999975</c:v>
                </c:pt>
                <c:pt idx="148">
                  <c:v>570.82619999999804</c:v>
                </c:pt>
                <c:pt idx="149">
                  <c:v>574.68320000000006</c:v>
                </c:pt>
                <c:pt idx="150">
                  <c:v>578.54009999999982</c:v>
                </c:pt>
                <c:pt idx="151">
                  <c:v>582.39699999999937</c:v>
                </c:pt>
                <c:pt idx="152">
                  <c:v>586.25400000000002</c:v>
                </c:pt>
                <c:pt idx="153">
                  <c:v>590.11090000000002</c:v>
                </c:pt>
                <c:pt idx="154">
                  <c:v>593.96779999999865</c:v>
                </c:pt>
                <c:pt idx="155">
                  <c:v>597.82479999999998</c:v>
                </c:pt>
                <c:pt idx="156">
                  <c:v>601.68169999999998</c:v>
                </c:pt>
                <c:pt idx="157">
                  <c:v>605.53859999999997</c:v>
                </c:pt>
                <c:pt idx="158">
                  <c:v>609.39559999999938</c:v>
                </c:pt>
                <c:pt idx="159">
                  <c:v>613.25249999999983</c:v>
                </c:pt>
                <c:pt idx="160">
                  <c:v>617.10940000000005</c:v>
                </c:pt>
                <c:pt idx="161">
                  <c:v>620.96639999999866</c:v>
                </c:pt>
                <c:pt idx="162">
                  <c:v>624.82330000000002</c:v>
                </c:pt>
                <c:pt idx="163">
                  <c:v>628.68020000000001</c:v>
                </c:pt>
                <c:pt idx="164">
                  <c:v>632.53719999999828</c:v>
                </c:pt>
                <c:pt idx="165">
                  <c:v>636.39409999999998</c:v>
                </c:pt>
                <c:pt idx="166">
                  <c:v>640.25099999999998</c:v>
                </c:pt>
                <c:pt idx="167">
                  <c:v>644.10799999999938</c:v>
                </c:pt>
                <c:pt idx="168">
                  <c:v>647.96489999999937</c:v>
                </c:pt>
                <c:pt idx="169">
                  <c:v>651.82179999999983</c:v>
                </c:pt>
                <c:pt idx="170">
                  <c:v>655.67880000000002</c:v>
                </c:pt>
                <c:pt idx="171">
                  <c:v>659.53570000000002</c:v>
                </c:pt>
                <c:pt idx="172">
                  <c:v>663.39259999999865</c:v>
                </c:pt>
                <c:pt idx="173">
                  <c:v>667.24959999999999</c:v>
                </c:pt>
                <c:pt idx="174">
                  <c:v>671.10649999999998</c:v>
                </c:pt>
                <c:pt idx="175">
                  <c:v>674.96339999999998</c:v>
                </c:pt>
                <c:pt idx="176">
                  <c:v>678.82039999999938</c:v>
                </c:pt>
                <c:pt idx="177">
                  <c:v>682.67729999999938</c:v>
                </c:pt>
                <c:pt idx="178">
                  <c:v>686.53420000000006</c:v>
                </c:pt>
                <c:pt idx="179">
                  <c:v>690.39119999999866</c:v>
                </c:pt>
                <c:pt idx="180">
                  <c:v>694.24810000000002</c:v>
                </c:pt>
                <c:pt idx="181">
                  <c:v>698.10500000000002</c:v>
                </c:pt>
                <c:pt idx="182">
                  <c:v>701.96199999999828</c:v>
                </c:pt>
                <c:pt idx="183">
                  <c:v>705.81889999999999</c:v>
                </c:pt>
                <c:pt idx="184">
                  <c:v>709.67579999999998</c:v>
                </c:pt>
                <c:pt idx="185">
                  <c:v>713.53279999999972</c:v>
                </c:pt>
                <c:pt idx="186">
                  <c:v>717.38969999999938</c:v>
                </c:pt>
                <c:pt idx="187">
                  <c:v>721.24659999999938</c:v>
                </c:pt>
                <c:pt idx="188">
                  <c:v>725.10360000000003</c:v>
                </c:pt>
                <c:pt idx="189">
                  <c:v>728.96049999999866</c:v>
                </c:pt>
                <c:pt idx="190">
                  <c:v>732.81739999999866</c:v>
                </c:pt>
                <c:pt idx="191">
                  <c:v>736.67439999999999</c:v>
                </c:pt>
                <c:pt idx="192">
                  <c:v>740.53129999999976</c:v>
                </c:pt>
                <c:pt idx="193">
                  <c:v>744.38819999999998</c:v>
                </c:pt>
                <c:pt idx="194">
                  <c:v>748.24519999999973</c:v>
                </c:pt>
                <c:pt idx="195">
                  <c:v>752.10209999999972</c:v>
                </c:pt>
                <c:pt idx="196">
                  <c:v>755.95899999999938</c:v>
                </c:pt>
                <c:pt idx="197">
                  <c:v>759.81599999999867</c:v>
                </c:pt>
                <c:pt idx="198">
                  <c:v>763.67290000000003</c:v>
                </c:pt>
                <c:pt idx="199">
                  <c:v>767.52980000000002</c:v>
                </c:pt>
                <c:pt idx="200">
                  <c:v>771.38679999999999</c:v>
                </c:pt>
                <c:pt idx="201">
                  <c:v>775.24369999999999</c:v>
                </c:pt>
                <c:pt idx="202">
                  <c:v>779.10059999999999</c:v>
                </c:pt>
                <c:pt idx="203">
                  <c:v>782.9575999999978</c:v>
                </c:pt>
                <c:pt idx="204">
                  <c:v>786.81449999999973</c:v>
                </c:pt>
                <c:pt idx="205">
                  <c:v>790.67139999999995</c:v>
                </c:pt>
                <c:pt idx="206">
                  <c:v>794.52840000000003</c:v>
                </c:pt>
                <c:pt idx="207">
                  <c:v>798.38530000000003</c:v>
                </c:pt>
                <c:pt idx="208">
                  <c:v>802.24219999999866</c:v>
                </c:pt>
                <c:pt idx="209">
                  <c:v>806.0992</c:v>
                </c:pt>
                <c:pt idx="210">
                  <c:v>809.95609999999829</c:v>
                </c:pt>
                <c:pt idx="211">
                  <c:v>813.81299999999976</c:v>
                </c:pt>
                <c:pt idx="212">
                  <c:v>817.67</c:v>
                </c:pt>
                <c:pt idx="213">
                  <c:v>821.52689999999996</c:v>
                </c:pt>
                <c:pt idx="214">
                  <c:v>825.38390000000004</c:v>
                </c:pt>
                <c:pt idx="215">
                  <c:v>829.24080000000004</c:v>
                </c:pt>
                <c:pt idx="216">
                  <c:v>833.09770000000003</c:v>
                </c:pt>
                <c:pt idx="217">
                  <c:v>836.9547</c:v>
                </c:pt>
                <c:pt idx="218">
                  <c:v>840.81159999999829</c:v>
                </c:pt>
                <c:pt idx="219">
                  <c:v>844.66849999999999</c:v>
                </c:pt>
                <c:pt idx="220">
                  <c:v>848.52549999999997</c:v>
                </c:pt>
                <c:pt idx="221">
                  <c:v>852.38239999999996</c:v>
                </c:pt>
                <c:pt idx="222">
                  <c:v>856.23929999999996</c:v>
                </c:pt>
                <c:pt idx="223">
                  <c:v>860.09630000000004</c:v>
                </c:pt>
                <c:pt idx="224">
                  <c:v>863.95319999999936</c:v>
                </c:pt>
                <c:pt idx="225">
                  <c:v>867.81009999999912</c:v>
                </c:pt>
                <c:pt idx="226">
                  <c:v>871.66709999999864</c:v>
                </c:pt>
                <c:pt idx="227">
                  <c:v>875.524</c:v>
                </c:pt>
                <c:pt idx="228">
                  <c:v>879.3809</c:v>
                </c:pt>
                <c:pt idx="229">
                  <c:v>883.23789999999997</c:v>
                </c:pt>
                <c:pt idx="230">
                  <c:v>887.09479999999996</c:v>
                </c:pt>
                <c:pt idx="231">
                  <c:v>890.95169999999962</c:v>
                </c:pt>
                <c:pt idx="232">
                  <c:v>894.80870000000004</c:v>
                </c:pt>
                <c:pt idx="233">
                  <c:v>898.66559999999936</c:v>
                </c:pt>
                <c:pt idx="234">
                  <c:v>902.52249999999913</c:v>
                </c:pt>
                <c:pt idx="235">
                  <c:v>906.37950000000001</c:v>
                </c:pt>
                <c:pt idx="236">
                  <c:v>910.2364</c:v>
                </c:pt>
                <c:pt idx="237">
                  <c:v>914.0933</c:v>
                </c:pt>
                <c:pt idx="238">
                  <c:v>917.95029999999974</c:v>
                </c:pt>
                <c:pt idx="239">
                  <c:v>921.80719999999792</c:v>
                </c:pt>
                <c:pt idx="240">
                  <c:v>925.66409999999996</c:v>
                </c:pt>
                <c:pt idx="241">
                  <c:v>929.52109999999936</c:v>
                </c:pt>
                <c:pt idx="242">
                  <c:v>933.37800000000004</c:v>
                </c:pt>
                <c:pt idx="243">
                  <c:v>937.23490000000004</c:v>
                </c:pt>
                <c:pt idx="244">
                  <c:v>941.09190000000001</c:v>
                </c:pt>
                <c:pt idx="245">
                  <c:v>944.94880000000001</c:v>
                </c:pt>
                <c:pt idx="246">
                  <c:v>948.8057</c:v>
                </c:pt>
                <c:pt idx="247">
                  <c:v>952.66269999999975</c:v>
                </c:pt>
                <c:pt idx="248">
                  <c:v>956.51959999999997</c:v>
                </c:pt>
                <c:pt idx="249">
                  <c:v>960.37649999999996</c:v>
                </c:pt>
                <c:pt idx="250">
                  <c:v>964.23350000000005</c:v>
                </c:pt>
                <c:pt idx="251">
                  <c:v>968.09040000000005</c:v>
                </c:pt>
                <c:pt idx="252">
                  <c:v>971.94729999999765</c:v>
                </c:pt>
                <c:pt idx="253">
                  <c:v>975.80430000000001</c:v>
                </c:pt>
                <c:pt idx="254">
                  <c:v>979.66119999999864</c:v>
                </c:pt>
                <c:pt idx="255">
                  <c:v>983.5181</c:v>
                </c:pt>
                <c:pt idx="256">
                  <c:v>987.37509999999997</c:v>
                </c:pt>
                <c:pt idx="257">
                  <c:v>991.23199999999997</c:v>
                </c:pt>
                <c:pt idx="258">
                  <c:v>995.08889999999997</c:v>
                </c:pt>
                <c:pt idx="259">
                  <c:v>998.94589999999982</c:v>
                </c:pt>
                <c:pt idx="260">
                  <c:v>1002.8028</c:v>
                </c:pt>
                <c:pt idx="261">
                  <c:v>1006.6597</c:v>
                </c:pt>
                <c:pt idx="262">
                  <c:v>1010.5167</c:v>
                </c:pt>
                <c:pt idx="263">
                  <c:v>1014.3736</c:v>
                </c:pt>
                <c:pt idx="264">
                  <c:v>1018.2305</c:v>
                </c:pt>
                <c:pt idx="265">
                  <c:v>1022.0875</c:v>
                </c:pt>
                <c:pt idx="266">
                  <c:v>1025.9445000000001</c:v>
                </c:pt>
                <c:pt idx="267">
                  <c:v>1029.8014000000001</c:v>
                </c:pt>
                <c:pt idx="268">
                  <c:v>1033.6583000000001</c:v>
                </c:pt>
                <c:pt idx="269">
                  <c:v>1037.5153</c:v>
                </c:pt>
                <c:pt idx="270">
                  <c:v>1041.3722</c:v>
                </c:pt>
                <c:pt idx="271">
                  <c:v>1045.2291</c:v>
                </c:pt>
                <c:pt idx="272">
                  <c:v>1049.0861</c:v>
                </c:pt>
                <c:pt idx="273">
                  <c:v>1052.943</c:v>
                </c:pt>
                <c:pt idx="274">
                  <c:v>1056.7999</c:v>
                </c:pt>
                <c:pt idx="275">
                  <c:v>1060.6569</c:v>
                </c:pt>
                <c:pt idx="276">
                  <c:v>1064.5137999999999</c:v>
                </c:pt>
                <c:pt idx="277">
                  <c:v>1068.3706999999999</c:v>
                </c:pt>
                <c:pt idx="278">
                  <c:v>1072.2276999999999</c:v>
                </c:pt>
                <c:pt idx="279">
                  <c:v>1076.0845999999999</c:v>
                </c:pt>
                <c:pt idx="280">
                  <c:v>1079.9414999999999</c:v>
                </c:pt>
                <c:pt idx="281">
                  <c:v>1083.7985000000001</c:v>
                </c:pt>
                <c:pt idx="282">
                  <c:v>1087.6554000000001</c:v>
                </c:pt>
                <c:pt idx="283">
                  <c:v>1091.5123000000001</c:v>
                </c:pt>
                <c:pt idx="284">
                  <c:v>1095.3693000000001</c:v>
                </c:pt>
                <c:pt idx="285">
                  <c:v>1099.2262000000001</c:v>
                </c:pt>
                <c:pt idx="286">
                  <c:v>1103.0831000000001</c:v>
                </c:pt>
                <c:pt idx="287">
                  <c:v>1106.9401</c:v>
                </c:pt>
                <c:pt idx="288">
                  <c:v>1110.797</c:v>
                </c:pt>
                <c:pt idx="289">
                  <c:v>1114.6539</c:v>
                </c:pt>
                <c:pt idx="290">
                  <c:v>1118.5109</c:v>
                </c:pt>
                <c:pt idx="291">
                  <c:v>1122.3678</c:v>
                </c:pt>
                <c:pt idx="292">
                  <c:v>1126.2247</c:v>
                </c:pt>
                <c:pt idx="293">
                  <c:v>1130.0817</c:v>
                </c:pt>
                <c:pt idx="294">
                  <c:v>1133.9386</c:v>
                </c:pt>
                <c:pt idx="295">
                  <c:v>1137.7954999999999</c:v>
                </c:pt>
                <c:pt idx="296">
                  <c:v>1141.6524999999999</c:v>
                </c:pt>
                <c:pt idx="297">
                  <c:v>1145.5093999999999</c:v>
                </c:pt>
                <c:pt idx="298">
                  <c:v>1149.3662999999999</c:v>
                </c:pt>
                <c:pt idx="299">
                  <c:v>1153.2233000000001</c:v>
                </c:pt>
                <c:pt idx="300">
                  <c:v>1157.0802000000001</c:v>
                </c:pt>
                <c:pt idx="301">
                  <c:v>1160.9371000000001</c:v>
                </c:pt>
                <c:pt idx="302">
                  <c:v>1164.7941000000001</c:v>
                </c:pt>
                <c:pt idx="303">
                  <c:v>1168.6510000000001</c:v>
                </c:pt>
                <c:pt idx="304">
                  <c:v>1172.5079000000001</c:v>
                </c:pt>
                <c:pt idx="305">
                  <c:v>1176.3649</c:v>
                </c:pt>
                <c:pt idx="306">
                  <c:v>1180.2218</c:v>
                </c:pt>
                <c:pt idx="307">
                  <c:v>1184.0787</c:v>
                </c:pt>
                <c:pt idx="308">
                  <c:v>1187.9357</c:v>
                </c:pt>
                <c:pt idx="309">
                  <c:v>1191.7926</c:v>
                </c:pt>
                <c:pt idx="310">
                  <c:v>1195.6495</c:v>
                </c:pt>
                <c:pt idx="311">
                  <c:v>1199.5065</c:v>
                </c:pt>
                <c:pt idx="312">
                  <c:v>1203.3634</c:v>
                </c:pt>
                <c:pt idx="313">
                  <c:v>1207.2203</c:v>
                </c:pt>
                <c:pt idx="314">
                  <c:v>1211.0772999999999</c:v>
                </c:pt>
                <c:pt idx="315">
                  <c:v>1214.9341999999999</c:v>
                </c:pt>
                <c:pt idx="316">
                  <c:v>1218.7910999999999</c:v>
                </c:pt>
                <c:pt idx="317">
                  <c:v>1222.6481000000001</c:v>
                </c:pt>
                <c:pt idx="318">
                  <c:v>1226.5050000000001</c:v>
                </c:pt>
                <c:pt idx="319">
                  <c:v>1230.3619000000001</c:v>
                </c:pt>
                <c:pt idx="320">
                  <c:v>1234.2189000000001</c:v>
                </c:pt>
                <c:pt idx="321">
                  <c:v>1238.0758000000001</c:v>
                </c:pt>
                <c:pt idx="322">
                  <c:v>1241.9327000000001</c:v>
                </c:pt>
                <c:pt idx="323">
                  <c:v>1245.7897</c:v>
                </c:pt>
                <c:pt idx="324">
                  <c:v>1249.6466</c:v>
                </c:pt>
                <c:pt idx="325">
                  <c:v>1253.5035</c:v>
                </c:pt>
                <c:pt idx="326">
                  <c:v>1257.3605</c:v>
                </c:pt>
                <c:pt idx="327">
                  <c:v>1261.2174</c:v>
                </c:pt>
                <c:pt idx="328">
                  <c:v>1265.0743</c:v>
                </c:pt>
                <c:pt idx="329">
                  <c:v>1268.9313</c:v>
                </c:pt>
                <c:pt idx="330">
                  <c:v>1272.7882</c:v>
                </c:pt>
                <c:pt idx="331">
                  <c:v>1276.6451</c:v>
                </c:pt>
                <c:pt idx="332">
                  <c:v>1280.5020999999999</c:v>
                </c:pt>
                <c:pt idx="333">
                  <c:v>1284.3589999999999</c:v>
                </c:pt>
                <c:pt idx="334">
                  <c:v>1288.2158999999999</c:v>
                </c:pt>
                <c:pt idx="335">
                  <c:v>1292.0728999999999</c:v>
                </c:pt>
                <c:pt idx="336">
                  <c:v>1295.9297999999999</c:v>
                </c:pt>
                <c:pt idx="337">
                  <c:v>1299.7867000000001</c:v>
                </c:pt>
                <c:pt idx="338">
                  <c:v>1303.6437000000001</c:v>
                </c:pt>
                <c:pt idx="339">
                  <c:v>1307.5006000000001</c:v>
                </c:pt>
                <c:pt idx="340">
                  <c:v>1311.3575000000001</c:v>
                </c:pt>
                <c:pt idx="341">
                  <c:v>1315.2145</c:v>
                </c:pt>
                <c:pt idx="342">
                  <c:v>1319.0714</c:v>
                </c:pt>
                <c:pt idx="343">
                  <c:v>1322.9283</c:v>
                </c:pt>
                <c:pt idx="344">
                  <c:v>1326.7853</c:v>
                </c:pt>
                <c:pt idx="345">
                  <c:v>1330.6422</c:v>
                </c:pt>
                <c:pt idx="346">
                  <c:v>1334.4991</c:v>
                </c:pt>
                <c:pt idx="347">
                  <c:v>1338.3561</c:v>
                </c:pt>
                <c:pt idx="348">
                  <c:v>1342.213</c:v>
                </c:pt>
                <c:pt idx="349">
                  <c:v>1346.0699</c:v>
                </c:pt>
                <c:pt idx="350">
                  <c:v>1349.9268999999999</c:v>
                </c:pt>
                <c:pt idx="351">
                  <c:v>1353.7837999999999</c:v>
                </c:pt>
                <c:pt idx="352">
                  <c:v>1357.6406999999999</c:v>
                </c:pt>
                <c:pt idx="353">
                  <c:v>1361.4976999999999</c:v>
                </c:pt>
                <c:pt idx="354">
                  <c:v>1365.3545999999999</c:v>
                </c:pt>
                <c:pt idx="355">
                  <c:v>1369.2114999999999</c:v>
                </c:pt>
                <c:pt idx="356">
                  <c:v>1373.0685000000001</c:v>
                </c:pt>
                <c:pt idx="357">
                  <c:v>1376.9254000000001</c:v>
                </c:pt>
                <c:pt idx="358">
                  <c:v>1380.7823000000001</c:v>
                </c:pt>
                <c:pt idx="359">
                  <c:v>1384.6393</c:v>
                </c:pt>
                <c:pt idx="360">
                  <c:v>1388.4962</c:v>
                </c:pt>
                <c:pt idx="361">
                  <c:v>1392.3531</c:v>
                </c:pt>
                <c:pt idx="362">
                  <c:v>1396.2101</c:v>
                </c:pt>
                <c:pt idx="363">
                  <c:v>1400.067</c:v>
                </c:pt>
                <c:pt idx="364">
                  <c:v>1403.924</c:v>
                </c:pt>
                <c:pt idx="365">
                  <c:v>1407.7809</c:v>
                </c:pt>
                <c:pt idx="366">
                  <c:v>1411.6378</c:v>
                </c:pt>
                <c:pt idx="367">
                  <c:v>1415.4947999999999</c:v>
                </c:pt>
                <c:pt idx="368">
                  <c:v>1419.3516999999999</c:v>
                </c:pt>
                <c:pt idx="369">
                  <c:v>1423.2085999999999</c:v>
                </c:pt>
                <c:pt idx="370">
                  <c:v>1427.0655999999999</c:v>
                </c:pt>
                <c:pt idx="371">
                  <c:v>1430.9224999999999</c:v>
                </c:pt>
                <c:pt idx="372">
                  <c:v>1434.7793999999999</c:v>
                </c:pt>
                <c:pt idx="373">
                  <c:v>1438.6364000000001</c:v>
                </c:pt>
                <c:pt idx="374">
                  <c:v>1442.4933000000001</c:v>
                </c:pt>
                <c:pt idx="375">
                  <c:v>1446.3502000000001</c:v>
                </c:pt>
                <c:pt idx="376">
                  <c:v>1450.2072000000001</c:v>
                </c:pt>
                <c:pt idx="377">
                  <c:v>1454.0641000000001</c:v>
                </c:pt>
                <c:pt idx="378">
                  <c:v>1457.921</c:v>
                </c:pt>
                <c:pt idx="379">
                  <c:v>1461.778</c:v>
                </c:pt>
                <c:pt idx="380">
                  <c:v>1465.6349</c:v>
                </c:pt>
                <c:pt idx="381">
                  <c:v>1469.4918</c:v>
                </c:pt>
                <c:pt idx="382">
                  <c:v>1473.3488</c:v>
                </c:pt>
                <c:pt idx="383">
                  <c:v>1477.2057</c:v>
                </c:pt>
                <c:pt idx="384">
                  <c:v>1481.0626</c:v>
                </c:pt>
                <c:pt idx="385">
                  <c:v>1484.9195999999999</c:v>
                </c:pt>
                <c:pt idx="386">
                  <c:v>1488.7764999999999</c:v>
                </c:pt>
                <c:pt idx="387">
                  <c:v>1492.6333999999999</c:v>
                </c:pt>
                <c:pt idx="388">
                  <c:v>1496.4903999999999</c:v>
                </c:pt>
                <c:pt idx="389">
                  <c:v>1500.3472999999999</c:v>
                </c:pt>
                <c:pt idx="390">
                  <c:v>1504.2041999999999</c:v>
                </c:pt>
                <c:pt idx="391">
                  <c:v>1508.0612000000001</c:v>
                </c:pt>
                <c:pt idx="392">
                  <c:v>1511.9181000000001</c:v>
                </c:pt>
                <c:pt idx="393">
                  <c:v>1515.7750000000001</c:v>
                </c:pt>
                <c:pt idx="394">
                  <c:v>1519.6320000000001</c:v>
                </c:pt>
                <c:pt idx="395">
                  <c:v>1523.4889000000001</c:v>
                </c:pt>
                <c:pt idx="396">
                  <c:v>1527.3458000000001</c:v>
                </c:pt>
                <c:pt idx="397">
                  <c:v>1531.2028</c:v>
                </c:pt>
                <c:pt idx="398">
                  <c:v>1535.0597</c:v>
                </c:pt>
                <c:pt idx="399">
                  <c:v>1538.9166</c:v>
                </c:pt>
                <c:pt idx="400">
                  <c:v>1542.7736</c:v>
                </c:pt>
                <c:pt idx="401">
                  <c:v>1546.6305</c:v>
                </c:pt>
                <c:pt idx="402">
                  <c:v>1550.4874</c:v>
                </c:pt>
                <c:pt idx="403">
                  <c:v>1554.3444</c:v>
                </c:pt>
                <c:pt idx="404">
                  <c:v>1558.2012999999999</c:v>
                </c:pt>
                <c:pt idx="405">
                  <c:v>1562.0581999999999</c:v>
                </c:pt>
                <c:pt idx="406">
                  <c:v>1565.9151999999999</c:v>
                </c:pt>
                <c:pt idx="407">
                  <c:v>1569.7720999999999</c:v>
                </c:pt>
                <c:pt idx="408">
                  <c:v>1573.6289999999999</c:v>
                </c:pt>
                <c:pt idx="409">
                  <c:v>1577.4860000000001</c:v>
                </c:pt>
                <c:pt idx="410">
                  <c:v>1581.3429000000001</c:v>
                </c:pt>
                <c:pt idx="411">
                  <c:v>1585.1998000000001</c:v>
                </c:pt>
                <c:pt idx="412">
                  <c:v>1589.0568000000001</c:v>
                </c:pt>
                <c:pt idx="413">
                  <c:v>1592.9137000000001</c:v>
                </c:pt>
                <c:pt idx="414">
                  <c:v>1596.7706000000001</c:v>
                </c:pt>
                <c:pt idx="415">
                  <c:v>1600.6276</c:v>
                </c:pt>
                <c:pt idx="416">
                  <c:v>1604.4845</c:v>
                </c:pt>
                <c:pt idx="417">
                  <c:v>1608.3414</c:v>
                </c:pt>
                <c:pt idx="418">
                  <c:v>1612.1984</c:v>
                </c:pt>
                <c:pt idx="419">
                  <c:v>1616.0553</c:v>
                </c:pt>
                <c:pt idx="420">
                  <c:v>1619.9122</c:v>
                </c:pt>
                <c:pt idx="421">
                  <c:v>1623.7692</c:v>
                </c:pt>
                <c:pt idx="422">
                  <c:v>1627.6261</c:v>
                </c:pt>
                <c:pt idx="423">
                  <c:v>1631.4829999999999</c:v>
                </c:pt>
                <c:pt idx="424">
                  <c:v>1635.34</c:v>
                </c:pt>
                <c:pt idx="425">
                  <c:v>1639.1968999999999</c:v>
                </c:pt>
                <c:pt idx="426">
                  <c:v>1643.0537999999999</c:v>
                </c:pt>
                <c:pt idx="427">
                  <c:v>1646.9108000000001</c:v>
                </c:pt>
                <c:pt idx="428">
                  <c:v>1650.7677000000001</c:v>
                </c:pt>
                <c:pt idx="429">
                  <c:v>1654.6246000000001</c:v>
                </c:pt>
                <c:pt idx="430">
                  <c:v>1658.4816000000001</c:v>
                </c:pt>
                <c:pt idx="431">
                  <c:v>1662.3385000000001</c:v>
                </c:pt>
                <c:pt idx="432">
                  <c:v>1666.1954000000001</c:v>
                </c:pt>
                <c:pt idx="433">
                  <c:v>1670.0524</c:v>
                </c:pt>
                <c:pt idx="434">
                  <c:v>1673.9093</c:v>
                </c:pt>
                <c:pt idx="435">
                  <c:v>1677.7662</c:v>
                </c:pt>
                <c:pt idx="436">
                  <c:v>1681.6232</c:v>
                </c:pt>
                <c:pt idx="437">
                  <c:v>1685.4801</c:v>
                </c:pt>
                <c:pt idx="438">
                  <c:v>1689.337</c:v>
                </c:pt>
                <c:pt idx="439">
                  <c:v>1693.194</c:v>
                </c:pt>
                <c:pt idx="440">
                  <c:v>1697.0509</c:v>
                </c:pt>
                <c:pt idx="441">
                  <c:v>1700.9078</c:v>
                </c:pt>
                <c:pt idx="442">
                  <c:v>1704.7647999999999</c:v>
                </c:pt>
                <c:pt idx="443">
                  <c:v>1708.6216999999999</c:v>
                </c:pt>
                <c:pt idx="444">
                  <c:v>1712.4785999999999</c:v>
                </c:pt>
                <c:pt idx="445">
                  <c:v>1716.3356000000001</c:v>
                </c:pt>
                <c:pt idx="446">
                  <c:v>1720.1925000000001</c:v>
                </c:pt>
                <c:pt idx="447">
                  <c:v>1724.0494000000001</c:v>
                </c:pt>
                <c:pt idx="448">
                  <c:v>1727.9064000000001</c:v>
                </c:pt>
                <c:pt idx="449">
                  <c:v>1731.7633000000001</c:v>
                </c:pt>
                <c:pt idx="450">
                  <c:v>1735.6202000000001</c:v>
                </c:pt>
                <c:pt idx="451">
                  <c:v>1739.4772</c:v>
                </c:pt>
                <c:pt idx="452">
                  <c:v>1743.3341</c:v>
                </c:pt>
                <c:pt idx="453">
                  <c:v>1747.191</c:v>
                </c:pt>
                <c:pt idx="454">
                  <c:v>1751.048</c:v>
                </c:pt>
                <c:pt idx="455">
                  <c:v>1754.9049</c:v>
                </c:pt>
                <c:pt idx="456">
                  <c:v>1758.7618</c:v>
                </c:pt>
                <c:pt idx="457">
                  <c:v>1762.6188</c:v>
                </c:pt>
                <c:pt idx="458">
                  <c:v>1766.4757</c:v>
                </c:pt>
                <c:pt idx="459">
                  <c:v>1770.3326</c:v>
                </c:pt>
                <c:pt idx="460">
                  <c:v>1774.1895999999999</c:v>
                </c:pt>
                <c:pt idx="461">
                  <c:v>1778.0464999999999</c:v>
                </c:pt>
                <c:pt idx="462">
                  <c:v>1781.9033999999999</c:v>
                </c:pt>
                <c:pt idx="463">
                  <c:v>1785.7603999999999</c:v>
                </c:pt>
                <c:pt idx="464">
                  <c:v>1789.6172999999999</c:v>
                </c:pt>
                <c:pt idx="465">
                  <c:v>1793.4742000000001</c:v>
                </c:pt>
                <c:pt idx="466">
                  <c:v>1797.3312000000001</c:v>
                </c:pt>
                <c:pt idx="467">
                  <c:v>1801.1881000000001</c:v>
                </c:pt>
                <c:pt idx="468">
                  <c:v>1805.0450000000001</c:v>
                </c:pt>
                <c:pt idx="469">
                  <c:v>1808.902</c:v>
                </c:pt>
                <c:pt idx="470">
                  <c:v>1812.7589</c:v>
                </c:pt>
                <c:pt idx="471">
                  <c:v>1816.6158</c:v>
                </c:pt>
                <c:pt idx="472">
                  <c:v>1820.4728</c:v>
                </c:pt>
                <c:pt idx="473">
                  <c:v>1824.3297</c:v>
                </c:pt>
                <c:pt idx="474">
                  <c:v>1828.1866</c:v>
                </c:pt>
                <c:pt idx="475">
                  <c:v>1832.0436</c:v>
                </c:pt>
                <c:pt idx="476">
                  <c:v>1835.9005</c:v>
                </c:pt>
                <c:pt idx="477">
                  <c:v>1839.7574</c:v>
                </c:pt>
                <c:pt idx="478">
                  <c:v>1843.6143999999999</c:v>
                </c:pt>
                <c:pt idx="479">
                  <c:v>1847.4712999999999</c:v>
                </c:pt>
                <c:pt idx="480">
                  <c:v>1851.3281999999999</c:v>
                </c:pt>
                <c:pt idx="481">
                  <c:v>1855.1851999999999</c:v>
                </c:pt>
                <c:pt idx="482">
                  <c:v>1859.0420999999999</c:v>
                </c:pt>
                <c:pt idx="483">
                  <c:v>1862.8989999999999</c:v>
                </c:pt>
                <c:pt idx="484">
                  <c:v>1866.7560000000001</c:v>
                </c:pt>
                <c:pt idx="485">
                  <c:v>1870.6129000000001</c:v>
                </c:pt>
                <c:pt idx="486">
                  <c:v>1874.4698000000001</c:v>
                </c:pt>
                <c:pt idx="487">
                  <c:v>1878.3268</c:v>
                </c:pt>
                <c:pt idx="488">
                  <c:v>1882.1837</c:v>
                </c:pt>
                <c:pt idx="489">
                  <c:v>1886.0406</c:v>
                </c:pt>
                <c:pt idx="490">
                  <c:v>1889.8976</c:v>
                </c:pt>
                <c:pt idx="491">
                  <c:v>1893.7545</c:v>
                </c:pt>
                <c:pt idx="492">
                  <c:v>1897.6115</c:v>
                </c:pt>
                <c:pt idx="493">
                  <c:v>1901.4684</c:v>
                </c:pt>
                <c:pt idx="494">
                  <c:v>1905.3253</c:v>
                </c:pt>
                <c:pt idx="495">
                  <c:v>1909.1822999999999</c:v>
                </c:pt>
                <c:pt idx="496">
                  <c:v>1913.0391999999999</c:v>
                </c:pt>
                <c:pt idx="497">
                  <c:v>1916.8960999999999</c:v>
                </c:pt>
                <c:pt idx="498">
                  <c:v>1920.7530999999999</c:v>
                </c:pt>
                <c:pt idx="499">
                  <c:v>1924.61</c:v>
                </c:pt>
                <c:pt idx="500">
                  <c:v>1928.4668999999999</c:v>
                </c:pt>
                <c:pt idx="501">
                  <c:v>1932.3239000000001</c:v>
                </c:pt>
                <c:pt idx="502">
                  <c:v>1936.1808000000001</c:v>
                </c:pt>
                <c:pt idx="503">
                  <c:v>1940.0377000000001</c:v>
                </c:pt>
                <c:pt idx="504">
                  <c:v>1943.8947000000001</c:v>
                </c:pt>
                <c:pt idx="505">
                  <c:v>1947.7516000000001</c:v>
                </c:pt>
                <c:pt idx="506">
                  <c:v>1951.6085</c:v>
                </c:pt>
                <c:pt idx="507">
                  <c:v>1955.4655</c:v>
                </c:pt>
                <c:pt idx="508">
                  <c:v>1959.3224</c:v>
                </c:pt>
                <c:pt idx="509">
                  <c:v>1963.1793</c:v>
                </c:pt>
                <c:pt idx="510">
                  <c:v>1967.0363</c:v>
                </c:pt>
                <c:pt idx="511">
                  <c:v>1970.8932</c:v>
                </c:pt>
                <c:pt idx="512">
                  <c:v>1974.7501</c:v>
                </c:pt>
                <c:pt idx="513">
                  <c:v>1978.6070999999999</c:v>
                </c:pt>
                <c:pt idx="514">
                  <c:v>1982.4639999999999</c:v>
                </c:pt>
                <c:pt idx="515">
                  <c:v>1986.3208999999999</c:v>
                </c:pt>
                <c:pt idx="516">
                  <c:v>1990.1778999999999</c:v>
                </c:pt>
                <c:pt idx="517">
                  <c:v>1994.0347999999999</c:v>
                </c:pt>
                <c:pt idx="518">
                  <c:v>1997.8916999999999</c:v>
                </c:pt>
                <c:pt idx="519">
                  <c:v>2001.7487000000001</c:v>
                </c:pt>
                <c:pt idx="520">
                  <c:v>2005.6056000000001</c:v>
                </c:pt>
                <c:pt idx="521">
                  <c:v>2009.4625000000001</c:v>
                </c:pt>
                <c:pt idx="522">
                  <c:v>2013.3195000000001</c:v>
                </c:pt>
                <c:pt idx="523">
                  <c:v>2017.1764000000001</c:v>
                </c:pt>
                <c:pt idx="524">
                  <c:v>2021.0333000000001</c:v>
                </c:pt>
                <c:pt idx="525">
                  <c:v>2024.8903</c:v>
                </c:pt>
                <c:pt idx="526">
                  <c:v>2028.7472</c:v>
                </c:pt>
                <c:pt idx="527">
                  <c:v>2032.6041</c:v>
                </c:pt>
                <c:pt idx="528">
                  <c:v>2036.4611</c:v>
                </c:pt>
                <c:pt idx="529">
                  <c:v>2040.318</c:v>
                </c:pt>
                <c:pt idx="530">
                  <c:v>2044.1749</c:v>
                </c:pt>
                <c:pt idx="531">
                  <c:v>2048.0320000000002</c:v>
                </c:pt>
                <c:pt idx="532">
                  <c:v>2051.888899999999</c:v>
                </c:pt>
                <c:pt idx="533">
                  <c:v>2055.7458000000001</c:v>
                </c:pt>
                <c:pt idx="534">
                  <c:v>2059.6028000000001</c:v>
                </c:pt>
                <c:pt idx="535">
                  <c:v>2063.4596999999999</c:v>
                </c:pt>
                <c:pt idx="536">
                  <c:v>2067.3166999999999</c:v>
                </c:pt>
                <c:pt idx="537">
                  <c:v>2071.1736000000001</c:v>
                </c:pt>
                <c:pt idx="538">
                  <c:v>2075.0304999999998</c:v>
                </c:pt>
                <c:pt idx="539">
                  <c:v>2078.8874999999998</c:v>
                </c:pt>
                <c:pt idx="540">
                  <c:v>2082.7444</c:v>
                </c:pt>
                <c:pt idx="541">
                  <c:v>2086.6012999999998</c:v>
                </c:pt>
                <c:pt idx="542">
                  <c:v>2090.4582999999998</c:v>
                </c:pt>
                <c:pt idx="543">
                  <c:v>2094.3152</c:v>
                </c:pt>
                <c:pt idx="544">
                  <c:v>2098.1720999999998</c:v>
                </c:pt>
                <c:pt idx="545">
                  <c:v>2102.0291000000002</c:v>
                </c:pt>
                <c:pt idx="546">
                  <c:v>2105.886</c:v>
                </c:pt>
                <c:pt idx="547">
                  <c:v>2109.7429000000002</c:v>
                </c:pt>
                <c:pt idx="548">
                  <c:v>2113.5999000000002</c:v>
                </c:pt>
                <c:pt idx="549">
                  <c:v>2117.4567999999999</c:v>
                </c:pt>
                <c:pt idx="550">
                  <c:v>2121.3137000000002</c:v>
                </c:pt>
                <c:pt idx="551">
                  <c:v>2125.1707000000001</c:v>
                </c:pt>
                <c:pt idx="552">
                  <c:v>2129.0275999999999</c:v>
                </c:pt>
                <c:pt idx="553">
                  <c:v>2132.8845000000001</c:v>
                </c:pt>
                <c:pt idx="554">
                  <c:v>2136.7415000000001</c:v>
                </c:pt>
                <c:pt idx="555">
                  <c:v>2140.5983999999999</c:v>
                </c:pt>
                <c:pt idx="556">
                  <c:v>2144.4553000000001</c:v>
                </c:pt>
                <c:pt idx="557">
                  <c:v>2148.3123000000001</c:v>
                </c:pt>
                <c:pt idx="558">
                  <c:v>2152.1691999999998</c:v>
                </c:pt>
                <c:pt idx="559">
                  <c:v>2156.0261</c:v>
                </c:pt>
                <c:pt idx="560">
                  <c:v>2159.8831</c:v>
                </c:pt>
                <c:pt idx="561">
                  <c:v>2163.7399999999998</c:v>
                </c:pt>
                <c:pt idx="562">
                  <c:v>2167.5969</c:v>
                </c:pt>
                <c:pt idx="563">
                  <c:v>2171.4539</c:v>
                </c:pt>
                <c:pt idx="564">
                  <c:v>2175.3108000000002</c:v>
                </c:pt>
                <c:pt idx="565">
                  <c:v>2179.1677</c:v>
                </c:pt>
                <c:pt idx="566">
                  <c:v>2183.024699999999</c:v>
                </c:pt>
                <c:pt idx="567">
                  <c:v>2186.8816000000002</c:v>
                </c:pt>
                <c:pt idx="568">
                  <c:v>2190.738499999999</c:v>
                </c:pt>
                <c:pt idx="569">
                  <c:v>2194.5954999999999</c:v>
                </c:pt>
                <c:pt idx="570">
                  <c:v>2198.4524000000001</c:v>
                </c:pt>
                <c:pt idx="571">
                  <c:v>2202.3092999999999</c:v>
                </c:pt>
                <c:pt idx="572">
                  <c:v>2206.166299999999</c:v>
                </c:pt>
                <c:pt idx="573">
                  <c:v>2210.0232000000001</c:v>
                </c:pt>
                <c:pt idx="574">
                  <c:v>2213.8800999999999</c:v>
                </c:pt>
                <c:pt idx="575">
                  <c:v>2217.7370999999998</c:v>
                </c:pt>
                <c:pt idx="576">
                  <c:v>2221.5940000000001</c:v>
                </c:pt>
                <c:pt idx="577">
                  <c:v>2225.4508999999998</c:v>
                </c:pt>
                <c:pt idx="578">
                  <c:v>2229.3078999999998</c:v>
                </c:pt>
                <c:pt idx="579">
                  <c:v>2233.1648</c:v>
                </c:pt>
                <c:pt idx="580">
                  <c:v>2237.0216999999998</c:v>
                </c:pt>
                <c:pt idx="581">
                  <c:v>2240.8787000000002</c:v>
                </c:pt>
                <c:pt idx="582">
                  <c:v>2244.7356</c:v>
                </c:pt>
                <c:pt idx="583">
                  <c:v>2248.5925000000002</c:v>
                </c:pt>
                <c:pt idx="584">
                  <c:v>2252.4495000000002</c:v>
                </c:pt>
                <c:pt idx="585">
                  <c:v>2256.3063999999999</c:v>
                </c:pt>
                <c:pt idx="586">
                  <c:v>2260.1633000000002</c:v>
                </c:pt>
                <c:pt idx="587">
                  <c:v>2264.0203000000001</c:v>
                </c:pt>
                <c:pt idx="588">
                  <c:v>2267.8771999999999</c:v>
                </c:pt>
                <c:pt idx="589">
                  <c:v>2271.7341000000001</c:v>
                </c:pt>
                <c:pt idx="590">
                  <c:v>2275.5911000000001</c:v>
                </c:pt>
                <c:pt idx="591">
                  <c:v>2279.4479999999999</c:v>
                </c:pt>
                <c:pt idx="592">
                  <c:v>2283.3049000000001</c:v>
                </c:pt>
                <c:pt idx="593">
                  <c:v>2287.1619000000001</c:v>
                </c:pt>
                <c:pt idx="594">
                  <c:v>2291.0187999999998</c:v>
                </c:pt>
                <c:pt idx="595">
                  <c:v>2294.8757000000001</c:v>
                </c:pt>
                <c:pt idx="596">
                  <c:v>2298.7327</c:v>
                </c:pt>
                <c:pt idx="597">
                  <c:v>2302.5895999999998</c:v>
                </c:pt>
                <c:pt idx="598">
                  <c:v>2306.4465</c:v>
                </c:pt>
                <c:pt idx="599">
                  <c:v>2310.3035</c:v>
                </c:pt>
                <c:pt idx="600">
                  <c:v>2314.1604000000002</c:v>
                </c:pt>
                <c:pt idx="601">
                  <c:v>2318.0173</c:v>
                </c:pt>
                <c:pt idx="602">
                  <c:v>2321.8742999999999</c:v>
                </c:pt>
                <c:pt idx="603">
                  <c:v>2325.7312000000002</c:v>
                </c:pt>
                <c:pt idx="604">
                  <c:v>2329.588099999999</c:v>
                </c:pt>
                <c:pt idx="605">
                  <c:v>2333.4450999999999</c:v>
                </c:pt>
                <c:pt idx="606">
                  <c:v>2337.3020000000001</c:v>
                </c:pt>
                <c:pt idx="607">
                  <c:v>2341.158899999999</c:v>
                </c:pt>
                <c:pt idx="608">
                  <c:v>2345.0158999999999</c:v>
                </c:pt>
                <c:pt idx="609">
                  <c:v>2348.8728000000001</c:v>
                </c:pt>
                <c:pt idx="610">
                  <c:v>2352.729699999999</c:v>
                </c:pt>
                <c:pt idx="611">
                  <c:v>2356.586699999998</c:v>
                </c:pt>
                <c:pt idx="612">
                  <c:v>2360.4436000000001</c:v>
                </c:pt>
                <c:pt idx="613">
                  <c:v>2364.3004999999998</c:v>
                </c:pt>
                <c:pt idx="614">
                  <c:v>2368.1574999999998</c:v>
                </c:pt>
                <c:pt idx="615">
                  <c:v>2372.0144</c:v>
                </c:pt>
                <c:pt idx="616">
                  <c:v>2375.8712999999998</c:v>
                </c:pt>
                <c:pt idx="617">
                  <c:v>2379.7283000000002</c:v>
                </c:pt>
                <c:pt idx="618">
                  <c:v>2383.5852</c:v>
                </c:pt>
                <c:pt idx="619">
                  <c:v>2387.4421000000002</c:v>
                </c:pt>
                <c:pt idx="620">
                  <c:v>2391.2991000000002</c:v>
                </c:pt>
                <c:pt idx="621">
                  <c:v>2395.1559999999999</c:v>
                </c:pt>
                <c:pt idx="622">
                  <c:v>2399.0129000000002</c:v>
                </c:pt>
                <c:pt idx="623">
                  <c:v>2402.8699000000001</c:v>
                </c:pt>
                <c:pt idx="624">
                  <c:v>2406.726799999999</c:v>
                </c:pt>
                <c:pt idx="625">
                  <c:v>2410.5837000000001</c:v>
                </c:pt>
                <c:pt idx="626">
                  <c:v>2414.4407000000001</c:v>
                </c:pt>
                <c:pt idx="627">
                  <c:v>2418.2975999999999</c:v>
                </c:pt>
                <c:pt idx="628">
                  <c:v>2422.1545000000001</c:v>
                </c:pt>
                <c:pt idx="629">
                  <c:v>2426.0115000000001</c:v>
                </c:pt>
                <c:pt idx="630">
                  <c:v>2429.8683999999998</c:v>
                </c:pt>
                <c:pt idx="631">
                  <c:v>2433.7253000000001</c:v>
                </c:pt>
                <c:pt idx="632">
                  <c:v>2437.5823</c:v>
                </c:pt>
                <c:pt idx="633">
                  <c:v>2441.4391999999998</c:v>
                </c:pt>
                <c:pt idx="634">
                  <c:v>2445.2961</c:v>
                </c:pt>
                <c:pt idx="635">
                  <c:v>2449.1531</c:v>
                </c:pt>
                <c:pt idx="636">
                  <c:v>2453.0100000000002</c:v>
                </c:pt>
                <c:pt idx="637">
                  <c:v>2456.8669</c:v>
                </c:pt>
                <c:pt idx="638">
                  <c:v>2460.7239</c:v>
                </c:pt>
                <c:pt idx="639">
                  <c:v>2464.5808000000002</c:v>
                </c:pt>
                <c:pt idx="640">
                  <c:v>2468.4376999999999</c:v>
                </c:pt>
                <c:pt idx="641">
                  <c:v>2472.294699999999</c:v>
                </c:pt>
                <c:pt idx="642">
                  <c:v>2476.1516000000001</c:v>
                </c:pt>
                <c:pt idx="643">
                  <c:v>2480.008499999999</c:v>
                </c:pt>
                <c:pt idx="644">
                  <c:v>2483.8654999999999</c:v>
                </c:pt>
                <c:pt idx="645">
                  <c:v>2487.7224000000001</c:v>
                </c:pt>
                <c:pt idx="646">
                  <c:v>2491.5792999999999</c:v>
                </c:pt>
                <c:pt idx="647">
                  <c:v>2495.4362999999998</c:v>
                </c:pt>
                <c:pt idx="648">
                  <c:v>2499.2932000000001</c:v>
                </c:pt>
                <c:pt idx="649">
                  <c:v>2503.1500999999998</c:v>
                </c:pt>
                <c:pt idx="650">
                  <c:v>2507.0070999999998</c:v>
                </c:pt>
                <c:pt idx="651">
                  <c:v>2510.864</c:v>
                </c:pt>
                <c:pt idx="652">
                  <c:v>2514.720899999998</c:v>
                </c:pt>
                <c:pt idx="653">
                  <c:v>2518.5779000000002</c:v>
                </c:pt>
                <c:pt idx="654">
                  <c:v>2522.4348</c:v>
                </c:pt>
                <c:pt idx="655">
                  <c:v>2526.2917000000002</c:v>
                </c:pt>
                <c:pt idx="656">
                  <c:v>2530.1487000000002</c:v>
                </c:pt>
                <c:pt idx="657">
                  <c:v>2534.0056</c:v>
                </c:pt>
                <c:pt idx="658">
                  <c:v>2537.8625000000002</c:v>
                </c:pt>
                <c:pt idx="659">
                  <c:v>2541.7195000000002</c:v>
                </c:pt>
                <c:pt idx="660">
                  <c:v>2545.5763999999999</c:v>
                </c:pt>
                <c:pt idx="661">
                  <c:v>2549.4333000000001</c:v>
                </c:pt>
                <c:pt idx="662">
                  <c:v>2553.2903000000001</c:v>
                </c:pt>
                <c:pt idx="663">
                  <c:v>2557.1471999999999</c:v>
                </c:pt>
                <c:pt idx="664">
                  <c:v>2561.0041999999999</c:v>
                </c:pt>
                <c:pt idx="665">
                  <c:v>2564.8611000000001</c:v>
                </c:pt>
                <c:pt idx="666">
                  <c:v>2568.7179999999998</c:v>
                </c:pt>
                <c:pt idx="667">
                  <c:v>2572.5749999999998</c:v>
                </c:pt>
                <c:pt idx="668">
                  <c:v>2576.4319</c:v>
                </c:pt>
                <c:pt idx="669">
                  <c:v>2580.288799999998</c:v>
                </c:pt>
                <c:pt idx="670">
                  <c:v>2584.1457999999998</c:v>
                </c:pt>
                <c:pt idx="671">
                  <c:v>2588.0027</c:v>
                </c:pt>
                <c:pt idx="672">
                  <c:v>2591.8595999999998</c:v>
                </c:pt>
                <c:pt idx="673">
                  <c:v>2595.7166000000002</c:v>
                </c:pt>
                <c:pt idx="674">
                  <c:v>2599.5735</c:v>
                </c:pt>
                <c:pt idx="675">
                  <c:v>2603.4304000000002</c:v>
                </c:pt>
                <c:pt idx="676">
                  <c:v>2607.2874000000002</c:v>
                </c:pt>
                <c:pt idx="677">
                  <c:v>2611.144299999999</c:v>
                </c:pt>
                <c:pt idx="678">
                  <c:v>2615.0012000000002</c:v>
                </c:pt>
                <c:pt idx="679">
                  <c:v>2618.8582000000001</c:v>
                </c:pt>
                <c:pt idx="680">
                  <c:v>2622.7150999999999</c:v>
                </c:pt>
                <c:pt idx="681">
                  <c:v>2626.5720000000001</c:v>
                </c:pt>
                <c:pt idx="682">
                  <c:v>2630.4290000000001</c:v>
                </c:pt>
                <c:pt idx="683">
                  <c:v>2634.285899999998</c:v>
                </c:pt>
                <c:pt idx="684">
                  <c:v>2638.1428000000001</c:v>
                </c:pt>
                <c:pt idx="685">
                  <c:v>2641.9998000000001</c:v>
                </c:pt>
                <c:pt idx="686">
                  <c:v>2645.8566999999998</c:v>
                </c:pt>
                <c:pt idx="687">
                  <c:v>2649.7136</c:v>
                </c:pt>
                <c:pt idx="688">
                  <c:v>2653.5706</c:v>
                </c:pt>
                <c:pt idx="689">
                  <c:v>2657.4274999999998</c:v>
                </c:pt>
                <c:pt idx="690">
                  <c:v>2661.2844</c:v>
                </c:pt>
                <c:pt idx="691">
                  <c:v>2665.1414</c:v>
                </c:pt>
                <c:pt idx="692">
                  <c:v>2668.9983000000002</c:v>
                </c:pt>
                <c:pt idx="693">
                  <c:v>2672.8552</c:v>
                </c:pt>
                <c:pt idx="694">
                  <c:v>2676.7121999999999</c:v>
                </c:pt>
                <c:pt idx="695">
                  <c:v>2680.5691000000002</c:v>
                </c:pt>
                <c:pt idx="696">
                  <c:v>2684.4259999999999</c:v>
                </c:pt>
                <c:pt idx="697">
                  <c:v>2688.282999999999</c:v>
                </c:pt>
                <c:pt idx="698">
                  <c:v>2692.1399000000001</c:v>
                </c:pt>
                <c:pt idx="699">
                  <c:v>2695.9967999999999</c:v>
                </c:pt>
                <c:pt idx="700">
                  <c:v>2699.8537999999999</c:v>
                </c:pt>
                <c:pt idx="701">
                  <c:v>2703.7107000000001</c:v>
                </c:pt>
                <c:pt idx="702">
                  <c:v>2707.5675999999999</c:v>
                </c:pt>
                <c:pt idx="703">
                  <c:v>2711.4245999999998</c:v>
                </c:pt>
                <c:pt idx="704">
                  <c:v>2715.2815000000001</c:v>
                </c:pt>
                <c:pt idx="705">
                  <c:v>2719.1383999999998</c:v>
                </c:pt>
                <c:pt idx="706">
                  <c:v>2722.9953999999998</c:v>
                </c:pt>
                <c:pt idx="707">
                  <c:v>2726.8523</c:v>
                </c:pt>
                <c:pt idx="708">
                  <c:v>2730.7091999999998</c:v>
                </c:pt>
                <c:pt idx="709">
                  <c:v>2734.5662000000002</c:v>
                </c:pt>
                <c:pt idx="710">
                  <c:v>2738.4231</c:v>
                </c:pt>
                <c:pt idx="711">
                  <c:v>2742.28</c:v>
                </c:pt>
                <c:pt idx="712">
                  <c:v>2746.1370000000002</c:v>
                </c:pt>
                <c:pt idx="713">
                  <c:v>2749.9938999999999</c:v>
                </c:pt>
                <c:pt idx="714">
                  <c:v>2753.8508000000002</c:v>
                </c:pt>
                <c:pt idx="715">
                  <c:v>2757.7078000000001</c:v>
                </c:pt>
                <c:pt idx="716">
                  <c:v>2761.564699999999</c:v>
                </c:pt>
                <c:pt idx="717">
                  <c:v>2765.4216000000001</c:v>
                </c:pt>
                <c:pt idx="718">
                  <c:v>2769.2786000000001</c:v>
                </c:pt>
                <c:pt idx="719">
                  <c:v>2773.1354999999999</c:v>
                </c:pt>
                <c:pt idx="720">
                  <c:v>2776.9924000000001</c:v>
                </c:pt>
                <c:pt idx="721">
                  <c:v>2780.8494000000001</c:v>
                </c:pt>
                <c:pt idx="722">
                  <c:v>2784.706299999998</c:v>
                </c:pt>
                <c:pt idx="723">
                  <c:v>2788.5632000000001</c:v>
                </c:pt>
                <c:pt idx="724">
                  <c:v>2792.4202</c:v>
                </c:pt>
                <c:pt idx="725">
                  <c:v>2796.2770999999998</c:v>
                </c:pt>
                <c:pt idx="726">
                  <c:v>2800.134</c:v>
                </c:pt>
                <c:pt idx="727">
                  <c:v>2803.991</c:v>
                </c:pt>
                <c:pt idx="728">
                  <c:v>2807.8479000000002</c:v>
                </c:pt>
                <c:pt idx="729">
                  <c:v>2811.7048</c:v>
                </c:pt>
                <c:pt idx="730">
                  <c:v>2815.5617999999999</c:v>
                </c:pt>
                <c:pt idx="731">
                  <c:v>2819.4187000000002</c:v>
                </c:pt>
                <c:pt idx="732">
                  <c:v>2823.2755999999999</c:v>
                </c:pt>
                <c:pt idx="733">
                  <c:v>2827.1325999999999</c:v>
                </c:pt>
                <c:pt idx="734">
                  <c:v>2830.9895000000001</c:v>
                </c:pt>
                <c:pt idx="735">
                  <c:v>2834.8463999999999</c:v>
                </c:pt>
                <c:pt idx="736">
                  <c:v>2838.7033999999999</c:v>
                </c:pt>
                <c:pt idx="737">
                  <c:v>2842.5603000000001</c:v>
                </c:pt>
                <c:pt idx="738">
                  <c:v>2846.4171999999999</c:v>
                </c:pt>
                <c:pt idx="739">
                  <c:v>2850.2741999999998</c:v>
                </c:pt>
                <c:pt idx="740">
                  <c:v>2854.1311000000001</c:v>
                </c:pt>
                <c:pt idx="741">
                  <c:v>2857.9879999999998</c:v>
                </c:pt>
                <c:pt idx="742">
                  <c:v>2861.8449999999998</c:v>
                </c:pt>
                <c:pt idx="743">
                  <c:v>2865.7019</c:v>
                </c:pt>
                <c:pt idx="744">
                  <c:v>2869.5587999999998</c:v>
                </c:pt>
                <c:pt idx="745">
                  <c:v>2873.4158000000002</c:v>
                </c:pt>
                <c:pt idx="746">
                  <c:v>2877.2727</c:v>
                </c:pt>
                <c:pt idx="747">
                  <c:v>2881.1296000000002</c:v>
                </c:pt>
                <c:pt idx="748">
                  <c:v>2884.9866000000002</c:v>
                </c:pt>
                <c:pt idx="749">
                  <c:v>2888.8434999999999</c:v>
                </c:pt>
                <c:pt idx="750">
                  <c:v>2892.7004000000002</c:v>
                </c:pt>
                <c:pt idx="751">
                  <c:v>2896.5574000000001</c:v>
                </c:pt>
                <c:pt idx="752">
                  <c:v>2900.4142999999999</c:v>
                </c:pt>
                <c:pt idx="753">
                  <c:v>2904.2712000000001</c:v>
                </c:pt>
                <c:pt idx="754">
                  <c:v>2908.1282000000001</c:v>
                </c:pt>
                <c:pt idx="755">
                  <c:v>2911.9850999999999</c:v>
                </c:pt>
                <c:pt idx="756">
                  <c:v>2915.8420000000001</c:v>
                </c:pt>
                <c:pt idx="757">
                  <c:v>2919.6990000000001</c:v>
                </c:pt>
                <c:pt idx="758">
                  <c:v>2923.5558999999998</c:v>
                </c:pt>
                <c:pt idx="759">
                  <c:v>2927.4128000000001</c:v>
                </c:pt>
                <c:pt idx="760">
                  <c:v>2931.2698</c:v>
                </c:pt>
                <c:pt idx="761">
                  <c:v>2935.126699999998</c:v>
                </c:pt>
                <c:pt idx="762">
                  <c:v>2938.9836</c:v>
                </c:pt>
                <c:pt idx="763">
                  <c:v>2942.8406</c:v>
                </c:pt>
                <c:pt idx="764">
                  <c:v>2946.6975000000002</c:v>
                </c:pt>
                <c:pt idx="765">
                  <c:v>2950.5544</c:v>
                </c:pt>
                <c:pt idx="766">
                  <c:v>2954.4114</c:v>
                </c:pt>
                <c:pt idx="767">
                  <c:v>2958.2683000000002</c:v>
                </c:pt>
                <c:pt idx="768">
                  <c:v>2962.1251999999999</c:v>
                </c:pt>
                <c:pt idx="769">
                  <c:v>2965.9821999999999</c:v>
                </c:pt>
                <c:pt idx="770">
                  <c:v>2969.8391000000001</c:v>
                </c:pt>
                <c:pt idx="771">
                  <c:v>2973.6959999999999</c:v>
                </c:pt>
                <c:pt idx="772">
                  <c:v>2977.5529999999999</c:v>
                </c:pt>
                <c:pt idx="773">
                  <c:v>2981.4099000000001</c:v>
                </c:pt>
                <c:pt idx="774">
                  <c:v>2985.266799999999</c:v>
                </c:pt>
                <c:pt idx="775">
                  <c:v>2989.1237999999998</c:v>
                </c:pt>
                <c:pt idx="776">
                  <c:v>2992.9807000000001</c:v>
                </c:pt>
                <c:pt idx="777">
                  <c:v>2996.8375999999998</c:v>
                </c:pt>
                <c:pt idx="778">
                  <c:v>3000.6945999999998</c:v>
                </c:pt>
                <c:pt idx="779">
                  <c:v>3004.5515</c:v>
                </c:pt>
                <c:pt idx="780">
                  <c:v>3008.4083999999998</c:v>
                </c:pt>
                <c:pt idx="781">
                  <c:v>3012.2654000000002</c:v>
                </c:pt>
                <c:pt idx="782">
                  <c:v>3016.1223</c:v>
                </c:pt>
                <c:pt idx="783">
                  <c:v>3019.9792000000002</c:v>
                </c:pt>
                <c:pt idx="784">
                  <c:v>3023.8362000000002</c:v>
                </c:pt>
                <c:pt idx="785">
                  <c:v>3027.6931</c:v>
                </c:pt>
                <c:pt idx="786">
                  <c:v>3031.55</c:v>
                </c:pt>
                <c:pt idx="787">
                  <c:v>3035.4070000000002</c:v>
                </c:pt>
                <c:pt idx="788">
                  <c:v>3039.263899999999</c:v>
                </c:pt>
                <c:pt idx="789">
                  <c:v>3043.1208000000001</c:v>
                </c:pt>
                <c:pt idx="790">
                  <c:v>3046.9778000000001</c:v>
                </c:pt>
                <c:pt idx="791">
                  <c:v>3050.8346999999999</c:v>
                </c:pt>
                <c:pt idx="792">
                  <c:v>3054.6916999999999</c:v>
                </c:pt>
                <c:pt idx="793">
                  <c:v>3058.5486000000001</c:v>
                </c:pt>
                <c:pt idx="794">
                  <c:v>3062.4054999999998</c:v>
                </c:pt>
                <c:pt idx="795">
                  <c:v>3066.262499999998</c:v>
                </c:pt>
                <c:pt idx="796">
                  <c:v>3070.1194</c:v>
                </c:pt>
                <c:pt idx="797">
                  <c:v>3073.9762999999998</c:v>
                </c:pt>
                <c:pt idx="798">
                  <c:v>3077.8332999999998</c:v>
                </c:pt>
                <c:pt idx="799">
                  <c:v>3081.6902</c:v>
                </c:pt>
                <c:pt idx="800">
                  <c:v>3085.5470999999998</c:v>
                </c:pt>
                <c:pt idx="801">
                  <c:v>3089.4041000000002</c:v>
                </c:pt>
                <c:pt idx="802">
                  <c:v>3093.261</c:v>
                </c:pt>
                <c:pt idx="803">
                  <c:v>3097.1179000000002</c:v>
                </c:pt>
                <c:pt idx="804">
                  <c:v>3100.9749000000002</c:v>
                </c:pt>
                <c:pt idx="805">
                  <c:v>3104.8317999999999</c:v>
                </c:pt>
                <c:pt idx="806">
                  <c:v>3108.6887000000002</c:v>
                </c:pt>
                <c:pt idx="807">
                  <c:v>3112.5457000000001</c:v>
                </c:pt>
                <c:pt idx="808">
                  <c:v>3116.4025999999999</c:v>
                </c:pt>
                <c:pt idx="809">
                  <c:v>3120.2595000000001</c:v>
                </c:pt>
                <c:pt idx="810">
                  <c:v>3124.1165000000001</c:v>
                </c:pt>
                <c:pt idx="811">
                  <c:v>3127.9733999999999</c:v>
                </c:pt>
                <c:pt idx="812">
                  <c:v>3131.8303000000001</c:v>
                </c:pt>
                <c:pt idx="813">
                  <c:v>3135.6873000000001</c:v>
                </c:pt>
                <c:pt idx="814">
                  <c:v>3139.5441999999998</c:v>
                </c:pt>
                <c:pt idx="815">
                  <c:v>3143.4011</c:v>
                </c:pt>
                <c:pt idx="816">
                  <c:v>3147.2581</c:v>
                </c:pt>
                <c:pt idx="817">
                  <c:v>3151.1149999999998</c:v>
                </c:pt>
                <c:pt idx="818">
                  <c:v>3154.9719</c:v>
                </c:pt>
                <c:pt idx="819">
                  <c:v>3158.8289</c:v>
                </c:pt>
                <c:pt idx="820">
                  <c:v>3162.6858000000002</c:v>
                </c:pt>
                <c:pt idx="821">
                  <c:v>3166.5427</c:v>
                </c:pt>
                <c:pt idx="822">
                  <c:v>3170.3996999999999</c:v>
                </c:pt>
                <c:pt idx="823">
                  <c:v>3174.2566000000002</c:v>
                </c:pt>
                <c:pt idx="824">
                  <c:v>3178.1134999999999</c:v>
                </c:pt>
                <c:pt idx="825">
                  <c:v>3181.9704999999999</c:v>
                </c:pt>
                <c:pt idx="826">
                  <c:v>3185.8274000000001</c:v>
                </c:pt>
                <c:pt idx="827">
                  <c:v>3189.684299999999</c:v>
                </c:pt>
                <c:pt idx="828">
                  <c:v>3193.5412999999999</c:v>
                </c:pt>
                <c:pt idx="829">
                  <c:v>3197.3982000000001</c:v>
                </c:pt>
                <c:pt idx="830">
                  <c:v>3201.2550999999999</c:v>
                </c:pt>
                <c:pt idx="831">
                  <c:v>3205.1120999999998</c:v>
                </c:pt>
                <c:pt idx="832">
                  <c:v>3208.9690000000001</c:v>
                </c:pt>
                <c:pt idx="833">
                  <c:v>3212.8258999999998</c:v>
                </c:pt>
                <c:pt idx="834">
                  <c:v>3216.682899999998</c:v>
                </c:pt>
                <c:pt idx="835">
                  <c:v>3220.5398</c:v>
                </c:pt>
                <c:pt idx="836">
                  <c:v>3224.3966999999998</c:v>
                </c:pt>
                <c:pt idx="837">
                  <c:v>3228.2537000000002</c:v>
                </c:pt>
                <c:pt idx="838">
                  <c:v>3232.1106</c:v>
                </c:pt>
                <c:pt idx="839">
                  <c:v>3235.9675000000002</c:v>
                </c:pt>
                <c:pt idx="840">
                  <c:v>3239.8245000000002</c:v>
                </c:pt>
                <c:pt idx="841">
                  <c:v>3243.6813999999999</c:v>
                </c:pt>
                <c:pt idx="842">
                  <c:v>3247.5383000000002</c:v>
                </c:pt>
                <c:pt idx="843">
                  <c:v>3251.3953000000001</c:v>
                </c:pt>
                <c:pt idx="844">
                  <c:v>3255.2521999999999</c:v>
                </c:pt>
                <c:pt idx="845">
                  <c:v>3259.1091000000001</c:v>
                </c:pt>
                <c:pt idx="846">
                  <c:v>3262.9661000000001</c:v>
                </c:pt>
                <c:pt idx="847">
                  <c:v>3266.8229999999999</c:v>
                </c:pt>
                <c:pt idx="848">
                  <c:v>3270.6799000000001</c:v>
                </c:pt>
                <c:pt idx="849">
                  <c:v>3274.5369000000001</c:v>
                </c:pt>
                <c:pt idx="850">
                  <c:v>3278.3937999999998</c:v>
                </c:pt>
                <c:pt idx="851">
                  <c:v>3282.2507000000001</c:v>
                </c:pt>
                <c:pt idx="852">
                  <c:v>3286.1077</c:v>
                </c:pt>
                <c:pt idx="853">
                  <c:v>3289.9645999999998</c:v>
                </c:pt>
                <c:pt idx="854">
                  <c:v>3293.8215</c:v>
                </c:pt>
                <c:pt idx="855">
                  <c:v>3297.6785</c:v>
                </c:pt>
                <c:pt idx="856">
                  <c:v>3301.5354000000002</c:v>
                </c:pt>
                <c:pt idx="857">
                  <c:v>3305.3923</c:v>
                </c:pt>
                <c:pt idx="858">
                  <c:v>3309.249299999999</c:v>
                </c:pt>
                <c:pt idx="859">
                  <c:v>3313.1062000000002</c:v>
                </c:pt>
                <c:pt idx="860">
                  <c:v>3316.9630999999999</c:v>
                </c:pt>
                <c:pt idx="861">
                  <c:v>3320.8200999999999</c:v>
                </c:pt>
                <c:pt idx="862">
                  <c:v>3324.6770000000001</c:v>
                </c:pt>
                <c:pt idx="863">
                  <c:v>3328.5338999999999</c:v>
                </c:pt>
                <c:pt idx="864">
                  <c:v>3332.3908999999999</c:v>
                </c:pt>
                <c:pt idx="865">
                  <c:v>3336.2478000000001</c:v>
                </c:pt>
                <c:pt idx="866">
                  <c:v>3340.104699999999</c:v>
                </c:pt>
                <c:pt idx="867">
                  <c:v>3343.9616999999998</c:v>
                </c:pt>
                <c:pt idx="868">
                  <c:v>3347.8186000000001</c:v>
                </c:pt>
                <c:pt idx="869">
                  <c:v>3351.6754999999998</c:v>
                </c:pt>
                <c:pt idx="870">
                  <c:v>3355.5324999999998</c:v>
                </c:pt>
                <c:pt idx="871">
                  <c:v>3359.3894</c:v>
                </c:pt>
                <c:pt idx="872">
                  <c:v>3363.246299999998</c:v>
                </c:pt>
                <c:pt idx="873">
                  <c:v>3367.1033000000002</c:v>
                </c:pt>
                <c:pt idx="874">
                  <c:v>3370.9602</c:v>
                </c:pt>
                <c:pt idx="875">
                  <c:v>3374.8171000000002</c:v>
                </c:pt>
                <c:pt idx="876">
                  <c:v>3378.6741000000002</c:v>
                </c:pt>
                <c:pt idx="877">
                  <c:v>3382.5309999999999</c:v>
                </c:pt>
                <c:pt idx="878">
                  <c:v>3386.3879000000002</c:v>
                </c:pt>
                <c:pt idx="879">
                  <c:v>3390.2449000000001</c:v>
                </c:pt>
                <c:pt idx="880">
                  <c:v>3394.1017999999999</c:v>
                </c:pt>
                <c:pt idx="881">
                  <c:v>3397.9587000000001</c:v>
                </c:pt>
                <c:pt idx="882">
                  <c:v>3401.8157000000001</c:v>
                </c:pt>
                <c:pt idx="883">
                  <c:v>3405.6725999999999</c:v>
                </c:pt>
                <c:pt idx="884">
                  <c:v>3409.5295000000001</c:v>
                </c:pt>
                <c:pt idx="885">
                  <c:v>3413.3865000000001</c:v>
                </c:pt>
                <c:pt idx="886">
                  <c:v>3417.2433999999998</c:v>
                </c:pt>
                <c:pt idx="887">
                  <c:v>3421.1003000000001</c:v>
                </c:pt>
                <c:pt idx="888">
                  <c:v>3424.9573</c:v>
                </c:pt>
                <c:pt idx="889">
                  <c:v>3428.8141999999998</c:v>
                </c:pt>
                <c:pt idx="890">
                  <c:v>3432.6711</c:v>
                </c:pt>
                <c:pt idx="891">
                  <c:v>3436.5281</c:v>
                </c:pt>
                <c:pt idx="892">
                  <c:v>3440.3850000000002</c:v>
                </c:pt>
                <c:pt idx="893">
                  <c:v>3444.2419</c:v>
                </c:pt>
                <c:pt idx="894">
                  <c:v>3448.0989</c:v>
                </c:pt>
                <c:pt idx="895">
                  <c:v>3451.9558000000002</c:v>
                </c:pt>
                <c:pt idx="896">
                  <c:v>3455.8126999999999</c:v>
                </c:pt>
                <c:pt idx="897">
                  <c:v>3459.669699999999</c:v>
                </c:pt>
                <c:pt idx="898">
                  <c:v>3463.5266000000001</c:v>
                </c:pt>
                <c:pt idx="899">
                  <c:v>3467.3834999999999</c:v>
                </c:pt>
                <c:pt idx="900">
                  <c:v>3471.240499999999</c:v>
                </c:pt>
                <c:pt idx="901">
                  <c:v>3475.0974000000001</c:v>
                </c:pt>
                <c:pt idx="902">
                  <c:v>3478.9542999999999</c:v>
                </c:pt>
                <c:pt idx="903">
                  <c:v>3482.8112999999998</c:v>
                </c:pt>
                <c:pt idx="904">
                  <c:v>3486.6682000000001</c:v>
                </c:pt>
                <c:pt idx="905">
                  <c:v>3490.5250999999998</c:v>
                </c:pt>
                <c:pt idx="906">
                  <c:v>3494.3820999999998</c:v>
                </c:pt>
                <c:pt idx="907">
                  <c:v>3498.239</c:v>
                </c:pt>
                <c:pt idx="908">
                  <c:v>3502.0958999999998</c:v>
                </c:pt>
                <c:pt idx="909">
                  <c:v>3505.9529000000002</c:v>
                </c:pt>
                <c:pt idx="910">
                  <c:v>3509.8098</c:v>
                </c:pt>
                <c:pt idx="911">
                  <c:v>3513.6667000000002</c:v>
                </c:pt>
                <c:pt idx="912">
                  <c:v>3517.5237000000002</c:v>
                </c:pt>
                <c:pt idx="913">
                  <c:v>3521.3806</c:v>
                </c:pt>
                <c:pt idx="914">
                  <c:v>3525.2375000000002</c:v>
                </c:pt>
                <c:pt idx="915">
                  <c:v>3529.0945000000002</c:v>
                </c:pt>
                <c:pt idx="916">
                  <c:v>3532.9513999999999</c:v>
                </c:pt>
                <c:pt idx="917">
                  <c:v>3536.8083000000001</c:v>
                </c:pt>
                <c:pt idx="918">
                  <c:v>3540.6653000000001</c:v>
                </c:pt>
                <c:pt idx="919">
                  <c:v>3544.5221999999999</c:v>
                </c:pt>
                <c:pt idx="920">
                  <c:v>3548.3791999999999</c:v>
                </c:pt>
                <c:pt idx="921">
                  <c:v>3552.2361000000001</c:v>
                </c:pt>
                <c:pt idx="922">
                  <c:v>3556.0929999999998</c:v>
                </c:pt>
                <c:pt idx="923">
                  <c:v>3559.95</c:v>
                </c:pt>
                <c:pt idx="924">
                  <c:v>3563.8069</c:v>
                </c:pt>
                <c:pt idx="925">
                  <c:v>3567.6637999999998</c:v>
                </c:pt>
                <c:pt idx="926">
                  <c:v>3571.5207999999998</c:v>
                </c:pt>
                <c:pt idx="927">
                  <c:v>3575.3777</c:v>
                </c:pt>
                <c:pt idx="928">
                  <c:v>3579.2345999999998</c:v>
                </c:pt>
                <c:pt idx="929">
                  <c:v>3583.0916000000002</c:v>
                </c:pt>
                <c:pt idx="930">
                  <c:v>3586.9485</c:v>
                </c:pt>
                <c:pt idx="931">
                  <c:v>3590.8054000000002</c:v>
                </c:pt>
                <c:pt idx="932">
                  <c:v>3594.6624000000002</c:v>
                </c:pt>
                <c:pt idx="933">
                  <c:v>3598.5192999999999</c:v>
                </c:pt>
                <c:pt idx="934">
                  <c:v>3602.3762000000002</c:v>
                </c:pt>
                <c:pt idx="935">
                  <c:v>3606.2332000000001</c:v>
                </c:pt>
                <c:pt idx="936">
                  <c:v>3610.0900999999999</c:v>
                </c:pt>
                <c:pt idx="937">
                  <c:v>3613.9470000000001</c:v>
                </c:pt>
                <c:pt idx="938">
                  <c:v>3617.8040000000001</c:v>
                </c:pt>
                <c:pt idx="939">
                  <c:v>3621.660899999998</c:v>
                </c:pt>
                <c:pt idx="940">
                  <c:v>3625.5178000000001</c:v>
                </c:pt>
                <c:pt idx="941">
                  <c:v>3629.3748000000001</c:v>
                </c:pt>
                <c:pt idx="942">
                  <c:v>3633.2316999999998</c:v>
                </c:pt>
                <c:pt idx="943">
                  <c:v>3637.0886</c:v>
                </c:pt>
                <c:pt idx="944">
                  <c:v>3640.9456</c:v>
                </c:pt>
                <c:pt idx="945">
                  <c:v>3644.8024999999998</c:v>
                </c:pt>
                <c:pt idx="946">
                  <c:v>3648.6594</c:v>
                </c:pt>
                <c:pt idx="947">
                  <c:v>3652.5164</c:v>
                </c:pt>
                <c:pt idx="948">
                  <c:v>3656.3733000000002</c:v>
                </c:pt>
                <c:pt idx="949">
                  <c:v>3660.2302</c:v>
                </c:pt>
                <c:pt idx="950">
                  <c:v>3664.0871999999999</c:v>
                </c:pt>
                <c:pt idx="951">
                  <c:v>3667.9441000000002</c:v>
                </c:pt>
                <c:pt idx="952">
                  <c:v>3671.8009999999999</c:v>
                </c:pt>
                <c:pt idx="953">
                  <c:v>3675.6579999999999</c:v>
                </c:pt>
                <c:pt idx="954">
                  <c:v>3679.5149000000001</c:v>
                </c:pt>
                <c:pt idx="955">
                  <c:v>3683.3717999999999</c:v>
                </c:pt>
                <c:pt idx="956">
                  <c:v>3687.228799999999</c:v>
                </c:pt>
                <c:pt idx="957">
                  <c:v>3691.0857000000001</c:v>
                </c:pt>
                <c:pt idx="958">
                  <c:v>3694.9425999999999</c:v>
                </c:pt>
                <c:pt idx="959">
                  <c:v>3698.7995999999998</c:v>
                </c:pt>
                <c:pt idx="960">
                  <c:v>3702.6565000000001</c:v>
                </c:pt>
                <c:pt idx="961">
                  <c:v>3706.5133999999998</c:v>
                </c:pt>
                <c:pt idx="962">
                  <c:v>3710.3703999999998</c:v>
                </c:pt>
                <c:pt idx="963">
                  <c:v>3714.2273</c:v>
                </c:pt>
                <c:pt idx="964">
                  <c:v>3718.0841999999998</c:v>
                </c:pt>
                <c:pt idx="965">
                  <c:v>3721.9412000000002</c:v>
                </c:pt>
                <c:pt idx="966">
                  <c:v>3725.7981</c:v>
                </c:pt>
                <c:pt idx="967">
                  <c:v>3729.6550000000002</c:v>
                </c:pt>
                <c:pt idx="968">
                  <c:v>3733.5120000000002</c:v>
                </c:pt>
                <c:pt idx="969">
                  <c:v>3737.368899999999</c:v>
                </c:pt>
                <c:pt idx="970">
                  <c:v>3741.2258000000002</c:v>
                </c:pt>
                <c:pt idx="971">
                  <c:v>3745.0828000000001</c:v>
                </c:pt>
                <c:pt idx="972">
                  <c:v>3748.9396999999999</c:v>
                </c:pt>
                <c:pt idx="973">
                  <c:v>3752.7966000000001</c:v>
                </c:pt>
                <c:pt idx="974">
                  <c:v>3756.6536000000001</c:v>
                </c:pt>
                <c:pt idx="975">
                  <c:v>3760.5104999999999</c:v>
                </c:pt>
                <c:pt idx="976">
                  <c:v>3764.3674000000001</c:v>
                </c:pt>
                <c:pt idx="977">
                  <c:v>3768.2244000000001</c:v>
                </c:pt>
                <c:pt idx="978">
                  <c:v>3772.0812999999998</c:v>
                </c:pt>
                <c:pt idx="979">
                  <c:v>3775.9382000000001</c:v>
                </c:pt>
                <c:pt idx="980">
                  <c:v>3779.7952</c:v>
                </c:pt>
                <c:pt idx="981">
                  <c:v>3783.6520999999998</c:v>
                </c:pt>
                <c:pt idx="982">
                  <c:v>3787.509</c:v>
                </c:pt>
                <c:pt idx="983">
                  <c:v>3791.366</c:v>
                </c:pt>
                <c:pt idx="984">
                  <c:v>3795.2229000000002</c:v>
                </c:pt>
                <c:pt idx="985">
                  <c:v>3799.0798</c:v>
                </c:pt>
                <c:pt idx="986">
                  <c:v>3802.9367999999999</c:v>
                </c:pt>
                <c:pt idx="987">
                  <c:v>3806.7937000000002</c:v>
                </c:pt>
                <c:pt idx="988">
                  <c:v>3810.6505999999999</c:v>
                </c:pt>
                <c:pt idx="989">
                  <c:v>3814.5075999999999</c:v>
                </c:pt>
                <c:pt idx="990">
                  <c:v>3818.3645000000001</c:v>
                </c:pt>
                <c:pt idx="991">
                  <c:v>3822.2213999999999</c:v>
                </c:pt>
                <c:pt idx="992">
                  <c:v>3826.0783999999999</c:v>
                </c:pt>
                <c:pt idx="993">
                  <c:v>3829.9353000000001</c:v>
                </c:pt>
                <c:pt idx="994">
                  <c:v>3833.7921999999999</c:v>
                </c:pt>
                <c:pt idx="995">
                  <c:v>3837.6491999999998</c:v>
                </c:pt>
                <c:pt idx="996">
                  <c:v>3841.5061000000001</c:v>
                </c:pt>
                <c:pt idx="997">
                  <c:v>3845.3629999999998</c:v>
                </c:pt>
                <c:pt idx="998">
                  <c:v>3849.22</c:v>
                </c:pt>
                <c:pt idx="999">
                  <c:v>3853.0769</c:v>
                </c:pt>
                <c:pt idx="1000">
                  <c:v>3856.9337999999998</c:v>
                </c:pt>
                <c:pt idx="1001">
                  <c:v>3860.7908000000002</c:v>
                </c:pt>
                <c:pt idx="1002">
                  <c:v>3864.6477</c:v>
                </c:pt>
                <c:pt idx="1003">
                  <c:v>3868.5046000000002</c:v>
                </c:pt>
                <c:pt idx="1004">
                  <c:v>3872.3616000000002</c:v>
                </c:pt>
                <c:pt idx="1005">
                  <c:v>3876.218499999999</c:v>
                </c:pt>
                <c:pt idx="1006">
                  <c:v>3880.0754000000002</c:v>
                </c:pt>
                <c:pt idx="1007">
                  <c:v>3883.9324000000001</c:v>
                </c:pt>
                <c:pt idx="1008">
                  <c:v>3887.789299999999</c:v>
                </c:pt>
                <c:pt idx="1009">
                  <c:v>3891.6462000000001</c:v>
                </c:pt>
                <c:pt idx="1010">
                  <c:v>3895.5032000000001</c:v>
                </c:pt>
                <c:pt idx="1011">
                  <c:v>3899.3600999999999</c:v>
                </c:pt>
                <c:pt idx="1012">
                  <c:v>3903.2170000000001</c:v>
                </c:pt>
                <c:pt idx="1013">
                  <c:v>3907.0740000000001</c:v>
                </c:pt>
                <c:pt idx="1014">
                  <c:v>3910.9308999999998</c:v>
                </c:pt>
                <c:pt idx="1015">
                  <c:v>3914.7878000000001</c:v>
                </c:pt>
                <c:pt idx="1016">
                  <c:v>3918.6448</c:v>
                </c:pt>
                <c:pt idx="1017">
                  <c:v>3922.5016999999998</c:v>
                </c:pt>
                <c:pt idx="1018">
                  <c:v>3926.3586</c:v>
                </c:pt>
                <c:pt idx="1019">
                  <c:v>3930.2156</c:v>
                </c:pt>
                <c:pt idx="1020">
                  <c:v>3934.0725000000002</c:v>
                </c:pt>
                <c:pt idx="1021">
                  <c:v>3937.9294</c:v>
                </c:pt>
                <c:pt idx="1022">
                  <c:v>3941.7864</c:v>
                </c:pt>
                <c:pt idx="1023">
                  <c:v>3945.6433000000002</c:v>
                </c:pt>
                <c:pt idx="1024">
                  <c:v>3949.5001999999999</c:v>
                </c:pt>
                <c:pt idx="1025">
                  <c:v>3953.3571999999999</c:v>
                </c:pt>
                <c:pt idx="1026">
                  <c:v>3957.2141000000001</c:v>
                </c:pt>
                <c:pt idx="1027">
                  <c:v>3961.0709999999999</c:v>
                </c:pt>
                <c:pt idx="1028">
                  <c:v>3964.9279999999999</c:v>
                </c:pt>
                <c:pt idx="1029">
                  <c:v>3968.7849000000001</c:v>
                </c:pt>
                <c:pt idx="1030">
                  <c:v>3972.6417999999999</c:v>
                </c:pt>
                <c:pt idx="1031">
                  <c:v>3976.4987999999998</c:v>
                </c:pt>
                <c:pt idx="1032">
                  <c:v>3980.3557000000001</c:v>
                </c:pt>
                <c:pt idx="1033">
                  <c:v>3984.2125999999998</c:v>
                </c:pt>
                <c:pt idx="1034">
                  <c:v>3988.0695999999998</c:v>
                </c:pt>
                <c:pt idx="1035">
                  <c:v>3991.9265</c:v>
                </c:pt>
                <c:pt idx="1036">
                  <c:v>3995.7833999999998</c:v>
                </c:pt>
                <c:pt idx="1037">
                  <c:v>3999.6404000000002</c:v>
                </c:pt>
                <c:pt idx="1038">
                  <c:v>4003.4973</c:v>
                </c:pt>
                <c:pt idx="1039">
                  <c:v>4007.3542000000002</c:v>
                </c:pt>
                <c:pt idx="1040">
                  <c:v>4011.2112000000002</c:v>
                </c:pt>
                <c:pt idx="1041">
                  <c:v>4015.0681</c:v>
                </c:pt>
                <c:pt idx="1042">
                  <c:v>4018.9250000000002</c:v>
                </c:pt>
                <c:pt idx="1043">
                  <c:v>4022.7820000000002</c:v>
                </c:pt>
                <c:pt idx="1044">
                  <c:v>4026.638899999999</c:v>
                </c:pt>
                <c:pt idx="1045">
                  <c:v>4030.4958000000001</c:v>
                </c:pt>
                <c:pt idx="1046">
                  <c:v>4034.3528000000001</c:v>
                </c:pt>
                <c:pt idx="1047">
                  <c:v>4038.209699999999</c:v>
                </c:pt>
                <c:pt idx="1048">
                  <c:v>4042.066699999998</c:v>
                </c:pt>
                <c:pt idx="1049">
                  <c:v>4045.9236000000001</c:v>
                </c:pt>
                <c:pt idx="1050">
                  <c:v>4049.780499999998</c:v>
                </c:pt>
                <c:pt idx="1051">
                  <c:v>4053.6374999999998</c:v>
                </c:pt>
                <c:pt idx="1052">
                  <c:v>4057.4944</c:v>
                </c:pt>
                <c:pt idx="1053">
                  <c:v>4061.3512999999998</c:v>
                </c:pt>
                <c:pt idx="1054">
                  <c:v>4065.208299999998</c:v>
                </c:pt>
                <c:pt idx="1055">
                  <c:v>4069.0652</c:v>
                </c:pt>
                <c:pt idx="1056">
                  <c:v>4072.9220999999998</c:v>
                </c:pt>
                <c:pt idx="1057">
                  <c:v>4076.7791000000002</c:v>
                </c:pt>
                <c:pt idx="1058">
                  <c:v>4080.636</c:v>
                </c:pt>
                <c:pt idx="1059">
                  <c:v>4084.4929000000002</c:v>
                </c:pt>
                <c:pt idx="1060">
                  <c:v>4088.3499000000002</c:v>
                </c:pt>
                <c:pt idx="1061">
                  <c:v>4092.206799999999</c:v>
                </c:pt>
                <c:pt idx="1062">
                  <c:v>4096.0640000000003</c:v>
                </c:pt>
                <c:pt idx="1063">
                  <c:v>4099.9209000000001</c:v>
                </c:pt>
                <c:pt idx="1064">
                  <c:v>4103.7777999999871</c:v>
                </c:pt>
                <c:pt idx="1065">
                  <c:v>4107.6347999999998</c:v>
                </c:pt>
                <c:pt idx="1066">
                  <c:v>4111.4916999999996</c:v>
                </c:pt>
                <c:pt idx="1067">
                  <c:v>4115.3486000000003</c:v>
                </c:pt>
                <c:pt idx="1068">
                  <c:v>4119.2056000000002</c:v>
                </c:pt>
                <c:pt idx="1069">
                  <c:v>4123.0625</c:v>
                </c:pt>
                <c:pt idx="1070">
                  <c:v>4126.9193999999998</c:v>
                </c:pt>
                <c:pt idx="1071">
                  <c:v>4130.7763999999997</c:v>
                </c:pt>
                <c:pt idx="1072">
                  <c:v>4134.6333000000004</c:v>
                </c:pt>
                <c:pt idx="1073">
                  <c:v>4138.4902000000002</c:v>
                </c:pt>
                <c:pt idx="1074">
                  <c:v>4142.3472000000002</c:v>
                </c:pt>
                <c:pt idx="1075">
                  <c:v>4146.2040999999999</c:v>
                </c:pt>
                <c:pt idx="1076">
                  <c:v>4150.0609999999997</c:v>
                </c:pt>
                <c:pt idx="1077">
                  <c:v>4153.9179999999997</c:v>
                </c:pt>
                <c:pt idx="1078">
                  <c:v>4157.7748999999994</c:v>
                </c:pt>
                <c:pt idx="1079">
                  <c:v>4161.6318000000001</c:v>
                </c:pt>
                <c:pt idx="1080">
                  <c:v>4165.4887999999964</c:v>
                </c:pt>
                <c:pt idx="1081">
                  <c:v>4169.3457000000008</c:v>
                </c:pt>
                <c:pt idx="1082">
                  <c:v>4173.2025999999996</c:v>
                </c:pt>
                <c:pt idx="1083">
                  <c:v>4177.0595999999996</c:v>
                </c:pt>
                <c:pt idx="1084">
                  <c:v>4180.9165000000003</c:v>
                </c:pt>
                <c:pt idx="1085">
                  <c:v>4184.7733999999882</c:v>
                </c:pt>
                <c:pt idx="1086">
                  <c:v>4188.6304</c:v>
                </c:pt>
                <c:pt idx="1087">
                  <c:v>4192.4872999999989</c:v>
                </c:pt>
                <c:pt idx="1088">
                  <c:v>4196.3441999999995</c:v>
                </c:pt>
                <c:pt idx="1089">
                  <c:v>4200.2012000000004</c:v>
                </c:pt>
                <c:pt idx="1090">
                  <c:v>4204.0581000000002</c:v>
                </c:pt>
                <c:pt idx="1091">
                  <c:v>4207.915</c:v>
                </c:pt>
                <c:pt idx="1092">
                  <c:v>4211.7719999999999</c:v>
                </c:pt>
                <c:pt idx="1093">
                  <c:v>4215.6288999999997</c:v>
                </c:pt>
                <c:pt idx="1094">
                  <c:v>4219.4857999999986</c:v>
                </c:pt>
                <c:pt idx="1095">
                  <c:v>4223.3428000000004</c:v>
                </c:pt>
                <c:pt idx="1096">
                  <c:v>4227.1997000000001</c:v>
                </c:pt>
                <c:pt idx="1097">
                  <c:v>4231.0565999999999</c:v>
                </c:pt>
                <c:pt idx="1098">
                  <c:v>4234.9135999999999</c:v>
                </c:pt>
                <c:pt idx="1099">
                  <c:v>4238.7704999999996</c:v>
                </c:pt>
                <c:pt idx="1100">
                  <c:v>4242.6274000000003</c:v>
                </c:pt>
                <c:pt idx="1101">
                  <c:v>4246.4843999999975</c:v>
                </c:pt>
                <c:pt idx="1102">
                  <c:v>4250.3413</c:v>
                </c:pt>
                <c:pt idx="1103">
                  <c:v>4254.1981999999998</c:v>
                </c:pt>
                <c:pt idx="1104">
                  <c:v>4258.0551999999998</c:v>
                </c:pt>
                <c:pt idx="1105">
                  <c:v>4261.9120999999996</c:v>
                </c:pt>
                <c:pt idx="1106">
                  <c:v>4265.7690000000002</c:v>
                </c:pt>
                <c:pt idx="1107">
                  <c:v>4269.6260000000002</c:v>
                </c:pt>
                <c:pt idx="1108">
                  <c:v>4273.4829</c:v>
                </c:pt>
                <c:pt idx="1109">
                  <c:v>4277.3397999999997</c:v>
                </c:pt>
                <c:pt idx="1110">
                  <c:v>4281.1967999999997</c:v>
                </c:pt>
                <c:pt idx="1111">
                  <c:v>4285.0537000000004</c:v>
                </c:pt>
                <c:pt idx="1112">
                  <c:v>4288.9106000000002</c:v>
                </c:pt>
                <c:pt idx="1113">
                  <c:v>4292.7676000000001</c:v>
                </c:pt>
                <c:pt idx="1114">
                  <c:v>4296.6244999999999</c:v>
                </c:pt>
                <c:pt idx="1115">
                  <c:v>4300.4813999999997</c:v>
                </c:pt>
                <c:pt idx="1116">
                  <c:v>4304.3383999999996</c:v>
                </c:pt>
                <c:pt idx="1117">
                  <c:v>4308.1953000000003</c:v>
                </c:pt>
                <c:pt idx="1118">
                  <c:v>4312.0522000000001</c:v>
                </c:pt>
                <c:pt idx="1119">
                  <c:v>4315.9092000000001</c:v>
                </c:pt>
                <c:pt idx="1120">
                  <c:v>4319.7660999999998</c:v>
                </c:pt>
                <c:pt idx="1121">
                  <c:v>4323.6230000000014</c:v>
                </c:pt>
                <c:pt idx="1122">
                  <c:v>4327.4799999999996</c:v>
                </c:pt>
                <c:pt idx="1123">
                  <c:v>4331.3369000000002</c:v>
                </c:pt>
                <c:pt idx="1124">
                  <c:v>4335.1938</c:v>
                </c:pt>
                <c:pt idx="1125">
                  <c:v>4339.0508</c:v>
                </c:pt>
                <c:pt idx="1126">
                  <c:v>4342.9076999999988</c:v>
                </c:pt>
                <c:pt idx="1127">
                  <c:v>4346.7646000000004</c:v>
                </c:pt>
                <c:pt idx="1128">
                  <c:v>4350.6216000000004</c:v>
                </c:pt>
                <c:pt idx="1129">
                  <c:v>4354.4784999999974</c:v>
                </c:pt>
                <c:pt idx="1130">
                  <c:v>4358.3353999999999</c:v>
                </c:pt>
                <c:pt idx="1131">
                  <c:v>4362.1923999999999</c:v>
                </c:pt>
                <c:pt idx="1132">
                  <c:v>4366.0493000000006</c:v>
                </c:pt>
                <c:pt idx="1133">
                  <c:v>4369.9063000000006</c:v>
                </c:pt>
                <c:pt idx="1134">
                  <c:v>4373.7632000000003</c:v>
                </c:pt>
                <c:pt idx="1135">
                  <c:v>4377.6201000000001</c:v>
                </c:pt>
                <c:pt idx="1136">
                  <c:v>4381.4770999999964</c:v>
                </c:pt>
                <c:pt idx="1137">
                  <c:v>4385.3339999999998</c:v>
                </c:pt>
                <c:pt idx="1138">
                  <c:v>4389.1908999999996</c:v>
                </c:pt>
                <c:pt idx="1139">
                  <c:v>4393.0478999999996</c:v>
                </c:pt>
                <c:pt idx="1140">
                  <c:v>4396.9047999999984</c:v>
                </c:pt>
                <c:pt idx="1141">
                  <c:v>4400.7617</c:v>
                </c:pt>
                <c:pt idx="1142">
                  <c:v>4404.6187</c:v>
                </c:pt>
                <c:pt idx="1143">
                  <c:v>4408.4755999999998</c:v>
                </c:pt>
                <c:pt idx="1144">
                  <c:v>4412.3325000000004</c:v>
                </c:pt>
                <c:pt idx="1145">
                  <c:v>4416.1895000000004</c:v>
                </c:pt>
                <c:pt idx="1146">
                  <c:v>4420.0464000000002</c:v>
                </c:pt>
                <c:pt idx="1147">
                  <c:v>4423.9032999999999</c:v>
                </c:pt>
                <c:pt idx="1148">
                  <c:v>4427.7603000000008</c:v>
                </c:pt>
                <c:pt idx="1149">
                  <c:v>4431.6171999999997</c:v>
                </c:pt>
                <c:pt idx="1150">
                  <c:v>4435.4740999999995</c:v>
                </c:pt>
                <c:pt idx="1151">
                  <c:v>4439.3311000000003</c:v>
                </c:pt>
                <c:pt idx="1152">
                  <c:v>4443.1880000000001</c:v>
                </c:pt>
                <c:pt idx="1153">
                  <c:v>4447.0448999999999</c:v>
                </c:pt>
                <c:pt idx="1154">
                  <c:v>4450.9018999999998</c:v>
                </c:pt>
                <c:pt idx="1155">
                  <c:v>4454.7587999999996</c:v>
                </c:pt>
                <c:pt idx="1156">
                  <c:v>4458.6157000000003</c:v>
                </c:pt>
                <c:pt idx="1157">
                  <c:v>4462.4727000000003</c:v>
                </c:pt>
                <c:pt idx="1158">
                  <c:v>4466.3296</c:v>
                </c:pt>
                <c:pt idx="1159">
                  <c:v>4470.1864999999998</c:v>
                </c:pt>
                <c:pt idx="1160">
                  <c:v>4474.0434999999998</c:v>
                </c:pt>
                <c:pt idx="1161">
                  <c:v>4477.9004000000004</c:v>
                </c:pt>
                <c:pt idx="1162">
                  <c:v>4481.7573000000002</c:v>
                </c:pt>
                <c:pt idx="1163">
                  <c:v>4485.6143000000002</c:v>
                </c:pt>
                <c:pt idx="1164">
                  <c:v>4489.4712</c:v>
                </c:pt>
                <c:pt idx="1165">
                  <c:v>4493.3280999999997</c:v>
                </c:pt>
                <c:pt idx="1166">
                  <c:v>4497.1850999999997</c:v>
                </c:pt>
                <c:pt idx="1167">
                  <c:v>4501.0420000000004</c:v>
                </c:pt>
                <c:pt idx="1168">
                  <c:v>4504.8989000000001</c:v>
                </c:pt>
                <c:pt idx="1169">
                  <c:v>4508.7559000000001</c:v>
                </c:pt>
                <c:pt idx="1170">
                  <c:v>4512.6127999999999</c:v>
                </c:pt>
                <c:pt idx="1171">
                  <c:v>4516.4697000000006</c:v>
                </c:pt>
                <c:pt idx="1172">
                  <c:v>4520.3267000000014</c:v>
                </c:pt>
                <c:pt idx="1173">
                  <c:v>4524.1836000000003</c:v>
                </c:pt>
                <c:pt idx="1174">
                  <c:v>4528.0405000000001</c:v>
                </c:pt>
                <c:pt idx="1175">
                  <c:v>4531.8975</c:v>
                </c:pt>
                <c:pt idx="1176">
                  <c:v>4535.7543999999998</c:v>
                </c:pt>
                <c:pt idx="1177">
                  <c:v>4539.6113000000014</c:v>
                </c:pt>
                <c:pt idx="1178">
                  <c:v>4543.4683000000005</c:v>
                </c:pt>
                <c:pt idx="1179">
                  <c:v>4547.3252000000002</c:v>
                </c:pt>
                <c:pt idx="1180">
                  <c:v>4551.1821</c:v>
                </c:pt>
                <c:pt idx="1181">
                  <c:v>4555.0391</c:v>
                </c:pt>
                <c:pt idx="1182">
                  <c:v>4558.8959999999997</c:v>
                </c:pt>
                <c:pt idx="1183">
                  <c:v>4562.7529000000004</c:v>
                </c:pt>
                <c:pt idx="1184">
                  <c:v>4566.6099000000004</c:v>
                </c:pt>
                <c:pt idx="1185">
                  <c:v>4570.4668000000001</c:v>
                </c:pt>
                <c:pt idx="1186">
                  <c:v>4574.3237000000008</c:v>
                </c:pt>
                <c:pt idx="1187">
                  <c:v>4578.1807000000008</c:v>
                </c:pt>
                <c:pt idx="1188">
                  <c:v>4582.0375999999997</c:v>
                </c:pt>
                <c:pt idx="1189">
                  <c:v>4585.8945000000003</c:v>
                </c:pt>
                <c:pt idx="1190">
                  <c:v>4589.7515000000003</c:v>
                </c:pt>
                <c:pt idx="1191">
                  <c:v>4593.6084000000001</c:v>
                </c:pt>
                <c:pt idx="1192">
                  <c:v>4597.4653000000008</c:v>
                </c:pt>
                <c:pt idx="1193">
                  <c:v>4601.3223000000007</c:v>
                </c:pt>
                <c:pt idx="1194">
                  <c:v>4605.1791999999996</c:v>
                </c:pt>
                <c:pt idx="1195">
                  <c:v>4609.0361000000003</c:v>
                </c:pt>
                <c:pt idx="1196">
                  <c:v>4612.8931000000002</c:v>
                </c:pt>
                <c:pt idx="1197">
                  <c:v>4616.75</c:v>
                </c:pt>
                <c:pt idx="1198">
                  <c:v>4620.6068999999998</c:v>
                </c:pt>
                <c:pt idx="1199">
                  <c:v>4624.4638999999997</c:v>
                </c:pt>
                <c:pt idx="1200">
                  <c:v>4628.3208000000004</c:v>
                </c:pt>
                <c:pt idx="1201">
                  <c:v>4632.1777000000002</c:v>
                </c:pt>
                <c:pt idx="1202">
                  <c:v>4636.0347000000002</c:v>
                </c:pt>
                <c:pt idx="1203">
                  <c:v>4639.8915999999999</c:v>
                </c:pt>
                <c:pt idx="1204">
                  <c:v>4643.7484999999997</c:v>
                </c:pt>
                <c:pt idx="1205">
                  <c:v>4647.6054999999997</c:v>
                </c:pt>
                <c:pt idx="1206">
                  <c:v>4651.4624000000003</c:v>
                </c:pt>
                <c:pt idx="1207">
                  <c:v>4655.3193000000001</c:v>
                </c:pt>
                <c:pt idx="1208">
                  <c:v>4659.1763000000001</c:v>
                </c:pt>
                <c:pt idx="1209">
                  <c:v>4663.0331999999999</c:v>
                </c:pt>
                <c:pt idx="1210">
                  <c:v>4666.8900999999996</c:v>
                </c:pt>
                <c:pt idx="1211">
                  <c:v>4670.7470999999996</c:v>
                </c:pt>
                <c:pt idx="1212">
                  <c:v>4674.6040000000003</c:v>
                </c:pt>
                <c:pt idx="1213">
                  <c:v>4678.4609</c:v>
                </c:pt>
                <c:pt idx="1214">
                  <c:v>4682.3179</c:v>
                </c:pt>
                <c:pt idx="1215">
                  <c:v>4686.1747999999998</c:v>
                </c:pt>
                <c:pt idx="1216">
                  <c:v>4690.0316999999995</c:v>
                </c:pt>
                <c:pt idx="1217">
                  <c:v>4693.8887000000004</c:v>
                </c:pt>
                <c:pt idx="1218">
                  <c:v>4697.7456000000002</c:v>
                </c:pt>
                <c:pt idx="1219">
                  <c:v>4701.6025</c:v>
                </c:pt>
                <c:pt idx="1220">
                  <c:v>4705.4594999999999</c:v>
                </c:pt>
                <c:pt idx="1221">
                  <c:v>4709.3163999999997</c:v>
                </c:pt>
                <c:pt idx="1222">
                  <c:v>4713.1733000000004</c:v>
                </c:pt>
                <c:pt idx="1223">
                  <c:v>4717.0303000000004</c:v>
                </c:pt>
                <c:pt idx="1224">
                  <c:v>4720.8872000000001</c:v>
                </c:pt>
                <c:pt idx="1225">
                  <c:v>4724.7440999999999</c:v>
                </c:pt>
                <c:pt idx="1226">
                  <c:v>4728.6010999999999</c:v>
                </c:pt>
                <c:pt idx="1227">
                  <c:v>4732.4579999999996</c:v>
                </c:pt>
                <c:pt idx="1228">
                  <c:v>4736.3149000000003</c:v>
                </c:pt>
                <c:pt idx="1229">
                  <c:v>4740.1719000000003</c:v>
                </c:pt>
                <c:pt idx="1230">
                  <c:v>4744.0288</c:v>
                </c:pt>
                <c:pt idx="1231">
                  <c:v>4747.8857000000007</c:v>
                </c:pt>
                <c:pt idx="1232">
                  <c:v>4751.7427000000007</c:v>
                </c:pt>
                <c:pt idx="1233">
                  <c:v>4755.5995999999996</c:v>
                </c:pt>
                <c:pt idx="1234">
                  <c:v>4759.4565000000002</c:v>
                </c:pt>
                <c:pt idx="1235">
                  <c:v>4763.3135000000002</c:v>
                </c:pt>
                <c:pt idx="1236">
                  <c:v>4767.1704</c:v>
                </c:pt>
                <c:pt idx="1237">
                  <c:v>4771.0273000000007</c:v>
                </c:pt>
                <c:pt idx="1238">
                  <c:v>4774.8843000000006</c:v>
                </c:pt>
                <c:pt idx="1239">
                  <c:v>4778.7412000000004</c:v>
                </c:pt>
                <c:pt idx="1240">
                  <c:v>4782.5981000000002</c:v>
                </c:pt>
                <c:pt idx="1241">
                  <c:v>4786.4551000000001</c:v>
                </c:pt>
                <c:pt idx="1242">
                  <c:v>4790.3119999999999</c:v>
                </c:pt>
                <c:pt idx="1243">
                  <c:v>4794.1688999999997</c:v>
                </c:pt>
                <c:pt idx="1244">
                  <c:v>4798.0258999999996</c:v>
                </c:pt>
                <c:pt idx="1245">
                  <c:v>4801.8828000000003</c:v>
                </c:pt>
                <c:pt idx="1246">
                  <c:v>4805.7397000000001</c:v>
                </c:pt>
                <c:pt idx="1247">
                  <c:v>4809.5967000000001</c:v>
                </c:pt>
                <c:pt idx="1248">
                  <c:v>4813.4535999999998</c:v>
                </c:pt>
                <c:pt idx="1249">
                  <c:v>4817.3104999999996</c:v>
                </c:pt>
                <c:pt idx="1250">
                  <c:v>4821.1674999999996</c:v>
                </c:pt>
                <c:pt idx="1251">
                  <c:v>4825.0244000000002</c:v>
                </c:pt>
                <c:pt idx="1252">
                  <c:v>4828.8813</c:v>
                </c:pt>
                <c:pt idx="1253">
                  <c:v>4832.7383</c:v>
                </c:pt>
                <c:pt idx="1254">
                  <c:v>4836.5951999999997</c:v>
                </c:pt>
                <c:pt idx="1255">
                  <c:v>4840.4521000000004</c:v>
                </c:pt>
                <c:pt idx="1256">
                  <c:v>4844.3091000000004</c:v>
                </c:pt>
                <c:pt idx="1257">
                  <c:v>4848.1660000000002</c:v>
                </c:pt>
                <c:pt idx="1258">
                  <c:v>4852.0228999999999</c:v>
                </c:pt>
                <c:pt idx="1259">
                  <c:v>4855.8798999999999</c:v>
                </c:pt>
                <c:pt idx="1260">
                  <c:v>4859.7367999999997</c:v>
                </c:pt>
                <c:pt idx="1261">
                  <c:v>4863.5937999999996</c:v>
                </c:pt>
                <c:pt idx="1262">
                  <c:v>4867.4507000000003</c:v>
                </c:pt>
                <c:pt idx="1263">
                  <c:v>4871.3076000000001</c:v>
                </c:pt>
                <c:pt idx="1264">
                  <c:v>4875.1646000000001</c:v>
                </c:pt>
                <c:pt idx="1265">
                  <c:v>4879.0214999999998</c:v>
                </c:pt>
                <c:pt idx="1266">
                  <c:v>4882.8783999999996</c:v>
                </c:pt>
                <c:pt idx="1267">
                  <c:v>4886.7353999999996</c:v>
                </c:pt>
                <c:pt idx="1268">
                  <c:v>4890.5923000000003</c:v>
                </c:pt>
                <c:pt idx="1269">
                  <c:v>4894.4492</c:v>
                </c:pt>
                <c:pt idx="1270">
                  <c:v>4898.3062</c:v>
                </c:pt>
                <c:pt idx="1271">
                  <c:v>4902.1630999999998</c:v>
                </c:pt>
                <c:pt idx="1272">
                  <c:v>4906.0200000000004</c:v>
                </c:pt>
                <c:pt idx="1273">
                  <c:v>4909.8770000000004</c:v>
                </c:pt>
                <c:pt idx="1274">
                  <c:v>4913.7338999999974</c:v>
                </c:pt>
                <c:pt idx="1275">
                  <c:v>4917.5907999999999</c:v>
                </c:pt>
                <c:pt idx="1276">
                  <c:v>4921.4477999999881</c:v>
                </c:pt>
                <c:pt idx="1277">
                  <c:v>4925.3047000000006</c:v>
                </c:pt>
                <c:pt idx="1278">
                  <c:v>4929.1616000000004</c:v>
                </c:pt>
                <c:pt idx="1279">
                  <c:v>4933.0186000000003</c:v>
                </c:pt>
                <c:pt idx="1280">
                  <c:v>4936.8755000000001</c:v>
                </c:pt>
                <c:pt idx="1281">
                  <c:v>4940.7323999999999</c:v>
                </c:pt>
                <c:pt idx="1282">
                  <c:v>4944.5893999999998</c:v>
                </c:pt>
                <c:pt idx="1283">
                  <c:v>4948.4463000000014</c:v>
                </c:pt>
                <c:pt idx="1284">
                  <c:v>4952.3032000000003</c:v>
                </c:pt>
                <c:pt idx="1285">
                  <c:v>4956.1602000000003</c:v>
                </c:pt>
                <c:pt idx="1286">
                  <c:v>4960.0171</c:v>
                </c:pt>
                <c:pt idx="1287">
                  <c:v>4963.8739999999998</c:v>
                </c:pt>
                <c:pt idx="1288">
                  <c:v>4967.7309999999998</c:v>
                </c:pt>
                <c:pt idx="1289">
                  <c:v>4971.5879000000004</c:v>
                </c:pt>
                <c:pt idx="1290">
                  <c:v>4975.4447999999966</c:v>
                </c:pt>
                <c:pt idx="1291">
                  <c:v>4979.3018000000002</c:v>
                </c:pt>
                <c:pt idx="1292">
                  <c:v>4983.1587</c:v>
                </c:pt>
                <c:pt idx="1293">
                  <c:v>4987.0155999999997</c:v>
                </c:pt>
                <c:pt idx="1294">
                  <c:v>4990.8725999999997</c:v>
                </c:pt>
                <c:pt idx="1295">
                  <c:v>4994.7295000000004</c:v>
                </c:pt>
                <c:pt idx="1296">
                  <c:v>4998.5864000000001</c:v>
                </c:pt>
                <c:pt idx="1297">
                  <c:v>5002.4433999999937</c:v>
                </c:pt>
                <c:pt idx="1298">
                  <c:v>5006.3003000000008</c:v>
                </c:pt>
                <c:pt idx="1299">
                  <c:v>5010.1571999999996</c:v>
                </c:pt>
                <c:pt idx="1300">
                  <c:v>5014.0141999999996</c:v>
                </c:pt>
                <c:pt idx="1301">
                  <c:v>5017.8711000000003</c:v>
                </c:pt>
                <c:pt idx="1302">
                  <c:v>5021.7280000000001</c:v>
                </c:pt>
                <c:pt idx="1303">
                  <c:v>5025.585</c:v>
                </c:pt>
                <c:pt idx="1304">
                  <c:v>5029.4418999999998</c:v>
                </c:pt>
                <c:pt idx="1305">
                  <c:v>5033.2987999999996</c:v>
                </c:pt>
                <c:pt idx="1306">
                  <c:v>5037.1558000000014</c:v>
                </c:pt>
                <c:pt idx="1307">
                  <c:v>5041.0127000000002</c:v>
                </c:pt>
                <c:pt idx="1308">
                  <c:v>5044.8696</c:v>
                </c:pt>
                <c:pt idx="1309">
                  <c:v>5048.7266</c:v>
                </c:pt>
                <c:pt idx="1310">
                  <c:v>5052.5834999999997</c:v>
                </c:pt>
                <c:pt idx="1311">
                  <c:v>5056.4403999999986</c:v>
                </c:pt>
                <c:pt idx="1312">
                  <c:v>5060.2973999999986</c:v>
                </c:pt>
                <c:pt idx="1313">
                  <c:v>5064.1543000000001</c:v>
                </c:pt>
                <c:pt idx="1314">
                  <c:v>5068.0111999999999</c:v>
                </c:pt>
                <c:pt idx="1315">
                  <c:v>5071.8681999999999</c:v>
                </c:pt>
                <c:pt idx="1316">
                  <c:v>5075.7250999999997</c:v>
                </c:pt>
                <c:pt idx="1317">
                  <c:v>5079.5820000000003</c:v>
                </c:pt>
                <c:pt idx="1318">
                  <c:v>5083.4389999999976</c:v>
                </c:pt>
                <c:pt idx="1319">
                  <c:v>5087.2959000000001</c:v>
                </c:pt>
                <c:pt idx="1320">
                  <c:v>5091.1527999999998</c:v>
                </c:pt>
                <c:pt idx="1321">
                  <c:v>5095.0097999999998</c:v>
                </c:pt>
                <c:pt idx="1322">
                  <c:v>5098.8667000000014</c:v>
                </c:pt>
                <c:pt idx="1323">
                  <c:v>5102.7236000000003</c:v>
                </c:pt>
                <c:pt idx="1324">
                  <c:v>5106.5806000000002</c:v>
                </c:pt>
                <c:pt idx="1325">
                  <c:v>5110.4374999999882</c:v>
                </c:pt>
                <c:pt idx="1326">
                  <c:v>5114.2943999999998</c:v>
                </c:pt>
                <c:pt idx="1327">
                  <c:v>5118.1513999999997</c:v>
                </c:pt>
                <c:pt idx="1328">
                  <c:v>5122.0083000000004</c:v>
                </c:pt>
                <c:pt idx="1329">
                  <c:v>5125.8652000000002</c:v>
                </c:pt>
                <c:pt idx="1330">
                  <c:v>5129.7222000000002</c:v>
                </c:pt>
                <c:pt idx="1331">
                  <c:v>5133.5790999999999</c:v>
                </c:pt>
                <c:pt idx="1332">
                  <c:v>5137.4359999999997</c:v>
                </c:pt>
                <c:pt idx="1333">
                  <c:v>5141.2930000000006</c:v>
                </c:pt>
                <c:pt idx="1334">
                  <c:v>5145.1499000000003</c:v>
                </c:pt>
                <c:pt idx="1335">
                  <c:v>5149.0068000000001</c:v>
                </c:pt>
                <c:pt idx="1336">
                  <c:v>5152.8638000000001</c:v>
                </c:pt>
                <c:pt idx="1337">
                  <c:v>5156.7207000000008</c:v>
                </c:pt>
                <c:pt idx="1338">
                  <c:v>5160.5775999999996</c:v>
                </c:pt>
                <c:pt idx="1339">
                  <c:v>5164.4345999999996</c:v>
                </c:pt>
                <c:pt idx="1340">
                  <c:v>5168.2915000000003</c:v>
                </c:pt>
                <c:pt idx="1341">
                  <c:v>5172.1484</c:v>
                </c:pt>
                <c:pt idx="1342">
                  <c:v>5176.0054</c:v>
                </c:pt>
                <c:pt idx="1343">
                  <c:v>5179.8623000000007</c:v>
                </c:pt>
                <c:pt idx="1344">
                  <c:v>5183.7191999999995</c:v>
                </c:pt>
                <c:pt idx="1345">
                  <c:v>5187.5762000000004</c:v>
                </c:pt>
                <c:pt idx="1346">
                  <c:v>5191.4330999999966</c:v>
                </c:pt>
                <c:pt idx="1347">
                  <c:v>5195.29</c:v>
                </c:pt>
                <c:pt idx="1348">
                  <c:v>5199.1470000000008</c:v>
                </c:pt>
                <c:pt idx="1349">
                  <c:v>5203.0038999999997</c:v>
                </c:pt>
                <c:pt idx="1350">
                  <c:v>5206.8608000000004</c:v>
                </c:pt>
                <c:pt idx="1351">
                  <c:v>5210.7177999999994</c:v>
                </c:pt>
                <c:pt idx="1352">
                  <c:v>5214.5747000000001</c:v>
                </c:pt>
                <c:pt idx="1353">
                  <c:v>5218.4315999999999</c:v>
                </c:pt>
                <c:pt idx="1354">
                  <c:v>5222.2885999999999</c:v>
                </c:pt>
                <c:pt idx="1355">
                  <c:v>5226.1454999999996</c:v>
                </c:pt>
                <c:pt idx="1356">
                  <c:v>5230.0024000000003</c:v>
                </c:pt>
                <c:pt idx="1357">
                  <c:v>5233.8594000000003</c:v>
                </c:pt>
                <c:pt idx="1358">
                  <c:v>5237.7163</c:v>
                </c:pt>
                <c:pt idx="1359">
                  <c:v>5241.5731999999998</c:v>
                </c:pt>
                <c:pt idx="1360">
                  <c:v>5245.4301999999998</c:v>
                </c:pt>
                <c:pt idx="1361">
                  <c:v>5249.2870999999996</c:v>
                </c:pt>
                <c:pt idx="1362">
                  <c:v>5253.1440000000002</c:v>
                </c:pt>
                <c:pt idx="1363">
                  <c:v>5257.0010000000002</c:v>
                </c:pt>
                <c:pt idx="1364">
                  <c:v>5260.8579</c:v>
                </c:pt>
                <c:pt idx="1365">
                  <c:v>5264.7147999999997</c:v>
                </c:pt>
                <c:pt idx="1366">
                  <c:v>5268.5717999999997</c:v>
                </c:pt>
                <c:pt idx="1367">
                  <c:v>5272.4287000000004</c:v>
                </c:pt>
                <c:pt idx="1368">
                  <c:v>5276.2856000000002</c:v>
                </c:pt>
                <c:pt idx="1369">
                  <c:v>5280.1426000000001</c:v>
                </c:pt>
                <c:pt idx="1370">
                  <c:v>5283.9994999999999</c:v>
                </c:pt>
                <c:pt idx="1371">
                  <c:v>5287.8563999999997</c:v>
                </c:pt>
                <c:pt idx="1372">
                  <c:v>5291.7133999999996</c:v>
                </c:pt>
                <c:pt idx="1373">
                  <c:v>5295.5703000000003</c:v>
                </c:pt>
                <c:pt idx="1374">
                  <c:v>5299.4272000000001</c:v>
                </c:pt>
                <c:pt idx="1375">
                  <c:v>5303.2842000000001</c:v>
                </c:pt>
                <c:pt idx="1376">
                  <c:v>5307.1410999999998</c:v>
                </c:pt>
                <c:pt idx="1377">
                  <c:v>5310.9979999999996</c:v>
                </c:pt>
                <c:pt idx="1378">
                  <c:v>5314.8549999999996</c:v>
                </c:pt>
                <c:pt idx="1379">
                  <c:v>5318.7119000000002</c:v>
                </c:pt>
                <c:pt idx="1380">
                  <c:v>5322.5688</c:v>
                </c:pt>
                <c:pt idx="1381">
                  <c:v>5326.4258</c:v>
                </c:pt>
                <c:pt idx="1382">
                  <c:v>5330.2827000000007</c:v>
                </c:pt>
                <c:pt idx="1383">
                  <c:v>5334.1396000000004</c:v>
                </c:pt>
                <c:pt idx="1384">
                  <c:v>5337.9966000000004</c:v>
                </c:pt>
                <c:pt idx="1385">
                  <c:v>5341.8535000000002</c:v>
                </c:pt>
                <c:pt idx="1386">
                  <c:v>5345.7103999999999</c:v>
                </c:pt>
                <c:pt idx="1387">
                  <c:v>5349.5673999999999</c:v>
                </c:pt>
                <c:pt idx="1388">
                  <c:v>5353.4243000000006</c:v>
                </c:pt>
                <c:pt idx="1389">
                  <c:v>5357.2813000000006</c:v>
                </c:pt>
                <c:pt idx="1390">
                  <c:v>5361.1382000000003</c:v>
                </c:pt>
                <c:pt idx="1391">
                  <c:v>5364.9951000000001</c:v>
                </c:pt>
                <c:pt idx="1392">
                  <c:v>5368.8521000000001</c:v>
                </c:pt>
                <c:pt idx="1393">
                  <c:v>5372.7089999999998</c:v>
                </c:pt>
                <c:pt idx="1394">
                  <c:v>5376.5658999999996</c:v>
                </c:pt>
                <c:pt idx="1395">
                  <c:v>5380.4228999999996</c:v>
                </c:pt>
                <c:pt idx="1396">
                  <c:v>5384.2797999999984</c:v>
                </c:pt>
                <c:pt idx="1397">
                  <c:v>5388.1367</c:v>
                </c:pt>
                <c:pt idx="1398">
                  <c:v>5391.9937</c:v>
                </c:pt>
                <c:pt idx="1399">
                  <c:v>5395.8505999999998</c:v>
                </c:pt>
                <c:pt idx="1400">
                  <c:v>5399.7075000000004</c:v>
                </c:pt>
                <c:pt idx="1401">
                  <c:v>5403.5645000000004</c:v>
                </c:pt>
                <c:pt idx="1402">
                  <c:v>5407.4214000000002</c:v>
                </c:pt>
                <c:pt idx="1403">
                  <c:v>5411.2782999999999</c:v>
                </c:pt>
                <c:pt idx="1404">
                  <c:v>5415.1353000000008</c:v>
                </c:pt>
                <c:pt idx="1405">
                  <c:v>5418.9921999999997</c:v>
                </c:pt>
                <c:pt idx="1406">
                  <c:v>5422.8491000000004</c:v>
                </c:pt>
                <c:pt idx="1407">
                  <c:v>5426.7061000000003</c:v>
                </c:pt>
                <c:pt idx="1408">
                  <c:v>5430.5630000000001</c:v>
                </c:pt>
                <c:pt idx="1409">
                  <c:v>5434.4198999999999</c:v>
                </c:pt>
                <c:pt idx="1410">
                  <c:v>5438.2768999999998</c:v>
                </c:pt>
                <c:pt idx="1411">
                  <c:v>5442.1337999999996</c:v>
                </c:pt>
                <c:pt idx="1412">
                  <c:v>5445.9907000000003</c:v>
                </c:pt>
                <c:pt idx="1413">
                  <c:v>5449.8477000000003</c:v>
                </c:pt>
                <c:pt idx="1414">
                  <c:v>5453.7046</c:v>
                </c:pt>
                <c:pt idx="1415">
                  <c:v>5457.5614999999998</c:v>
                </c:pt>
                <c:pt idx="1416">
                  <c:v>5461.4184999999998</c:v>
                </c:pt>
                <c:pt idx="1417">
                  <c:v>5465.2754000000004</c:v>
                </c:pt>
                <c:pt idx="1418">
                  <c:v>5469.1323000000002</c:v>
                </c:pt>
                <c:pt idx="1419">
                  <c:v>5472.9893000000002</c:v>
                </c:pt>
                <c:pt idx="1420">
                  <c:v>5476.8462</c:v>
                </c:pt>
                <c:pt idx="1421">
                  <c:v>5480.7030999999997</c:v>
                </c:pt>
                <c:pt idx="1422">
                  <c:v>5484.5600999999997</c:v>
                </c:pt>
                <c:pt idx="1423">
                  <c:v>5488.4170000000004</c:v>
                </c:pt>
                <c:pt idx="1424">
                  <c:v>5492.2738999999974</c:v>
                </c:pt>
                <c:pt idx="1425">
                  <c:v>5496.1309000000001</c:v>
                </c:pt>
                <c:pt idx="1426">
                  <c:v>5499.9877999999881</c:v>
                </c:pt>
                <c:pt idx="1427">
                  <c:v>5503.8447000000006</c:v>
                </c:pt>
                <c:pt idx="1428">
                  <c:v>5507.7017000000014</c:v>
                </c:pt>
                <c:pt idx="1429">
                  <c:v>5511.5586000000003</c:v>
                </c:pt>
                <c:pt idx="1430">
                  <c:v>5515.4155000000001</c:v>
                </c:pt>
                <c:pt idx="1431">
                  <c:v>5519.2725</c:v>
                </c:pt>
                <c:pt idx="1432">
                  <c:v>5523.1293999999998</c:v>
                </c:pt>
                <c:pt idx="1433">
                  <c:v>5526.9862999999996</c:v>
                </c:pt>
                <c:pt idx="1434">
                  <c:v>5530.8433000000005</c:v>
                </c:pt>
                <c:pt idx="1435">
                  <c:v>5534.7002000000002</c:v>
                </c:pt>
                <c:pt idx="1436">
                  <c:v>5538.5571</c:v>
                </c:pt>
                <c:pt idx="1437">
                  <c:v>5542.4141</c:v>
                </c:pt>
                <c:pt idx="1438">
                  <c:v>5546.2709999999997</c:v>
                </c:pt>
                <c:pt idx="1439">
                  <c:v>5550.1279000000004</c:v>
                </c:pt>
                <c:pt idx="1440">
                  <c:v>5553.9848999999986</c:v>
                </c:pt>
                <c:pt idx="1441">
                  <c:v>5557.8418000000001</c:v>
                </c:pt>
                <c:pt idx="1442">
                  <c:v>5561.6987000000008</c:v>
                </c:pt>
                <c:pt idx="1443">
                  <c:v>5565.5557000000008</c:v>
                </c:pt>
                <c:pt idx="1444">
                  <c:v>5569.4125999999997</c:v>
                </c:pt>
                <c:pt idx="1445">
                  <c:v>5573.2695000000003</c:v>
                </c:pt>
                <c:pt idx="1446">
                  <c:v>5577.1265000000003</c:v>
                </c:pt>
                <c:pt idx="1447">
                  <c:v>5580.9833999999964</c:v>
                </c:pt>
                <c:pt idx="1448">
                  <c:v>5584.8403000000008</c:v>
                </c:pt>
                <c:pt idx="1449">
                  <c:v>5588.6973000000007</c:v>
                </c:pt>
                <c:pt idx="1450">
                  <c:v>5592.5541999999996</c:v>
                </c:pt>
                <c:pt idx="1451">
                  <c:v>5596.4111000000003</c:v>
                </c:pt>
                <c:pt idx="1452">
                  <c:v>5600.2681000000002</c:v>
                </c:pt>
                <c:pt idx="1453">
                  <c:v>5604.125</c:v>
                </c:pt>
                <c:pt idx="1454">
                  <c:v>5607.9818999999998</c:v>
                </c:pt>
                <c:pt idx="1455">
                  <c:v>5611.8388999999997</c:v>
                </c:pt>
                <c:pt idx="1456">
                  <c:v>5615.6958000000004</c:v>
                </c:pt>
                <c:pt idx="1457">
                  <c:v>5619.5527000000002</c:v>
                </c:pt>
                <c:pt idx="1458">
                  <c:v>5623.4097000000002</c:v>
                </c:pt>
                <c:pt idx="1459">
                  <c:v>5627.2665999999999</c:v>
                </c:pt>
                <c:pt idx="1460">
                  <c:v>5631.1234999999997</c:v>
                </c:pt>
                <c:pt idx="1461">
                  <c:v>5634.9804999999997</c:v>
                </c:pt>
                <c:pt idx="1462">
                  <c:v>5638.8373999999994</c:v>
                </c:pt>
                <c:pt idx="1463">
                  <c:v>5642.6943000000001</c:v>
                </c:pt>
                <c:pt idx="1464">
                  <c:v>5646.5513000000001</c:v>
                </c:pt>
                <c:pt idx="1465">
                  <c:v>5650.4081999999999</c:v>
                </c:pt>
                <c:pt idx="1466">
                  <c:v>5654.2650999999996</c:v>
                </c:pt>
                <c:pt idx="1467">
                  <c:v>5658.1220999999996</c:v>
                </c:pt>
                <c:pt idx="1468">
                  <c:v>5661.9789999999985</c:v>
                </c:pt>
                <c:pt idx="1469">
                  <c:v>5665.8359</c:v>
                </c:pt>
                <c:pt idx="1470">
                  <c:v>5669.6929</c:v>
                </c:pt>
                <c:pt idx="1471">
                  <c:v>5673.5497999999998</c:v>
                </c:pt>
                <c:pt idx="1472">
                  <c:v>5677.4066999999995</c:v>
                </c:pt>
                <c:pt idx="1473">
                  <c:v>5681.2637000000004</c:v>
                </c:pt>
                <c:pt idx="1474">
                  <c:v>5685.1206000000002</c:v>
                </c:pt>
                <c:pt idx="1475">
                  <c:v>5688.9774999999881</c:v>
                </c:pt>
                <c:pt idx="1476">
                  <c:v>5692.8344999999999</c:v>
                </c:pt>
                <c:pt idx="1477">
                  <c:v>5696.6913999999997</c:v>
                </c:pt>
                <c:pt idx="1478">
                  <c:v>5700.5483000000004</c:v>
                </c:pt>
                <c:pt idx="1479">
                  <c:v>5704.4053000000004</c:v>
                </c:pt>
                <c:pt idx="1480">
                  <c:v>5708.2622000000001</c:v>
                </c:pt>
                <c:pt idx="1481">
                  <c:v>5712.1190999999999</c:v>
                </c:pt>
                <c:pt idx="1482">
                  <c:v>5715.9760999999999</c:v>
                </c:pt>
                <c:pt idx="1483">
                  <c:v>5719.8330000000014</c:v>
                </c:pt>
                <c:pt idx="1484">
                  <c:v>5723.6899000000003</c:v>
                </c:pt>
                <c:pt idx="1485">
                  <c:v>5727.5469000000003</c:v>
                </c:pt>
                <c:pt idx="1486">
                  <c:v>5731.4037999999882</c:v>
                </c:pt>
                <c:pt idx="1487">
                  <c:v>5735.2607000000007</c:v>
                </c:pt>
                <c:pt idx="1488">
                  <c:v>5739.1177000000007</c:v>
                </c:pt>
                <c:pt idx="1489">
                  <c:v>5742.9745999999996</c:v>
                </c:pt>
                <c:pt idx="1490">
                  <c:v>5746.8315000000002</c:v>
                </c:pt>
                <c:pt idx="1491">
                  <c:v>5750.6885000000002</c:v>
                </c:pt>
                <c:pt idx="1492">
                  <c:v>5754.5454</c:v>
                </c:pt>
                <c:pt idx="1493">
                  <c:v>5758.4023000000007</c:v>
                </c:pt>
                <c:pt idx="1494">
                  <c:v>5762.2593000000006</c:v>
                </c:pt>
                <c:pt idx="1495">
                  <c:v>5766.1162000000004</c:v>
                </c:pt>
                <c:pt idx="1496">
                  <c:v>5769.9730999999974</c:v>
                </c:pt>
                <c:pt idx="1497">
                  <c:v>5773.8301000000001</c:v>
                </c:pt>
                <c:pt idx="1498">
                  <c:v>5777.6870000000008</c:v>
                </c:pt>
                <c:pt idx="1499">
                  <c:v>5781.5438999999997</c:v>
                </c:pt>
                <c:pt idx="1500">
                  <c:v>5785.4008999999996</c:v>
                </c:pt>
                <c:pt idx="1501">
                  <c:v>5789.2577999999976</c:v>
                </c:pt>
                <c:pt idx="1502">
                  <c:v>5793.1147000000001</c:v>
                </c:pt>
                <c:pt idx="1503">
                  <c:v>5796.9717000000001</c:v>
                </c:pt>
                <c:pt idx="1504">
                  <c:v>5800.8285999999998</c:v>
                </c:pt>
                <c:pt idx="1505">
                  <c:v>5804.6854999999996</c:v>
                </c:pt>
                <c:pt idx="1506">
                  <c:v>5808.5424999999996</c:v>
                </c:pt>
                <c:pt idx="1507">
                  <c:v>5812.3994000000002</c:v>
                </c:pt>
                <c:pt idx="1508">
                  <c:v>5816.2563</c:v>
                </c:pt>
                <c:pt idx="1509">
                  <c:v>5820.1133</c:v>
                </c:pt>
                <c:pt idx="1510">
                  <c:v>5823.9701999999997</c:v>
                </c:pt>
                <c:pt idx="1511">
                  <c:v>5827.8271000000004</c:v>
                </c:pt>
                <c:pt idx="1512">
                  <c:v>5831.6841000000004</c:v>
                </c:pt>
                <c:pt idx="1513">
                  <c:v>5835.5410000000002</c:v>
                </c:pt>
                <c:pt idx="1514">
                  <c:v>5839.3978999999999</c:v>
                </c:pt>
                <c:pt idx="1515">
                  <c:v>5843.2548999999999</c:v>
                </c:pt>
                <c:pt idx="1516">
                  <c:v>5847.1117999999997</c:v>
                </c:pt>
                <c:pt idx="1517">
                  <c:v>5850.9687999999996</c:v>
                </c:pt>
                <c:pt idx="1518">
                  <c:v>5854.8257000000003</c:v>
                </c:pt>
                <c:pt idx="1519">
                  <c:v>5858.6826000000001</c:v>
                </c:pt>
                <c:pt idx="1520">
                  <c:v>5862.5396000000001</c:v>
                </c:pt>
                <c:pt idx="1521">
                  <c:v>5866.3964999999998</c:v>
                </c:pt>
                <c:pt idx="1522">
                  <c:v>5870.2533999999996</c:v>
                </c:pt>
                <c:pt idx="1523">
                  <c:v>5874.1103999999996</c:v>
                </c:pt>
                <c:pt idx="1524">
                  <c:v>5877.9673000000003</c:v>
                </c:pt>
                <c:pt idx="1525">
                  <c:v>5881.8242</c:v>
                </c:pt>
                <c:pt idx="1526">
                  <c:v>5885.6812</c:v>
                </c:pt>
                <c:pt idx="1527">
                  <c:v>5889.5380999999998</c:v>
                </c:pt>
                <c:pt idx="1528">
                  <c:v>5893.3950000000004</c:v>
                </c:pt>
                <c:pt idx="1529">
                  <c:v>5897.2520000000004</c:v>
                </c:pt>
                <c:pt idx="1530">
                  <c:v>5901.1089000000002</c:v>
                </c:pt>
                <c:pt idx="1531">
                  <c:v>5904.9657999999999</c:v>
                </c:pt>
                <c:pt idx="1532">
                  <c:v>5908.8227999999999</c:v>
                </c:pt>
                <c:pt idx="1533">
                  <c:v>5912.6797000000006</c:v>
                </c:pt>
                <c:pt idx="1534">
                  <c:v>5916.5366000000004</c:v>
                </c:pt>
                <c:pt idx="1535">
                  <c:v>5920.3936000000003</c:v>
                </c:pt>
                <c:pt idx="1536">
                  <c:v>5924.2505000000001</c:v>
                </c:pt>
                <c:pt idx="1537">
                  <c:v>5928.1073999999999</c:v>
                </c:pt>
                <c:pt idx="1538">
                  <c:v>5931.9643999999998</c:v>
                </c:pt>
                <c:pt idx="1539">
                  <c:v>5935.8213000000014</c:v>
                </c:pt>
                <c:pt idx="1540">
                  <c:v>5939.6782000000003</c:v>
                </c:pt>
                <c:pt idx="1541">
                  <c:v>5943.5352000000003</c:v>
                </c:pt>
                <c:pt idx="1542">
                  <c:v>5947.3921</c:v>
                </c:pt>
                <c:pt idx="1543">
                  <c:v>5951.2489999999998</c:v>
                </c:pt>
                <c:pt idx="1544">
                  <c:v>5955.1059999999998</c:v>
                </c:pt>
                <c:pt idx="1545">
                  <c:v>5958.9629000000004</c:v>
                </c:pt>
                <c:pt idx="1546">
                  <c:v>5962.8198000000002</c:v>
                </c:pt>
                <c:pt idx="1547">
                  <c:v>5966.6768000000002</c:v>
                </c:pt>
                <c:pt idx="1548">
                  <c:v>5970.5337</c:v>
                </c:pt>
                <c:pt idx="1549">
                  <c:v>5974.3905999999997</c:v>
                </c:pt>
                <c:pt idx="1550">
                  <c:v>5978.2475999999997</c:v>
                </c:pt>
                <c:pt idx="1551">
                  <c:v>5982.1045000000004</c:v>
                </c:pt>
                <c:pt idx="1552">
                  <c:v>5985.9614000000001</c:v>
                </c:pt>
                <c:pt idx="1553">
                  <c:v>5989.8184000000001</c:v>
                </c:pt>
                <c:pt idx="1554">
                  <c:v>5993.6753000000008</c:v>
                </c:pt>
                <c:pt idx="1555">
                  <c:v>5997.5321999999996</c:v>
                </c:pt>
                <c:pt idx="1556">
                  <c:v>6001.3891999999996</c:v>
                </c:pt>
                <c:pt idx="1557">
                  <c:v>6005.2461000000003</c:v>
                </c:pt>
                <c:pt idx="1558">
                  <c:v>6009.1030000000001</c:v>
                </c:pt>
                <c:pt idx="1559">
                  <c:v>6012.96</c:v>
                </c:pt>
                <c:pt idx="1560">
                  <c:v>6016.8168999999998</c:v>
                </c:pt>
                <c:pt idx="1561">
                  <c:v>6020.6737999999996</c:v>
                </c:pt>
                <c:pt idx="1562">
                  <c:v>6024.5308000000005</c:v>
                </c:pt>
                <c:pt idx="1563">
                  <c:v>6028.3877000000002</c:v>
                </c:pt>
                <c:pt idx="1564">
                  <c:v>6032.2446</c:v>
                </c:pt>
                <c:pt idx="1565">
                  <c:v>6036.1016</c:v>
                </c:pt>
                <c:pt idx="1566">
                  <c:v>6039.9584999999997</c:v>
                </c:pt>
                <c:pt idx="1567">
                  <c:v>6043.8154000000004</c:v>
                </c:pt>
                <c:pt idx="1568">
                  <c:v>6047.6724000000004</c:v>
                </c:pt>
                <c:pt idx="1569">
                  <c:v>6051.5293000000001</c:v>
                </c:pt>
                <c:pt idx="1570">
                  <c:v>6055.3861999999999</c:v>
                </c:pt>
                <c:pt idx="1571">
                  <c:v>6059.2431999999999</c:v>
                </c:pt>
                <c:pt idx="1572">
                  <c:v>6063.1000999999997</c:v>
                </c:pt>
                <c:pt idx="1573">
                  <c:v>6066.9570000000003</c:v>
                </c:pt>
                <c:pt idx="1574">
                  <c:v>6070.8140000000003</c:v>
                </c:pt>
                <c:pt idx="1575">
                  <c:v>6074.6709000000001</c:v>
                </c:pt>
                <c:pt idx="1576">
                  <c:v>6078.5277999999998</c:v>
                </c:pt>
                <c:pt idx="1577">
                  <c:v>6082.3847999999998</c:v>
                </c:pt>
                <c:pt idx="1578">
                  <c:v>6086.2416999999996</c:v>
                </c:pt>
                <c:pt idx="1579">
                  <c:v>6090.0986000000003</c:v>
                </c:pt>
                <c:pt idx="1580">
                  <c:v>6093.9556000000002</c:v>
                </c:pt>
                <c:pt idx="1581">
                  <c:v>6097.8125</c:v>
                </c:pt>
                <c:pt idx="1582">
                  <c:v>6101.6693999999998</c:v>
                </c:pt>
                <c:pt idx="1583">
                  <c:v>6105.5263999999997</c:v>
                </c:pt>
                <c:pt idx="1584">
                  <c:v>6109.3833000000004</c:v>
                </c:pt>
                <c:pt idx="1585">
                  <c:v>6113.2402000000002</c:v>
                </c:pt>
                <c:pt idx="1586">
                  <c:v>6117.0972000000002</c:v>
                </c:pt>
                <c:pt idx="1587">
                  <c:v>6120.9540999999999</c:v>
                </c:pt>
                <c:pt idx="1588">
                  <c:v>6124.8109999999997</c:v>
                </c:pt>
                <c:pt idx="1589">
                  <c:v>6128.6679999999997</c:v>
                </c:pt>
                <c:pt idx="1590">
                  <c:v>6132.5249000000003</c:v>
                </c:pt>
                <c:pt idx="1591">
                  <c:v>6136.3818000000001</c:v>
                </c:pt>
                <c:pt idx="1592">
                  <c:v>6140.2387999999964</c:v>
                </c:pt>
                <c:pt idx="1593">
                  <c:v>6144.0957000000008</c:v>
                </c:pt>
                <c:pt idx="1594">
                  <c:v>6147.9525999999996</c:v>
                </c:pt>
                <c:pt idx="1595">
                  <c:v>6151.8095999999996</c:v>
                </c:pt>
                <c:pt idx="1596">
                  <c:v>6155.6665000000003</c:v>
                </c:pt>
                <c:pt idx="1597">
                  <c:v>6159.5234</c:v>
                </c:pt>
                <c:pt idx="1598">
                  <c:v>6163.3804</c:v>
                </c:pt>
                <c:pt idx="1599">
                  <c:v>6167.2372999999989</c:v>
                </c:pt>
                <c:pt idx="1600">
                  <c:v>6171.0941999999995</c:v>
                </c:pt>
                <c:pt idx="1601">
                  <c:v>6174.9512000000004</c:v>
                </c:pt>
                <c:pt idx="1602">
                  <c:v>6178.8081000000002</c:v>
                </c:pt>
                <c:pt idx="1603">
                  <c:v>6182.665</c:v>
                </c:pt>
                <c:pt idx="1604">
                  <c:v>6186.5219999999999</c:v>
                </c:pt>
                <c:pt idx="1605">
                  <c:v>6190.3788999999997</c:v>
                </c:pt>
                <c:pt idx="1606">
                  <c:v>6194.2357999999986</c:v>
                </c:pt>
                <c:pt idx="1607">
                  <c:v>6198.0928000000004</c:v>
                </c:pt>
                <c:pt idx="1608">
                  <c:v>6201.9497000000001</c:v>
                </c:pt>
                <c:pt idx="1609">
                  <c:v>6205.8065999999999</c:v>
                </c:pt>
                <c:pt idx="1610">
                  <c:v>6209.6635999999999</c:v>
                </c:pt>
                <c:pt idx="1611">
                  <c:v>6213.5204999999996</c:v>
                </c:pt>
                <c:pt idx="1612">
                  <c:v>6217.3773999999976</c:v>
                </c:pt>
                <c:pt idx="1613">
                  <c:v>6221.2343999999975</c:v>
                </c:pt>
                <c:pt idx="1614">
                  <c:v>6225.0913</c:v>
                </c:pt>
                <c:pt idx="1615">
                  <c:v>6228.9481999999998</c:v>
                </c:pt>
                <c:pt idx="1616">
                  <c:v>6232.8051999999998</c:v>
                </c:pt>
                <c:pt idx="1617">
                  <c:v>6236.6620999999996</c:v>
                </c:pt>
                <c:pt idx="1618">
                  <c:v>6240.5190000000002</c:v>
                </c:pt>
                <c:pt idx="1619">
                  <c:v>6244.3760000000002</c:v>
                </c:pt>
                <c:pt idx="1620">
                  <c:v>6248.2329</c:v>
                </c:pt>
                <c:pt idx="1621">
                  <c:v>6252.0897999999997</c:v>
                </c:pt>
                <c:pt idx="1622">
                  <c:v>6255.9467999999997</c:v>
                </c:pt>
                <c:pt idx="1623">
                  <c:v>6259.8037000000004</c:v>
                </c:pt>
                <c:pt idx="1624">
                  <c:v>6263.6606000000002</c:v>
                </c:pt>
                <c:pt idx="1625">
                  <c:v>6267.5176000000001</c:v>
                </c:pt>
                <c:pt idx="1626">
                  <c:v>6271.3744999999999</c:v>
                </c:pt>
                <c:pt idx="1627">
                  <c:v>6275.2313999999997</c:v>
                </c:pt>
                <c:pt idx="1628">
                  <c:v>6279.0883999999996</c:v>
                </c:pt>
                <c:pt idx="1629">
                  <c:v>6282.9453000000003</c:v>
                </c:pt>
                <c:pt idx="1630">
                  <c:v>6286.8022000000001</c:v>
                </c:pt>
                <c:pt idx="1631">
                  <c:v>6290.6592000000001</c:v>
                </c:pt>
                <c:pt idx="1632">
                  <c:v>6294.5160999999998</c:v>
                </c:pt>
                <c:pt idx="1633">
                  <c:v>6298.3730000000014</c:v>
                </c:pt>
                <c:pt idx="1634">
                  <c:v>6302.23</c:v>
                </c:pt>
                <c:pt idx="1635">
                  <c:v>6306.0869000000002</c:v>
                </c:pt>
                <c:pt idx="1636">
                  <c:v>6309.9437999999882</c:v>
                </c:pt>
                <c:pt idx="1637">
                  <c:v>6313.8008</c:v>
                </c:pt>
                <c:pt idx="1638">
                  <c:v>6317.6577000000007</c:v>
                </c:pt>
                <c:pt idx="1639">
                  <c:v>6321.5146000000004</c:v>
                </c:pt>
                <c:pt idx="1640">
                  <c:v>6325.3716000000004</c:v>
                </c:pt>
                <c:pt idx="1641">
                  <c:v>6329.2285000000002</c:v>
                </c:pt>
                <c:pt idx="1642">
                  <c:v>6333.0853999999999</c:v>
                </c:pt>
                <c:pt idx="1643">
                  <c:v>6336.9423999999999</c:v>
                </c:pt>
                <c:pt idx="1644">
                  <c:v>6340.7993000000006</c:v>
                </c:pt>
                <c:pt idx="1645">
                  <c:v>6344.6563000000006</c:v>
                </c:pt>
                <c:pt idx="1646">
                  <c:v>6348.5132000000003</c:v>
                </c:pt>
                <c:pt idx="1647">
                  <c:v>6352.3701000000001</c:v>
                </c:pt>
                <c:pt idx="1648">
                  <c:v>6356.2271000000001</c:v>
                </c:pt>
                <c:pt idx="1649">
                  <c:v>6360.0839999999998</c:v>
                </c:pt>
                <c:pt idx="1650">
                  <c:v>6363.9408999999996</c:v>
                </c:pt>
                <c:pt idx="1651">
                  <c:v>6367.7978999999996</c:v>
                </c:pt>
                <c:pt idx="1652">
                  <c:v>6371.6548000000003</c:v>
                </c:pt>
                <c:pt idx="1653">
                  <c:v>6375.5117</c:v>
                </c:pt>
                <c:pt idx="1654">
                  <c:v>6379.3687</c:v>
                </c:pt>
                <c:pt idx="1655">
                  <c:v>6383.2255999999998</c:v>
                </c:pt>
                <c:pt idx="1656">
                  <c:v>6387.0825000000004</c:v>
                </c:pt>
                <c:pt idx="1657">
                  <c:v>6390.9394999999986</c:v>
                </c:pt>
                <c:pt idx="1658">
                  <c:v>6394.7964000000002</c:v>
                </c:pt>
                <c:pt idx="1659">
                  <c:v>6398.6533000000009</c:v>
                </c:pt>
                <c:pt idx="1660">
                  <c:v>6402.5103000000008</c:v>
                </c:pt>
                <c:pt idx="1661">
                  <c:v>6406.3671999999997</c:v>
                </c:pt>
                <c:pt idx="1662">
                  <c:v>6410.2241000000004</c:v>
                </c:pt>
                <c:pt idx="1663">
                  <c:v>6414.0811000000003</c:v>
                </c:pt>
                <c:pt idx="1664">
                  <c:v>6417.9379999999937</c:v>
                </c:pt>
                <c:pt idx="1665">
                  <c:v>6421.7948999999999</c:v>
                </c:pt>
                <c:pt idx="1666">
                  <c:v>6425.6518999999998</c:v>
                </c:pt>
                <c:pt idx="1667">
                  <c:v>6429.5087999999996</c:v>
                </c:pt>
                <c:pt idx="1668">
                  <c:v>6433.3657000000003</c:v>
                </c:pt>
                <c:pt idx="1669">
                  <c:v>6437.2227000000003</c:v>
                </c:pt>
                <c:pt idx="1670">
                  <c:v>6441.0796</c:v>
                </c:pt>
                <c:pt idx="1671">
                  <c:v>6444.9364999999998</c:v>
                </c:pt>
                <c:pt idx="1672">
                  <c:v>6448.7934999999998</c:v>
                </c:pt>
                <c:pt idx="1673">
                  <c:v>6452.6504000000004</c:v>
                </c:pt>
                <c:pt idx="1674">
                  <c:v>6456.5073000000002</c:v>
                </c:pt>
                <c:pt idx="1675">
                  <c:v>6460.3643000000002</c:v>
                </c:pt>
                <c:pt idx="1676">
                  <c:v>6464.2212</c:v>
                </c:pt>
                <c:pt idx="1677">
                  <c:v>6468.0780999999997</c:v>
                </c:pt>
                <c:pt idx="1678">
                  <c:v>6471.9350999999997</c:v>
                </c:pt>
                <c:pt idx="1679">
                  <c:v>6475.7920000000004</c:v>
                </c:pt>
                <c:pt idx="1680">
                  <c:v>6479.6489000000001</c:v>
                </c:pt>
                <c:pt idx="1681">
                  <c:v>6483.5059000000001</c:v>
                </c:pt>
                <c:pt idx="1682">
                  <c:v>6487.3627999999999</c:v>
                </c:pt>
                <c:pt idx="1683">
                  <c:v>6491.2197000000006</c:v>
                </c:pt>
                <c:pt idx="1684">
                  <c:v>6495.0767000000014</c:v>
                </c:pt>
                <c:pt idx="1685">
                  <c:v>6498.9335999999976</c:v>
                </c:pt>
                <c:pt idx="1686">
                  <c:v>6502.7905000000001</c:v>
                </c:pt>
                <c:pt idx="1687">
                  <c:v>6506.6475</c:v>
                </c:pt>
                <c:pt idx="1688">
                  <c:v>6510.5043999999998</c:v>
                </c:pt>
                <c:pt idx="1689">
                  <c:v>6514.3613000000014</c:v>
                </c:pt>
                <c:pt idx="1690">
                  <c:v>6518.2183000000005</c:v>
                </c:pt>
                <c:pt idx="1691">
                  <c:v>6522.0752000000002</c:v>
                </c:pt>
                <c:pt idx="1692">
                  <c:v>6525.9321</c:v>
                </c:pt>
                <c:pt idx="1693">
                  <c:v>6529.7891</c:v>
                </c:pt>
                <c:pt idx="1694">
                  <c:v>6533.6459999999997</c:v>
                </c:pt>
                <c:pt idx="1695">
                  <c:v>6537.5029000000004</c:v>
                </c:pt>
                <c:pt idx="1696">
                  <c:v>6541.3599000000004</c:v>
                </c:pt>
                <c:pt idx="1697">
                  <c:v>6545.2168000000001</c:v>
                </c:pt>
                <c:pt idx="1698">
                  <c:v>6549.0736999999999</c:v>
                </c:pt>
                <c:pt idx="1699">
                  <c:v>6552.930699999999</c:v>
                </c:pt>
                <c:pt idx="1700">
                  <c:v>6556.7875999999997</c:v>
                </c:pt>
                <c:pt idx="1701">
                  <c:v>6560.6445000000003</c:v>
                </c:pt>
                <c:pt idx="1702">
                  <c:v>6564.5015000000003</c:v>
                </c:pt>
                <c:pt idx="1703">
                  <c:v>6568.3584000000001</c:v>
                </c:pt>
                <c:pt idx="1704">
                  <c:v>6572.2153000000008</c:v>
                </c:pt>
                <c:pt idx="1705">
                  <c:v>6576.0723000000007</c:v>
                </c:pt>
                <c:pt idx="1706">
                  <c:v>6579.9291999999996</c:v>
                </c:pt>
                <c:pt idx="1707">
                  <c:v>6583.7861000000003</c:v>
                </c:pt>
                <c:pt idx="1708">
                  <c:v>6587.6431000000002</c:v>
                </c:pt>
                <c:pt idx="1709">
                  <c:v>6591.5</c:v>
                </c:pt>
                <c:pt idx="1710">
                  <c:v>6595.3568999999998</c:v>
                </c:pt>
                <c:pt idx="1711">
                  <c:v>6599.2138999999997</c:v>
                </c:pt>
                <c:pt idx="1712">
                  <c:v>6603.0708000000004</c:v>
                </c:pt>
                <c:pt idx="1713">
                  <c:v>6606.9277000000002</c:v>
                </c:pt>
                <c:pt idx="1714">
                  <c:v>6610.7847000000002</c:v>
                </c:pt>
                <c:pt idx="1715">
                  <c:v>6614.6415999999999</c:v>
                </c:pt>
                <c:pt idx="1716">
                  <c:v>6618.4984999999997</c:v>
                </c:pt>
                <c:pt idx="1717">
                  <c:v>6622.3554999999997</c:v>
                </c:pt>
                <c:pt idx="1718">
                  <c:v>6626.2124000000003</c:v>
                </c:pt>
                <c:pt idx="1719">
                  <c:v>6630.0693000000001</c:v>
                </c:pt>
                <c:pt idx="1720">
                  <c:v>6633.9263000000001</c:v>
                </c:pt>
                <c:pt idx="1721">
                  <c:v>6637.7831999999999</c:v>
                </c:pt>
                <c:pt idx="1722">
                  <c:v>6641.6400999999996</c:v>
                </c:pt>
                <c:pt idx="1723">
                  <c:v>6645.4970999999996</c:v>
                </c:pt>
                <c:pt idx="1724">
                  <c:v>6649.3540000000003</c:v>
                </c:pt>
                <c:pt idx="1725">
                  <c:v>6653.2109</c:v>
                </c:pt>
                <c:pt idx="1726">
                  <c:v>6657.0679</c:v>
                </c:pt>
                <c:pt idx="1727">
                  <c:v>6660.9247999999998</c:v>
                </c:pt>
                <c:pt idx="1728">
                  <c:v>6664.7816999999995</c:v>
                </c:pt>
                <c:pt idx="1729">
                  <c:v>6668.6387000000004</c:v>
                </c:pt>
                <c:pt idx="1730">
                  <c:v>6672.4956000000002</c:v>
                </c:pt>
                <c:pt idx="1731">
                  <c:v>6676.3525</c:v>
                </c:pt>
                <c:pt idx="1732">
                  <c:v>6680.2094999999999</c:v>
                </c:pt>
                <c:pt idx="1733">
                  <c:v>6684.0663999999997</c:v>
                </c:pt>
                <c:pt idx="1734">
                  <c:v>6687.9233000000004</c:v>
                </c:pt>
                <c:pt idx="1735">
                  <c:v>6691.7803000000004</c:v>
                </c:pt>
                <c:pt idx="1736">
                  <c:v>6695.6372000000001</c:v>
                </c:pt>
                <c:pt idx="1737">
                  <c:v>6699.4940999999999</c:v>
                </c:pt>
                <c:pt idx="1738">
                  <c:v>6703.3510999999999</c:v>
                </c:pt>
                <c:pt idx="1739">
                  <c:v>6707.2079999999996</c:v>
                </c:pt>
                <c:pt idx="1740">
                  <c:v>6711.0649000000003</c:v>
                </c:pt>
                <c:pt idx="1741">
                  <c:v>6714.9219000000003</c:v>
                </c:pt>
                <c:pt idx="1742">
                  <c:v>6718.7787999999882</c:v>
                </c:pt>
                <c:pt idx="1743">
                  <c:v>6722.6357000000007</c:v>
                </c:pt>
                <c:pt idx="1744">
                  <c:v>6726.4927000000007</c:v>
                </c:pt>
                <c:pt idx="1745">
                  <c:v>6730.3495999999996</c:v>
                </c:pt>
                <c:pt idx="1746">
                  <c:v>6734.2065000000002</c:v>
                </c:pt>
                <c:pt idx="1747">
                  <c:v>6738.0635000000002</c:v>
                </c:pt>
                <c:pt idx="1748">
                  <c:v>6741.9204</c:v>
                </c:pt>
                <c:pt idx="1749">
                  <c:v>6745.7772999999988</c:v>
                </c:pt>
                <c:pt idx="1750">
                  <c:v>6749.6343000000006</c:v>
                </c:pt>
                <c:pt idx="1751">
                  <c:v>6753.4912000000004</c:v>
                </c:pt>
                <c:pt idx="1752">
                  <c:v>6757.3481000000002</c:v>
                </c:pt>
                <c:pt idx="1753">
                  <c:v>6761.2051000000001</c:v>
                </c:pt>
                <c:pt idx="1754">
                  <c:v>6765.0619999999999</c:v>
                </c:pt>
                <c:pt idx="1755">
                  <c:v>6768.9188999999997</c:v>
                </c:pt>
                <c:pt idx="1756">
                  <c:v>6772.7758999999996</c:v>
                </c:pt>
                <c:pt idx="1757">
                  <c:v>6776.6328000000003</c:v>
                </c:pt>
                <c:pt idx="1758">
                  <c:v>6780.4897000000001</c:v>
                </c:pt>
                <c:pt idx="1759">
                  <c:v>6784.3467000000001</c:v>
                </c:pt>
                <c:pt idx="1760">
                  <c:v>6788.2035999999998</c:v>
                </c:pt>
                <c:pt idx="1761">
                  <c:v>6792.0604999999996</c:v>
                </c:pt>
                <c:pt idx="1762">
                  <c:v>6795.9174999999996</c:v>
                </c:pt>
                <c:pt idx="1763">
                  <c:v>6799.7743999999984</c:v>
                </c:pt>
                <c:pt idx="1764">
                  <c:v>6803.6313</c:v>
                </c:pt>
                <c:pt idx="1765">
                  <c:v>6807.4883</c:v>
                </c:pt>
                <c:pt idx="1766">
                  <c:v>6811.3451999999997</c:v>
                </c:pt>
                <c:pt idx="1767">
                  <c:v>6815.2021000000004</c:v>
                </c:pt>
                <c:pt idx="1768">
                  <c:v>6819.0591000000004</c:v>
                </c:pt>
                <c:pt idx="1769">
                  <c:v>6822.9160000000002</c:v>
                </c:pt>
                <c:pt idx="1770">
                  <c:v>6826.7728999999999</c:v>
                </c:pt>
                <c:pt idx="1771">
                  <c:v>6830.6298999999999</c:v>
                </c:pt>
                <c:pt idx="1772">
                  <c:v>6834.4867999999997</c:v>
                </c:pt>
                <c:pt idx="1773">
                  <c:v>6838.3437999999996</c:v>
                </c:pt>
                <c:pt idx="1774">
                  <c:v>6842.2007000000003</c:v>
                </c:pt>
                <c:pt idx="1775">
                  <c:v>6846.0576000000001</c:v>
                </c:pt>
                <c:pt idx="1776">
                  <c:v>6849.9146000000001</c:v>
                </c:pt>
                <c:pt idx="1777">
                  <c:v>6853.7714999999998</c:v>
                </c:pt>
                <c:pt idx="1778">
                  <c:v>6857.6283999999996</c:v>
                </c:pt>
                <c:pt idx="1779">
                  <c:v>6861.4853999999996</c:v>
                </c:pt>
                <c:pt idx="1780">
                  <c:v>6865.3423000000003</c:v>
                </c:pt>
                <c:pt idx="1781">
                  <c:v>6869.1992</c:v>
                </c:pt>
                <c:pt idx="1782">
                  <c:v>6873.0562</c:v>
                </c:pt>
                <c:pt idx="1783">
                  <c:v>6876.9130999999998</c:v>
                </c:pt>
                <c:pt idx="1784">
                  <c:v>6880.77</c:v>
                </c:pt>
                <c:pt idx="1785">
                  <c:v>6884.6270000000004</c:v>
                </c:pt>
                <c:pt idx="1786">
                  <c:v>6888.4838999999974</c:v>
                </c:pt>
                <c:pt idx="1787">
                  <c:v>6892.3407999999999</c:v>
                </c:pt>
                <c:pt idx="1788">
                  <c:v>6896.1977999999999</c:v>
                </c:pt>
                <c:pt idx="1789">
                  <c:v>6900.0547000000006</c:v>
                </c:pt>
                <c:pt idx="1790">
                  <c:v>6903.9116000000004</c:v>
                </c:pt>
                <c:pt idx="1791">
                  <c:v>6907.7686000000003</c:v>
                </c:pt>
                <c:pt idx="1792">
                  <c:v>6911.6255000000001</c:v>
                </c:pt>
                <c:pt idx="1793">
                  <c:v>6915.4823999999999</c:v>
                </c:pt>
                <c:pt idx="1794">
                  <c:v>6919.3393999999998</c:v>
                </c:pt>
                <c:pt idx="1795">
                  <c:v>6923.1963000000014</c:v>
                </c:pt>
                <c:pt idx="1796">
                  <c:v>6927.0532000000003</c:v>
                </c:pt>
                <c:pt idx="1797">
                  <c:v>6930.9102000000003</c:v>
                </c:pt>
                <c:pt idx="1798">
                  <c:v>6934.7671</c:v>
                </c:pt>
                <c:pt idx="1799">
                  <c:v>6938.6239999999998</c:v>
                </c:pt>
                <c:pt idx="1800">
                  <c:v>6942.4809999999998</c:v>
                </c:pt>
                <c:pt idx="1801">
                  <c:v>6946.3379000000004</c:v>
                </c:pt>
                <c:pt idx="1802">
                  <c:v>6950.1948000000002</c:v>
                </c:pt>
                <c:pt idx="1803">
                  <c:v>6954.0518000000002</c:v>
                </c:pt>
                <c:pt idx="1804">
                  <c:v>6957.9087</c:v>
                </c:pt>
                <c:pt idx="1805">
                  <c:v>6961.7655999999997</c:v>
                </c:pt>
                <c:pt idx="1806">
                  <c:v>6965.6225999999997</c:v>
                </c:pt>
                <c:pt idx="1807">
                  <c:v>6969.4794999999986</c:v>
                </c:pt>
                <c:pt idx="1808">
                  <c:v>6973.3364000000001</c:v>
                </c:pt>
                <c:pt idx="1809">
                  <c:v>6977.1934000000001</c:v>
                </c:pt>
                <c:pt idx="1810">
                  <c:v>6981.0503000000008</c:v>
                </c:pt>
                <c:pt idx="1811">
                  <c:v>6984.9071999999996</c:v>
                </c:pt>
                <c:pt idx="1812">
                  <c:v>6988.7641999999996</c:v>
                </c:pt>
                <c:pt idx="1813">
                  <c:v>6992.6211000000003</c:v>
                </c:pt>
                <c:pt idx="1814">
                  <c:v>6996.4779999999964</c:v>
                </c:pt>
                <c:pt idx="1815">
                  <c:v>7000.335</c:v>
                </c:pt>
                <c:pt idx="1816">
                  <c:v>7004.1918999999998</c:v>
                </c:pt>
                <c:pt idx="1817">
                  <c:v>7008.0487999999996</c:v>
                </c:pt>
                <c:pt idx="1818">
                  <c:v>7011.9058000000005</c:v>
                </c:pt>
                <c:pt idx="1819">
                  <c:v>7015.7627000000002</c:v>
                </c:pt>
                <c:pt idx="1820">
                  <c:v>7019.6196</c:v>
                </c:pt>
                <c:pt idx="1821">
                  <c:v>7023.4766</c:v>
                </c:pt>
                <c:pt idx="1822">
                  <c:v>7027.3334999999997</c:v>
                </c:pt>
                <c:pt idx="1823">
                  <c:v>7031.1904000000004</c:v>
                </c:pt>
                <c:pt idx="1824">
                  <c:v>7035.0473999999986</c:v>
                </c:pt>
                <c:pt idx="1825">
                  <c:v>7038.9043000000001</c:v>
                </c:pt>
                <c:pt idx="1826">
                  <c:v>7042.7611999999999</c:v>
                </c:pt>
                <c:pt idx="1827">
                  <c:v>7046.6181999999999</c:v>
                </c:pt>
                <c:pt idx="1828">
                  <c:v>7050.4750999999997</c:v>
                </c:pt>
                <c:pt idx="1829">
                  <c:v>7054.3320000000003</c:v>
                </c:pt>
                <c:pt idx="1830">
                  <c:v>7058.1890000000003</c:v>
                </c:pt>
                <c:pt idx="1831">
                  <c:v>7062.0459000000001</c:v>
                </c:pt>
                <c:pt idx="1832">
                  <c:v>7065.9027999999998</c:v>
                </c:pt>
                <c:pt idx="1833">
                  <c:v>7069.7597999999998</c:v>
                </c:pt>
                <c:pt idx="1834">
                  <c:v>7073.6167000000014</c:v>
                </c:pt>
                <c:pt idx="1835">
                  <c:v>7077.4735999999984</c:v>
                </c:pt>
                <c:pt idx="1836">
                  <c:v>7081.3306000000002</c:v>
                </c:pt>
                <c:pt idx="1837">
                  <c:v>7085.1875</c:v>
                </c:pt>
                <c:pt idx="1838">
                  <c:v>7089.0443999999998</c:v>
                </c:pt>
                <c:pt idx="1839">
                  <c:v>7092.9013999999997</c:v>
                </c:pt>
                <c:pt idx="1840">
                  <c:v>7096.7583000000004</c:v>
                </c:pt>
                <c:pt idx="1841">
                  <c:v>7100.6152000000002</c:v>
                </c:pt>
                <c:pt idx="1842">
                  <c:v>7104.4722000000002</c:v>
                </c:pt>
                <c:pt idx="1843">
                  <c:v>7108.3290999999999</c:v>
                </c:pt>
                <c:pt idx="1844">
                  <c:v>7112.1859999999997</c:v>
                </c:pt>
                <c:pt idx="1845">
                  <c:v>7116.0430000000006</c:v>
                </c:pt>
                <c:pt idx="1846">
                  <c:v>7119.8999000000003</c:v>
                </c:pt>
                <c:pt idx="1847">
                  <c:v>7123.7568000000001</c:v>
                </c:pt>
                <c:pt idx="1848">
                  <c:v>7127.6138000000001</c:v>
                </c:pt>
                <c:pt idx="1849">
                  <c:v>7131.4706999999989</c:v>
                </c:pt>
                <c:pt idx="1850">
                  <c:v>7135.3275999999996</c:v>
                </c:pt>
                <c:pt idx="1851">
                  <c:v>7139.1845999999996</c:v>
                </c:pt>
                <c:pt idx="1852">
                  <c:v>7143.0415000000003</c:v>
                </c:pt>
                <c:pt idx="1853">
                  <c:v>7146.8984</c:v>
                </c:pt>
                <c:pt idx="1854">
                  <c:v>7150.7554</c:v>
                </c:pt>
                <c:pt idx="1855">
                  <c:v>7154.6123000000007</c:v>
                </c:pt>
                <c:pt idx="1856">
                  <c:v>7158.4691999999995</c:v>
                </c:pt>
                <c:pt idx="1857">
                  <c:v>7162.3262000000004</c:v>
                </c:pt>
                <c:pt idx="1858">
                  <c:v>7166.1831000000002</c:v>
                </c:pt>
                <c:pt idx="1859">
                  <c:v>7170.04</c:v>
                </c:pt>
                <c:pt idx="1860">
                  <c:v>7173.8970000000008</c:v>
                </c:pt>
                <c:pt idx="1861">
                  <c:v>7177.7538999999997</c:v>
                </c:pt>
                <c:pt idx="1862">
                  <c:v>7181.6108000000004</c:v>
                </c:pt>
                <c:pt idx="1863">
                  <c:v>7185.4677999999994</c:v>
                </c:pt>
                <c:pt idx="1864">
                  <c:v>7189.3247000000001</c:v>
                </c:pt>
                <c:pt idx="1865">
                  <c:v>7193.1815999999999</c:v>
                </c:pt>
                <c:pt idx="1866">
                  <c:v>7197.0385999999999</c:v>
                </c:pt>
                <c:pt idx="1867">
                  <c:v>7200.8954999999996</c:v>
                </c:pt>
                <c:pt idx="1868">
                  <c:v>7204.7524000000003</c:v>
                </c:pt>
                <c:pt idx="1869">
                  <c:v>7208.6094000000003</c:v>
                </c:pt>
                <c:pt idx="1870">
                  <c:v>7212.4663</c:v>
                </c:pt>
                <c:pt idx="1871">
                  <c:v>7216.3231999999998</c:v>
                </c:pt>
                <c:pt idx="1872">
                  <c:v>7220.1801999999998</c:v>
                </c:pt>
                <c:pt idx="1873">
                  <c:v>7224.0370999999996</c:v>
                </c:pt>
                <c:pt idx="1874">
                  <c:v>7227.8940000000002</c:v>
                </c:pt>
                <c:pt idx="1875">
                  <c:v>7231.7510000000002</c:v>
                </c:pt>
                <c:pt idx="1876">
                  <c:v>7235.6079</c:v>
                </c:pt>
                <c:pt idx="1877">
                  <c:v>7239.4647999999997</c:v>
                </c:pt>
                <c:pt idx="1878">
                  <c:v>7243.3217999999997</c:v>
                </c:pt>
                <c:pt idx="1879">
                  <c:v>7247.1787000000004</c:v>
                </c:pt>
                <c:pt idx="1880">
                  <c:v>7251.0356000000002</c:v>
                </c:pt>
                <c:pt idx="1881">
                  <c:v>7254.8926000000001</c:v>
                </c:pt>
                <c:pt idx="1882">
                  <c:v>7258.7494999999999</c:v>
                </c:pt>
                <c:pt idx="1883">
                  <c:v>7262.6063999999997</c:v>
                </c:pt>
                <c:pt idx="1884">
                  <c:v>7266.4633999999996</c:v>
                </c:pt>
                <c:pt idx="1885">
                  <c:v>7270.3203000000003</c:v>
                </c:pt>
                <c:pt idx="1886">
                  <c:v>7274.1772000000001</c:v>
                </c:pt>
                <c:pt idx="1887">
                  <c:v>7278.0342000000001</c:v>
                </c:pt>
                <c:pt idx="1888">
                  <c:v>7281.8910999999998</c:v>
                </c:pt>
                <c:pt idx="1889">
                  <c:v>7285.7479999999996</c:v>
                </c:pt>
                <c:pt idx="1890">
                  <c:v>7289.6049999999996</c:v>
                </c:pt>
                <c:pt idx="1891">
                  <c:v>7293.4619000000002</c:v>
                </c:pt>
                <c:pt idx="1892">
                  <c:v>7297.3188</c:v>
                </c:pt>
                <c:pt idx="1893">
                  <c:v>7301.1758</c:v>
                </c:pt>
                <c:pt idx="1894">
                  <c:v>7305.0327000000007</c:v>
                </c:pt>
                <c:pt idx="1895">
                  <c:v>7308.8896000000004</c:v>
                </c:pt>
                <c:pt idx="1896">
                  <c:v>7312.7466000000004</c:v>
                </c:pt>
                <c:pt idx="1897">
                  <c:v>7316.6035000000002</c:v>
                </c:pt>
                <c:pt idx="1898">
                  <c:v>7320.4603999999999</c:v>
                </c:pt>
                <c:pt idx="1899">
                  <c:v>7324.3173999999999</c:v>
                </c:pt>
                <c:pt idx="1900">
                  <c:v>7328.1743000000006</c:v>
                </c:pt>
                <c:pt idx="1901">
                  <c:v>7332.0313000000006</c:v>
                </c:pt>
                <c:pt idx="1902">
                  <c:v>7335.8882000000003</c:v>
                </c:pt>
                <c:pt idx="1903">
                  <c:v>7339.7451000000001</c:v>
                </c:pt>
                <c:pt idx="1904">
                  <c:v>7343.6021000000001</c:v>
                </c:pt>
                <c:pt idx="1905">
                  <c:v>7347.4589999999998</c:v>
                </c:pt>
                <c:pt idx="1906">
                  <c:v>7351.3158999999996</c:v>
                </c:pt>
                <c:pt idx="1907">
                  <c:v>7355.1728999999996</c:v>
                </c:pt>
                <c:pt idx="1908">
                  <c:v>7359.0298000000003</c:v>
                </c:pt>
                <c:pt idx="1909">
                  <c:v>7362.8867</c:v>
                </c:pt>
                <c:pt idx="1910">
                  <c:v>7366.7437</c:v>
                </c:pt>
                <c:pt idx="1911">
                  <c:v>7370.6005999999998</c:v>
                </c:pt>
                <c:pt idx="1912">
                  <c:v>7374.4575000000004</c:v>
                </c:pt>
                <c:pt idx="1913">
                  <c:v>7378.3145000000004</c:v>
                </c:pt>
                <c:pt idx="1914">
                  <c:v>7382.1714000000002</c:v>
                </c:pt>
                <c:pt idx="1915">
                  <c:v>7386.0283000000009</c:v>
                </c:pt>
                <c:pt idx="1916">
                  <c:v>7389.8853000000008</c:v>
                </c:pt>
                <c:pt idx="1917">
                  <c:v>7393.7421999999997</c:v>
                </c:pt>
                <c:pt idx="1918">
                  <c:v>7397.5991000000004</c:v>
                </c:pt>
                <c:pt idx="1919">
                  <c:v>7401.4561000000003</c:v>
                </c:pt>
                <c:pt idx="1920">
                  <c:v>7405.3130000000001</c:v>
                </c:pt>
                <c:pt idx="1921">
                  <c:v>7409.1698999999999</c:v>
                </c:pt>
                <c:pt idx="1922">
                  <c:v>7413.0268999999998</c:v>
                </c:pt>
                <c:pt idx="1923">
                  <c:v>7416.8837999999996</c:v>
                </c:pt>
                <c:pt idx="1924">
                  <c:v>7420.7407000000003</c:v>
                </c:pt>
                <c:pt idx="1925">
                  <c:v>7424.5977000000003</c:v>
                </c:pt>
                <c:pt idx="1926">
                  <c:v>7428.4546</c:v>
                </c:pt>
                <c:pt idx="1927">
                  <c:v>7432.3114999999998</c:v>
                </c:pt>
                <c:pt idx="1928">
                  <c:v>7436.1684999999998</c:v>
                </c:pt>
                <c:pt idx="1929">
                  <c:v>7440.0254000000004</c:v>
                </c:pt>
                <c:pt idx="1930">
                  <c:v>7443.8823000000002</c:v>
                </c:pt>
                <c:pt idx="1931">
                  <c:v>7447.7393000000002</c:v>
                </c:pt>
                <c:pt idx="1932">
                  <c:v>7451.5962</c:v>
                </c:pt>
                <c:pt idx="1933">
                  <c:v>7455.4530999999997</c:v>
                </c:pt>
                <c:pt idx="1934">
                  <c:v>7459.3100999999997</c:v>
                </c:pt>
                <c:pt idx="1935">
                  <c:v>7463.1670000000004</c:v>
                </c:pt>
                <c:pt idx="1936">
                  <c:v>7467.0239000000001</c:v>
                </c:pt>
                <c:pt idx="1937">
                  <c:v>7470.8809000000001</c:v>
                </c:pt>
                <c:pt idx="1938">
                  <c:v>7474.7377999999881</c:v>
                </c:pt>
                <c:pt idx="1939">
                  <c:v>7478.5947000000006</c:v>
                </c:pt>
                <c:pt idx="1940">
                  <c:v>7482.4517000000014</c:v>
                </c:pt>
                <c:pt idx="1941">
                  <c:v>7486.3086000000003</c:v>
                </c:pt>
                <c:pt idx="1942">
                  <c:v>7490.1655000000001</c:v>
                </c:pt>
                <c:pt idx="1943">
                  <c:v>7494.0225</c:v>
                </c:pt>
                <c:pt idx="1944">
                  <c:v>7497.8793999999998</c:v>
                </c:pt>
                <c:pt idx="1945">
                  <c:v>7501.7362999999996</c:v>
                </c:pt>
                <c:pt idx="1946">
                  <c:v>7505.5933000000005</c:v>
                </c:pt>
                <c:pt idx="1947">
                  <c:v>7509.4502000000002</c:v>
                </c:pt>
                <c:pt idx="1948">
                  <c:v>7513.3071</c:v>
                </c:pt>
                <c:pt idx="1949">
                  <c:v>7517.1641</c:v>
                </c:pt>
                <c:pt idx="1950">
                  <c:v>7521.0209999999997</c:v>
                </c:pt>
                <c:pt idx="1951">
                  <c:v>7524.8778999999986</c:v>
                </c:pt>
                <c:pt idx="1952">
                  <c:v>7528.7348999999986</c:v>
                </c:pt>
                <c:pt idx="1953">
                  <c:v>7532.5918000000001</c:v>
                </c:pt>
                <c:pt idx="1954">
                  <c:v>7536.4486999999999</c:v>
                </c:pt>
                <c:pt idx="1955">
                  <c:v>7540.3057000000008</c:v>
                </c:pt>
                <c:pt idx="1956">
                  <c:v>7544.1625999999997</c:v>
                </c:pt>
                <c:pt idx="1957">
                  <c:v>7548.0195000000003</c:v>
                </c:pt>
                <c:pt idx="1958">
                  <c:v>7551.8765000000003</c:v>
                </c:pt>
                <c:pt idx="1959">
                  <c:v>7555.7333999999964</c:v>
                </c:pt>
                <c:pt idx="1960">
                  <c:v>7559.5903000000008</c:v>
                </c:pt>
                <c:pt idx="1961">
                  <c:v>7563.4472999999989</c:v>
                </c:pt>
                <c:pt idx="1962">
                  <c:v>7567.3041999999996</c:v>
                </c:pt>
                <c:pt idx="1963">
                  <c:v>7571.1611000000003</c:v>
                </c:pt>
                <c:pt idx="1964">
                  <c:v>7575.0181000000002</c:v>
                </c:pt>
                <c:pt idx="1965">
                  <c:v>7578.875</c:v>
                </c:pt>
                <c:pt idx="1966">
                  <c:v>7582.7318999999998</c:v>
                </c:pt>
                <c:pt idx="1967">
                  <c:v>7586.5888999999997</c:v>
                </c:pt>
                <c:pt idx="1968">
                  <c:v>7590.4458000000004</c:v>
                </c:pt>
                <c:pt idx="1969">
                  <c:v>7594.3027000000002</c:v>
                </c:pt>
                <c:pt idx="1970">
                  <c:v>7598.1597000000002</c:v>
                </c:pt>
                <c:pt idx="1971">
                  <c:v>7602.0165999999999</c:v>
                </c:pt>
                <c:pt idx="1972">
                  <c:v>7605.8734999999997</c:v>
                </c:pt>
                <c:pt idx="1973">
                  <c:v>7609.7304999999997</c:v>
                </c:pt>
                <c:pt idx="1974">
                  <c:v>7613.5873999999994</c:v>
                </c:pt>
                <c:pt idx="1975">
                  <c:v>7617.4443000000001</c:v>
                </c:pt>
                <c:pt idx="1976">
                  <c:v>7621.3013000000001</c:v>
                </c:pt>
                <c:pt idx="1977">
                  <c:v>7625.1581999999999</c:v>
                </c:pt>
                <c:pt idx="1978">
                  <c:v>7629.0150999999996</c:v>
                </c:pt>
                <c:pt idx="1979">
                  <c:v>7632.8720999999996</c:v>
                </c:pt>
                <c:pt idx="1980">
                  <c:v>7636.7290000000003</c:v>
                </c:pt>
              </c:numCache>
            </c:numRef>
          </c:xVal>
          <c:yVal>
            <c:numRef>
              <c:f>'Macintosh HD:Users:OraibAmjed:Desktop:Untitled_Message:[Amox+35% PEG_ without KBr_26122013.csv]Amox+35% PEG_ without KBr_26122'!$B$20:$B$2000</c:f>
              <c:numCache>
                <c:formatCode>General</c:formatCode>
                <c:ptCount val="1981"/>
                <c:pt idx="0">
                  <c:v>94.815899999999999</c:v>
                </c:pt>
                <c:pt idx="1">
                  <c:v>94.604799999999983</c:v>
                </c:pt>
                <c:pt idx="2">
                  <c:v>93.790999999999997</c:v>
                </c:pt>
                <c:pt idx="3">
                  <c:v>91.512100000000004</c:v>
                </c:pt>
                <c:pt idx="4">
                  <c:v>84.077200000000005</c:v>
                </c:pt>
                <c:pt idx="5">
                  <c:v>51.041200000000003</c:v>
                </c:pt>
                <c:pt idx="6">
                  <c:v>-1.1754899999999999E-38</c:v>
                </c:pt>
                <c:pt idx="7">
                  <c:v>44.9437</c:v>
                </c:pt>
                <c:pt idx="8">
                  <c:v>62.861199999999997</c:v>
                </c:pt>
                <c:pt idx="9">
                  <c:v>66.1113</c:v>
                </c:pt>
                <c:pt idx="10">
                  <c:v>65.059700000000007</c:v>
                </c:pt>
                <c:pt idx="11">
                  <c:v>64.095699999999994</c:v>
                </c:pt>
                <c:pt idx="12">
                  <c:v>66.207899999999995</c:v>
                </c:pt>
                <c:pt idx="13">
                  <c:v>72.635199999999998</c:v>
                </c:pt>
                <c:pt idx="14">
                  <c:v>82.300399999999982</c:v>
                </c:pt>
                <c:pt idx="15">
                  <c:v>92.066800000000001</c:v>
                </c:pt>
                <c:pt idx="16">
                  <c:v>97.576699999999974</c:v>
                </c:pt>
                <c:pt idx="17">
                  <c:v>95.478999999999999</c:v>
                </c:pt>
                <c:pt idx="18">
                  <c:v>86.658999999999978</c:v>
                </c:pt>
                <c:pt idx="19">
                  <c:v>76.553700000000006</c:v>
                </c:pt>
                <c:pt idx="20">
                  <c:v>71.035499999999999</c:v>
                </c:pt>
                <c:pt idx="21">
                  <c:v>72.134</c:v>
                </c:pt>
                <c:pt idx="22">
                  <c:v>77.392399999999981</c:v>
                </c:pt>
                <c:pt idx="23">
                  <c:v>82.623199999999983</c:v>
                </c:pt>
                <c:pt idx="24">
                  <c:v>84.819100000000006</c:v>
                </c:pt>
                <c:pt idx="25">
                  <c:v>82.885299999999987</c:v>
                </c:pt>
                <c:pt idx="26">
                  <c:v>77.083399999999983</c:v>
                </c:pt>
                <c:pt idx="27">
                  <c:v>68.694300000000013</c:v>
                </c:pt>
                <c:pt idx="28">
                  <c:v>59.820300000000003</c:v>
                </c:pt>
                <c:pt idx="29">
                  <c:v>52.5261</c:v>
                </c:pt>
                <c:pt idx="30">
                  <c:v>47.938600000000001</c:v>
                </c:pt>
                <c:pt idx="31">
                  <c:v>46.440600000000003</c:v>
                </c:pt>
                <c:pt idx="32">
                  <c:v>48.420900000000003</c:v>
                </c:pt>
                <c:pt idx="33">
                  <c:v>54.508299999999998</c:v>
                </c:pt>
                <c:pt idx="34">
                  <c:v>64.859099999999998</c:v>
                </c:pt>
                <c:pt idx="35">
                  <c:v>77.641599999999997</c:v>
                </c:pt>
                <c:pt idx="36">
                  <c:v>88.408000000000001</c:v>
                </c:pt>
                <c:pt idx="37">
                  <c:v>93.068000000000012</c:v>
                </c:pt>
                <c:pt idx="38">
                  <c:v>92.107699999999994</c:v>
                </c:pt>
                <c:pt idx="39">
                  <c:v>89.842500000000001</c:v>
                </c:pt>
                <c:pt idx="40">
                  <c:v>90.345500000000001</c:v>
                </c:pt>
                <c:pt idx="41">
                  <c:v>95.439099999999996</c:v>
                </c:pt>
                <c:pt idx="42">
                  <c:v>105.023</c:v>
                </c:pt>
                <c:pt idx="43">
                  <c:v>117.664</c:v>
                </c:pt>
                <c:pt idx="44">
                  <c:v>130.25700000000001</c:v>
                </c:pt>
                <c:pt idx="45">
                  <c:v>137.14400000000001</c:v>
                </c:pt>
                <c:pt idx="46">
                  <c:v>132.49</c:v>
                </c:pt>
                <c:pt idx="47">
                  <c:v>118.063</c:v>
                </c:pt>
                <c:pt idx="48">
                  <c:v>102.473</c:v>
                </c:pt>
                <c:pt idx="49">
                  <c:v>90.341700000000003</c:v>
                </c:pt>
                <c:pt idx="50">
                  <c:v>80.723699999999994</c:v>
                </c:pt>
                <c:pt idx="51">
                  <c:v>71.396500000000003</c:v>
                </c:pt>
                <c:pt idx="52">
                  <c:v>61.026000000000003</c:v>
                </c:pt>
                <c:pt idx="53">
                  <c:v>49.570500000000003</c:v>
                </c:pt>
                <c:pt idx="54">
                  <c:v>38.274099999999997</c:v>
                </c:pt>
                <c:pt idx="55">
                  <c:v>29.578900000000001</c:v>
                </c:pt>
                <c:pt idx="56">
                  <c:v>26.453299999999999</c:v>
                </c:pt>
                <c:pt idx="57">
                  <c:v>30.305199999999999</c:v>
                </c:pt>
                <c:pt idx="58">
                  <c:v>38.8551</c:v>
                </c:pt>
                <c:pt idx="59">
                  <c:v>47.113200000000013</c:v>
                </c:pt>
                <c:pt idx="60">
                  <c:v>49.9617</c:v>
                </c:pt>
                <c:pt idx="61">
                  <c:v>43.279000000000003</c:v>
                </c:pt>
                <c:pt idx="62">
                  <c:v>25.290299999999981</c:v>
                </c:pt>
                <c:pt idx="63">
                  <c:v>-1.1754899999999999E-38</c:v>
                </c:pt>
                <c:pt idx="64">
                  <c:v>-1.1754899999999999E-38</c:v>
                </c:pt>
                <c:pt idx="65">
                  <c:v>-1.1754899999999999E-38</c:v>
                </c:pt>
                <c:pt idx="66">
                  <c:v>-1.1754899999999999E-38</c:v>
                </c:pt>
                <c:pt idx="67">
                  <c:v>-1.1754899999999999E-38</c:v>
                </c:pt>
                <c:pt idx="68">
                  <c:v>11.311400000000001</c:v>
                </c:pt>
                <c:pt idx="69">
                  <c:v>33.991100000000003</c:v>
                </c:pt>
                <c:pt idx="70">
                  <c:v>47.026200000000003</c:v>
                </c:pt>
                <c:pt idx="71">
                  <c:v>50.6965</c:v>
                </c:pt>
                <c:pt idx="72">
                  <c:v>49.803899999999999</c:v>
                </c:pt>
                <c:pt idx="73">
                  <c:v>49.606699999999996</c:v>
                </c:pt>
                <c:pt idx="74">
                  <c:v>53.781500000000001</c:v>
                </c:pt>
                <c:pt idx="75">
                  <c:v>61.634700000000002</c:v>
                </c:pt>
                <c:pt idx="76">
                  <c:v>63.995100000000001</c:v>
                </c:pt>
                <c:pt idx="77">
                  <c:v>52.753900000000002</c:v>
                </c:pt>
                <c:pt idx="78">
                  <c:v>35.277700000000003</c:v>
                </c:pt>
                <c:pt idx="79">
                  <c:v>21.019300000000001</c:v>
                </c:pt>
                <c:pt idx="80">
                  <c:v>11.8986</c:v>
                </c:pt>
                <c:pt idx="81">
                  <c:v>5.8894099999999998</c:v>
                </c:pt>
                <c:pt idx="82">
                  <c:v>0.65394099999999999</c:v>
                </c:pt>
                <c:pt idx="83">
                  <c:v>-1.1754899999999999E-38</c:v>
                </c:pt>
                <c:pt idx="84">
                  <c:v>-1.1754899999999999E-38</c:v>
                </c:pt>
                <c:pt idx="85">
                  <c:v>4.3180499999999986</c:v>
                </c:pt>
                <c:pt idx="86">
                  <c:v>15.6717</c:v>
                </c:pt>
                <c:pt idx="87">
                  <c:v>22.015999999999991</c:v>
                </c:pt>
                <c:pt idx="88">
                  <c:v>6.9000500000000002</c:v>
                </c:pt>
                <c:pt idx="89">
                  <c:v>-1.1754899999999999E-38</c:v>
                </c:pt>
                <c:pt idx="90">
                  <c:v>243.03</c:v>
                </c:pt>
                <c:pt idx="91">
                  <c:v>180.53700000000001</c:v>
                </c:pt>
                <c:pt idx="92">
                  <c:v>184.233</c:v>
                </c:pt>
                <c:pt idx="93">
                  <c:v>239.648</c:v>
                </c:pt>
                <c:pt idx="94">
                  <c:v>-1.1754899999999999E-38</c:v>
                </c:pt>
                <c:pt idx="95">
                  <c:v>7.7277699999999996</c:v>
                </c:pt>
                <c:pt idx="96">
                  <c:v>57.9773</c:v>
                </c:pt>
                <c:pt idx="97">
                  <c:v>74.439700000000002</c:v>
                </c:pt>
                <c:pt idx="98">
                  <c:v>82.155299999999983</c:v>
                </c:pt>
                <c:pt idx="99">
                  <c:v>86.394800000000004</c:v>
                </c:pt>
                <c:pt idx="100">
                  <c:v>88.963800000000006</c:v>
                </c:pt>
                <c:pt idx="101">
                  <c:v>90.573699999999974</c:v>
                </c:pt>
                <c:pt idx="102">
                  <c:v>91.461399999999998</c:v>
                </c:pt>
                <c:pt idx="103">
                  <c:v>91.710999999999999</c:v>
                </c:pt>
                <c:pt idx="104">
                  <c:v>91.444599999999994</c:v>
                </c:pt>
                <c:pt idx="105">
                  <c:v>90.850899999999982</c:v>
                </c:pt>
                <c:pt idx="106">
                  <c:v>90.136300000000006</c:v>
                </c:pt>
                <c:pt idx="107">
                  <c:v>89.483099999999993</c:v>
                </c:pt>
                <c:pt idx="108">
                  <c:v>89.016000000000005</c:v>
                </c:pt>
                <c:pt idx="109">
                  <c:v>88.7684</c:v>
                </c:pt>
                <c:pt idx="110">
                  <c:v>88.673499999999947</c:v>
                </c:pt>
                <c:pt idx="111">
                  <c:v>88.611199999999997</c:v>
                </c:pt>
                <c:pt idx="112">
                  <c:v>88.4876</c:v>
                </c:pt>
                <c:pt idx="113">
                  <c:v>88.286000000000001</c:v>
                </c:pt>
                <c:pt idx="114">
                  <c:v>88.056299999999993</c:v>
                </c:pt>
                <c:pt idx="115">
                  <c:v>87.864800000000002</c:v>
                </c:pt>
                <c:pt idx="116">
                  <c:v>87.738</c:v>
                </c:pt>
                <c:pt idx="117">
                  <c:v>87.632599999999982</c:v>
                </c:pt>
                <c:pt idx="118">
                  <c:v>87.4512</c:v>
                </c:pt>
                <c:pt idx="119">
                  <c:v>87.093199999999996</c:v>
                </c:pt>
                <c:pt idx="120">
                  <c:v>86.515100000000004</c:v>
                </c:pt>
                <c:pt idx="121">
                  <c:v>85.7654</c:v>
                </c:pt>
                <c:pt idx="122">
                  <c:v>84.971500000000006</c:v>
                </c:pt>
                <c:pt idx="123">
                  <c:v>84.274699999999996</c:v>
                </c:pt>
                <c:pt idx="124">
                  <c:v>83.748999999999995</c:v>
                </c:pt>
                <c:pt idx="125">
                  <c:v>83.366500000000002</c:v>
                </c:pt>
                <c:pt idx="126">
                  <c:v>83.0321</c:v>
                </c:pt>
                <c:pt idx="127">
                  <c:v>82.655799999999829</c:v>
                </c:pt>
                <c:pt idx="128">
                  <c:v>82.206800000000001</c:v>
                </c:pt>
                <c:pt idx="129">
                  <c:v>81.716200000000001</c:v>
                </c:pt>
                <c:pt idx="130">
                  <c:v>81.232600000000005</c:v>
                </c:pt>
                <c:pt idx="131">
                  <c:v>80.766199999999998</c:v>
                </c:pt>
                <c:pt idx="132">
                  <c:v>80.271600000000007</c:v>
                </c:pt>
                <c:pt idx="133">
                  <c:v>79.694000000000003</c:v>
                </c:pt>
                <c:pt idx="134">
                  <c:v>79.053299999999993</c:v>
                </c:pt>
                <c:pt idx="135">
                  <c:v>78.495999999999995</c:v>
                </c:pt>
                <c:pt idx="136">
                  <c:v>78.253900000000002</c:v>
                </c:pt>
                <c:pt idx="137">
                  <c:v>78.521900000000002</c:v>
                </c:pt>
                <c:pt idx="138">
                  <c:v>79.343400000000003</c:v>
                </c:pt>
                <c:pt idx="139">
                  <c:v>80.578499999999977</c:v>
                </c:pt>
                <c:pt idx="140">
                  <c:v>81.967600000000004</c:v>
                </c:pt>
                <c:pt idx="141">
                  <c:v>83.248000000000005</c:v>
                </c:pt>
                <c:pt idx="142">
                  <c:v>84.266800000000003</c:v>
                </c:pt>
                <c:pt idx="143">
                  <c:v>85.025799999999947</c:v>
                </c:pt>
                <c:pt idx="144">
                  <c:v>85.632999999999981</c:v>
                </c:pt>
                <c:pt idx="145">
                  <c:v>86.197500000000005</c:v>
                </c:pt>
                <c:pt idx="146">
                  <c:v>86.751099999999994</c:v>
                </c:pt>
                <c:pt idx="147">
                  <c:v>87.251300000000001</c:v>
                </c:pt>
                <c:pt idx="148">
                  <c:v>87.642399999999981</c:v>
                </c:pt>
                <c:pt idx="149">
                  <c:v>87.915099999999995</c:v>
                </c:pt>
                <c:pt idx="150">
                  <c:v>88.118600000000001</c:v>
                </c:pt>
                <c:pt idx="151">
                  <c:v>88.3249</c:v>
                </c:pt>
                <c:pt idx="152">
                  <c:v>88.579899999999981</c:v>
                </c:pt>
                <c:pt idx="153">
                  <c:v>88.876199999999983</c:v>
                </c:pt>
                <c:pt idx="154">
                  <c:v>89.165899999999979</c:v>
                </c:pt>
                <c:pt idx="155">
                  <c:v>89.3977</c:v>
                </c:pt>
                <c:pt idx="156">
                  <c:v>89.548100000000005</c:v>
                </c:pt>
                <c:pt idx="157">
                  <c:v>89.626999999999981</c:v>
                </c:pt>
                <c:pt idx="158">
                  <c:v>89.660700000000006</c:v>
                </c:pt>
                <c:pt idx="159">
                  <c:v>89.672999999999845</c:v>
                </c:pt>
                <c:pt idx="160">
                  <c:v>89.676499999999947</c:v>
                </c:pt>
                <c:pt idx="161">
                  <c:v>89.673499999999947</c:v>
                </c:pt>
                <c:pt idx="162">
                  <c:v>89.658199999999979</c:v>
                </c:pt>
                <c:pt idx="163">
                  <c:v>89.615600000000001</c:v>
                </c:pt>
                <c:pt idx="164">
                  <c:v>89.521500000000003</c:v>
                </c:pt>
                <c:pt idx="165">
                  <c:v>89.3506</c:v>
                </c:pt>
                <c:pt idx="166">
                  <c:v>89.095200000000006</c:v>
                </c:pt>
                <c:pt idx="167">
                  <c:v>88.786299999999997</c:v>
                </c:pt>
                <c:pt idx="168">
                  <c:v>88.497299999999996</c:v>
                </c:pt>
                <c:pt idx="169">
                  <c:v>88.322899999999947</c:v>
                </c:pt>
                <c:pt idx="170">
                  <c:v>88.341800000000006</c:v>
                </c:pt>
                <c:pt idx="171">
                  <c:v>88.581999999999994</c:v>
                </c:pt>
                <c:pt idx="172">
                  <c:v>88.999499999999998</c:v>
                </c:pt>
                <c:pt idx="173">
                  <c:v>89.479600000000005</c:v>
                </c:pt>
                <c:pt idx="174">
                  <c:v>89.876599999999982</c:v>
                </c:pt>
                <c:pt idx="175">
                  <c:v>90.081999999999994</c:v>
                </c:pt>
                <c:pt idx="176">
                  <c:v>90.073799999999977</c:v>
                </c:pt>
                <c:pt idx="177">
                  <c:v>89.910700000000006</c:v>
                </c:pt>
                <c:pt idx="178">
                  <c:v>89.687399999999982</c:v>
                </c:pt>
                <c:pt idx="179">
                  <c:v>89.493200000000002</c:v>
                </c:pt>
                <c:pt idx="180">
                  <c:v>89.387500000000003</c:v>
                </c:pt>
                <c:pt idx="181">
                  <c:v>89.389399999999981</c:v>
                </c:pt>
                <c:pt idx="182">
                  <c:v>89.476399999999998</c:v>
                </c:pt>
                <c:pt idx="183">
                  <c:v>89.592699999999994</c:v>
                </c:pt>
                <c:pt idx="184">
                  <c:v>89.664699999999996</c:v>
                </c:pt>
                <c:pt idx="185">
                  <c:v>89.624499999999998</c:v>
                </c:pt>
                <c:pt idx="186">
                  <c:v>89.435300000000012</c:v>
                </c:pt>
                <c:pt idx="187">
                  <c:v>89.110600000000005</c:v>
                </c:pt>
                <c:pt idx="188">
                  <c:v>88.712500000000006</c:v>
                </c:pt>
                <c:pt idx="189">
                  <c:v>88.325899999999947</c:v>
                </c:pt>
                <c:pt idx="190">
                  <c:v>88.022899999999979</c:v>
                </c:pt>
                <c:pt idx="191">
                  <c:v>87.836500000000001</c:v>
                </c:pt>
                <c:pt idx="192">
                  <c:v>87.7577</c:v>
                </c:pt>
                <c:pt idx="193">
                  <c:v>87.748500000000007</c:v>
                </c:pt>
                <c:pt idx="194">
                  <c:v>87.763099999999994</c:v>
                </c:pt>
                <c:pt idx="195">
                  <c:v>87.765100000000004</c:v>
                </c:pt>
                <c:pt idx="196">
                  <c:v>87.737399999999994</c:v>
                </c:pt>
                <c:pt idx="197">
                  <c:v>87.681100000000001</c:v>
                </c:pt>
                <c:pt idx="198">
                  <c:v>87.606899999999982</c:v>
                </c:pt>
                <c:pt idx="199">
                  <c:v>87.521299999999997</c:v>
                </c:pt>
                <c:pt idx="200">
                  <c:v>87.4178</c:v>
                </c:pt>
                <c:pt idx="201">
                  <c:v>87.278000000000006</c:v>
                </c:pt>
                <c:pt idx="202">
                  <c:v>87.081000000000003</c:v>
                </c:pt>
                <c:pt idx="203">
                  <c:v>86.812299999999993</c:v>
                </c:pt>
                <c:pt idx="204">
                  <c:v>86.462400000000002</c:v>
                </c:pt>
                <c:pt idx="205">
                  <c:v>86.017799999999994</c:v>
                </c:pt>
                <c:pt idx="206">
                  <c:v>85.459599999999995</c:v>
                </c:pt>
                <c:pt idx="207">
                  <c:v>84.776899999999998</c:v>
                </c:pt>
                <c:pt idx="208">
                  <c:v>83.9833</c:v>
                </c:pt>
                <c:pt idx="209">
                  <c:v>83.097099999999998</c:v>
                </c:pt>
                <c:pt idx="210">
                  <c:v>82.066400000000002</c:v>
                </c:pt>
                <c:pt idx="211">
                  <c:v>80.67619999999998</c:v>
                </c:pt>
                <c:pt idx="212">
                  <c:v>78.5304</c:v>
                </c:pt>
                <c:pt idx="213">
                  <c:v>75.194599999999994</c:v>
                </c:pt>
                <c:pt idx="214">
                  <c:v>70.492500000000007</c:v>
                </c:pt>
                <c:pt idx="215">
                  <c:v>64.812200000000004</c:v>
                </c:pt>
                <c:pt idx="216">
                  <c:v>59.2012</c:v>
                </c:pt>
                <c:pt idx="217">
                  <c:v>55.1008</c:v>
                </c:pt>
                <c:pt idx="218">
                  <c:v>53.780900000000003</c:v>
                </c:pt>
                <c:pt idx="219">
                  <c:v>55.756999999999998</c:v>
                </c:pt>
                <c:pt idx="220">
                  <c:v>60.529000000000003</c:v>
                </c:pt>
                <c:pt idx="221">
                  <c:v>66.8035</c:v>
                </c:pt>
                <c:pt idx="222">
                  <c:v>73.069999999999993</c:v>
                </c:pt>
                <c:pt idx="223">
                  <c:v>78.198799999999977</c:v>
                </c:pt>
                <c:pt idx="224">
                  <c:v>81.755799999999979</c:v>
                </c:pt>
                <c:pt idx="225">
                  <c:v>83.937399999999997</c:v>
                </c:pt>
                <c:pt idx="226">
                  <c:v>85.248199999999997</c:v>
                </c:pt>
                <c:pt idx="227">
                  <c:v>86.153099999999981</c:v>
                </c:pt>
                <c:pt idx="228">
                  <c:v>86.888899999999978</c:v>
                </c:pt>
                <c:pt idx="229">
                  <c:v>87.480199999999996</c:v>
                </c:pt>
                <c:pt idx="230">
                  <c:v>87.860200000000006</c:v>
                </c:pt>
                <c:pt idx="231">
                  <c:v>87.973699999999994</c:v>
                </c:pt>
                <c:pt idx="232">
                  <c:v>87.800899999999999</c:v>
                </c:pt>
                <c:pt idx="233">
                  <c:v>87.331400000000002</c:v>
                </c:pt>
                <c:pt idx="234">
                  <c:v>86.540700000000001</c:v>
                </c:pt>
                <c:pt idx="235">
                  <c:v>85.393299999999996</c:v>
                </c:pt>
                <c:pt idx="236">
                  <c:v>83.856499999999983</c:v>
                </c:pt>
                <c:pt idx="237">
                  <c:v>81.906899999999993</c:v>
                </c:pt>
                <c:pt idx="238">
                  <c:v>79.530199999999994</c:v>
                </c:pt>
                <c:pt idx="239">
                  <c:v>76.728999999999999</c:v>
                </c:pt>
                <c:pt idx="240">
                  <c:v>73.541300000000007</c:v>
                </c:pt>
                <c:pt idx="241">
                  <c:v>70.051000000000002</c:v>
                </c:pt>
                <c:pt idx="242">
                  <c:v>66.375099999999918</c:v>
                </c:pt>
                <c:pt idx="243">
                  <c:v>62.642899999999997</c:v>
                </c:pt>
                <c:pt idx="244">
                  <c:v>59.010300000000001</c:v>
                </c:pt>
                <c:pt idx="245">
                  <c:v>55.7301</c:v>
                </c:pt>
                <c:pt idx="246">
                  <c:v>53.234400000000001</c:v>
                </c:pt>
                <c:pt idx="247">
                  <c:v>52.1265</c:v>
                </c:pt>
                <c:pt idx="248">
                  <c:v>53.007399999999997</c:v>
                </c:pt>
                <c:pt idx="249">
                  <c:v>56.172200000000011</c:v>
                </c:pt>
                <c:pt idx="250">
                  <c:v>61.343600000000002</c:v>
                </c:pt>
                <c:pt idx="251">
                  <c:v>67.643500000000003</c:v>
                </c:pt>
                <c:pt idx="252">
                  <c:v>73.874799999999979</c:v>
                </c:pt>
                <c:pt idx="253">
                  <c:v>78.978999999999999</c:v>
                </c:pt>
                <c:pt idx="254">
                  <c:v>82.403199999999998</c:v>
                </c:pt>
                <c:pt idx="255">
                  <c:v>84.183599999999998</c:v>
                </c:pt>
                <c:pt idx="256">
                  <c:v>84.754999999999995</c:v>
                </c:pt>
                <c:pt idx="257">
                  <c:v>84.647300000000001</c:v>
                </c:pt>
                <c:pt idx="258">
                  <c:v>84.247600000000006</c:v>
                </c:pt>
                <c:pt idx="259">
                  <c:v>83.717699999999994</c:v>
                </c:pt>
                <c:pt idx="260">
                  <c:v>83.046599999999998</c:v>
                </c:pt>
                <c:pt idx="261">
                  <c:v>82.156899999999979</c:v>
                </c:pt>
                <c:pt idx="262">
                  <c:v>80.990399999999994</c:v>
                </c:pt>
                <c:pt idx="263">
                  <c:v>79.545599999999993</c:v>
                </c:pt>
                <c:pt idx="264">
                  <c:v>77.880499999999998</c:v>
                </c:pt>
                <c:pt idx="265">
                  <c:v>76.096000000000004</c:v>
                </c:pt>
                <c:pt idx="266">
                  <c:v>74.291300000000007</c:v>
                </c:pt>
                <c:pt idx="267">
                  <c:v>72.4876</c:v>
                </c:pt>
                <c:pt idx="268">
                  <c:v>70.549899999999994</c:v>
                </c:pt>
                <c:pt idx="269">
                  <c:v>68.183399999999978</c:v>
                </c:pt>
                <c:pt idx="270">
                  <c:v>65.060699999999997</c:v>
                </c:pt>
                <c:pt idx="271">
                  <c:v>61.051200000000001</c:v>
                </c:pt>
                <c:pt idx="272">
                  <c:v>56.414400000000001</c:v>
                </c:pt>
                <c:pt idx="273">
                  <c:v>51.795699999999997</c:v>
                </c:pt>
                <c:pt idx="274">
                  <c:v>47.960700000000003</c:v>
                </c:pt>
                <c:pt idx="275">
                  <c:v>45.384300000000003</c:v>
                </c:pt>
                <c:pt idx="276">
                  <c:v>43.943300000000001</c:v>
                </c:pt>
                <c:pt idx="277">
                  <c:v>42.923200000000001</c:v>
                </c:pt>
                <c:pt idx="278">
                  <c:v>41.368099999999998</c:v>
                </c:pt>
                <c:pt idx="279">
                  <c:v>38.585600000000007</c:v>
                </c:pt>
                <c:pt idx="280">
                  <c:v>34.520400000000002</c:v>
                </c:pt>
                <c:pt idx="281">
                  <c:v>29.796800000000001</c:v>
                </c:pt>
                <c:pt idx="282">
                  <c:v>25.428699999999981</c:v>
                </c:pt>
                <c:pt idx="283">
                  <c:v>22.381</c:v>
                </c:pt>
                <c:pt idx="284">
                  <c:v>21.227499999999999</c:v>
                </c:pt>
                <c:pt idx="285">
                  <c:v>22.0594</c:v>
                </c:pt>
                <c:pt idx="286">
                  <c:v>24.634</c:v>
                </c:pt>
                <c:pt idx="287">
                  <c:v>28.6129</c:v>
                </c:pt>
                <c:pt idx="288">
                  <c:v>33.707999999999998</c:v>
                </c:pt>
                <c:pt idx="289">
                  <c:v>39.6479</c:v>
                </c:pt>
                <c:pt idx="290">
                  <c:v>46.023699999999998</c:v>
                </c:pt>
                <c:pt idx="291">
                  <c:v>52.183200000000006</c:v>
                </c:pt>
                <c:pt idx="292">
                  <c:v>57.323400000000007</c:v>
                </c:pt>
                <c:pt idx="293">
                  <c:v>60.7896</c:v>
                </c:pt>
                <c:pt idx="294">
                  <c:v>62.424100000000003</c:v>
                </c:pt>
                <c:pt idx="295">
                  <c:v>62.743000000000002</c:v>
                </c:pt>
                <c:pt idx="296">
                  <c:v>62.79</c:v>
                </c:pt>
                <c:pt idx="297">
                  <c:v>63.694499999999998</c:v>
                </c:pt>
                <c:pt idx="298">
                  <c:v>66.149699999999996</c:v>
                </c:pt>
                <c:pt idx="299">
                  <c:v>70.110200000000006</c:v>
                </c:pt>
                <c:pt idx="300">
                  <c:v>74.88679999999998</c:v>
                </c:pt>
                <c:pt idx="301">
                  <c:v>79.553700000000006</c:v>
                </c:pt>
                <c:pt idx="302">
                  <c:v>83.389399999999981</c:v>
                </c:pt>
                <c:pt idx="303">
                  <c:v>86.111000000000004</c:v>
                </c:pt>
                <c:pt idx="304">
                  <c:v>87.837300000000013</c:v>
                </c:pt>
                <c:pt idx="305">
                  <c:v>88.890100000000004</c:v>
                </c:pt>
                <c:pt idx="306">
                  <c:v>89.583399999999983</c:v>
                </c:pt>
                <c:pt idx="307">
                  <c:v>90.107500000000002</c:v>
                </c:pt>
                <c:pt idx="308">
                  <c:v>90.522199999999998</c:v>
                </c:pt>
                <c:pt idx="309">
                  <c:v>90.815100000000001</c:v>
                </c:pt>
                <c:pt idx="310">
                  <c:v>90.968199999999996</c:v>
                </c:pt>
                <c:pt idx="311">
                  <c:v>90.992900000000006</c:v>
                </c:pt>
                <c:pt idx="312">
                  <c:v>90.920400000000001</c:v>
                </c:pt>
                <c:pt idx="313">
                  <c:v>90.753500000000003</c:v>
                </c:pt>
                <c:pt idx="314">
                  <c:v>90.4114</c:v>
                </c:pt>
                <c:pt idx="315">
                  <c:v>89.707800000000006</c:v>
                </c:pt>
                <c:pt idx="316">
                  <c:v>88.400700000000001</c:v>
                </c:pt>
                <c:pt idx="317">
                  <c:v>86.314599999999999</c:v>
                </c:pt>
                <c:pt idx="318">
                  <c:v>83.484899999999996</c:v>
                </c:pt>
                <c:pt idx="319">
                  <c:v>80.243600000000001</c:v>
                </c:pt>
                <c:pt idx="320">
                  <c:v>77.179999999999978</c:v>
                </c:pt>
                <c:pt idx="321">
                  <c:v>74.964399999999998</c:v>
                </c:pt>
                <c:pt idx="322">
                  <c:v>74.095299999999995</c:v>
                </c:pt>
                <c:pt idx="323">
                  <c:v>74.675999999999846</c:v>
                </c:pt>
                <c:pt idx="324">
                  <c:v>76.319300000000013</c:v>
                </c:pt>
                <c:pt idx="325">
                  <c:v>78.226900000000001</c:v>
                </c:pt>
                <c:pt idx="326">
                  <c:v>79.4315</c:v>
                </c:pt>
                <c:pt idx="327">
                  <c:v>79.151600000000002</c:v>
                </c:pt>
                <c:pt idx="328">
                  <c:v>77.148700000000005</c:v>
                </c:pt>
                <c:pt idx="329">
                  <c:v>73.9161</c:v>
                </c:pt>
                <c:pt idx="330">
                  <c:v>70.55</c:v>
                </c:pt>
                <c:pt idx="331">
                  <c:v>68.323699999999974</c:v>
                </c:pt>
                <c:pt idx="332">
                  <c:v>68.159699999999987</c:v>
                </c:pt>
                <c:pt idx="333">
                  <c:v>70.248800000000003</c:v>
                </c:pt>
                <c:pt idx="334">
                  <c:v>73.984700000000004</c:v>
                </c:pt>
                <c:pt idx="335">
                  <c:v>78.253200000000007</c:v>
                </c:pt>
                <c:pt idx="336">
                  <c:v>81.943100000000001</c:v>
                </c:pt>
                <c:pt idx="337">
                  <c:v>84.404600000000002</c:v>
                </c:pt>
                <c:pt idx="338">
                  <c:v>85.617199999999997</c:v>
                </c:pt>
                <c:pt idx="339">
                  <c:v>86.016300000000001</c:v>
                </c:pt>
                <c:pt idx="340">
                  <c:v>86.110100000000003</c:v>
                </c:pt>
                <c:pt idx="341">
                  <c:v>86.114900000000006</c:v>
                </c:pt>
                <c:pt idx="342">
                  <c:v>85.831000000000003</c:v>
                </c:pt>
                <c:pt idx="343">
                  <c:v>84.832799999999978</c:v>
                </c:pt>
                <c:pt idx="344">
                  <c:v>82.830299999999994</c:v>
                </c:pt>
                <c:pt idx="345">
                  <c:v>79.963999999999999</c:v>
                </c:pt>
                <c:pt idx="346">
                  <c:v>76.862099999999998</c:v>
                </c:pt>
                <c:pt idx="347">
                  <c:v>74.406499999999994</c:v>
                </c:pt>
                <c:pt idx="348">
                  <c:v>73.2958</c:v>
                </c:pt>
                <c:pt idx="349">
                  <c:v>73.691400000000002</c:v>
                </c:pt>
                <c:pt idx="350">
                  <c:v>75.221500000000006</c:v>
                </c:pt>
                <c:pt idx="351">
                  <c:v>77.298699999999997</c:v>
                </c:pt>
                <c:pt idx="352">
                  <c:v>79.454899999999995</c:v>
                </c:pt>
                <c:pt idx="353">
                  <c:v>81.482100000000003</c:v>
                </c:pt>
                <c:pt idx="354">
                  <c:v>83.364700000000013</c:v>
                </c:pt>
                <c:pt idx="355">
                  <c:v>85.111700000000013</c:v>
                </c:pt>
                <c:pt idx="356">
                  <c:v>86.639600000000002</c:v>
                </c:pt>
                <c:pt idx="357">
                  <c:v>87.795900000000003</c:v>
                </c:pt>
                <c:pt idx="358">
                  <c:v>88.472299999999976</c:v>
                </c:pt>
                <c:pt idx="359">
                  <c:v>88.698299999999975</c:v>
                </c:pt>
                <c:pt idx="360">
                  <c:v>88.654600000000002</c:v>
                </c:pt>
                <c:pt idx="361">
                  <c:v>88.603799999999978</c:v>
                </c:pt>
                <c:pt idx="362">
                  <c:v>88.761200000000002</c:v>
                </c:pt>
                <c:pt idx="363">
                  <c:v>89.188399999999845</c:v>
                </c:pt>
                <c:pt idx="364">
                  <c:v>89.802000000000007</c:v>
                </c:pt>
                <c:pt idx="365">
                  <c:v>90.474599999999995</c:v>
                </c:pt>
                <c:pt idx="366">
                  <c:v>91.116699999999994</c:v>
                </c:pt>
                <c:pt idx="367">
                  <c:v>91.673399999999845</c:v>
                </c:pt>
                <c:pt idx="368">
                  <c:v>92.068200000000004</c:v>
                </c:pt>
                <c:pt idx="369">
                  <c:v>92.165299999999974</c:v>
                </c:pt>
                <c:pt idx="370">
                  <c:v>91.807000000000002</c:v>
                </c:pt>
                <c:pt idx="371">
                  <c:v>90.9084</c:v>
                </c:pt>
                <c:pt idx="372">
                  <c:v>89.506699999999995</c:v>
                </c:pt>
                <c:pt idx="373">
                  <c:v>87.709900000000005</c:v>
                </c:pt>
                <c:pt idx="374">
                  <c:v>85.602599999999981</c:v>
                </c:pt>
                <c:pt idx="375">
                  <c:v>83.197900000000004</c:v>
                </c:pt>
                <c:pt idx="376">
                  <c:v>80.485000000000014</c:v>
                </c:pt>
                <c:pt idx="377">
                  <c:v>77.566599999999994</c:v>
                </c:pt>
                <c:pt idx="378">
                  <c:v>74.805599999999998</c:v>
                </c:pt>
                <c:pt idx="379">
                  <c:v>72.808199999999999</c:v>
                </c:pt>
                <c:pt idx="380">
                  <c:v>72.144800000000004</c:v>
                </c:pt>
                <c:pt idx="381">
                  <c:v>73.013199999999998</c:v>
                </c:pt>
                <c:pt idx="382">
                  <c:v>75.153899999999979</c:v>
                </c:pt>
                <c:pt idx="383">
                  <c:v>78.039599999999993</c:v>
                </c:pt>
                <c:pt idx="384">
                  <c:v>81.124300000000005</c:v>
                </c:pt>
                <c:pt idx="385">
                  <c:v>84.004599999999996</c:v>
                </c:pt>
                <c:pt idx="386">
                  <c:v>86.466200000000001</c:v>
                </c:pt>
                <c:pt idx="387">
                  <c:v>88.447800000000001</c:v>
                </c:pt>
                <c:pt idx="388">
                  <c:v>89.960700000000003</c:v>
                </c:pt>
                <c:pt idx="389">
                  <c:v>91.018699999999995</c:v>
                </c:pt>
                <c:pt idx="390">
                  <c:v>91.628799999999828</c:v>
                </c:pt>
                <c:pt idx="391">
                  <c:v>91.850999999999999</c:v>
                </c:pt>
                <c:pt idx="392">
                  <c:v>91.865699999999975</c:v>
                </c:pt>
                <c:pt idx="393">
                  <c:v>91.938599999999994</c:v>
                </c:pt>
                <c:pt idx="394">
                  <c:v>92.265799999999999</c:v>
                </c:pt>
                <c:pt idx="395">
                  <c:v>92.851299999999995</c:v>
                </c:pt>
                <c:pt idx="396">
                  <c:v>93.533100000000005</c:v>
                </c:pt>
                <c:pt idx="397">
                  <c:v>94.101500000000001</c:v>
                </c:pt>
                <c:pt idx="398">
                  <c:v>94.401899999999998</c:v>
                </c:pt>
                <c:pt idx="399">
                  <c:v>94.384100000000004</c:v>
                </c:pt>
                <c:pt idx="400">
                  <c:v>94.090500000000006</c:v>
                </c:pt>
                <c:pt idx="401">
                  <c:v>93.594099999999997</c:v>
                </c:pt>
                <c:pt idx="402">
                  <c:v>92.931399999999996</c:v>
                </c:pt>
                <c:pt idx="403">
                  <c:v>92.088899999999981</c:v>
                </c:pt>
                <c:pt idx="404">
                  <c:v>91.052799999999948</c:v>
                </c:pt>
                <c:pt idx="405">
                  <c:v>89.87309999999998</c:v>
                </c:pt>
                <c:pt idx="406">
                  <c:v>88.682299999999984</c:v>
                </c:pt>
                <c:pt idx="407">
                  <c:v>87.648399999999981</c:v>
                </c:pt>
                <c:pt idx="408">
                  <c:v>86.906999999999996</c:v>
                </c:pt>
                <c:pt idx="409">
                  <c:v>86.532399999999981</c:v>
                </c:pt>
                <c:pt idx="410">
                  <c:v>86.546199999999999</c:v>
                </c:pt>
                <c:pt idx="411">
                  <c:v>86.928299999999993</c:v>
                </c:pt>
                <c:pt idx="412">
                  <c:v>87.613500000000002</c:v>
                </c:pt>
                <c:pt idx="413">
                  <c:v>88.487399999999994</c:v>
                </c:pt>
                <c:pt idx="414">
                  <c:v>89.402000000000001</c:v>
                </c:pt>
                <c:pt idx="415">
                  <c:v>90.215500000000006</c:v>
                </c:pt>
                <c:pt idx="416">
                  <c:v>90.842000000000013</c:v>
                </c:pt>
                <c:pt idx="417">
                  <c:v>91.284000000000006</c:v>
                </c:pt>
                <c:pt idx="418">
                  <c:v>91.630300000000005</c:v>
                </c:pt>
                <c:pt idx="419">
                  <c:v>92.010999999999996</c:v>
                </c:pt>
                <c:pt idx="420">
                  <c:v>92.522299999999973</c:v>
                </c:pt>
                <c:pt idx="421">
                  <c:v>93.164599999999993</c:v>
                </c:pt>
                <c:pt idx="422">
                  <c:v>93.846000000000004</c:v>
                </c:pt>
                <c:pt idx="423">
                  <c:v>94.448999999999998</c:v>
                </c:pt>
                <c:pt idx="424">
                  <c:v>94.896299999999997</c:v>
                </c:pt>
                <c:pt idx="425">
                  <c:v>95.171299999999974</c:v>
                </c:pt>
                <c:pt idx="426">
                  <c:v>95.302799999999948</c:v>
                </c:pt>
                <c:pt idx="427">
                  <c:v>95.339600000000004</c:v>
                </c:pt>
                <c:pt idx="428">
                  <c:v>95.321100000000001</c:v>
                </c:pt>
                <c:pt idx="429">
                  <c:v>95.250500000000002</c:v>
                </c:pt>
                <c:pt idx="430">
                  <c:v>95.088099999999983</c:v>
                </c:pt>
                <c:pt idx="431">
                  <c:v>94.767099999999999</c:v>
                </c:pt>
                <c:pt idx="432">
                  <c:v>94.220399999999998</c:v>
                </c:pt>
                <c:pt idx="433">
                  <c:v>93.415999999999997</c:v>
                </c:pt>
                <c:pt idx="434">
                  <c:v>92.409899999999993</c:v>
                </c:pt>
                <c:pt idx="435">
                  <c:v>91.388599999999983</c:v>
                </c:pt>
                <c:pt idx="436">
                  <c:v>90.638799999999918</c:v>
                </c:pt>
                <c:pt idx="437">
                  <c:v>90.425899999999999</c:v>
                </c:pt>
                <c:pt idx="438">
                  <c:v>90.863799999999998</c:v>
                </c:pt>
                <c:pt idx="439">
                  <c:v>91.869299999999996</c:v>
                </c:pt>
                <c:pt idx="440">
                  <c:v>93.197500000000005</c:v>
                </c:pt>
                <c:pt idx="441">
                  <c:v>94.528799999999947</c:v>
                </c:pt>
                <c:pt idx="442">
                  <c:v>95.592500000000001</c:v>
                </c:pt>
                <c:pt idx="443">
                  <c:v>96.272599999999983</c:v>
                </c:pt>
                <c:pt idx="444">
                  <c:v>96.615099999999998</c:v>
                </c:pt>
                <c:pt idx="445">
                  <c:v>96.743799999999993</c:v>
                </c:pt>
                <c:pt idx="446">
                  <c:v>96.768799999999999</c:v>
                </c:pt>
                <c:pt idx="447">
                  <c:v>96.745400000000004</c:v>
                </c:pt>
                <c:pt idx="448">
                  <c:v>96.676599999999979</c:v>
                </c:pt>
                <c:pt idx="449">
                  <c:v>96.534300000000002</c:v>
                </c:pt>
                <c:pt idx="450">
                  <c:v>96.283299999999997</c:v>
                </c:pt>
                <c:pt idx="451">
                  <c:v>95.899799999999999</c:v>
                </c:pt>
                <c:pt idx="452">
                  <c:v>95.377499999999998</c:v>
                </c:pt>
                <c:pt idx="453">
                  <c:v>94.716999999999999</c:v>
                </c:pt>
                <c:pt idx="454">
                  <c:v>93.909400000000005</c:v>
                </c:pt>
                <c:pt idx="455">
                  <c:v>92.935500000000005</c:v>
                </c:pt>
                <c:pt idx="456">
                  <c:v>91.796099999999996</c:v>
                </c:pt>
                <c:pt idx="457">
                  <c:v>90.562000000000012</c:v>
                </c:pt>
                <c:pt idx="458">
                  <c:v>89.418899999999994</c:v>
                </c:pt>
                <c:pt idx="459">
                  <c:v>88.652499999999918</c:v>
                </c:pt>
                <c:pt idx="460">
                  <c:v>88.533600000000007</c:v>
                </c:pt>
                <c:pt idx="461">
                  <c:v>89.165599999999998</c:v>
                </c:pt>
                <c:pt idx="462">
                  <c:v>90.431299999999993</c:v>
                </c:pt>
                <c:pt idx="463">
                  <c:v>92.07089999999998</c:v>
                </c:pt>
                <c:pt idx="464">
                  <c:v>93.791899999999998</c:v>
                </c:pt>
                <c:pt idx="465">
                  <c:v>95.338999999999999</c:v>
                </c:pt>
                <c:pt idx="466">
                  <c:v>96.540700000000001</c:v>
                </c:pt>
                <c:pt idx="467">
                  <c:v>97.344700000000003</c:v>
                </c:pt>
                <c:pt idx="468">
                  <c:v>97.814800000000005</c:v>
                </c:pt>
                <c:pt idx="469">
                  <c:v>98.070599999999999</c:v>
                </c:pt>
                <c:pt idx="470">
                  <c:v>98.219899999999996</c:v>
                </c:pt>
                <c:pt idx="471">
                  <c:v>98.325699999999983</c:v>
                </c:pt>
                <c:pt idx="472">
                  <c:v>98.412700000000001</c:v>
                </c:pt>
                <c:pt idx="473">
                  <c:v>98.488600000000005</c:v>
                </c:pt>
                <c:pt idx="474">
                  <c:v>98.560400000000001</c:v>
                </c:pt>
                <c:pt idx="475">
                  <c:v>98.638499999999979</c:v>
                </c:pt>
                <c:pt idx="476">
                  <c:v>98.728899999999982</c:v>
                </c:pt>
                <c:pt idx="477">
                  <c:v>98.826399999999978</c:v>
                </c:pt>
                <c:pt idx="478">
                  <c:v>98.917500000000004</c:v>
                </c:pt>
                <c:pt idx="479">
                  <c:v>98.989800000000002</c:v>
                </c:pt>
                <c:pt idx="480">
                  <c:v>99.038899999999998</c:v>
                </c:pt>
                <c:pt idx="481">
                  <c:v>99.069100000000006</c:v>
                </c:pt>
                <c:pt idx="482">
                  <c:v>99.087599999999995</c:v>
                </c:pt>
                <c:pt idx="483">
                  <c:v>99.098799999999983</c:v>
                </c:pt>
                <c:pt idx="484">
                  <c:v>99.100899999999982</c:v>
                </c:pt>
                <c:pt idx="485">
                  <c:v>99.087000000000003</c:v>
                </c:pt>
                <c:pt idx="486">
                  <c:v>99.0488</c:v>
                </c:pt>
                <c:pt idx="487">
                  <c:v>98.983000000000004</c:v>
                </c:pt>
                <c:pt idx="488">
                  <c:v>98.894599999999997</c:v>
                </c:pt>
                <c:pt idx="489">
                  <c:v>98.797300000000007</c:v>
                </c:pt>
                <c:pt idx="490">
                  <c:v>98.711200000000005</c:v>
                </c:pt>
                <c:pt idx="491">
                  <c:v>98.654899999999998</c:v>
                </c:pt>
                <c:pt idx="492">
                  <c:v>98.637500000000003</c:v>
                </c:pt>
                <c:pt idx="493">
                  <c:v>98.652299999999983</c:v>
                </c:pt>
                <c:pt idx="494">
                  <c:v>98.681299999999993</c:v>
                </c:pt>
                <c:pt idx="495">
                  <c:v>98.704099999999997</c:v>
                </c:pt>
                <c:pt idx="496">
                  <c:v>98.7059</c:v>
                </c:pt>
                <c:pt idx="497">
                  <c:v>98.680299999999974</c:v>
                </c:pt>
                <c:pt idx="498">
                  <c:v>98.625399999999829</c:v>
                </c:pt>
                <c:pt idx="499">
                  <c:v>98.5411</c:v>
                </c:pt>
                <c:pt idx="500">
                  <c:v>98.426699999999997</c:v>
                </c:pt>
                <c:pt idx="501">
                  <c:v>98.283500000000004</c:v>
                </c:pt>
                <c:pt idx="502">
                  <c:v>98.118899999999982</c:v>
                </c:pt>
                <c:pt idx="503">
                  <c:v>97.948400000000007</c:v>
                </c:pt>
                <c:pt idx="504">
                  <c:v>97.793700000000001</c:v>
                </c:pt>
                <c:pt idx="505">
                  <c:v>97.674399999999977</c:v>
                </c:pt>
                <c:pt idx="506">
                  <c:v>97.597899999999996</c:v>
                </c:pt>
                <c:pt idx="507">
                  <c:v>97.553799999999981</c:v>
                </c:pt>
                <c:pt idx="508">
                  <c:v>97.517300000000006</c:v>
                </c:pt>
                <c:pt idx="509">
                  <c:v>97.458399999999983</c:v>
                </c:pt>
                <c:pt idx="510">
                  <c:v>97.356999999999999</c:v>
                </c:pt>
                <c:pt idx="511">
                  <c:v>97.221700000000013</c:v>
                </c:pt>
                <c:pt idx="512">
                  <c:v>97.095600000000005</c:v>
                </c:pt>
                <c:pt idx="513">
                  <c:v>97.034499999999994</c:v>
                </c:pt>
                <c:pt idx="514">
                  <c:v>97.069199999999995</c:v>
                </c:pt>
                <c:pt idx="515">
                  <c:v>97.191800000000001</c:v>
                </c:pt>
                <c:pt idx="516">
                  <c:v>97.36839999999998</c:v>
                </c:pt>
                <c:pt idx="517">
                  <c:v>97.560300000000012</c:v>
                </c:pt>
                <c:pt idx="518">
                  <c:v>97.737099999999998</c:v>
                </c:pt>
                <c:pt idx="519">
                  <c:v>97.882399999999947</c:v>
                </c:pt>
                <c:pt idx="520">
                  <c:v>97.9923</c:v>
                </c:pt>
                <c:pt idx="521">
                  <c:v>98.068700000000007</c:v>
                </c:pt>
                <c:pt idx="522">
                  <c:v>98.111199999999997</c:v>
                </c:pt>
                <c:pt idx="523">
                  <c:v>98.113200000000006</c:v>
                </c:pt>
                <c:pt idx="524">
                  <c:v>98.069000000000003</c:v>
                </c:pt>
                <c:pt idx="525">
                  <c:v>97.985100000000003</c:v>
                </c:pt>
                <c:pt idx="526">
                  <c:v>97.885999999999981</c:v>
                </c:pt>
                <c:pt idx="527">
                  <c:v>97.805999999999983</c:v>
                </c:pt>
                <c:pt idx="528">
                  <c:v>97.771299999999997</c:v>
                </c:pt>
                <c:pt idx="529">
                  <c:v>97.787400000000005</c:v>
                </c:pt>
                <c:pt idx="530">
                  <c:v>97.840999999999994</c:v>
                </c:pt>
                <c:pt idx="531">
                  <c:v>97.9131</c:v>
                </c:pt>
                <c:pt idx="532">
                  <c:v>97.989599999999996</c:v>
                </c:pt>
                <c:pt idx="533">
                  <c:v>98.062200000000004</c:v>
                </c:pt>
                <c:pt idx="534">
                  <c:v>98.125999999999948</c:v>
                </c:pt>
                <c:pt idx="535">
                  <c:v>98.178299999999979</c:v>
                </c:pt>
                <c:pt idx="536">
                  <c:v>98.220399999999998</c:v>
                </c:pt>
                <c:pt idx="537">
                  <c:v>98.258499999999998</c:v>
                </c:pt>
                <c:pt idx="538">
                  <c:v>98.301699999999997</c:v>
                </c:pt>
                <c:pt idx="539">
                  <c:v>98.355899999999977</c:v>
                </c:pt>
                <c:pt idx="540">
                  <c:v>98.419600000000003</c:v>
                </c:pt>
                <c:pt idx="541">
                  <c:v>98.4833</c:v>
                </c:pt>
                <c:pt idx="542">
                  <c:v>98.534000000000006</c:v>
                </c:pt>
                <c:pt idx="543">
                  <c:v>98.562899999999999</c:v>
                </c:pt>
                <c:pt idx="544">
                  <c:v>98.571700000000007</c:v>
                </c:pt>
                <c:pt idx="545">
                  <c:v>98.575899999999947</c:v>
                </c:pt>
                <c:pt idx="546">
                  <c:v>98.598799999999983</c:v>
                </c:pt>
                <c:pt idx="547">
                  <c:v>98.660899999999998</c:v>
                </c:pt>
                <c:pt idx="548">
                  <c:v>98.769400000000005</c:v>
                </c:pt>
                <c:pt idx="549">
                  <c:v>98.916499999999999</c:v>
                </c:pt>
                <c:pt idx="550">
                  <c:v>99.082799999999978</c:v>
                </c:pt>
                <c:pt idx="551">
                  <c:v>99.245400000000004</c:v>
                </c:pt>
                <c:pt idx="552">
                  <c:v>99.385000000000005</c:v>
                </c:pt>
                <c:pt idx="553">
                  <c:v>99.493799999999993</c:v>
                </c:pt>
                <c:pt idx="554">
                  <c:v>99.577500000000001</c:v>
                </c:pt>
                <c:pt idx="555">
                  <c:v>99.6494</c:v>
                </c:pt>
                <c:pt idx="556">
                  <c:v>99.711799999999997</c:v>
                </c:pt>
                <c:pt idx="557">
                  <c:v>99.737300000000005</c:v>
                </c:pt>
                <c:pt idx="558">
                  <c:v>99.669399999999982</c:v>
                </c:pt>
                <c:pt idx="559">
                  <c:v>99.463800000000006</c:v>
                </c:pt>
                <c:pt idx="560">
                  <c:v>99.148300000000006</c:v>
                </c:pt>
                <c:pt idx="561">
                  <c:v>98.8309</c:v>
                </c:pt>
                <c:pt idx="562">
                  <c:v>98.619799999999998</c:v>
                </c:pt>
                <c:pt idx="563">
                  <c:v>98.546000000000006</c:v>
                </c:pt>
                <c:pt idx="564">
                  <c:v>98.566900000000004</c:v>
                </c:pt>
                <c:pt idx="565">
                  <c:v>98.615300000000005</c:v>
                </c:pt>
                <c:pt idx="566">
                  <c:v>98.641800000000003</c:v>
                </c:pt>
                <c:pt idx="567">
                  <c:v>98.631500000000003</c:v>
                </c:pt>
                <c:pt idx="568">
                  <c:v>98.597300000000004</c:v>
                </c:pt>
                <c:pt idx="569">
                  <c:v>98.558999999999983</c:v>
                </c:pt>
                <c:pt idx="570">
                  <c:v>98.525399999999948</c:v>
                </c:pt>
                <c:pt idx="571">
                  <c:v>98.491200000000006</c:v>
                </c:pt>
                <c:pt idx="572">
                  <c:v>98.444699999999997</c:v>
                </c:pt>
                <c:pt idx="573">
                  <c:v>98.377899999999983</c:v>
                </c:pt>
                <c:pt idx="574">
                  <c:v>98.291399999999996</c:v>
                </c:pt>
                <c:pt idx="575">
                  <c:v>98.19289999999998</c:v>
                </c:pt>
                <c:pt idx="576">
                  <c:v>98.092600000000004</c:v>
                </c:pt>
                <c:pt idx="577">
                  <c:v>97.999200000000002</c:v>
                </c:pt>
                <c:pt idx="578">
                  <c:v>97.918899999999994</c:v>
                </c:pt>
                <c:pt idx="579">
                  <c:v>97.854799999999983</c:v>
                </c:pt>
                <c:pt idx="580">
                  <c:v>97.807599999999994</c:v>
                </c:pt>
                <c:pt idx="581">
                  <c:v>97.775899999999979</c:v>
                </c:pt>
                <c:pt idx="582">
                  <c:v>97.757000000000005</c:v>
                </c:pt>
                <c:pt idx="583">
                  <c:v>97.747600000000006</c:v>
                </c:pt>
                <c:pt idx="584">
                  <c:v>97.744600000000005</c:v>
                </c:pt>
                <c:pt idx="585">
                  <c:v>97.743899999999996</c:v>
                </c:pt>
                <c:pt idx="586">
                  <c:v>97.740300000000005</c:v>
                </c:pt>
                <c:pt idx="587">
                  <c:v>97.727800000000002</c:v>
                </c:pt>
                <c:pt idx="588">
                  <c:v>97.703400000000002</c:v>
                </c:pt>
                <c:pt idx="589">
                  <c:v>97.671099999999981</c:v>
                </c:pt>
                <c:pt idx="590">
                  <c:v>97.642700000000005</c:v>
                </c:pt>
                <c:pt idx="591">
                  <c:v>97.634399999999999</c:v>
                </c:pt>
                <c:pt idx="592">
                  <c:v>97.659399999999948</c:v>
                </c:pt>
                <c:pt idx="593">
                  <c:v>97.722299999999976</c:v>
                </c:pt>
                <c:pt idx="594">
                  <c:v>97.818200000000004</c:v>
                </c:pt>
                <c:pt idx="595">
                  <c:v>97.935400000000001</c:v>
                </c:pt>
                <c:pt idx="596">
                  <c:v>98.060300000000012</c:v>
                </c:pt>
                <c:pt idx="597">
                  <c:v>98.183399999999978</c:v>
                </c:pt>
                <c:pt idx="598">
                  <c:v>98.303299999999993</c:v>
                </c:pt>
                <c:pt idx="599">
                  <c:v>98.429300000000012</c:v>
                </c:pt>
                <c:pt idx="600">
                  <c:v>98.579699999999974</c:v>
                </c:pt>
                <c:pt idx="601">
                  <c:v>98.775599999999983</c:v>
                </c:pt>
                <c:pt idx="602">
                  <c:v>99.02979999999998</c:v>
                </c:pt>
                <c:pt idx="603">
                  <c:v>99.334000000000003</c:v>
                </c:pt>
                <c:pt idx="604">
                  <c:v>99.649000000000001</c:v>
                </c:pt>
                <c:pt idx="605">
                  <c:v>99.9148</c:v>
                </c:pt>
                <c:pt idx="606">
                  <c:v>100.087</c:v>
                </c:pt>
                <c:pt idx="607">
                  <c:v>100.172</c:v>
                </c:pt>
                <c:pt idx="608">
                  <c:v>100.22</c:v>
                </c:pt>
                <c:pt idx="609">
                  <c:v>100.29</c:v>
                </c:pt>
                <c:pt idx="610">
                  <c:v>100.417</c:v>
                </c:pt>
                <c:pt idx="611">
                  <c:v>100.578</c:v>
                </c:pt>
                <c:pt idx="612">
                  <c:v>100.63500000000001</c:v>
                </c:pt>
                <c:pt idx="613">
                  <c:v>100.40300000000001</c:v>
                </c:pt>
                <c:pt idx="614">
                  <c:v>99.915999999999997</c:v>
                </c:pt>
                <c:pt idx="615">
                  <c:v>99.405600000000007</c:v>
                </c:pt>
                <c:pt idx="616">
                  <c:v>99.006100000000004</c:v>
                </c:pt>
                <c:pt idx="617">
                  <c:v>98.725799999999978</c:v>
                </c:pt>
                <c:pt idx="618">
                  <c:v>98.536500000000004</c:v>
                </c:pt>
                <c:pt idx="619">
                  <c:v>98.412700000000001</c:v>
                </c:pt>
                <c:pt idx="620">
                  <c:v>98.336100000000002</c:v>
                </c:pt>
                <c:pt idx="621">
                  <c:v>98.292400000000001</c:v>
                </c:pt>
                <c:pt idx="622">
                  <c:v>98.268000000000001</c:v>
                </c:pt>
                <c:pt idx="623">
                  <c:v>98.25</c:v>
                </c:pt>
                <c:pt idx="624">
                  <c:v>98.228799999999978</c:v>
                </c:pt>
                <c:pt idx="625">
                  <c:v>98.200700000000012</c:v>
                </c:pt>
                <c:pt idx="626">
                  <c:v>98.1678</c:v>
                </c:pt>
                <c:pt idx="627">
                  <c:v>98.134900000000002</c:v>
                </c:pt>
                <c:pt idx="628">
                  <c:v>98.105599999999981</c:v>
                </c:pt>
                <c:pt idx="629">
                  <c:v>98.080200000000005</c:v>
                </c:pt>
                <c:pt idx="630">
                  <c:v>98.056399999999982</c:v>
                </c:pt>
                <c:pt idx="631">
                  <c:v>98.0304</c:v>
                </c:pt>
                <c:pt idx="632">
                  <c:v>97.999200000000002</c:v>
                </c:pt>
                <c:pt idx="633">
                  <c:v>97.962100000000007</c:v>
                </c:pt>
                <c:pt idx="634">
                  <c:v>97.9208</c:v>
                </c:pt>
                <c:pt idx="635">
                  <c:v>97.879299999999986</c:v>
                </c:pt>
                <c:pt idx="636">
                  <c:v>97.842299999999994</c:v>
                </c:pt>
                <c:pt idx="637">
                  <c:v>97.813699999999997</c:v>
                </c:pt>
                <c:pt idx="638">
                  <c:v>97.794300000000007</c:v>
                </c:pt>
                <c:pt idx="639">
                  <c:v>97.782200000000003</c:v>
                </c:pt>
                <c:pt idx="640">
                  <c:v>97.772399999999948</c:v>
                </c:pt>
                <c:pt idx="641">
                  <c:v>97.759399999999999</c:v>
                </c:pt>
                <c:pt idx="642">
                  <c:v>97.738299999999995</c:v>
                </c:pt>
                <c:pt idx="643">
                  <c:v>97.706700000000012</c:v>
                </c:pt>
                <c:pt idx="644">
                  <c:v>97.665000000000006</c:v>
                </c:pt>
                <c:pt idx="645">
                  <c:v>97.615699999999975</c:v>
                </c:pt>
                <c:pt idx="646">
                  <c:v>97.562899999999999</c:v>
                </c:pt>
                <c:pt idx="647">
                  <c:v>97.510099999999994</c:v>
                </c:pt>
                <c:pt idx="648">
                  <c:v>97.460599999999999</c:v>
                </c:pt>
                <c:pt idx="649">
                  <c:v>97.416300000000007</c:v>
                </c:pt>
                <c:pt idx="650">
                  <c:v>97.378699999999981</c:v>
                </c:pt>
                <c:pt idx="651">
                  <c:v>97.348399999999998</c:v>
                </c:pt>
                <c:pt idx="652">
                  <c:v>97.324700000000007</c:v>
                </c:pt>
                <c:pt idx="653">
                  <c:v>97.305399999999977</c:v>
                </c:pt>
                <c:pt idx="654">
                  <c:v>97.287499999999994</c:v>
                </c:pt>
                <c:pt idx="655">
                  <c:v>97.268500000000003</c:v>
                </c:pt>
                <c:pt idx="656">
                  <c:v>97.248199999999997</c:v>
                </c:pt>
                <c:pt idx="657">
                  <c:v>97.228899999999982</c:v>
                </c:pt>
                <c:pt idx="658">
                  <c:v>97.213499999999996</c:v>
                </c:pt>
                <c:pt idx="659">
                  <c:v>97.202500000000001</c:v>
                </c:pt>
                <c:pt idx="660">
                  <c:v>97.191699999999997</c:v>
                </c:pt>
                <c:pt idx="661">
                  <c:v>97.172899999999828</c:v>
                </c:pt>
                <c:pt idx="662">
                  <c:v>97.137</c:v>
                </c:pt>
                <c:pt idx="663">
                  <c:v>97.078199999999981</c:v>
                </c:pt>
                <c:pt idx="664">
                  <c:v>96.996799999999993</c:v>
                </c:pt>
                <c:pt idx="665">
                  <c:v>96.898700000000005</c:v>
                </c:pt>
                <c:pt idx="666">
                  <c:v>96.792599999999993</c:v>
                </c:pt>
                <c:pt idx="667">
                  <c:v>96.686399999999978</c:v>
                </c:pt>
                <c:pt idx="668">
                  <c:v>96.5852</c:v>
                </c:pt>
                <c:pt idx="669">
                  <c:v>96.489599999999996</c:v>
                </c:pt>
                <c:pt idx="670">
                  <c:v>96.3977</c:v>
                </c:pt>
                <c:pt idx="671">
                  <c:v>96.305699999999973</c:v>
                </c:pt>
                <c:pt idx="672">
                  <c:v>96.210700000000003</c:v>
                </c:pt>
                <c:pt idx="673">
                  <c:v>96.110900000000001</c:v>
                </c:pt>
                <c:pt idx="674">
                  <c:v>96.007099999999994</c:v>
                </c:pt>
                <c:pt idx="675">
                  <c:v>95.902000000000001</c:v>
                </c:pt>
                <c:pt idx="676">
                  <c:v>95.800399999999982</c:v>
                </c:pt>
                <c:pt idx="677">
                  <c:v>95.708500000000001</c:v>
                </c:pt>
                <c:pt idx="678">
                  <c:v>95.632999999999981</c:v>
                </c:pt>
                <c:pt idx="679">
                  <c:v>95.579099999999983</c:v>
                </c:pt>
                <c:pt idx="680">
                  <c:v>95.548699999999997</c:v>
                </c:pt>
                <c:pt idx="681">
                  <c:v>95.539699999999996</c:v>
                </c:pt>
                <c:pt idx="682">
                  <c:v>95.546999999999997</c:v>
                </c:pt>
                <c:pt idx="683">
                  <c:v>95.564499999999995</c:v>
                </c:pt>
                <c:pt idx="684">
                  <c:v>95.587500000000006</c:v>
                </c:pt>
                <c:pt idx="685">
                  <c:v>95.612499999999983</c:v>
                </c:pt>
                <c:pt idx="686">
                  <c:v>95.636899999999983</c:v>
                </c:pt>
                <c:pt idx="687">
                  <c:v>95.657999999999987</c:v>
                </c:pt>
                <c:pt idx="688">
                  <c:v>95.673099999999977</c:v>
                </c:pt>
                <c:pt idx="689">
                  <c:v>95.679099999999977</c:v>
                </c:pt>
                <c:pt idx="690">
                  <c:v>95.670099999999948</c:v>
                </c:pt>
                <c:pt idx="691">
                  <c:v>95.633300000000006</c:v>
                </c:pt>
                <c:pt idx="692">
                  <c:v>95.546300000000002</c:v>
                </c:pt>
                <c:pt idx="693">
                  <c:v>95.380499999999998</c:v>
                </c:pt>
                <c:pt idx="694">
                  <c:v>95.112499999999983</c:v>
                </c:pt>
                <c:pt idx="695">
                  <c:v>94.740600000000001</c:v>
                </c:pt>
                <c:pt idx="696">
                  <c:v>94.296599999999998</c:v>
                </c:pt>
                <c:pt idx="697">
                  <c:v>93.843100000000007</c:v>
                </c:pt>
                <c:pt idx="698">
                  <c:v>93.4529</c:v>
                </c:pt>
                <c:pt idx="699">
                  <c:v>93.181799999999981</c:v>
                </c:pt>
                <c:pt idx="700">
                  <c:v>93.047899999999998</c:v>
                </c:pt>
                <c:pt idx="701">
                  <c:v>93.02849999999998</c:v>
                </c:pt>
                <c:pt idx="702">
                  <c:v>93.074100000000001</c:v>
                </c:pt>
                <c:pt idx="703">
                  <c:v>93.128399999999829</c:v>
                </c:pt>
                <c:pt idx="704">
                  <c:v>93.144599999999997</c:v>
                </c:pt>
                <c:pt idx="705">
                  <c:v>93.091899999999995</c:v>
                </c:pt>
                <c:pt idx="706">
                  <c:v>92.956800000000001</c:v>
                </c:pt>
                <c:pt idx="707">
                  <c:v>92.744</c:v>
                </c:pt>
                <c:pt idx="708">
                  <c:v>92.479200000000006</c:v>
                </c:pt>
                <c:pt idx="709">
                  <c:v>92.206800000000001</c:v>
                </c:pt>
                <c:pt idx="710">
                  <c:v>91.979100000000003</c:v>
                </c:pt>
                <c:pt idx="711">
                  <c:v>91.835499999999982</c:v>
                </c:pt>
                <c:pt idx="712">
                  <c:v>91.783100000000005</c:v>
                </c:pt>
                <c:pt idx="713">
                  <c:v>91.790499999999994</c:v>
                </c:pt>
                <c:pt idx="714">
                  <c:v>91.799700000000001</c:v>
                </c:pt>
                <c:pt idx="715">
                  <c:v>91.750299999999996</c:v>
                </c:pt>
                <c:pt idx="716">
                  <c:v>91.601799999999983</c:v>
                </c:pt>
                <c:pt idx="717">
                  <c:v>91.3416</c:v>
                </c:pt>
                <c:pt idx="718">
                  <c:v>90.976299999999995</c:v>
                </c:pt>
                <c:pt idx="719">
                  <c:v>90.514200000000002</c:v>
                </c:pt>
                <c:pt idx="720">
                  <c:v>89.950800000000001</c:v>
                </c:pt>
                <c:pt idx="721">
                  <c:v>89.266900000000007</c:v>
                </c:pt>
                <c:pt idx="722">
                  <c:v>88.441400000000002</c:v>
                </c:pt>
                <c:pt idx="723">
                  <c:v>87.471000000000004</c:v>
                </c:pt>
                <c:pt idx="724">
                  <c:v>86.386399999999981</c:v>
                </c:pt>
                <c:pt idx="725">
                  <c:v>85.253399999999999</c:v>
                </c:pt>
                <c:pt idx="726">
                  <c:v>84.1571</c:v>
                </c:pt>
                <c:pt idx="727">
                  <c:v>83.17319999999998</c:v>
                </c:pt>
                <c:pt idx="728">
                  <c:v>82.3416</c:v>
                </c:pt>
                <c:pt idx="729">
                  <c:v>81.656199999999998</c:v>
                </c:pt>
                <c:pt idx="730">
                  <c:v>81.076499999999982</c:v>
                </c:pt>
                <c:pt idx="731">
                  <c:v>80.5505</c:v>
                </c:pt>
                <c:pt idx="732">
                  <c:v>80.031599999999997</c:v>
                </c:pt>
                <c:pt idx="733">
                  <c:v>79.473600000000005</c:v>
                </c:pt>
                <c:pt idx="734">
                  <c:v>78.809600000000003</c:v>
                </c:pt>
                <c:pt idx="735">
                  <c:v>77.934399999999997</c:v>
                </c:pt>
                <c:pt idx="736">
                  <c:v>76.718199999999996</c:v>
                </c:pt>
                <c:pt idx="737">
                  <c:v>75.057300000000012</c:v>
                </c:pt>
                <c:pt idx="738">
                  <c:v>72.944800000000001</c:v>
                </c:pt>
                <c:pt idx="739">
                  <c:v>70.515799999999999</c:v>
                </c:pt>
                <c:pt idx="740">
                  <c:v>68.026399999999981</c:v>
                </c:pt>
                <c:pt idx="741">
                  <c:v>65.763400000000004</c:v>
                </c:pt>
                <c:pt idx="742">
                  <c:v>63.932200000000002</c:v>
                </c:pt>
                <c:pt idx="743">
                  <c:v>62.595500000000001</c:v>
                </c:pt>
                <c:pt idx="744">
                  <c:v>61.693100000000001</c:v>
                </c:pt>
                <c:pt idx="745">
                  <c:v>61.122200000000007</c:v>
                </c:pt>
                <c:pt idx="746">
                  <c:v>60.822899999999997</c:v>
                </c:pt>
                <c:pt idx="747">
                  <c:v>60.822899999999997</c:v>
                </c:pt>
                <c:pt idx="748">
                  <c:v>61.223700000000001</c:v>
                </c:pt>
                <c:pt idx="749">
                  <c:v>62.146099999999997</c:v>
                </c:pt>
                <c:pt idx="750">
                  <c:v>63.664000000000001</c:v>
                </c:pt>
                <c:pt idx="751">
                  <c:v>65.760900000000007</c:v>
                </c:pt>
                <c:pt idx="752">
                  <c:v>68.321799999999982</c:v>
                </c:pt>
                <c:pt idx="753">
                  <c:v>71.159199999999998</c:v>
                </c:pt>
                <c:pt idx="754">
                  <c:v>74.056899999999999</c:v>
                </c:pt>
                <c:pt idx="755">
                  <c:v>76.814099999999996</c:v>
                </c:pt>
                <c:pt idx="756">
                  <c:v>79.27679999999998</c:v>
                </c:pt>
                <c:pt idx="757">
                  <c:v>81.352199999999982</c:v>
                </c:pt>
                <c:pt idx="758">
                  <c:v>83.008499999999998</c:v>
                </c:pt>
                <c:pt idx="759">
                  <c:v>84.263099999999994</c:v>
                </c:pt>
                <c:pt idx="760">
                  <c:v>85.168000000000006</c:v>
                </c:pt>
                <c:pt idx="761">
                  <c:v>85.797799999999995</c:v>
                </c:pt>
                <c:pt idx="762">
                  <c:v>86.242900000000006</c:v>
                </c:pt>
                <c:pt idx="763">
                  <c:v>86.602099999999979</c:v>
                </c:pt>
                <c:pt idx="764">
                  <c:v>86.971100000000007</c:v>
                </c:pt>
                <c:pt idx="765">
                  <c:v>87.423000000000002</c:v>
                </c:pt>
                <c:pt idx="766">
                  <c:v>87.989800000000002</c:v>
                </c:pt>
                <c:pt idx="767">
                  <c:v>88.656399999999948</c:v>
                </c:pt>
                <c:pt idx="768">
                  <c:v>89.373499999999979</c:v>
                </c:pt>
                <c:pt idx="769">
                  <c:v>90.082699999999974</c:v>
                </c:pt>
                <c:pt idx="770">
                  <c:v>90.738799999999998</c:v>
                </c:pt>
                <c:pt idx="771">
                  <c:v>91.317800000000005</c:v>
                </c:pt>
                <c:pt idx="772">
                  <c:v>91.810100000000006</c:v>
                </c:pt>
                <c:pt idx="773">
                  <c:v>92.210899999999995</c:v>
                </c:pt>
                <c:pt idx="774">
                  <c:v>92.517300000000006</c:v>
                </c:pt>
                <c:pt idx="775">
                  <c:v>92.731800000000007</c:v>
                </c:pt>
                <c:pt idx="776">
                  <c:v>92.866100000000003</c:v>
                </c:pt>
                <c:pt idx="777">
                  <c:v>92.940700000000007</c:v>
                </c:pt>
                <c:pt idx="778">
                  <c:v>92.977599999999995</c:v>
                </c:pt>
                <c:pt idx="779">
                  <c:v>92.993799999999993</c:v>
                </c:pt>
                <c:pt idx="780">
                  <c:v>92.998099999999994</c:v>
                </c:pt>
                <c:pt idx="781">
                  <c:v>92.994500000000002</c:v>
                </c:pt>
                <c:pt idx="782">
                  <c:v>92.986599999999996</c:v>
                </c:pt>
                <c:pt idx="783">
                  <c:v>92.979799999999983</c:v>
                </c:pt>
                <c:pt idx="784">
                  <c:v>92.980099999999993</c:v>
                </c:pt>
                <c:pt idx="785">
                  <c:v>92.992400000000004</c:v>
                </c:pt>
                <c:pt idx="786">
                  <c:v>93.0184</c:v>
                </c:pt>
                <c:pt idx="787">
                  <c:v>93.057699999999997</c:v>
                </c:pt>
                <c:pt idx="788">
                  <c:v>93.108699999999985</c:v>
                </c:pt>
                <c:pt idx="789">
                  <c:v>93.169300000000007</c:v>
                </c:pt>
                <c:pt idx="790">
                  <c:v>93.237300000000005</c:v>
                </c:pt>
                <c:pt idx="791">
                  <c:v>93.31</c:v>
                </c:pt>
                <c:pt idx="792">
                  <c:v>93.384699999999995</c:v>
                </c:pt>
                <c:pt idx="793">
                  <c:v>93.459400000000002</c:v>
                </c:pt>
                <c:pt idx="794">
                  <c:v>93.531999999999996</c:v>
                </c:pt>
                <c:pt idx="795">
                  <c:v>93.6006</c:v>
                </c:pt>
                <c:pt idx="796">
                  <c:v>93.663399999999982</c:v>
                </c:pt>
                <c:pt idx="797">
                  <c:v>93.718300000000013</c:v>
                </c:pt>
                <c:pt idx="798">
                  <c:v>93.764399999999995</c:v>
                </c:pt>
                <c:pt idx="799">
                  <c:v>93.8018</c:v>
                </c:pt>
                <c:pt idx="800">
                  <c:v>93.831800000000001</c:v>
                </c:pt>
                <c:pt idx="801">
                  <c:v>93.855499999999978</c:v>
                </c:pt>
                <c:pt idx="802">
                  <c:v>93.873599999999982</c:v>
                </c:pt>
                <c:pt idx="803">
                  <c:v>93.886200000000002</c:v>
                </c:pt>
                <c:pt idx="804">
                  <c:v>93.893500000000003</c:v>
                </c:pt>
                <c:pt idx="805">
                  <c:v>93.896100000000004</c:v>
                </c:pt>
                <c:pt idx="806">
                  <c:v>93.894800000000004</c:v>
                </c:pt>
                <c:pt idx="807">
                  <c:v>93.890600000000006</c:v>
                </c:pt>
                <c:pt idx="808">
                  <c:v>93.883799999999979</c:v>
                </c:pt>
                <c:pt idx="809">
                  <c:v>93.873699999999985</c:v>
                </c:pt>
                <c:pt idx="810">
                  <c:v>93.85899999999998</c:v>
                </c:pt>
                <c:pt idx="811">
                  <c:v>93.837999999999994</c:v>
                </c:pt>
                <c:pt idx="812">
                  <c:v>93.809700000000007</c:v>
                </c:pt>
                <c:pt idx="813">
                  <c:v>93.77379999999998</c:v>
                </c:pt>
                <c:pt idx="814">
                  <c:v>93.731899999999996</c:v>
                </c:pt>
                <c:pt idx="815">
                  <c:v>93.686599999999999</c:v>
                </c:pt>
                <c:pt idx="816">
                  <c:v>93.641599999999997</c:v>
                </c:pt>
                <c:pt idx="817">
                  <c:v>93.600799999999978</c:v>
                </c:pt>
                <c:pt idx="818">
                  <c:v>93.567400000000006</c:v>
                </c:pt>
                <c:pt idx="819">
                  <c:v>93.5441</c:v>
                </c:pt>
                <c:pt idx="820">
                  <c:v>93.532600000000002</c:v>
                </c:pt>
                <c:pt idx="821">
                  <c:v>93.534000000000006</c:v>
                </c:pt>
                <c:pt idx="822">
                  <c:v>93.548500000000004</c:v>
                </c:pt>
                <c:pt idx="823">
                  <c:v>93.575799999999845</c:v>
                </c:pt>
                <c:pt idx="824">
                  <c:v>93.614999999999995</c:v>
                </c:pt>
                <c:pt idx="825">
                  <c:v>93.665000000000006</c:v>
                </c:pt>
                <c:pt idx="826">
                  <c:v>93.724500000000006</c:v>
                </c:pt>
                <c:pt idx="827">
                  <c:v>93.792100000000005</c:v>
                </c:pt>
                <c:pt idx="828">
                  <c:v>93.866299999999995</c:v>
                </c:pt>
                <c:pt idx="829">
                  <c:v>93.946100000000001</c:v>
                </c:pt>
                <c:pt idx="830">
                  <c:v>94.030699999999996</c:v>
                </c:pt>
                <c:pt idx="831">
                  <c:v>94.12</c:v>
                </c:pt>
                <c:pt idx="832">
                  <c:v>94.213999999999999</c:v>
                </c:pt>
                <c:pt idx="833">
                  <c:v>94.312299999999993</c:v>
                </c:pt>
                <c:pt idx="834">
                  <c:v>94.414000000000001</c:v>
                </c:pt>
                <c:pt idx="835">
                  <c:v>94.516900000000007</c:v>
                </c:pt>
                <c:pt idx="836">
                  <c:v>94.617700000000013</c:v>
                </c:pt>
                <c:pt idx="837">
                  <c:v>94.712599999999995</c:v>
                </c:pt>
                <c:pt idx="838">
                  <c:v>94.798199999999994</c:v>
                </c:pt>
                <c:pt idx="839">
                  <c:v>94.87269999999998</c:v>
                </c:pt>
                <c:pt idx="840">
                  <c:v>94.936099999999996</c:v>
                </c:pt>
                <c:pt idx="841">
                  <c:v>94.989700000000013</c:v>
                </c:pt>
                <c:pt idx="842">
                  <c:v>95.035700000000006</c:v>
                </c:pt>
                <c:pt idx="843">
                  <c:v>95.075999999999979</c:v>
                </c:pt>
                <c:pt idx="844">
                  <c:v>95.111800000000002</c:v>
                </c:pt>
                <c:pt idx="845">
                  <c:v>95.144300000000001</c:v>
                </c:pt>
                <c:pt idx="846">
                  <c:v>95.175499999999829</c:v>
                </c:pt>
                <c:pt idx="847">
                  <c:v>95.208000000000013</c:v>
                </c:pt>
                <c:pt idx="848">
                  <c:v>95.244699999999995</c:v>
                </c:pt>
                <c:pt idx="849">
                  <c:v>95.286699999999996</c:v>
                </c:pt>
                <c:pt idx="850">
                  <c:v>95.332399999999978</c:v>
                </c:pt>
                <c:pt idx="851">
                  <c:v>95.377799999999979</c:v>
                </c:pt>
                <c:pt idx="852">
                  <c:v>95.417699999999996</c:v>
                </c:pt>
                <c:pt idx="853">
                  <c:v>95.447900000000004</c:v>
                </c:pt>
                <c:pt idx="854">
                  <c:v>95.467299999999994</c:v>
                </c:pt>
                <c:pt idx="855">
                  <c:v>95.477199999999996</c:v>
                </c:pt>
                <c:pt idx="856">
                  <c:v>95.480199999999996</c:v>
                </c:pt>
                <c:pt idx="857">
                  <c:v>95.478399999999979</c:v>
                </c:pt>
                <c:pt idx="858">
                  <c:v>95.471700000000013</c:v>
                </c:pt>
                <c:pt idx="859">
                  <c:v>95.458299999999994</c:v>
                </c:pt>
                <c:pt idx="860">
                  <c:v>95.436099999999996</c:v>
                </c:pt>
                <c:pt idx="861">
                  <c:v>95.403599999999997</c:v>
                </c:pt>
                <c:pt idx="862">
                  <c:v>95.36239999999998</c:v>
                </c:pt>
                <c:pt idx="863">
                  <c:v>95.315899999999999</c:v>
                </c:pt>
                <c:pt idx="864">
                  <c:v>95.269000000000005</c:v>
                </c:pt>
                <c:pt idx="865">
                  <c:v>95.225300000000004</c:v>
                </c:pt>
                <c:pt idx="866">
                  <c:v>95.186499999999981</c:v>
                </c:pt>
                <c:pt idx="867">
                  <c:v>95.151300000000006</c:v>
                </c:pt>
                <c:pt idx="868">
                  <c:v>95.117199999999997</c:v>
                </c:pt>
                <c:pt idx="869">
                  <c:v>95.0822</c:v>
                </c:pt>
                <c:pt idx="870">
                  <c:v>95.045699999999997</c:v>
                </c:pt>
                <c:pt idx="871">
                  <c:v>95.009</c:v>
                </c:pt>
                <c:pt idx="872">
                  <c:v>94.974000000000004</c:v>
                </c:pt>
                <c:pt idx="873">
                  <c:v>94.942400000000006</c:v>
                </c:pt>
                <c:pt idx="874">
                  <c:v>94.914299999999997</c:v>
                </c:pt>
                <c:pt idx="875">
                  <c:v>94.889099999999999</c:v>
                </c:pt>
                <c:pt idx="876">
                  <c:v>94.865699999999975</c:v>
                </c:pt>
                <c:pt idx="877">
                  <c:v>94.843800000000002</c:v>
                </c:pt>
                <c:pt idx="878">
                  <c:v>94.822899999999947</c:v>
                </c:pt>
                <c:pt idx="879">
                  <c:v>94.802499999999981</c:v>
                </c:pt>
                <c:pt idx="880">
                  <c:v>94.781000000000006</c:v>
                </c:pt>
                <c:pt idx="881">
                  <c:v>94.756600000000006</c:v>
                </c:pt>
                <c:pt idx="882">
                  <c:v>94.727700000000013</c:v>
                </c:pt>
                <c:pt idx="883">
                  <c:v>94.693700000000007</c:v>
                </c:pt>
                <c:pt idx="884">
                  <c:v>94.655099999999948</c:v>
                </c:pt>
                <c:pt idx="885">
                  <c:v>94.613399999999999</c:v>
                </c:pt>
                <c:pt idx="886">
                  <c:v>94.570099999999982</c:v>
                </c:pt>
                <c:pt idx="887">
                  <c:v>94.527199999999993</c:v>
                </c:pt>
                <c:pt idx="888">
                  <c:v>94.486599999999996</c:v>
                </c:pt>
                <c:pt idx="889">
                  <c:v>94.450500000000005</c:v>
                </c:pt>
                <c:pt idx="890">
                  <c:v>94.420500000000004</c:v>
                </c:pt>
                <c:pt idx="891">
                  <c:v>94.3977</c:v>
                </c:pt>
                <c:pt idx="892">
                  <c:v>94.382399999999947</c:v>
                </c:pt>
                <c:pt idx="893">
                  <c:v>94.374899999999982</c:v>
                </c:pt>
                <c:pt idx="894">
                  <c:v>94.37609999999998</c:v>
                </c:pt>
                <c:pt idx="895">
                  <c:v>94.387799999999999</c:v>
                </c:pt>
                <c:pt idx="896">
                  <c:v>94.412899999999993</c:v>
                </c:pt>
                <c:pt idx="897">
                  <c:v>94.454499999999996</c:v>
                </c:pt>
                <c:pt idx="898">
                  <c:v>94.5154</c:v>
                </c:pt>
                <c:pt idx="899">
                  <c:v>94.596900000000005</c:v>
                </c:pt>
                <c:pt idx="900">
                  <c:v>94.697000000000003</c:v>
                </c:pt>
                <c:pt idx="901">
                  <c:v>94.8095</c:v>
                </c:pt>
                <c:pt idx="902">
                  <c:v>94.924499999999995</c:v>
                </c:pt>
                <c:pt idx="903">
                  <c:v>95.031199999999998</c:v>
                </c:pt>
                <c:pt idx="904">
                  <c:v>95.120899999999978</c:v>
                </c:pt>
                <c:pt idx="905">
                  <c:v>95.189099999999982</c:v>
                </c:pt>
                <c:pt idx="906">
                  <c:v>95.234700000000004</c:v>
                </c:pt>
                <c:pt idx="907">
                  <c:v>95.257999999999996</c:v>
                </c:pt>
                <c:pt idx="908">
                  <c:v>95.260099999999994</c:v>
                </c:pt>
                <c:pt idx="909">
                  <c:v>95.243300000000005</c:v>
                </c:pt>
                <c:pt idx="910">
                  <c:v>95.212199999999996</c:v>
                </c:pt>
                <c:pt idx="911">
                  <c:v>95.174699999999973</c:v>
                </c:pt>
                <c:pt idx="912">
                  <c:v>95.141199999999998</c:v>
                </c:pt>
                <c:pt idx="913">
                  <c:v>95.12309999999998</c:v>
                </c:pt>
                <c:pt idx="914">
                  <c:v>95.130799999999979</c:v>
                </c:pt>
                <c:pt idx="915">
                  <c:v>95.171599999999998</c:v>
                </c:pt>
                <c:pt idx="916">
                  <c:v>95.249200000000002</c:v>
                </c:pt>
                <c:pt idx="917">
                  <c:v>95.362099999999998</c:v>
                </c:pt>
                <c:pt idx="918">
                  <c:v>95.503399999999999</c:v>
                </c:pt>
                <c:pt idx="919">
                  <c:v>95.662399999999977</c:v>
                </c:pt>
                <c:pt idx="920">
                  <c:v>95.82859999999998</c:v>
                </c:pt>
                <c:pt idx="921">
                  <c:v>95.996200000000002</c:v>
                </c:pt>
                <c:pt idx="922">
                  <c:v>96.165099999999981</c:v>
                </c:pt>
                <c:pt idx="923">
                  <c:v>96.337900000000005</c:v>
                </c:pt>
                <c:pt idx="924">
                  <c:v>96.514799999999994</c:v>
                </c:pt>
                <c:pt idx="925">
                  <c:v>96.690100000000001</c:v>
                </c:pt>
                <c:pt idx="926">
                  <c:v>96.854699999999994</c:v>
                </c:pt>
                <c:pt idx="927">
                  <c:v>97.002899999999983</c:v>
                </c:pt>
                <c:pt idx="928">
                  <c:v>97.135799999999918</c:v>
                </c:pt>
                <c:pt idx="929">
                  <c:v>97.260099999999994</c:v>
                </c:pt>
                <c:pt idx="930">
                  <c:v>97.382499999999979</c:v>
                </c:pt>
                <c:pt idx="931">
                  <c:v>97.505300000000005</c:v>
                </c:pt>
                <c:pt idx="932">
                  <c:v>97.623699999999985</c:v>
                </c:pt>
                <c:pt idx="933">
                  <c:v>97.729699999999994</c:v>
                </c:pt>
                <c:pt idx="934">
                  <c:v>97.817400000000006</c:v>
                </c:pt>
                <c:pt idx="935">
                  <c:v>97.88809999999998</c:v>
                </c:pt>
                <c:pt idx="936">
                  <c:v>97.949799999999996</c:v>
                </c:pt>
                <c:pt idx="937">
                  <c:v>98.014899999999997</c:v>
                </c:pt>
                <c:pt idx="938">
                  <c:v>98.094399999999993</c:v>
                </c:pt>
                <c:pt idx="939">
                  <c:v>98.190399999999983</c:v>
                </c:pt>
                <c:pt idx="940">
                  <c:v>98.293000000000006</c:v>
                </c:pt>
                <c:pt idx="941">
                  <c:v>98.386899999999983</c:v>
                </c:pt>
                <c:pt idx="942">
                  <c:v>98.461399999999998</c:v>
                </c:pt>
                <c:pt idx="943">
                  <c:v>98.515199999999993</c:v>
                </c:pt>
                <c:pt idx="944">
                  <c:v>98.554900000000004</c:v>
                </c:pt>
                <c:pt idx="945">
                  <c:v>98.590999999999994</c:v>
                </c:pt>
                <c:pt idx="946">
                  <c:v>98.632999999999981</c:v>
                </c:pt>
                <c:pt idx="947">
                  <c:v>98.683399999999978</c:v>
                </c:pt>
                <c:pt idx="948">
                  <c:v>98.737200000000001</c:v>
                </c:pt>
                <c:pt idx="949">
                  <c:v>98.787800000000004</c:v>
                </c:pt>
                <c:pt idx="950">
                  <c:v>98.831700000000012</c:v>
                </c:pt>
                <c:pt idx="951">
                  <c:v>98.869600000000005</c:v>
                </c:pt>
                <c:pt idx="952">
                  <c:v>98.903999999999996</c:v>
                </c:pt>
                <c:pt idx="953">
                  <c:v>98.937100000000001</c:v>
                </c:pt>
                <c:pt idx="954">
                  <c:v>98.969099999999997</c:v>
                </c:pt>
                <c:pt idx="955">
                  <c:v>98.998599999999996</c:v>
                </c:pt>
                <c:pt idx="956">
                  <c:v>99.024299999999997</c:v>
                </c:pt>
                <c:pt idx="957">
                  <c:v>99.0458</c:v>
                </c:pt>
                <c:pt idx="958">
                  <c:v>99.062700000000007</c:v>
                </c:pt>
                <c:pt idx="959">
                  <c:v>99.073699999999974</c:v>
                </c:pt>
                <c:pt idx="960">
                  <c:v>99.076599999999999</c:v>
                </c:pt>
                <c:pt idx="961">
                  <c:v>99.070099999999982</c:v>
                </c:pt>
                <c:pt idx="962">
                  <c:v>99.0548</c:v>
                </c:pt>
                <c:pt idx="963">
                  <c:v>99.032700000000006</c:v>
                </c:pt>
                <c:pt idx="964">
                  <c:v>99.005600000000001</c:v>
                </c:pt>
                <c:pt idx="965">
                  <c:v>98.973799999999983</c:v>
                </c:pt>
                <c:pt idx="966">
                  <c:v>98.935500000000005</c:v>
                </c:pt>
                <c:pt idx="967">
                  <c:v>98.888699999999986</c:v>
                </c:pt>
                <c:pt idx="968">
                  <c:v>98.834300000000013</c:v>
                </c:pt>
                <c:pt idx="969">
                  <c:v>98.779399999999981</c:v>
                </c:pt>
                <c:pt idx="970">
                  <c:v>98.739000000000004</c:v>
                </c:pt>
                <c:pt idx="971">
                  <c:v>98.728399999999979</c:v>
                </c:pt>
                <c:pt idx="972">
                  <c:v>98.751900000000006</c:v>
                </c:pt>
                <c:pt idx="973">
                  <c:v>98.798699999999997</c:v>
                </c:pt>
                <c:pt idx="974">
                  <c:v>98.851799999999983</c:v>
                </c:pt>
                <c:pt idx="975">
                  <c:v>98.898899999999998</c:v>
                </c:pt>
                <c:pt idx="976">
                  <c:v>98.935400000000001</c:v>
                </c:pt>
                <c:pt idx="977">
                  <c:v>98.962100000000007</c:v>
                </c:pt>
                <c:pt idx="978">
                  <c:v>98.982000000000014</c:v>
                </c:pt>
                <c:pt idx="979">
                  <c:v>98.997500000000002</c:v>
                </c:pt>
                <c:pt idx="980">
                  <c:v>99.009100000000004</c:v>
                </c:pt>
                <c:pt idx="981">
                  <c:v>99.015000000000001</c:v>
                </c:pt>
                <c:pt idx="982">
                  <c:v>99.013199999999998</c:v>
                </c:pt>
                <c:pt idx="983">
                  <c:v>99.002799999999979</c:v>
                </c:pt>
                <c:pt idx="984">
                  <c:v>98.985699999999994</c:v>
                </c:pt>
                <c:pt idx="985">
                  <c:v>98.966399999999993</c:v>
                </c:pt>
                <c:pt idx="986">
                  <c:v>98.950400000000002</c:v>
                </c:pt>
                <c:pt idx="987">
                  <c:v>98.940700000000007</c:v>
                </c:pt>
                <c:pt idx="988">
                  <c:v>98.935500000000005</c:v>
                </c:pt>
                <c:pt idx="989">
                  <c:v>98.930700000000002</c:v>
                </c:pt>
                <c:pt idx="990">
                  <c:v>98.922399999999982</c:v>
                </c:pt>
                <c:pt idx="991">
                  <c:v>98.910399999999996</c:v>
                </c:pt>
                <c:pt idx="992">
                  <c:v>98.897199999999998</c:v>
                </c:pt>
                <c:pt idx="993">
                  <c:v>98.886300000000006</c:v>
                </c:pt>
                <c:pt idx="994">
                  <c:v>98.879199999999983</c:v>
                </c:pt>
                <c:pt idx="995">
                  <c:v>98.874699999999976</c:v>
                </c:pt>
                <c:pt idx="996">
                  <c:v>98.869699999999995</c:v>
                </c:pt>
                <c:pt idx="997">
                  <c:v>98.861599999999996</c:v>
                </c:pt>
                <c:pt idx="998">
                  <c:v>98.850399999999979</c:v>
                </c:pt>
                <c:pt idx="999">
                  <c:v>98.8386</c:v>
                </c:pt>
                <c:pt idx="1000">
                  <c:v>98.830399999999983</c:v>
                </c:pt>
                <c:pt idx="1001">
                  <c:v>98.829299999999975</c:v>
                </c:pt>
                <c:pt idx="1002">
                  <c:v>98.836600000000004</c:v>
                </c:pt>
                <c:pt idx="1003">
                  <c:v>98.851100000000002</c:v>
                </c:pt>
                <c:pt idx="1004">
                  <c:v>98.868899999999982</c:v>
                </c:pt>
                <c:pt idx="1005">
                  <c:v>98.885299999999987</c:v>
                </c:pt>
                <c:pt idx="1006">
                  <c:v>98.89579999999998</c:v>
                </c:pt>
                <c:pt idx="1007">
                  <c:v>98.897999999999996</c:v>
                </c:pt>
                <c:pt idx="1008">
                  <c:v>98.891800000000003</c:v>
                </c:pt>
                <c:pt idx="1009">
                  <c:v>98.879599999999982</c:v>
                </c:pt>
                <c:pt idx="1010">
                  <c:v>98.865600000000001</c:v>
                </c:pt>
                <c:pt idx="1011">
                  <c:v>98.853799999999978</c:v>
                </c:pt>
                <c:pt idx="1012">
                  <c:v>98.845299999999995</c:v>
                </c:pt>
                <c:pt idx="1013">
                  <c:v>98.837800000000001</c:v>
                </c:pt>
                <c:pt idx="1014">
                  <c:v>98.827500000000001</c:v>
                </c:pt>
                <c:pt idx="1015">
                  <c:v>98.811499999999995</c:v>
                </c:pt>
                <c:pt idx="1016">
                  <c:v>98.790300000000002</c:v>
                </c:pt>
                <c:pt idx="1017">
                  <c:v>98.767399999999995</c:v>
                </c:pt>
                <c:pt idx="1018">
                  <c:v>98.747299999999996</c:v>
                </c:pt>
                <c:pt idx="1019">
                  <c:v>98.732799999999983</c:v>
                </c:pt>
                <c:pt idx="1020">
                  <c:v>98.722399999999979</c:v>
                </c:pt>
                <c:pt idx="1021">
                  <c:v>98.711600000000004</c:v>
                </c:pt>
                <c:pt idx="1022">
                  <c:v>98.695699999999974</c:v>
                </c:pt>
                <c:pt idx="1023">
                  <c:v>98.672799999999796</c:v>
                </c:pt>
                <c:pt idx="1024">
                  <c:v>98.644800000000004</c:v>
                </c:pt>
                <c:pt idx="1025">
                  <c:v>98.615799999999979</c:v>
                </c:pt>
                <c:pt idx="1026">
                  <c:v>98.5899</c:v>
                </c:pt>
                <c:pt idx="1027">
                  <c:v>98.569199999999995</c:v>
                </c:pt>
                <c:pt idx="1028">
                  <c:v>98.553899999999999</c:v>
                </c:pt>
                <c:pt idx="1029">
                  <c:v>98.543400000000005</c:v>
                </c:pt>
                <c:pt idx="1030">
                  <c:v>98.536900000000003</c:v>
                </c:pt>
                <c:pt idx="1031">
                  <c:v>98.533299999999997</c:v>
                </c:pt>
                <c:pt idx="1032">
                  <c:v>98.530500000000004</c:v>
                </c:pt>
                <c:pt idx="1033">
                  <c:v>98.525199999999998</c:v>
                </c:pt>
                <c:pt idx="1034">
                  <c:v>98.514200000000002</c:v>
                </c:pt>
                <c:pt idx="1035">
                  <c:v>98.495800000000003</c:v>
                </c:pt>
                <c:pt idx="1036">
                  <c:v>98.471500000000006</c:v>
                </c:pt>
                <c:pt idx="1037">
                  <c:v>98.446100000000001</c:v>
                </c:pt>
                <c:pt idx="1038">
                  <c:v>98.425799999999981</c:v>
                </c:pt>
                <c:pt idx="1039">
                  <c:v>98.415899999999993</c:v>
                </c:pt>
                <c:pt idx="1040">
                  <c:v>98.418800000000005</c:v>
                </c:pt>
                <c:pt idx="1041">
                  <c:v>98.433000000000007</c:v>
                </c:pt>
                <c:pt idx="1042">
                  <c:v>98.453599999999994</c:v>
                </c:pt>
                <c:pt idx="1043">
                  <c:v>98.474500000000006</c:v>
                </c:pt>
                <c:pt idx="1044">
                  <c:v>98.490600000000001</c:v>
                </c:pt>
                <c:pt idx="1045">
                  <c:v>98.500100000000003</c:v>
                </c:pt>
                <c:pt idx="1046">
                  <c:v>98.5047</c:v>
                </c:pt>
                <c:pt idx="1047">
                  <c:v>98.508799999999979</c:v>
                </c:pt>
                <c:pt idx="1048">
                  <c:v>98.517700000000005</c:v>
                </c:pt>
                <c:pt idx="1049">
                  <c:v>98.536000000000001</c:v>
                </c:pt>
                <c:pt idx="1050">
                  <c:v>98.565399999999983</c:v>
                </c:pt>
                <c:pt idx="1051">
                  <c:v>98.604999999999976</c:v>
                </c:pt>
                <c:pt idx="1052">
                  <c:v>98.650799999999947</c:v>
                </c:pt>
                <c:pt idx="1053">
                  <c:v>98.697900000000004</c:v>
                </c:pt>
                <c:pt idx="1054">
                  <c:v>98.741799999999998</c:v>
                </c:pt>
                <c:pt idx="1055">
                  <c:v>98.780500000000004</c:v>
                </c:pt>
                <c:pt idx="1056">
                  <c:v>98.813999999999993</c:v>
                </c:pt>
                <c:pt idx="1057">
                  <c:v>98.843999999999994</c:v>
                </c:pt>
                <c:pt idx="1058">
                  <c:v>98.87139999999998</c:v>
                </c:pt>
                <c:pt idx="1059">
                  <c:v>98.896100000000004</c:v>
                </c:pt>
                <c:pt idx="1060">
                  <c:v>98.916700000000006</c:v>
                </c:pt>
                <c:pt idx="1061">
                  <c:v>98.931899999999999</c:v>
                </c:pt>
                <c:pt idx="1062">
                  <c:v>98.941900000000004</c:v>
                </c:pt>
                <c:pt idx="1063">
                  <c:v>98.948499999999996</c:v>
                </c:pt>
                <c:pt idx="1064">
                  <c:v>98.953800000000001</c:v>
                </c:pt>
                <c:pt idx="1065">
                  <c:v>98.958399999999983</c:v>
                </c:pt>
                <c:pt idx="1066">
                  <c:v>98.961200000000005</c:v>
                </c:pt>
                <c:pt idx="1067">
                  <c:v>98.960099999999997</c:v>
                </c:pt>
                <c:pt idx="1068">
                  <c:v>98.954099999999997</c:v>
                </c:pt>
                <c:pt idx="1069">
                  <c:v>98.944100000000006</c:v>
                </c:pt>
                <c:pt idx="1070">
                  <c:v>98.933099999999996</c:v>
                </c:pt>
                <c:pt idx="1071">
                  <c:v>98.924400000000006</c:v>
                </c:pt>
                <c:pt idx="1072">
                  <c:v>98.919399999999996</c:v>
                </c:pt>
                <c:pt idx="1073">
                  <c:v>98.917299999999997</c:v>
                </c:pt>
                <c:pt idx="1074">
                  <c:v>98.915400000000005</c:v>
                </c:pt>
                <c:pt idx="1075">
                  <c:v>98.911000000000001</c:v>
                </c:pt>
                <c:pt idx="1076">
                  <c:v>98.903000000000006</c:v>
                </c:pt>
                <c:pt idx="1077">
                  <c:v>98.892300000000006</c:v>
                </c:pt>
                <c:pt idx="1078">
                  <c:v>98.880799999999979</c:v>
                </c:pt>
                <c:pt idx="1079">
                  <c:v>98.870899999999978</c:v>
                </c:pt>
                <c:pt idx="1080">
                  <c:v>98.863600000000005</c:v>
                </c:pt>
                <c:pt idx="1081">
                  <c:v>98.859300000000005</c:v>
                </c:pt>
                <c:pt idx="1082">
                  <c:v>98.857200000000006</c:v>
                </c:pt>
                <c:pt idx="1083">
                  <c:v>98.856899999999982</c:v>
                </c:pt>
                <c:pt idx="1084">
                  <c:v>98.858299999999986</c:v>
                </c:pt>
                <c:pt idx="1085">
                  <c:v>98.861199999999997</c:v>
                </c:pt>
                <c:pt idx="1086">
                  <c:v>98.865499999999983</c:v>
                </c:pt>
                <c:pt idx="1087">
                  <c:v>98.870599999999982</c:v>
                </c:pt>
                <c:pt idx="1088">
                  <c:v>98.875799999999828</c:v>
                </c:pt>
                <c:pt idx="1089">
                  <c:v>98.880600000000001</c:v>
                </c:pt>
                <c:pt idx="1090">
                  <c:v>98.885000000000005</c:v>
                </c:pt>
                <c:pt idx="1091">
                  <c:v>98.889099999999999</c:v>
                </c:pt>
                <c:pt idx="1092">
                  <c:v>98.892499999999998</c:v>
                </c:pt>
                <c:pt idx="1093">
                  <c:v>98.894300000000001</c:v>
                </c:pt>
                <c:pt idx="1094">
                  <c:v>98.893500000000003</c:v>
                </c:pt>
                <c:pt idx="1095">
                  <c:v>98.889600000000002</c:v>
                </c:pt>
                <c:pt idx="1096">
                  <c:v>98.883200000000002</c:v>
                </c:pt>
                <c:pt idx="1097">
                  <c:v>98.875699999999981</c:v>
                </c:pt>
                <c:pt idx="1098">
                  <c:v>98.868300000000005</c:v>
                </c:pt>
                <c:pt idx="1099">
                  <c:v>98.861000000000004</c:v>
                </c:pt>
                <c:pt idx="1100">
                  <c:v>98.852499999999978</c:v>
                </c:pt>
                <c:pt idx="1101">
                  <c:v>98.841300000000004</c:v>
                </c:pt>
                <c:pt idx="1102">
                  <c:v>98.826999999999998</c:v>
                </c:pt>
                <c:pt idx="1103">
                  <c:v>98.811400000000006</c:v>
                </c:pt>
                <c:pt idx="1104">
                  <c:v>98.797799999999995</c:v>
                </c:pt>
                <c:pt idx="1105">
                  <c:v>98.789000000000001</c:v>
                </c:pt>
                <c:pt idx="1106">
                  <c:v>98.785899999999998</c:v>
                </c:pt>
                <c:pt idx="1107">
                  <c:v>98.7864</c:v>
                </c:pt>
                <c:pt idx="1108">
                  <c:v>98.786900000000003</c:v>
                </c:pt>
                <c:pt idx="1109">
                  <c:v>98.783799999999999</c:v>
                </c:pt>
                <c:pt idx="1110">
                  <c:v>98.775599999999983</c:v>
                </c:pt>
                <c:pt idx="1111">
                  <c:v>98.763599999999997</c:v>
                </c:pt>
                <c:pt idx="1112">
                  <c:v>98.750100000000003</c:v>
                </c:pt>
                <c:pt idx="1113">
                  <c:v>98.736599999999996</c:v>
                </c:pt>
                <c:pt idx="1114">
                  <c:v>98.722799999999978</c:v>
                </c:pt>
                <c:pt idx="1115">
                  <c:v>98.706199999999995</c:v>
                </c:pt>
                <c:pt idx="1116">
                  <c:v>98.683999999999983</c:v>
                </c:pt>
                <c:pt idx="1117">
                  <c:v>98.654600000000002</c:v>
                </c:pt>
                <c:pt idx="1118">
                  <c:v>98.618899999999982</c:v>
                </c:pt>
                <c:pt idx="1119">
                  <c:v>98.579799999999977</c:v>
                </c:pt>
                <c:pt idx="1120">
                  <c:v>98.541200000000003</c:v>
                </c:pt>
                <c:pt idx="1121">
                  <c:v>98.506900000000002</c:v>
                </c:pt>
                <c:pt idx="1122">
                  <c:v>98.4803</c:v>
                </c:pt>
                <c:pt idx="1123">
                  <c:v>98.464299999999994</c:v>
                </c:pt>
                <c:pt idx="1124">
                  <c:v>98.461699999999993</c:v>
                </c:pt>
                <c:pt idx="1125">
                  <c:v>98.473399999999998</c:v>
                </c:pt>
                <c:pt idx="1126">
                  <c:v>98.498599999999996</c:v>
                </c:pt>
                <c:pt idx="1127">
                  <c:v>98.534099999999995</c:v>
                </c:pt>
                <c:pt idx="1128">
                  <c:v>98.575099999999978</c:v>
                </c:pt>
                <c:pt idx="1129">
                  <c:v>98.617099999999994</c:v>
                </c:pt>
                <c:pt idx="1130">
                  <c:v>98.657499999999999</c:v>
                </c:pt>
                <c:pt idx="1131">
                  <c:v>98.69589999999998</c:v>
                </c:pt>
                <c:pt idx="1132">
                  <c:v>98.733000000000004</c:v>
                </c:pt>
                <c:pt idx="1133">
                  <c:v>98.769300000000001</c:v>
                </c:pt>
                <c:pt idx="1134">
                  <c:v>98.804599999999994</c:v>
                </c:pt>
                <c:pt idx="1135">
                  <c:v>98.838099999999983</c:v>
                </c:pt>
                <c:pt idx="1136">
                  <c:v>98.869100000000003</c:v>
                </c:pt>
                <c:pt idx="1137">
                  <c:v>98.897599999999997</c:v>
                </c:pt>
                <c:pt idx="1138">
                  <c:v>98.924300000000002</c:v>
                </c:pt>
                <c:pt idx="1139">
                  <c:v>98.950100000000006</c:v>
                </c:pt>
                <c:pt idx="1140">
                  <c:v>98.975399999999979</c:v>
                </c:pt>
                <c:pt idx="1141">
                  <c:v>99.000399999999999</c:v>
                </c:pt>
                <c:pt idx="1142">
                  <c:v>99.024900000000002</c:v>
                </c:pt>
                <c:pt idx="1143">
                  <c:v>99.048599999999993</c:v>
                </c:pt>
                <c:pt idx="1144">
                  <c:v>99.070499999999981</c:v>
                </c:pt>
                <c:pt idx="1145">
                  <c:v>99.089500000000001</c:v>
                </c:pt>
                <c:pt idx="1146">
                  <c:v>99.104399999999998</c:v>
                </c:pt>
                <c:pt idx="1147">
                  <c:v>99.115099999999998</c:v>
                </c:pt>
                <c:pt idx="1148">
                  <c:v>99.122799999999827</c:v>
                </c:pt>
                <c:pt idx="1149">
                  <c:v>99.129899999999978</c:v>
                </c:pt>
                <c:pt idx="1150">
                  <c:v>99.138999999999982</c:v>
                </c:pt>
                <c:pt idx="1151">
                  <c:v>99.151499999999999</c:v>
                </c:pt>
                <c:pt idx="1152">
                  <c:v>99.167100000000005</c:v>
                </c:pt>
                <c:pt idx="1153">
                  <c:v>99.183499999999981</c:v>
                </c:pt>
                <c:pt idx="1154">
                  <c:v>99.198099999999982</c:v>
                </c:pt>
                <c:pt idx="1155">
                  <c:v>99.209199999999996</c:v>
                </c:pt>
                <c:pt idx="1156">
                  <c:v>99.216700000000003</c:v>
                </c:pt>
                <c:pt idx="1157">
                  <c:v>99.222499999999982</c:v>
                </c:pt>
                <c:pt idx="1158">
                  <c:v>99.228999999999999</c:v>
                </c:pt>
                <c:pt idx="1159">
                  <c:v>99.237799999999993</c:v>
                </c:pt>
                <c:pt idx="1160">
                  <c:v>99.248999999999995</c:v>
                </c:pt>
                <c:pt idx="1161">
                  <c:v>99.2607</c:v>
                </c:pt>
                <c:pt idx="1162">
                  <c:v>99.270200000000003</c:v>
                </c:pt>
                <c:pt idx="1163">
                  <c:v>99.275099999999981</c:v>
                </c:pt>
                <c:pt idx="1164">
                  <c:v>99.274500000000003</c:v>
                </c:pt>
                <c:pt idx="1165">
                  <c:v>99.269800000000004</c:v>
                </c:pt>
                <c:pt idx="1166">
                  <c:v>99.2637</c:v>
                </c:pt>
                <c:pt idx="1167">
                  <c:v>99.26</c:v>
                </c:pt>
                <c:pt idx="1168">
                  <c:v>99.261300000000006</c:v>
                </c:pt>
                <c:pt idx="1169">
                  <c:v>99.268199999999993</c:v>
                </c:pt>
                <c:pt idx="1170">
                  <c:v>99.279200000000003</c:v>
                </c:pt>
                <c:pt idx="1171">
                  <c:v>99.291200000000003</c:v>
                </c:pt>
                <c:pt idx="1172">
                  <c:v>99.300299999999993</c:v>
                </c:pt>
                <c:pt idx="1173">
                  <c:v>99.304100000000005</c:v>
                </c:pt>
                <c:pt idx="1174">
                  <c:v>99.301900000000003</c:v>
                </c:pt>
                <c:pt idx="1175">
                  <c:v>99.295699999999997</c:v>
                </c:pt>
                <c:pt idx="1176">
                  <c:v>99.288799999999981</c:v>
                </c:pt>
                <c:pt idx="1177">
                  <c:v>99.284800000000004</c:v>
                </c:pt>
                <c:pt idx="1178">
                  <c:v>99.286000000000001</c:v>
                </c:pt>
                <c:pt idx="1179">
                  <c:v>99.292500000000004</c:v>
                </c:pt>
                <c:pt idx="1180">
                  <c:v>99.302000000000007</c:v>
                </c:pt>
                <c:pt idx="1181">
                  <c:v>99.311599999999999</c:v>
                </c:pt>
                <c:pt idx="1182">
                  <c:v>99.318399999999983</c:v>
                </c:pt>
                <c:pt idx="1183">
                  <c:v>99.321200000000005</c:v>
                </c:pt>
                <c:pt idx="1184">
                  <c:v>99.320799999999977</c:v>
                </c:pt>
                <c:pt idx="1185">
                  <c:v>99.318899999999999</c:v>
                </c:pt>
                <c:pt idx="1186">
                  <c:v>99.317499999999995</c:v>
                </c:pt>
                <c:pt idx="1187">
                  <c:v>99.317400000000006</c:v>
                </c:pt>
                <c:pt idx="1188">
                  <c:v>99.318200000000004</c:v>
                </c:pt>
                <c:pt idx="1189">
                  <c:v>99.318700000000007</c:v>
                </c:pt>
                <c:pt idx="1190">
                  <c:v>99.317899999999995</c:v>
                </c:pt>
                <c:pt idx="1191">
                  <c:v>99.315700000000007</c:v>
                </c:pt>
                <c:pt idx="1192">
                  <c:v>99.313400000000001</c:v>
                </c:pt>
                <c:pt idx="1193">
                  <c:v>99.312899999999999</c:v>
                </c:pt>
                <c:pt idx="1194">
                  <c:v>99.315600000000003</c:v>
                </c:pt>
                <c:pt idx="1195">
                  <c:v>99.322099999999978</c:v>
                </c:pt>
                <c:pt idx="1196">
                  <c:v>99.331100000000006</c:v>
                </c:pt>
                <c:pt idx="1197">
                  <c:v>99.340800000000002</c:v>
                </c:pt>
                <c:pt idx="1198">
                  <c:v>99.349599999999995</c:v>
                </c:pt>
                <c:pt idx="1199">
                  <c:v>99.3566</c:v>
                </c:pt>
                <c:pt idx="1200">
                  <c:v>99.361900000000006</c:v>
                </c:pt>
                <c:pt idx="1201">
                  <c:v>99.366</c:v>
                </c:pt>
                <c:pt idx="1202">
                  <c:v>99.369200000000006</c:v>
                </c:pt>
                <c:pt idx="1203">
                  <c:v>99.370799999999917</c:v>
                </c:pt>
                <c:pt idx="1204">
                  <c:v>99.370299999999986</c:v>
                </c:pt>
                <c:pt idx="1205">
                  <c:v>99.367400000000004</c:v>
                </c:pt>
                <c:pt idx="1206">
                  <c:v>99.3626</c:v>
                </c:pt>
                <c:pt idx="1207">
                  <c:v>99.357999999999976</c:v>
                </c:pt>
                <c:pt idx="1208">
                  <c:v>99.356099999999998</c:v>
                </c:pt>
                <c:pt idx="1209">
                  <c:v>99.359099999999998</c:v>
                </c:pt>
                <c:pt idx="1210">
                  <c:v>99.367800000000003</c:v>
                </c:pt>
                <c:pt idx="1211">
                  <c:v>99.381299999999996</c:v>
                </c:pt>
                <c:pt idx="1212">
                  <c:v>99.396900000000002</c:v>
                </c:pt>
                <c:pt idx="1213">
                  <c:v>99.411900000000003</c:v>
                </c:pt>
                <c:pt idx="1214">
                  <c:v>99.424000000000007</c:v>
                </c:pt>
                <c:pt idx="1215">
                  <c:v>99.432400000000001</c:v>
                </c:pt>
                <c:pt idx="1216">
                  <c:v>99.438000000000002</c:v>
                </c:pt>
                <c:pt idx="1217">
                  <c:v>99.442099999999996</c:v>
                </c:pt>
                <c:pt idx="1218">
                  <c:v>99.445599999999999</c:v>
                </c:pt>
                <c:pt idx="1219">
                  <c:v>99.447800000000001</c:v>
                </c:pt>
                <c:pt idx="1220">
                  <c:v>99.446600000000004</c:v>
                </c:pt>
                <c:pt idx="1221">
                  <c:v>99.440100000000001</c:v>
                </c:pt>
                <c:pt idx="1222">
                  <c:v>99.428200000000004</c:v>
                </c:pt>
                <c:pt idx="1223">
                  <c:v>99.413499999999999</c:v>
                </c:pt>
                <c:pt idx="1224">
                  <c:v>99.400599999999997</c:v>
                </c:pt>
                <c:pt idx="1225">
                  <c:v>99.394000000000005</c:v>
                </c:pt>
                <c:pt idx="1226">
                  <c:v>99.396100000000004</c:v>
                </c:pt>
                <c:pt idx="1227">
                  <c:v>99.405699999999996</c:v>
                </c:pt>
                <c:pt idx="1228">
                  <c:v>99.4191</c:v>
                </c:pt>
                <c:pt idx="1229">
                  <c:v>99.432100000000005</c:v>
                </c:pt>
                <c:pt idx="1230">
                  <c:v>99.442300000000003</c:v>
                </c:pt>
                <c:pt idx="1231">
                  <c:v>99.4495</c:v>
                </c:pt>
                <c:pt idx="1232">
                  <c:v>99.455100000000002</c:v>
                </c:pt>
                <c:pt idx="1233">
                  <c:v>99.4602</c:v>
                </c:pt>
                <c:pt idx="1234">
                  <c:v>99.465500000000006</c:v>
                </c:pt>
                <c:pt idx="1235">
                  <c:v>99.470500000000001</c:v>
                </c:pt>
                <c:pt idx="1236">
                  <c:v>99.475200000000001</c:v>
                </c:pt>
                <c:pt idx="1237">
                  <c:v>99.479900000000001</c:v>
                </c:pt>
                <c:pt idx="1238">
                  <c:v>99.485699999999994</c:v>
                </c:pt>
                <c:pt idx="1239">
                  <c:v>99.492900000000006</c:v>
                </c:pt>
                <c:pt idx="1240">
                  <c:v>99.500500000000002</c:v>
                </c:pt>
                <c:pt idx="1241">
                  <c:v>99.506500000000003</c:v>
                </c:pt>
                <c:pt idx="1242">
                  <c:v>99.508899999999983</c:v>
                </c:pt>
                <c:pt idx="1243">
                  <c:v>99.506799999999998</c:v>
                </c:pt>
                <c:pt idx="1244">
                  <c:v>99.500699999999995</c:v>
                </c:pt>
                <c:pt idx="1245">
                  <c:v>99.492500000000007</c:v>
                </c:pt>
                <c:pt idx="1246">
                  <c:v>99.484300000000005</c:v>
                </c:pt>
                <c:pt idx="1247">
                  <c:v>99.477900000000005</c:v>
                </c:pt>
                <c:pt idx="1248">
                  <c:v>99.474000000000004</c:v>
                </c:pt>
                <c:pt idx="1249">
                  <c:v>99.472299999999976</c:v>
                </c:pt>
                <c:pt idx="1250">
                  <c:v>99.471900000000005</c:v>
                </c:pt>
                <c:pt idx="1251">
                  <c:v>99.471800000000002</c:v>
                </c:pt>
                <c:pt idx="1252">
                  <c:v>99.472299999999976</c:v>
                </c:pt>
                <c:pt idx="1253">
                  <c:v>99.474500000000006</c:v>
                </c:pt>
                <c:pt idx="1254">
                  <c:v>99.480800000000002</c:v>
                </c:pt>
                <c:pt idx="1255">
                  <c:v>99.492500000000007</c:v>
                </c:pt>
                <c:pt idx="1256">
                  <c:v>99.509</c:v>
                </c:pt>
                <c:pt idx="1257">
                  <c:v>99.526700000000005</c:v>
                </c:pt>
                <c:pt idx="1258">
                  <c:v>99.5411</c:v>
                </c:pt>
                <c:pt idx="1259">
                  <c:v>99.548599999999993</c:v>
                </c:pt>
                <c:pt idx="1260">
                  <c:v>99.548500000000004</c:v>
                </c:pt>
                <c:pt idx="1261">
                  <c:v>99.543300000000002</c:v>
                </c:pt>
                <c:pt idx="1262">
                  <c:v>99.536500000000004</c:v>
                </c:pt>
                <c:pt idx="1263">
                  <c:v>99.530799999999999</c:v>
                </c:pt>
                <c:pt idx="1264">
                  <c:v>99.526899999999998</c:v>
                </c:pt>
                <c:pt idx="1265">
                  <c:v>99.524000000000001</c:v>
                </c:pt>
                <c:pt idx="1266">
                  <c:v>99.521699999999996</c:v>
                </c:pt>
                <c:pt idx="1267">
                  <c:v>99.520200000000003</c:v>
                </c:pt>
                <c:pt idx="1268">
                  <c:v>99.520899999999983</c:v>
                </c:pt>
                <c:pt idx="1269">
                  <c:v>99.524299999999997</c:v>
                </c:pt>
                <c:pt idx="1270">
                  <c:v>99.529899999999998</c:v>
                </c:pt>
                <c:pt idx="1271">
                  <c:v>99.535899999999998</c:v>
                </c:pt>
                <c:pt idx="1272">
                  <c:v>99.540800000000004</c:v>
                </c:pt>
                <c:pt idx="1273">
                  <c:v>99.544399999999996</c:v>
                </c:pt>
                <c:pt idx="1274">
                  <c:v>99.547600000000003</c:v>
                </c:pt>
                <c:pt idx="1275">
                  <c:v>99.551699999999997</c:v>
                </c:pt>
                <c:pt idx="1276">
                  <c:v>99.557100000000005</c:v>
                </c:pt>
                <c:pt idx="1277">
                  <c:v>99.562399999999982</c:v>
                </c:pt>
                <c:pt idx="1278">
                  <c:v>99.566100000000006</c:v>
                </c:pt>
                <c:pt idx="1279">
                  <c:v>99.566999999999993</c:v>
                </c:pt>
                <c:pt idx="1280">
                  <c:v>99.566000000000003</c:v>
                </c:pt>
                <c:pt idx="1281">
                  <c:v>99.565200000000004</c:v>
                </c:pt>
                <c:pt idx="1282">
                  <c:v>99.566900000000004</c:v>
                </c:pt>
                <c:pt idx="1283">
                  <c:v>99.571999999999974</c:v>
                </c:pt>
                <c:pt idx="1284">
                  <c:v>99.578799999999845</c:v>
                </c:pt>
                <c:pt idx="1285">
                  <c:v>99.584100000000007</c:v>
                </c:pt>
                <c:pt idx="1286">
                  <c:v>99.584199999999996</c:v>
                </c:pt>
                <c:pt idx="1287">
                  <c:v>99.576999999999998</c:v>
                </c:pt>
                <c:pt idx="1288">
                  <c:v>99.563100000000006</c:v>
                </c:pt>
                <c:pt idx="1289">
                  <c:v>99.545900000000003</c:v>
                </c:pt>
                <c:pt idx="1290">
                  <c:v>99.530699999999996</c:v>
                </c:pt>
                <c:pt idx="1291">
                  <c:v>99.522299999999973</c:v>
                </c:pt>
                <c:pt idx="1292">
                  <c:v>99.523499999999999</c:v>
                </c:pt>
                <c:pt idx="1293">
                  <c:v>99.533600000000007</c:v>
                </c:pt>
                <c:pt idx="1294">
                  <c:v>99.548300000000012</c:v>
                </c:pt>
                <c:pt idx="1295">
                  <c:v>99.562100000000001</c:v>
                </c:pt>
                <c:pt idx="1296">
                  <c:v>99.5702</c:v>
                </c:pt>
                <c:pt idx="1297">
                  <c:v>99.571399999999983</c:v>
                </c:pt>
                <c:pt idx="1298">
                  <c:v>99.567800000000005</c:v>
                </c:pt>
                <c:pt idx="1299">
                  <c:v>99.564400000000006</c:v>
                </c:pt>
                <c:pt idx="1300">
                  <c:v>99.565100000000001</c:v>
                </c:pt>
                <c:pt idx="1301">
                  <c:v>99.571200000000005</c:v>
                </c:pt>
                <c:pt idx="1302">
                  <c:v>99.580100000000002</c:v>
                </c:pt>
                <c:pt idx="1303">
                  <c:v>99.587400000000002</c:v>
                </c:pt>
                <c:pt idx="1304">
                  <c:v>99.589600000000004</c:v>
                </c:pt>
                <c:pt idx="1305">
                  <c:v>99.586200000000005</c:v>
                </c:pt>
                <c:pt idx="1306">
                  <c:v>99.580100000000002</c:v>
                </c:pt>
                <c:pt idx="1307">
                  <c:v>99.575699999999983</c:v>
                </c:pt>
                <c:pt idx="1308">
                  <c:v>99.5762</c:v>
                </c:pt>
                <c:pt idx="1309">
                  <c:v>99.581599999999995</c:v>
                </c:pt>
                <c:pt idx="1310">
                  <c:v>99.588799999999978</c:v>
                </c:pt>
                <c:pt idx="1311">
                  <c:v>99.594099999999997</c:v>
                </c:pt>
                <c:pt idx="1312">
                  <c:v>99.595000000000013</c:v>
                </c:pt>
                <c:pt idx="1313">
                  <c:v>99.5916</c:v>
                </c:pt>
                <c:pt idx="1314">
                  <c:v>99.586299999999994</c:v>
                </c:pt>
                <c:pt idx="1315">
                  <c:v>99.581300000000013</c:v>
                </c:pt>
                <c:pt idx="1316">
                  <c:v>99.577500000000001</c:v>
                </c:pt>
                <c:pt idx="1317">
                  <c:v>99.573499999999981</c:v>
                </c:pt>
                <c:pt idx="1318">
                  <c:v>99.567300000000003</c:v>
                </c:pt>
                <c:pt idx="1319">
                  <c:v>99.557900000000004</c:v>
                </c:pt>
                <c:pt idx="1320">
                  <c:v>99.546400000000006</c:v>
                </c:pt>
                <c:pt idx="1321">
                  <c:v>99.535600000000002</c:v>
                </c:pt>
                <c:pt idx="1322">
                  <c:v>99.528099999999981</c:v>
                </c:pt>
                <c:pt idx="1323">
                  <c:v>99.525099999999981</c:v>
                </c:pt>
                <c:pt idx="1324">
                  <c:v>99.525199999999998</c:v>
                </c:pt>
                <c:pt idx="1325">
                  <c:v>99.525799999999947</c:v>
                </c:pt>
                <c:pt idx="1326">
                  <c:v>99.524299999999997</c:v>
                </c:pt>
                <c:pt idx="1327">
                  <c:v>99.520399999999981</c:v>
                </c:pt>
                <c:pt idx="1328">
                  <c:v>99.515199999999993</c:v>
                </c:pt>
                <c:pt idx="1329">
                  <c:v>99.510900000000007</c:v>
                </c:pt>
                <c:pt idx="1330">
                  <c:v>99.508700000000005</c:v>
                </c:pt>
                <c:pt idx="1331">
                  <c:v>99.50839999999998</c:v>
                </c:pt>
                <c:pt idx="1332">
                  <c:v>99.508899999999983</c:v>
                </c:pt>
                <c:pt idx="1333">
                  <c:v>99.509200000000007</c:v>
                </c:pt>
                <c:pt idx="1334">
                  <c:v>99.509699999999995</c:v>
                </c:pt>
                <c:pt idx="1335">
                  <c:v>99.512</c:v>
                </c:pt>
                <c:pt idx="1336">
                  <c:v>99.517600000000002</c:v>
                </c:pt>
                <c:pt idx="1337">
                  <c:v>99.52549999999998</c:v>
                </c:pt>
                <c:pt idx="1338">
                  <c:v>99.5321</c:v>
                </c:pt>
                <c:pt idx="1339">
                  <c:v>99.5321</c:v>
                </c:pt>
                <c:pt idx="1340">
                  <c:v>99.521199999999993</c:v>
                </c:pt>
                <c:pt idx="1341">
                  <c:v>99.499200000000002</c:v>
                </c:pt>
                <c:pt idx="1342">
                  <c:v>99.470500000000001</c:v>
                </c:pt>
                <c:pt idx="1343">
                  <c:v>99.443100000000001</c:v>
                </c:pt>
                <c:pt idx="1344">
                  <c:v>99.424499999999995</c:v>
                </c:pt>
                <c:pt idx="1345">
                  <c:v>99.419200000000004</c:v>
                </c:pt>
                <c:pt idx="1346">
                  <c:v>99.4268</c:v>
                </c:pt>
                <c:pt idx="1347">
                  <c:v>99.442999999999998</c:v>
                </c:pt>
                <c:pt idx="1348">
                  <c:v>99.462400000000002</c:v>
                </c:pt>
                <c:pt idx="1349">
                  <c:v>99.48</c:v>
                </c:pt>
                <c:pt idx="1350">
                  <c:v>99.492700000000013</c:v>
                </c:pt>
                <c:pt idx="1351">
                  <c:v>99.499499999999998</c:v>
                </c:pt>
                <c:pt idx="1352">
                  <c:v>99.500900000000001</c:v>
                </c:pt>
                <c:pt idx="1353">
                  <c:v>99.498400000000004</c:v>
                </c:pt>
                <c:pt idx="1354">
                  <c:v>99.495000000000005</c:v>
                </c:pt>
                <c:pt idx="1355">
                  <c:v>99.494100000000003</c:v>
                </c:pt>
                <c:pt idx="1356">
                  <c:v>99.498599999999996</c:v>
                </c:pt>
                <c:pt idx="1357">
                  <c:v>99.508700000000005</c:v>
                </c:pt>
                <c:pt idx="1358">
                  <c:v>99.521699999999996</c:v>
                </c:pt>
                <c:pt idx="1359">
                  <c:v>99.532700000000006</c:v>
                </c:pt>
                <c:pt idx="1360">
                  <c:v>99.536600000000007</c:v>
                </c:pt>
                <c:pt idx="1361">
                  <c:v>99.531499999999994</c:v>
                </c:pt>
                <c:pt idx="1362">
                  <c:v>99.52</c:v>
                </c:pt>
                <c:pt idx="1363">
                  <c:v>99.508300000000006</c:v>
                </c:pt>
                <c:pt idx="1364">
                  <c:v>99.503100000000003</c:v>
                </c:pt>
                <c:pt idx="1365">
                  <c:v>99.508300000000006</c:v>
                </c:pt>
                <c:pt idx="1366">
                  <c:v>99.522899999999979</c:v>
                </c:pt>
                <c:pt idx="1367">
                  <c:v>99.542400000000001</c:v>
                </c:pt>
                <c:pt idx="1368">
                  <c:v>99.560699999999997</c:v>
                </c:pt>
                <c:pt idx="1369">
                  <c:v>99.573299999999975</c:v>
                </c:pt>
                <c:pt idx="1370">
                  <c:v>99.57859999999998</c:v>
                </c:pt>
                <c:pt idx="1371">
                  <c:v>99.578299999999984</c:v>
                </c:pt>
                <c:pt idx="1372">
                  <c:v>99.576299999999975</c:v>
                </c:pt>
                <c:pt idx="1373">
                  <c:v>99.576999999999998</c:v>
                </c:pt>
                <c:pt idx="1374">
                  <c:v>99.583100000000002</c:v>
                </c:pt>
                <c:pt idx="1375">
                  <c:v>99.593599999999995</c:v>
                </c:pt>
                <c:pt idx="1376">
                  <c:v>99.604699999999994</c:v>
                </c:pt>
                <c:pt idx="1377">
                  <c:v>99.611400000000003</c:v>
                </c:pt>
                <c:pt idx="1378">
                  <c:v>99.610200000000006</c:v>
                </c:pt>
                <c:pt idx="1379">
                  <c:v>99.601299999999995</c:v>
                </c:pt>
                <c:pt idx="1380">
                  <c:v>99.5886</c:v>
                </c:pt>
                <c:pt idx="1381">
                  <c:v>99.577500000000001</c:v>
                </c:pt>
                <c:pt idx="1382">
                  <c:v>99.571799999999982</c:v>
                </c:pt>
                <c:pt idx="1383">
                  <c:v>99.571600000000004</c:v>
                </c:pt>
                <c:pt idx="1384">
                  <c:v>99.572899999999947</c:v>
                </c:pt>
                <c:pt idx="1385">
                  <c:v>99.570299999999975</c:v>
                </c:pt>
                <c:pt idx="1386">
                  <c:v>99.5608</c:v>
                </c:pt>
                <c:pt idx="1387">
                  <c:v>99.546499999999995</c:v>
                </c:pt>
                <c:pt idx="1388">
                  <c:v>99.532300000000006</c:v>
                </c:pt>
                <c:pt idx="1389">
                  <c:v>99.522999999999982</c:v>
                </c:pt>
                <c:pt idx="1390">
                  <c:v>99.519900000000007</c:v>
                </c:pt>
                <c:pt idx="1391">
                  <c:v>99.52079999999998</c:v>
                </c:pt>
                <c:pt idx="1392">
                  <c:v>99.521900000000002</c:v>
                </c:pt>
                <c:pt idx="1393">
                  <c:v>99.520600000000002</c:v>
                </c:pt>
                <c:pt idx="1394">
                  <c:v>99.5167</c:v>
                </c:pt>
                <c:pt idx="1395">
                  <c:v>99.513099999999994</c:v>
                </c:pt>
                <c:pt idx="1396">
                  <c:v>99.513300000000001</c:v>
                </c:pt>
                <c:pt idx="1397">
                  <c:v>99.519400000000005</c:v>
                </c:pt>
                <c:pt idx="1398">
                  <c:v>99.530299999999997</c:v>
                </c:pt>
                <c:pt idx="1399">
                  <c:v>99.542500000000004</c:v>
                </c:pt>
                <c:pt idx="1400">
                  <c:v>99.5518</c:v>
                </c:pt>
                <c:pt idx="1401">
                  <c:v>99.555000000000007</c:v>
                </c:pt>
                <c:pt idx="1402">
                  <c:v>99.550700000000006</c:v>
                </c:pt>
                <c:pt idx="1403">
                  <c:v>99.540099999999995</c:v>
                </c:pt>
                <c:pt idx="1404">
                  <c:v>99.526399999999981</c:v>
                </c:pt>
                <c:pt idx="1405">
                  <c:v>99.513400000000004</c:v>
                </c:pt>
                <c:pt idx="1406">
                  <c:v>99.504400000000004</c:v>
                </c:pt>
                <c:pt idx="1407">
                  <c:v>99.501300000000001</c:v>
                </c:pt>
                <c:pt idx="1408">
                  <c:v>99.503799999999998</c:v>
                </c:pt>
                <c:pt idx="1409">
                  <c:v>99.509399999999999</c:v>
                </c:pt>
                <c:pt idx="1410">
                  <c:v>99.5137</c:v>
                </c:pt>
                <c:pt idx="1411">
                  <c:v>99.512299999999996</c:v>
                </c:pt>
                <c:pt idx="1412">
                  <c:v>99.50239999999998</c:v>
                </c:pt>
                <c:pt idx="1413">
                  <c:v>99.484399999999994</c:v>
                </c:pt>
                <c:pt idx="1414">
                  <c:v>99.462199999999996</c:v>
                </c:pt>
                <c:pt idx="1415">
                  <c:v>99.441699999999997</c:v>
                </c:pt>
                <c:pt idx="1416">
                  <c:v>99.429300000000012</c:v>
                </c:pt>
                <c:pt idx="1417">
                  <c:v>99.429500000000004</c:v>
                </c:pt>
                <c:pt idx="1418">
                  <c:v>99.442800000000005</c:v>
                </c:pt>
                <c:pt idx="1419">
                  <c:v>99.4649</c:v>
                </c:pt>
                <c:pt idx="1420">
                  <c:v>99.488200000000006</c:v>
                </c:pt>
                <c:pt idx="1421">
                  <c:v>99.505200000000002</c:v>
                </c:pt>
                <c:pt idx="1422">
                  <c:v>99.512600000000006</c:v>
                </c:pt>
                <c:pt idx="1423">
                  <c:v>99.512</c:v>
                </c:pt>
                <c:pt idx="1424">
                  <c:v>99.509600000000006</c:v>
                </c:pt>
                <c:pt idx="1425">
                  <c:v>99.511799999999994</c:v>
                </c:pt>
                <c:pt idx="1426">
                  <c:v>99.521900000000002</c:v>
                </c:pt>
                <c:pt idx="1427">
                  <c:v>99.537999999999997</c:v>
                </c:pt>
                <c:pt idx="1428">
                  <c:v>99.553899999999999</c:v>
                </c:pt>
                <c:pt idx="1429">
                  <c:v>99.562799999999982</c:v>
                </c:pt>
                <c:pt idx="1430">
                  <c:v>99.560500000000005</c:v>
                </c:pt>
                <c:pt idx="1431">
                  <c:v>99.547399999999996</c:v>
                </c:pt>
                <c:pt idx="1432">
                  <c:v>99.52849999999998</c:v>
                </c:pt>
                <c:pt idx="1433">
                  <c:v>99.511600000000001</c:v>
                </c:pt>
                <c:pt idx="1434">
                  <c:v>99.503299999999996</c:v>
                </c:pt>
                <c:pt idx="1435">
                  <c:v>99.506600000000006</c:v>
                </c:pt>
                <c:pt idx="1436">
                  <c:v>99.518600000000006</c:v>
                </c:pt>
                <c:pt idx="1437">
                  <c:v>99.5321</c:v>
                </c:pt>
                <c:pt idx="1438">
                  <c:v>99.538399999999982</c:v>
                </c:pt>
                <c:pt idx="1439">
                  <c:v>99.532399999999981</c:v>
                </c:pt>
                <c:pt idx="1440">
                  <c:v>99.5154</c:v>
                </c:pt>
                <c:pt idx="1441">
                  <c:v>99.494799999999998</c:v>
                </c:pt>
                <c:pt idx="1442">
                  <c:v>99.479500000000002</c:v>
                </c:pt>
                <c:pt idx="1443">
                  <c:v>99.475200000000001</c:v>
                </c:pt>
                <c:pt idx="1444">
                  <c:v>99.480199999999996</c:v>
                </c:pt>
                <c:pt idx="1445">
                  <c:v>99.486700000000013</c:v>
                </c:pt>
                <c:pt idx="1446">
                  <c:v>99.485699999999994</c:v>
                </c:pt>
                <c:pt idx="1447">
                  <c:v>99.4726</c:v>
                </c:pt>
                <c:pt idx="1448">
                  <c:v>99.450700000000012</c:v>
                </c:pt>
                <c:pt idx="1449">
                  <c:v>99.429100000000005</c:v>
                </c:pt>
                <c:pt idx="1450">
                  <c:v>99.417900000000003</c:v>
                </c:pt>
                <c:pt idx="1451">
                  <c:v>99.421599999999998</c:v>
                </c:pt>
                <c:pt idx="1452">
                  <c:v>99.436700000000002</c:v>
                </c:pt>
                <c:pt idx="1453">
                  <c:v>99.453999999999994</c:v>
                </c:pt>
                <c:pt idx="1454">
                  <c:v>99.465000000000003</c:v>
                </c:pt>
                <c:pt idx="1455">
                  <c:v>99.4666</c:v>
                </c:pt>
                <c:pt idx="1456">
                  <c:v>99.463499999999996</c:v>
                </c:pt>
                <c:pt idx="1457">
                  <c:v>99.463800000000006</c:v>
                </c:pt>
                <c:pt idx="1458">
                  <c:v>99.473299999999995</c:v>
                </c:pt>
                <c:pt idx="1459">
                  <c:v>99.490899999999996</c:v>
                </c:pt>
                <c:pt idx="1460">
                  <c:v>99.509</c:v>
                </c:pt>
                <c:pt idx="1461">
                  <c:v>99.518900000000002</c:v>
                </c:pt>
                <c:pt idx="1462">
                  <c:v>99.516499999999994</c:v>
                </c:pt>
                <c:pt idx="1463">
                  <c:v>99.505099999999999</c:v>
                </c:pt>
                <c:pt idx="1464">
                  <c:v>99.493399999999994</c:v>
                </c:pt>
                <c:pt idx="1465">
                  <c:v>99.489199999999997</c:v>
                </c:pt>
                <c:pt idx="1466">
                  <c:v>99.495099999999994</c:v>
                </c:pt>
                <c:pt idx="1467">
                  <c:v>99.506900000000002</c:v>
                </c:pt>
                <c:pt idx="1468">
                  <c:v>99.517200000000003</c:v>
                </c:pt>
                <c:pt idx="1469">
                  <c:v>99.519400000000005</c:v>
                </c:pt>
                <c:pt idx="1470">
                  <c:v>99.510599999999997</c:v>
                </c:pt>
                <c:pt idx="1471">
                  <c:v>99.491500000000002</c:v>
                </c:pt>
                <c:pt idx="1472">
                  <c:v>99.465599999999995</c:v>
                </c:pt>
                <c:pt idx="1473">
                  <c:v>99.437100000000001</c:v>
                </c:pt>
                <c:pt idx="1474">
                  <c:v>99.410300000000007</c:v>
                </c:pt>
                <c:pt idx="1475">
                  <c:v>99.388599999999983</c:v>
                </c:pt>
                <c:pt idx="1476">
                  <c:v>99.373599999999982</c:v>
                </c:pt>
                <c:pt idx="1477">
                  <c:v>99.363200000000006</c:v>
                </c:pt>
                <c:pt idx="1478">
                  <c:v>99.352099999999979</c:v>
                </c:pt>
                <c:pt idx="1479">
                  <c:v>99.333600000000004</c:v>
                </c:pt>
                <c:pt idx="1480">
                  <c:v>99.30289999999998</c:v>
                </c:pt>
                <c:pt idx="1481">
                  <c:v>99.260400000000004</c:v>
                </c:pt>
                <c:pt idx="1482">
                  <c:v>99.211200000000005</c:v>
                </c:pt>
                <c:pt idx="1483">
                  <c:v>99.163799999999981</c:v>
                </c:pt>
                <c:pt idx="1484">
                  <c:v>99.126799999999918</c:v>
                </c:pt>
                <c:pt idx="1485">
                  <c:v>99.106999999999999</c:v>
                </c:pt>
                <c:pt idx="1486">
                  <c:v>99.108699999999985</c:v>
                </c:pt>
                <c:pt idx="1487">
                  <c:v>99.132199999999983</c:v>
                </c:pt>
                <c:pt idx="1488">
                  <c:v>99.172299999999979</c:v>
                </c:pt>
                <c:pt idx="1489">
                  <c:v>99.217799999999997</c:v>
                </c:pt>
                <c:pt idx="1490">
                  <c:v>99.253200000000007</c:v>
                </c:pt>
                <c:pt idx="1491">
                  <c:v>99.265100000000004</c:v>
                </c:pt>
                <c:pt idx="1492">
                  <c:v>99.248900000000006</c:v>
                </c:pt>
                <c:pt idx="1493">
                  <c:v>99.212700000000012</c:v>
                </c:pt>
                <c:pt idx="1494">
                  <c:v>99.173799999999844</c:v>
                </c:pt>
                <c:pt idx="1495">
                  <c:v>99.149299999999997</c:v>
                </c:pt>
                <c:pt idx="1496">
                  <c:v>99.147900000000007</c:v>
                </c:pt>
                <c:pt idx="1497">
                  <c:v>99.166700000000006</c:v>
                </c:pt>
                <c:pt idx="1498">
                  <c:v>99.195399999999978</c:v>
                </c:pt>
                <c:pt idx="1499">
                  <c:v>99.224599999999995</c:v>
                </c:pt>
                <c:pt idx="1500">
                  <c:v>99.250600000000006</c:v>
                </c:pt>
                <c:pt idx="1501">
                  <c:v>99.275699999999986</c:v>
                </c:pt>
                <c:pt idx="1502">
                  <c:v>99.303100000000001</c:v>
                </c:pt>
                <c:pt idx="1503">
                  <c:v>99.333600000000004</c:v>
                </c:pt>
                <c:pt idx="1504">
                  <c:v>99.365200000000002</c:v>
                </c:pt>
                <c:pt idx="1505">
                  <c:v>99.397300000000001</c:v>
                </c:pt>
                <c:pt idx="1506">
                  <c:v>99.4328</c:v>
                </c:pt>
                <c:pt idx="1507">
                  <c:v>99.477000000000004</c:v>
                </c:pt>
                <c:pt idx="1508">
                  <c:v>99.533000000000001</c:v>
                </c:pt>
                <c:pt idx="1509">
                  <c:v>99.597200000000001</c:v>
                </c:pt>
                <c:pt idx="1510">
                  <c:v>99.659699999999987</c:v>
                </c:pt>
                <c:pt idx="1511">
                  <c:v>99.709500000000006</c:v>
                </c:pt>
                <c:pt idx="1512">
                  <c:v>99.740700000000004</c:v>
                </c:pt>
                <c:pt idx="1513">
                  <c:v>99.755600000000001</c:v>
                </c:pt>
                <c:pt idx="1514">
                  <c:v>99.7624</c:v>
                </c:pt>
                <c:pt idx="1515">
                  <c:v>99.769000000000005</c:v>
                </c:pt>
                <c:pt idx="1516">
                  <c:v>99.778299999999973</c:v>
                </c:pt>
                <c:pt idx="1517">
                  <c:v>99.786900000000003</c:v>
                </c:pt>
                <c:pt idx="1518">
                  <c:v>99.789100000000005</c:v>
                </c:pt>
                <c:pt idx="1519">
                  <c:v>99.781700000000001</c:v>
                </c:pt>
                <c:pt idx="1520">
                  <c:v>99.767600000000002</c:v>
                </c:pt>
                <c:pt idx="1521">
                  <c:v>99.754599999999996</c:v>
                </c:pt>
                <c:pt idx="1522">
                  <c:v>99.751499999999993</c:v>
                </c:pt>
                <c:pt idx="1523">
                  <c:v>99.763499999999993</c:v>
                </c:pt>
                <c:pt idx="1524">
                  <c:v>99.790099999999995</c:v>
                </c:pt>
                <c:pt idx="1525">
                  <c:v>99.825699999999983</c:v>
                </c:pt>
                <c:pt idx="1526">
                  <c:v>99.861999999999995</c:v>
                </c:pt>
                <c:pt idx="1527">
                  <c:v>99.891099999999994</c:v>
                </c:pt>
                <c:pt idx="1528">
                  <c:v>99.906400000000005</c:v>
                </c:pt>
                <c:pt idx="1529">
                  <c:v>99.903000000000006</c:v>
                </c:pt>
                <c:pt idx="1530">
                  <c:v>99.878199999999978</c:v>
                </c:pt>
                <c:pt idx="1531">
                  <c:v>99.832999999999998</c:v>
                </c:pt>
                <c:pt idx="1532">
                  <c:v>99.7744</c:v>
                </c:pt>
                <c:pt idx="1533">
                  <c:v>99.715400000000002</c:v>
                </c:pt>
                <c:pt idx="1534">
                  <c:v>99.671999999999983</c:v>
                </c:pt>
                <c:pt idx="1535">
                  <c:v>99.657200000000003</c:v>
                </c:pt>
                <c:pt idx="1536">
                  <c:v>99.675699999999978</c:v>
                </c:pt>
                <c:pt idx="1537">
                  <c:v>99.721900000000005</c:v>
                </c:pt>
                <c:pt idx="1538">
                  <c:v>99.783799999999999</c:v>
                </c:pt>
                <c:pt idx="1539">
                  <c:v>99.849199999999996</c:v>
                </c:pt>
                <c:pt idx="1540">
                  <c:v>99.911000000000001</c:v>
                </c:pt>
                <c:pt idx="1541">
                  <c:v>99.9679</c:v>
                </c:pt>
                <c:pt idx="1542">
                  <c:v>100.02</c:v>
                </c:pt>
                <c:pt idx="1543">
                  <c:v>100.066</c:v>
                </c:pt>
                <c:pt idx="1544">
                  <c:v>100.099</c:v>
                </c:pt>
                <c:pt idx="1545">
                  <c:v>100.11199999999999</c:v>
                </c:pt>
                <c:pt idx="1546">
                  <c:v>100.101</c:v>
                </c:pt>
                <c:pt idx="1547">
                  <c:v>100.07</c:v>
                </c:pt>
                <c:pt idx="1548">
                  <c:v>100.029</c:v>
                </c:pt>
                <c:pt idx="1549">
                  <c:v>99.992700000000013</c:v>
                </c:pt>
                <c:pt idx="1550">
                  <c:v>99.9696</c:v>
                </c:pt>
                <c:pt idx="1551">
                  <c:v>99.963899999999995</c:v>
                </c:pt>
                <c:pt idx="1552">
                  <c:v>99.9726</c:v>
                </c:pt>
                <c:pt idx="1553">
                  <c:v>99.989000000000004</c:v>
                </c:pt>
                <c:pt idx="1554">
                  <c:v>100.006</c:v>
                </c:pt>
                <c:pt idx="1555">
                  <c:v>100.017</c:v>
                </c:pt>
                <c:pt idx="1556">
                  <c:v>100.021</c:v>
                </c:pt>
                <c:pt idx="1557">
                  <c:v>100.021</c:v>
                </c:pt>
                <c:pt idx="1558">
                  <c:v>100.021</c:v>
                </c:pt>
                <c:pt idx="1559">
                  <c:v>100.026</c:v>
                </c:pt>
                <c:pt idx="1560">
                  <c:v>100.03700000000001</c:v>
                </c:pt>
                <c:pt idx="1561">
                  <c:v>100.051</c:v>
                </c:pt>
                <c:pt idx="1562">
                  <c:v>100.06399999999999</c:v>
                </c:pt>
                <c:pt idx="1563">
                  <c:v>100.07</c:v>
                </c:pt>
                <c:pt idx="1564">
                  <c:v>100.068</c:v>
                </c:pt>
                <c:pt idx="1565">
                  <c:v>100.059</c:v>
                </c:pt>
                <c:pt idx="1566">
                  <c:v>100.04600000000001</c:v>
                </c:pt>
                <c:pt idx="1567">
                  <c:v>100.032</c:v>
                </c:pt>
                <c:pt idx="1568">
                  <c:v>100.01300000000001</c:v>
                </c:pt>
                <c:pt idx="1569">
                  <c:v>99.990499999999997</c:v>
                </c:pt>
                <c:pt idx="1570">
                  <c:v>99.965900000000005</c:v>
                </c:pt>
                <c:pt idx="1571">
                  <c:v>99.948400000000007</c:v>
                </c:pt>
                <c:pt idx="1572">
                  <c:v>99.949399999999997</c:v>
                </c:pt>
                <c:pt idx="1573">
                  <c:v>99.975499999999982</c:v>
                </c:pt>
                <c:pt idx="1574">
                  <c:v>100.02200000000001</c:v>
                </c:pt>
                <c:pt idx="1575">
                  <c:v>100.075</c:v>
                </c:pt>
                <c:pt idx="1576">
                  <c:v>100.11199999999999</c:v>
                </c:pt>
                <c:pt idx="1577">
                  <c:v>100.121</c:v>
                </c:pt>
                <c:pt idx="1578">
                  <c:v>100.101</c:v>
                </c:pt>
                <c:pt idx="1579">
                  <c:v>100.06699999999999</c:v>
                </c:pt>
                <c:pt idx="1580">
                  <c:v>100.039</c:v>
                </c:pt>
                <c:pt idx="1581">
                  <c:v>100.03</c:v>
                </c:pt>
                <c:pt idx="1582">
                  <c:v>100.04300000000001</c:v>
                </c:pt>
                <c:pt idx="1583">
                  <c:v>100.066</c:v>
                </c:pt>
                <c:pt idx="1584">
                  <c:v>100.08499999999999</c:v>
                </c:pt>
                <c:pt idx="1585">
                  <c:v>100.092</c:v>
                </c:pt>
                <c:pt idx="1586">
                  <c:v>100.08199999999999</c:v>
                </c:pt>
                <c:pt idx="1587">
                  <c:v>100.05800000000001</c:v>
                </c:pt>
                <c:pt idx="1588">
                  <c:v>100.026</c:v>
                </c:pt>
                <c:pt idx="1589">
                  <c:v>99.989900000000006</c:v>
                </c:pt>
                <c:pt idx="1590">
                  <c:v>99.953700000000012</c:v>
                </c:pt>
                <c:pt idx="1591">
                  <c:v>99.923199999999994</c:v>
                </c:pt>
                <c:pt idx="1592">
                  <c:v>99.905000000000001</c:v>
                </c:pt>
                <c:pt idx="1593">
                  <c:v>99.902299999999997</c:v>
                </c:pt>
                <c:pt idx="1594">
                  <c:v>99.912000000000006</c:v>
                </c:pt>
                <c:pt idx="1595">
                  <c:v>99.925399999999982</c:v>
                </c:pt>
                <c:pt idx="1596">
                  <c:v>99.932400000000001</c:v>
                </c:pt>
                <c:pt idx="1597">
                  <c:v>99.928299999999993</c:v>
                </c:pt>
                <c:pt idx="1598">
                  <c:v>99.916300000000007</c:v>
                </c:pt>
                <c:pt idx="1599">
                  <c:v>99.9054</c:v>
                </c:pt>
                <c:pt idx="1600">
                  <c:v>99.903599999999997</c:v>
                </c:pt>
                <c:pt idx="1601">
                  <c:v>99.912999999999997</c:v>
                </c:pt>
                <c:pt idx="1602">
                  <c:v>99.929100000000005</c:v>
                </c:pt>
                <c:pt idx="1603">
                  <c:v>99.944100000000006</c:v>
                </c:pt>
                <c:pt idx="1604">
                  <c:v>99.952100000000002</c:v>
                </c:pt>
                <c:pt idx="1605">
                  <c:v>99.952000000000012</c:v>
                </c:pt>
                <c:pt idx="1606">
                  <c:v>99.946399999999997</c:v>
                </c:pt>
                <c:pt idx="1607">
                  <c:v>99.94</c:v>
                </c:pt>
                <c:pt idx="1608">
                  <c:v>99.937399999999997</c:v>
                </c:pt>
                <c:pt idx="1609">
                  <c:v>99.942599999999999</c:v>
                </c:pt>
                <c:pt idx="1610">
                  <c:v>99.958200000000005</c:v>
                </c:pt>
                <c:pt idx="1611">
                  <c:v>99.983400000000003</c:v>
                </c:pt>
                <c:pt idx="1612">
                  <c:v>100.012</c:v>
                </c:pt>
                <c:pt idx="1613">
                  <c:v>100.03400000000001</c:v>
                </c:pt>
                <c:pt idx="1614">
                  <c:v>100.036</c:v>
                </c:pt>
                <c:pt idx="1615">
                  <c:v>100.008</c:v>
                </c:pt>
                <c:pt idx="1616">
                  <c:v>99.950100000000006</c:v>
                </c:pt>
                <c:pt idx="1617">
                  <c:v>99.87139999999998</c:v>
                </c:pt>
                <c:pt idx="1618">
                  <c:v>99.790999999999997</c:v>
                </c:pt>
                <c:pt idx="1619">
                  <c:v>99.730700000000013</c:v>
                </c:pt>
                <c:pt idx="1620">
                  <c:v>99.709400000000002</c:v>
                </c:pt>
                <c:pt idx="1621">
                  <c:v>99.737200000000001</c:v>
                </c:pt>
                <c:pt idx="1622">
                  <c:v>99.811199999999999</c:v>
                </c:pt>
                <c:pt idx="1623">
                  <c:v>99.915499999999994</c:v>
                </c:pt>
                <c:pt idx="1624">
                  <c:v>100.024</c:v>
                </c:pt>
                <c:pt idx="1625">
                  <c:v>100.10599999999999</c:v>
                </c:pt>
                <c:pt idx="1626">
                  <c:v>100.14</c:v>
                </c:pt>
                <c:pt idx="1627">
                  <c:v>100.116</c:v>
                </c:pt>
                <c:pt idx="1628">
                  <c:v>100.04</c:v>
                </c:pt>
                <c:pt idx="1629">
                  <c:v>99.934100000000001</c:v>
                </c:pt>
                <c:pt idx="1630">
                  <c:v>99.8249</c:v>
                </c:pt>
                <c:pt idx="1631">
                  <c:v>99.736000000000004</c:v>
                </c:pt>
                <c:pt idx="1632">
                  <c:v>99.680699999999973</c:v>
                </c:pt>
                <c:pt idx="1633">
                  <c:v>99.658999999999978</c:v>
                </c:pt>
                <c:pt idx="1634">
                  <c:v>99.659399999999948</c:v>
                </c:pt>
                <c:pt idx="1635">
                  <c:v>99.665000000000006</c:v>
                </c:pt>
                <c:pt idx="1636">
                  <c:v>99.660399999999981</c:v>
                </c:pt>
                <c:pt idx="1637">
                  <c:v>99.638199999999998</c:v>
                </c:pt>
                <c:pt idx="1638">
                  <c:v>99.601999999999975</c:v>
                </c:pt>
                <c:pt idx="1639">
                  <c:v>99.563800000000001</c:v>
                </c:pt>
                <c:pt idx="1640">
                  <c:v>99.538799999999981</c:v>
                </c:pt>
                <c:pt idx="1641">
                  <c:v>99.538600000000002</c:v>
                </c:pt>
                <c:pt idx="1642">
                  <c:v>99.5672</c:v>
                </c:pt>
                <c:pt idx="1643">
                  <c:v>99.621099999999998</c:v>
                </c:pt>
                <c:pt idx="1644">
                  <c:v>99.692399999999978</c:v>
                </c:pt>
                <c:pt idx="1645">
                  <c:v>99.772399999999948</c:v>
                </c:pt>
                <c:pt idx="1646">
                  <c:v>99.854399999999998</c:v>
                </c:pt>
                <c:pt idx="1647">
                  <c:v>99.933199999999999</c:v>
                </c:pt>
                <c:pt idx="1648">
                  <c:v>100.004</c:v>
                </c:pt>
                <c:pt idx="1649">
                  <c:v>100.063</c:v>
                </c:pt>
                <c:pt idx="1650">
                  <c:v>100.102</c:v>
                </c:pt>
                <c:pt idx="1651">
                  <c:v>100.116</c:v>
                </c:pt>
                <c:pt idx="1652">
                  <c:v>100.1</c:v>
                </c:pt>
                <c:pt idx="1653">
                  <c:v>100.054</c:v>
                </c:pt>
                <c:pt idx="1654">
                  <c:v>99.985000000000014</c:v>
                </c:pt>
                <c:pt idx="1655">
                  <c:v>99.909599999999998</c:v>
                </c:pt>
                <c:pt idx="1656">
                  <c:v>99.849300000000014</c:v>
                </c:pt>
                <c:pt idx="1657">
                  <c:v>99.825699999999983</c:v>
                </c:pt>
                <c:pt idx="1658">
                  <c:v>99.851100000000002</c:v>
                </c:pt>
                <c:pt idx="1659">
                  <c:v>99.921499999999995</c:v>
                </c:pt>
                <c:pt idx="1660">
                  <c:v>100.01600000000001</c:v>
                </c:pt>
                <c:pt idx="1661">
                  <c:v>100.101</c:v>
                </c:pt>
                <c:pt idx="1662">
                  <c:v>100.146</c:v>
                </c:pt>
                <c:pt idx="1663">
                  <c:v>100.133</c:v>
                </c:pt>
                <c:pt idx="1664">
                  <c:v>100.06399999999999</c:v>
                </c:pt>
                <c:pt idx="1665">
                  <c:v>99.962400000000002</c:v>
                </c:pt>
                <c:pt idx="1666">
                  <c:v>99.857399999999998</c:v>
                </c:pt>
                <c:pt idx="1667">
                  <c:v>99.775799999999947</c:v>
                </c:pt>
                <c:pt idx="1668">
                  <c:v>99.729399999999998</c:v>
                </c:pt>
                <c:pt idx="1669">
                  <c:v>99.712300000000013</c:v>
                </c:pt>
                <c:pt idx="1670">
                  <c:v>99.706900000000005</c:v>
                </c:pt>
                <c:pt idx="1671">
                  <c:v>99.694100000000006</c:v>
                </c:pt>
                <c:pt idx="1672">
                  <c:v>99.664400000000001</c:v>
                </c:pt>
                <c:pt idx="1673">
                  <c:v>99.622199999999978</c:v>
                </c:pt>
                <c:pt idx="1674">
                  <c:v>99.582799999999978</c:v>
                </c:pt>
                <c:pt idx="1675">
                  <c:v>99.562100000000001</c:v>
                </c:pt>
                <c:pt idx="1676">
                  <c:v>99.567099999999996</c:v>
                </c:pt>
                <c:pt idx="1677">
                  <c:v>99.591099999999997</c:v>
                </c:pt>
                <c:pt idx="1678">
                  <c:v>99.619</c:v>
                </c:pt>
                <c:pt idx="1679">
                  <c:v>99.636700000000005</c:v>
                </c:pt>
                <c:pt idx="1680">
                  <c:v>99.6404</c:v>
                </c:pt>
                <c:pt idx="1681">
                  <c:v>99.637900000000002</c:v>
                </c:pt>
                <c:pt idx="1682">
                  <c:v>99.641800000000003</c:v>
                </c:pt>
                <c:pt idx="1683">
                  <c:v>99.658899999999917</c:v>
                </c:pt>
                <c:pt idx="1684">
                  <c:v>99.684600000000003</c:v>
                </c:pt>
                <c:pt idx="1685">
                  <c:v>99.704400000000007</c:v>
                </c:pt>
                <c:pt idx="1686">
                  <c:v>99.703500000000005</c:v>
                </c:pt>
                <c:pt idx="1687">
                  <c:v>99.674699999999973</c:v>
                </c:pt>
                <c:pt idx="1688">
                  <c:v>99.621600000000001</c:v>
                </c:pt>
                <c:pt idx="1689">
                  <c:v>99.554900000000004</c:v>
                </c:pt>
                <c:pt idx="1690">
                  <c:v>99.485699999999994</c:v>
                </c:pt>
                <c:pt idx="1691">
                  <c:v>99.422399999999982</c:v>
                </c:pt>
                <c:pt idx="1692">
                  <c:v>99.371300000000005</c:v>
                </c:pt>
                <c:pt idx="1693">
                  <c:v>99.340100000000007</c:v>
                </c:pt>
                <c:pt idx="1694">
                  <c:v>99.338200000000001</c:v>
                </c:pt>
                <c:pt idx="1695">
                  <c:v>99.37269999999998</c:v>
                </c:pt>
                <c:pt idx="1696">
                  <c:v>99.442400000000006</c:v>
                </c:pt>
                <c:pt idx="1697">
                  <c:v>99.534099999999995</c:v>
                </c:pt>
                <c:pt idx="1698">
                  <c:v>99.625199999999978</c:v>
                </c:pt>
                <c:pt idx="1699">
                  <c:v>99.692699999999974</c:v>
                </c:pt>
                <c:pt idx="1700">
                  <c:v>99.723100000000002</c:v>
                </c:pt>
                <c:pt idx="1701">
                  <c:v>99.718400000000003</c:v>
                </c:pt>
                <c:pt idx="1702">
                  <c:v>99.694500000000005</c:v>
                </c:pt>
                <c:pt idx="1703">
                  <c:v>99.672099999999844</c:v>
                </c:pt>
                <c:pt idx="1704">
                  <c:v>99.666499999999999</c:v>
                </c:pt>
                <c:pt idx="1705">
                  <c:v>99.680799999999948</c:v>
                </c:pt>
                <c:pt idx="1706">
                  <c:v>99.706700000000012</c:v>
                </c:pt>
                <c:pt idx="1707">
                  <c:v>99.731800000000007</c:v>
                </c:pt>
                <c:pt idx="1708">
                  <c:v>99.747500000000002</c:v>
                </c:pt>
                <c:pt idx="1709">
                  <c:v>99.752300000000005</c:v>
                </c:pt>
                <c:pt idx="1710">
                  <c:v>99.749099999999999</c:v>
                </c:pt>
                <c:pt idx="1711">
                  <c:v>99.738900000000001</c:v>
                </c:pt>
                <c:pt idx="1712">
                  <c:v>99.718100000000007</c:v>
                </c:pt>
                <c:pt idx="1713">
                  <c:v>99.682099999999977</c:v>
                </c:pt>
                <c:pt idx="1714">
                  <c:v>99.632799999999918</c:v>
                </c:pt>
                <c:pt idx="1715">
                  <c:v>99.582099999999983</c:v>
                </c:pt>
                <c:pt idx="1716">
                  <c:v>99.547899999999998</c:v>
                </c:pt>
                <c:pt idx="1717">
                  <c:v>99.5428</c:v>
                </c:pt>
                <c:pt idx="1718">
                  <c:v>99.5655</c:v>
                </c:pt>
                <c:pt idx="1719">
                  <c:v>99.6</c:v>
                </c:pt>
                <c:pt idx="1720">
                  <c:v>99.624899999999982</c:v>
                </c:pt>
                <c:pt idx="1721">
                  <c:v>99.625099999999918</c:v>
                </c:pt>
                <c:pt idx="1722">
                  <c:v>99.596800000000002</c:v>
                </c:pt>
                <c:pt idx="1723">
                  <c:v>99.543899999999994</c:v>
                </c:pt>
                <c:pt idx="1724">
                  <c:v>99.469099999999997</c:v>
                </c:pt>
                <c:pt idx="1725">
                  <c:v>99.369699999999995</c:v>
                </c:pt>
                <c:pt idx="1726">
                  <c:v>99.241799999999998</c:v>
                </c:pt>
                <c:pt idx="1727">
                  <c:v>99.090500000000006</c:v>
                </c:pt>
                <c:pt idx="1728">
                  <c:v>98.937399999999997</c:v>
                </c:pt>
                <c:pt idx="1729">
                  <c:v>98.819199999999995</c:v>
                </c:pt>
                <c:pt idx="1730">
                  <c:v>98.774699999999996</c:v>
                </c:pt>
                <c:pt idx="1731">
                  <c:v>98.826699999999974</c:v>
                </c:pt>
                <c:pt idx="1732">
                  <c:v>98.967500000000001</c:v>
                </c:pt>
                <c:pt idx="1733">
                  <c:v>99.15649999999998</c:v>
                </c:pt>
                <c:pt idx="1734">
                  <c:v>99.331400000000002</c:v>
                </c:pt>
                <c:pt idx="1735">
                  <c:v>99.433000000000007</c:v>
                </c:pt>
                <c:pt idx="1736">
                  <c:v>99.430199999999999</c:v>
                </c:pt>
                <c:pt idx="1737">
                  <c:v>99.333799999999982</c:v>
                </c:pt>
                <c:pt idx="1738">
                  <c:v>99.18989999999998</c:v>
                </c:pt>
                <c:pt idx="1739">
                  <c:v>99.055399999999977</c:v>
                </c:pt>
                <c:pt idx="1740">
                  <c:v>98.969899999999996</c:v>
                </c:pt>
                <c:pt idx="1741">
                  <c:v>98.941900000000004</c:v>
                </c:pt>
                <c:pt idx="1742">
                  <c:v>98.954899999999995</c:v>
                </c:pt>
                <c:pt idx="1743">
                  <c:v>98.987799999999993</c:v>
                </c:pt>
                <c:pt idx="1744">
                  <c:v>99.031499999999994</c:v>
                </c:pt>
                <c:pt idx="1745">
                  <c:v>99.090300000000013</c:v>
                </c:pt>
                <c:pt idx="1746">
                  <c:v>99.169999999999973</c:v>
                </c:pt>
                <c:pt idx="1747">
                  <c:v>99.264899999999997</c:v>
                </c:pt>
                <c:pt idx="1748">
                  <c:v>99.357600000000005</c:v>
                </c:pt>
                <c:pt idx="1749">
                  <c:v>99.431100000000001</c:v>
                </c:pt>
                <c:pt idx="1750">
                  <c:v>99.480099999999993</c:v>
                </c:pt>
                <c:pt idx="1751">
                  <c:v>99.510800000000003</c:v>
                </c:pt>
                <c:pt idx="1752">
                  <c:v>99.52679999999998</c:v>
                </c:pt>
                <c:pt idx="1753">
                  <c:v>99.516900000000007</c:v>
                </c:pt>
                <c:pt idx="1754">
                  <c:v>99.4589</c:v>
                </c:pt>
                <c:pt idx="1755">
                  <c:v>99.340599999999995</c:v>
                </c:pt>
                <c:pt idx="1756">
                  <c:v>99.181600000000003</c:v>
                </c:pt>
                <c:pt idx="1757">
                  <c:v>99.035600000000002</c:v>
                </c:pt>
                <c:pt idx="1758">
                  <c:v>98.965900000000005</c:v>
                </c:pt>
                <c:pt idx="1759">
                  <c:v>99.010300000000001</c:v>
                </c:pt>
                <c:pt idx="1760">
                  <c:v>99.157399999999981</c:v>
                </c:pt>
                <c:pt idx="1761">
                  <c:v>99.352099999999979</c:v>
                </c:pt>
                <c:pt idx="1762">
                  <c:v>99.524799999999999</c:v>
                </c:pt>
                <c:pt idx="1763">
                  <c:v>99.624300000000005</c:v>
                </c:pt>
                <c:pt idx="1764">
                  <c:v>99.634600000000006</c:v>
                </c:pt>
                <c:pt idx="1765">
                  <c:v>99.567099999999996</c:v>
                </c:pt>
                <c:pt idx="1766">
                  <c:v>99.441000000000003</c:v>
                </c:pt>
                <c:pt idx="1767">
                  <c:v>99.270499999999998</c:v>
                </c:pt>
                <c:pt idx="1768">
                  <c:v>99.066999999999993</c:v>
                </c:pt>
                <c:pt idx="1769">
                  <c:v>98.85</c:v>
                </c:pt>
                <c:pt idx="1770">
                  <c:v>98.653599999999983</c:v>
                </c:pt>
                <c:pt idx="1771">
                  <c:v>98.521199999999993</c:v>
                </c:pt>
                <c:pt idx="1772">
                  <c:v>98.488</c:v>
                </c:pt>
                <c:pt idx="1773">
                  <c:v>98.566000000000003</c:v>
                </c:pt>
                <c:pt idx="1774">
                  <c:v>98.737700000000004</c:v>
                </c:pt>
                <c:pt idx="1775">
                  <c:v>98.963700000000003</c:v>
                </c:pt>
                <c:pt idx="1776">
                  <c:v>99.198299999999975</c:v>
                </c:pt>
                <c:pt idx="1777">
                  <c:v>99.4041</c:v>
                </c:pt>
                <c:pt idx="1778">
                  <c:v>99.559799999999981</c:v>
                </c:pt>
                <c:pt idx="1779">
                  <c:v>99.658799999999829</c:v>
                </c:pt>
                <c:pt idx="1780">
                  <c:v>99.705100000000002</c:v>
                </c:pt>
                <c:pt idx="1781">
                  <c:v>99.708299999999994</c:v>
                </c:pt>
                <c:pt idx="1782">
                  <c:v>99.680199999999999</c:v>
                </c:pt>
                <c:pt idx="1783">
                  <c:v>99.632699999999986</c:v>
                </c:pt>
                <c:pt idx="1784">
                  <c:v>99.576499999999982</c:v>
                </c:pt>
                <c:pt idx="1785">
                  <c:v>99.518199999999993</c:v>
                </c:pt>
                <c:pt idx="1786">
                  <c:v>99.459700000000012</c:v>
                </c:pt>
                <c:pt idx="1787">
                  <c:v>99.399299999999997</c:v>
                </c:pt>
                <c:pt idx="1788">
                  <c:v>99.335099999999983</c:v>
                </c:pt>
                <c:pt idx="1789">
                  <c:v>99.27079999999998</c:v>
                </c:pt>
                <c:pt idx="1790">
                  <c:v>99.219800000000006</c:v>
                </c:pt>
                <c:pt idx="1791">
                  <c:v>99.204400000000007</c:v>
                </c:pt>
                <c:pt idx="1792">
                  <c:v>99.248000000000005</c:v>
                </c:pt>
                <c:pt idx="1793">
                  <c:v>99.362799999999979</c:v>
                </c:pt>
                <c:pt idx="1794">
                  <c:v>99.537499999999994</c:v>
                </c:pt>
                <c:pt idx="1795">
                  <c:v>99.734099999999998</c:v>
                </c:pt>
                <c:pt idx="1796">
                  <c:v>99.897000000000006</c:v>
                </c:pt>
                <c:pt idx="1797">
                  <c:v>99.972999999999999</c:v>
                </c:pt>
                <c:pt idx="1798">
                  <c:v>99.933400000000006</c:v>
                </c:pt>
                <c:pt idx="1799">
                  <c:v>99.787800000000004</c:v>
                </c:pt>
                <c:pt idx="1800">
                  <c:v>99.5809</c:v>
                </c:pt>
                <c:pt idx="1801">
                  <c:v>99.374600000000001</c:v>
                </c:pt>
                <c:pt idx="1802">
                  <c:v>99.222499999999982</c:v>
                </c:pt>
                <c:pt idx="1803">
                  <c:v>99.149799999999999</c:v>
                </c:pt>
                <c:pt idx="1804">
                  <c:v>99.146900000000002</c:v>
                </c:pt>
                <c:pt idx="1805">
                  <c:v>99.178799999999796</c:v>
                </c:pt>
                <c:pt idx="1806">
                  <c:v>99.204599999999999</c:v>
                </c:pt>
                <c:pt idx="1807">
                  <c:v>99.197900000000004</c:v>
                </c:pt>
                <c:pt idx="1808">
                  <c:v>99.158399999999844</c:v>
                </c:pt>
                <c:pt idx="1809">
                  <c:v>99.110699999999994</c:v>
                </c:pt>
                <c:pt idx="1810">
                  <c:v>99.0899</c:v>
                </c:pt>
                <c:pt idx="1811">
                  <c:v>99.12269999999998</c:v>
                </c:pt>
                <c:pt idx="1812">
                  <c:v>99.211299999999994</c:v>
                </c:pt>
                <c:pt idx="1813">
                  <c:v>99.329699999999974</c:v>
                </c:pt>
                <c:pt idx="1814">
                  <c:v>99.432599999999994</c:v>
                </c:pt>
                <c:pt idx="1815">
                  <c:v>99.474500000000006</c:v>
                </c:pt>
                <c:pt idx="1816">
                  <c:v>99.429699999999997</c:v>
                </c:pt>
                <c:pt idx="1817">
                  <c:v>99.302999999999983</c:v>
                </c:pt>
                <c:pt idx="1818">
                  <c:v>99.128099999999947</c:v>
                </c:pt>
                <c:pt idx="1819">
                  <c:v>98.953700000000012</c:v>
                </c:pt>
                <c:pt idx="1820">
                  <c:v>98.824999999999974</c:v>
                </c:pt>
                <c:pt idx="1821">
                  <c:v>98.768000000000001</c:v>
                </c:pt>
                <c:pt idx="1822">
                  <c:v>98.783100000000005</c:v>
                </c:pt>
                <c:pt idx="1823">
                  <c:v>98.849900000000005</c:v>
                </c:pt>
                <c:pt idx="1824">
                  <c:v>98.940700000000007</c:v>
                </c:pt>
                <c:pt idx="1825">
                  <c:v>99.034599999999998</c:v>
                </c:pt>
                <c:pt idx="1826">
                  <c:v>99.126499999999979</c:v>
                </c:pt>
                <c:pt idx="1827">
                  <c:v>99.223399999999998</c:v>
                </c:pt>
                <c:pt idx="1828">
                  <c:v>99.333600000000004</c:v>
                </c:pt>
                <c:pt idx="1829">
                  <c:v>99.452100000000002</c:v>
                </c:pt>
                <c:pt idx="1830">
                  <c:v>99.55589999999998</c:v>
                </c:pt>
                <c:pt idx="1831">
                  <c:v>99.611900000000006</c:v>
                </c:pt>
                <c:pt idx="1832">
                  <c:v>99.593599999999995</c:v>
                </c:pt>
                <c:pt idx="1833">
                  <c:v>99.498099999999994</c:v>
                </c:pt>
                <c:pt idx="1834">
                  <c:v>99.349500000000006</c:v>
                </c:pt>
                <c:pt idx="1835">
                  <c:v>99.188199999999981</c:v>
                </c:pt>
                <c:pt idx="1836">
                  <c:v>99.0518</c:v>
                </c:pt>
                <c:pt idx="1837">
                  <c:v>98.960499999999996</c:v>
                </c:pt>
                <c:pt idx="1838">
                  <c:v>98.916399999999996</c:v>
                </c:pt>
                <c:pt idx="1839">
                  <c:v>98.911000000000001</c:v>
                </c:pt>
                <c:pt idx="1840">
                  <c:v>98.937100000000001</c:v>
                </c:pt>
                <c:pt idx="1841">
                  <c:v>98.993600000000001</c:v>
                </c:pt>
                <c:pt idx="1842">
                  <c:v>99.083500000000001</c:v>
                </c:pt>
                <c:pt idx="1843">
                  <c:v>99.205100000000002</c:v>
                </c:pt>
                <c:pt idx="1844">
                  <c:v>99.344700000000003</c:v>
                </c:pt>
                <c:pt idx="1845">
                  <c:v>99.475099999999998</c:v>
                </c:pt>
                <c:pt idx="1846">
                  <c:v>99.5625</c:v>
                </c:pt>
                <c:pt idx="1847">
                  <c:v>99.578499999999977</c:v>
                </c:pt>
                <c:pt idx="1848">
                  <c:v>99.512600000000006</c:v>
                </c:pt>
                <c:pt idx="1849">
                  <c:v>99.380700000000004</c:v>
                </c:pt>
                <c:pt idx="1850">
                  <c:v>99.223399999999998</c:v>
                </c:pt>
                <c:pt idx="1851">
                  <c:v>99.093100000000007</c:v>
                </c:pt>
                <c:pt idx="1852">
                  <c:v>99.031000000000006</c:v>
                </c:pt>
                <c:pt idx="1853">
                  <c:v>99.0488</c:v>
                </c:pt>
                <c:pt idx="1854">
                  <c:v>99.127099999999999</c:v>
                </c:pt>
                <c:pt idx="1855">
                  <c:v>99.231200000000001</c:v>
                </c:pt>
                <c:pt idx="1856">
                  <c:v>99.332299999999975</c:v>
                </c:pt>
                <c:pt idx="1857">
                  <c:v>99.42</c:v>
                </c:pt>
                <c:pt idx="1858">
                  <c:v>99.499300000000005</c:v>
                </c:pt>
                <c:pt idx="1859">
                  <c:v>99.575199999999981</c:v>
                </c:pt>
                <c:pt idx="1860">
                  <c:v>99.639899999999983</c:v>
                </c:pt>
                <c:pt idx="1861">
                  <c:v>99.674999999999983</c:v>
                </c:pt>
                <c:pt idx="1862">
                  <c:v>99.669899999999998</c:v>
                </c:pt>
                <c:pt idx="1863">
                  <c:v>99.639200000000002</c:v>
                </c:pt>
                <c:pt idx="1864">
                  <c:v>99.623599999999982</c:v>
                </c:pt>
                <c:pt idx="1865">
                  <c:v>99.668599999999998</c:v>
                </c:pt>
                <c:pt idx="1866">
                  <c:v>99.794899999999998</c:v>
                </c:pt>
                <c:pt idx="1867">
                  <c:v>99.979100000000003</c:v>
                </c:pt>
                <c:pt idx="1868">
                  <c:v>100.16200000000001</c:v>
                </c:pt>
                <c:pt idx="1869">
                  <c:v>100.282</c:v>
                </c:pt>
                <c:pt idx="1870">
                  <c:v>100.30800000000001</c:v>
                </c:pt>
                <c:pt idx="1871">
                  <c:v>100.252</c:v>
                </c:pt>
                <c:pt idx="1872">
                  <c:v>100.16200000000001</c:v>
                </c:pt>
                <c:pt idx="1873">
                  <c:v>100.086</c:v>
                </c:pt>
                <c:pt idx="1874">
                  <c:v>100.04900000000001</c:v>
                </c:pt>
                <c:pt idx="1875">
                  <c:v>100.04900000000001</c:v>
                </c:pt>
                <c:pt idx="1876">
                  <c:v>100.05800000000001</c:v>
                </c:pt>
                <c:pt idx="1877">
                  <c:v>100.047</c:v>
                </c:pt>
                <c:pt idx="1878">
                  <c:v>99.991399999999999</c:v>
                </c:pt>
                <c:pt idx="1879">
                  <c:v>99.88339999999998</c:v>
                </c:pt>
                <c:pt idx="1880">
                  <c:v>99.733800000000002</c:v>
                </c:pt>
                <c:pt idx="1881">
                  <c:v>99.5762</c:v>
                </c:pt>
                <c:pt idx="1882">
                  <c:v>99.462800000000001</c:v>
                </c:pt>
                <c:pt idx="1883">
                  <c:v>99.446799999999996</c:v>
                </c:pt>
                <c:pt idx="1884">
                  <c:v>99.555000000000007</c:v>
                </c:pt>
                <c:pt idx="1885">
                  <c:v>99.766300000000001</c:v>
                </c:pt>
                <c:pt idx="1886">
                  <c:v>100.014</c:v>
                </c:pt>
                <c:pt idx="1887">
                  <c:v>100.217</c:v>
                </c:pt>
                <c:pt idx="1888">
                  <c:v>100.315</c:v>
                </c:pt>
                <c:pt idx="1889">
                  <c:v>100.30200000000001</c:v>
                </c:pt>
                <c:pt idx="1890">
                  <c:v>100.215</c:v>
                </c:pt>
                <c:pt idx="1891">
                  <c:v>100.11</c:v>
                </c:pt>
                <c:pt idx="1892">
                  <c:v>100.029</c:v>
                </c:pt>
                <c:pt idx="1893">
                  <c:v>99.977000000000004</c:v>
                </c:pt>
                <c:pt idx="1894">
                  <c:v>99.940200000000004</c:v>
                </c:pt>
                <c:pt idx="1895">
                  <c:v>99.908699999999996</c:v>
                </c:pt>
                <c:pt idx="1896">
                  <c:v>99.891300000000001</c:v>
                </c:pt>
                <c:pt idx="1897">
                  <c:v>99.906300000000002</c:v>
                </c:pt>
                <c:pt idx="1898">
                  <c:v>99.961799999999997</c:v>
                </c:pt>
                <c:pt idx="1899">
                  <c:v>100.044</c:v>
                </c:pt>
                <c:pt idx="1900">
                  <c:v>100.129</c:v>
                </c:pt>
                <c:pt idx="1901">
                  <c:v>100.199</c:v>
                </c:pt>
                <c:pt idx="1902">
                  <c:v>100.26300000000001</c:v>
                </c:pt>
                <c:pt idx="1903">
                  <c:v>100.346</c:v>
                </c:pt>
                <c:pt idx="1904">
                  <c:v>100.462</c:v>
                </c:pt>
                <c:pt idx="1905">
                  <c:v>100.589</c:v>
                </c:pt>
                <c:pt idx="1906">
                  <c:v>100.672</c:v>
                </c:pt>
                <c:pt idx="1907">
                  <c:v>100.654</c:v>
                </c:pt>
                <c:pt idx="1908">
                  <c:v>100.515</c:v>
                </c:pt>
                <c:pt idx="1909">
                  <c:v>100.282</c:v>
                </c:pt>
                <c:pt idx="1910">
                  <c:v>100.024</c:v>
                </c:pt>
                <c:pt idx="1911">
                  <c:v>99.812000000000012</c:v>
                </c:pt>
                <c:pt idx="1912">
                  <c:v>99.6965</c:v>
                </c:pt>
                <c:pt idx="1913">
                  <c:v>99.687200000000004</c:v>
                </c:pt>
                <c:pt idx="1914">
                  <c:v>99.7577</c:v>
                </c:pt>
                <c:pt idx="1915">
                  <c:v>99.861999999999995</c:v>
                </c:pt>
                <c:pt idx="1916">
                  <c:v>99.954099999999997</c:v>
                </c:pt>
                <c:pt idx="1917">
                  <c:v>100</c:v>
                </c:pt>
                <c:pt idx="1918">
                  <c:v>99.9876</c:v>
                </c:pt>
                <c:pt idx="1919">
                  <c:v>99.928200000000004</c:v>
                </c:pt>
                <c:pt idx="1920">
                  <c:v>99.856499999999983</c:v>
                </c:pt>
                <c:pt idx="1921">
                  <c:v>99.814099999999996</c:v>
                </c:pt>
                <c:pt idx="1922">
                  <c:v>99.825499999999977</c:v>
                </c:pt>
                <c:pt idx="1923">
                  <c:v>99.877899999999983</c:v>
                </c:pt>
                <c:pt idx="1924">
                  <c:v>99.922300000000007</c:v>
                </c:pt>
                <c:pt idx="1925">
                  <c:v>99.903300000000002</c:v>
                </c:pt>
                <c:pt idx="1926">
                  <c:v>99.800799999999981</c:v>
                </c:pt>
                <c:pt idx="1927">
                  <c:v>99.652599999999978</c:v>
                </c:pt>
                <c:pt idx="1928">
                  <c:v>99.537899999999993</c:v>
                </c:pt>
                <c:pt idx="1929">
                  <c:v>99.527900000000002</c:v>
                </c:pt>
                <c:pt idx="1930">
                  <c:v>99.637200000000007</c:v>
                </c:pt>
                <c:pt idx="1931">
                  <c:v>99.8078</c:v>
                </c:pt>
                <c:pt idx="1932">
                  <c:v>99.941000000000003</c:v>
                </c:pt>
                <c:pt idx="1933">
                  <c:v>99.957700000000003</c:v>
                </c:pt>
                <c:pt idx="1934">
                  <c:v>99.847800000000007</c:v>
                </c:pt>
                <c:pt idx="1935">
                  <c:v>99.675099999999844</c:v>
                </c:pt>
                <c:pt idx="1936">
                  <c:v>99.533500000000004</c:v>
                </c:pt>
                <c:pt idx="1937">
                  <c:v>99.486199999999997</c:v>
                </c:pt>
                <c:pt idx="1938">
                  <c:v>99.527500000000003</c:v>
                </c:pt>
                <c:pt idx="1939">
                  <c:v>99.593400000000003</c:v>
                </c:pt>
                <c:pt idx="1940">
                  <c:v>99.610900000000001</c:v>
                </c:pt>
                <c:pt idx="1941">
                  <c:v>99.552399999999977</c:v>
                </c:pt>
                <c:pt idx="1942">
                  <c:v>99.461100000000002</c:v>
                </c:pt>
                <c:pt idx="1943">
                  <c:v>99.426900000000003</c:v>
                </c:pt>
                <c:pt idx="1944">
                  <c:v>99.528000000000006</c:v>
                </c:pt>
                <c:pt idx="1945">
                  <c:v>99.7744</c:v>
                </c:pt>
                <c:pt idx="1946">
                  <c:v>100.092</c:v>
                </c:pt>
                <c:pt idx="1947">
                  <c:v>100.358</c:v>
                </c:pt>
                <c:pt idx="1948">
                  <c:v>100.465</c:v>
                </c:pt>
                <c:pt idx="1949">
                  <c:v>100.38</c:v>
                </c:pt>
                <c:pt idx="1950">
                  <c:v>100.15600000000001</c:v>
                </c:pt>
                <c:pt idx="1951">
                  <c:v>99.893600000000006</c:v>
                </c:pt>
                <c:pt idx="1952">
                  <c:v>99.682499999999948</c:v>
                </c:pt>
                <c:pt idx="1953">
                  <c:v>99.558999999999983</c:v>
                </c:pt>
                <c:pt idx="1954">
                  <c:v>99.503600000000006</c:v>
                </c:pt>
                <c:pt idx="1955">
                  <c:v>99.473699999999994</c:v>
                </c:pt>
                <c:pt idx="1956">
                  <c:v>99.441900000000004</c:v>
                </c:pt>
                <c:pt idx="1957">
                  <c:v>99.412899999999993</c:v>
                </c:pt>
                <c:pt idx="1958">
                  <c:v>99.409599999999998</c:v>
                </c:pt>
                <c:pt idx="1959">
                  <c:v>99.445499999999996</c:v>
                </c:pt>
                <c:pt idx="1960">
                  <c:v>99.5077</c:v>
                </c:pt>
                <c:pt idx="1961">
                  <c:v>99.563599999999994</c:v>
                </c:pt>
                <c:pt idx="1962">
                  <c:v>99.587100000000007</c:v>
                </c:pt>
                <c:pt idx="1963">
                  <c:v>99.582399999999978</c:v>
                </c:pt>
                <c:pt idx="1964">
                  <c:v>99.584900000000005</c:v>
                </c:pt>
                <c:pt idx="1965">
                  <c:v>99.637799999999999</c:v>
                </c:pt>
                <c:pt idx="1966">
                  <c:v>99.759799999999998</c:v>
                </c:pt>
                <c:pt idx="1967">
                  <c:v>99.926500000000004</c:v>
                </c:pt>
                <c:pt idx="1968">
                  <c:v>100.07899999999999</c:v>
                </c:pt>
                <c:pt idx="1969">
                  <c:v>100.15300000000001</c:v>
                </c:pt>
                <c:pt idx="1970">
                  <c:v>100.119</c:v>
                </c:pt>
                <c:pt idx="1971">
                  <c:v>99.993099999999998</c:v>
                </c:pt>
                <c:pt idx="1972">
                  <c:v>99.830600000000004</c:v>
                </c:pt>
                <c:pt idx="1973">
                  <c:v>99.68559999999998</c:v>
                </c:pt>
                <c:pt idx="1974">
                  <c:v>99.579599999999999</c:v>
                </c:pt>
                <c:pt idx="1975">
                  <c:v>99.493899999999996</c:v>
                </c:pt>
                <c:pt idx="1976">
                  <c:v>99.3917</c:v>
                </c:pt>
                <c:pt idx="1977">
                  <c:v>99.252099999999999</c:v>
                </c:pt>
                <c:pt idx="1978">
                  <c:v>99.093100000000007</c:v>
                </c:pt>
                <c:pt idx="1979">
                  <c:v>98.971100000000007</c:v>
                </c:pt>
                <c:pt idx="1980">
                  <c:v>98.953800000000001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24496"/>
        <c:axId val="379929984"/>
      </c:scatterChart>
      <c:valAx>
        <c:axId val="379924496"/>
        <c:scaling>
          <c:orientation val="maxMin"/>
          <c:max val="4000"/>
          <c:min val="4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Wavenumber (cm</a:t>
                </a:r>
                <a:r>
                  <a:rPr lang="en-US" baseline="30000"/>
                  <a:t>-1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9929984"/>
        <c:crosses val="autoZero"/>
        <c:crossBetween val="midCat"/>
        <c:majorUnit val="400"/>
      </c:valAx>
      <c:valAx>
        <c:axId val="379929984"/>
        <c:scaling>
          <c:orientation val="minMax"/>
          <c:max val="1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Transmittance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79924496"/>
        <c:crosses val="max"/>
        <c:crossBetween val="midCat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768823776835588"/>
          <c:y val="0.322135455355816"/>
          <c:w val="0.218355710343899"/>
          <c:h val="0.47931680679745498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9.5187190142898795E-2"/>
          <c:y val="3.2365524715138497E-2"/>
          <c:w val="0.77706102440413105"/>
          <c:h val="0.865732171379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'[CLU-13-296 (DSC -results).xls]PEG  Alone (Sample  4)'!$B$3</c:f>
              <c:strCache>
                <c:ptCount val="1"/>
                <c:pt idx="0">
                  <c:v>PEG alone before electrospinning</c:v>
                </c:pt>
              </c:strCache>
            </c:strRef>
          </c:tx>
          <c:spPr>
            <a:ln w="19050">
              <a:solidFill>
                <a:srgbClr val="C00000"/>
              </a:solidFill>
              <a:prstDash val="dash"/>
            </a:ln>
          </c:spPr>
          <c:marker>
            <c:symbol val="none"/>
          </c:marker>
          <c:xVal>
            <c:numRef>
              <c:f>'[CLU-13-296 (DSC -results).xls]PEG  Alone (Sample  4)'!$A$4:$A$1023</c:f>
              <c:numCache>
                <c:formatCode>General</c:formatCode>
                <c:ptCount val="1020"/>
                <c:pt idx="0">
                  <c:v>27.55</c:v>
                </c:pt>
                <c:pt idx="1">
                  <c:v>27.55</c:v>
                </c:pt>
                <c:pt idx="2">
                  <c:v>27.55</c:v>
                </c:pt>
                <c:pt idx="3">
                  <c:v>27.55</c:v>
                </c:pt>
                <c:pt idx="4">
                  <c:v>27.55</c:v>
                </c:pt>
                <c:pt idx="5">
                  <c:v>27.55</c:v>
                </c:pt>
                <c:pt idx="6">
                  <c:v>27.63</c:v>
                </c:pt>
                <c:pt idx="7">
                  <c:v>27.78</c:v>
                </c:pt>
                <c:pt idx="8">
                  <c:v>27.95</c:v>
                </c:pt>
                <c:pt idx="9">
                  <c:v>28.13</c:v>
                </c:pt>
                <c:pt idx="10">
                  <c:v>28.3</c:v>
                </c:pt>
                <c:pt idx="11">
                  <c:v>28.48</c:v>
                </c:pt>
                <c:pt idx="12">
                  <c:v>28.65</c:v>
                </c:pt>
                <c:pt idx="13">
                  <c:v>28.83</c:v>
                </c:pt>
                <c:pt idx="14">
                  <c:v>29.02</c:v>
                </c:pt>
                <c:pt idx="15">
                  <c:v>29.2</c:v>
                </c:pt>
                <c:pt idx="16">
                  <c:v>29.38</c:v>
                </c:pt>
                <c:pt idx="17">
                  <c:v>29.57</c:v>
                </c:pt>
                <c:pt idx="18">
                  <c:v>29.75</c:v>
                </c:pt>
                <c:pt idx="19">
                  <c:v>29.93</c:v>
                </c:pt>
                <c:pt idx="20">
                  <c:v>30.12</c:v>
                </c:pt>
                <c:pt idx="21">
                  <c:v>30.3</c:v>
                </c:pt>
                <c:pt idx="22">
                  <c:v>30.48</c:v>
                </c:pt>
                <c:pt idx="23">
                  <c:v>30.66</c:v>
                </c:pt>
                <c:pt idx="24">
                  <c:v>30.83</c:v>
                </c:pt>
                <c:pt idx="25">
                  <c:v>31.01</c:v>
                </c:pt>
                <c:pt idx="26">
                  <c:v>31.18</c:v>
                </c:pt>
                <c:pt idx="27">
                  <c:v>31.36</c:v>
                </c:pt>
                <c:pt idx="28">
                  <c:v>31.53</c:v>
                </c:pt>
                <c:pt idx="29">
                  <c:v>31.69</c:v>
                </c:pt>
                <c:pt idx="30">
                  <c:v>31.86</c:v>
                </c:pt>
                <c:pt idx="31">
                  <c:v>32.03</c:v>
                </c:pt>
                <c:pt idx="32">
                  <c:v>32.19</c:v>
                </c:pt>
                <c:pt idx="33">
                  <c:v>32.36</c:v>
                </c:pt>
                <c:pt idx="34">
                  <c:v>32.53</c:v>
                </c:pt>
                <c:pt idx="35">
                  <c:v>32.69</c:v>
                </c:pt>
                <c:pt idx="36">
                  <c:v>32.85</c:v>
                </c:pt>
                <c:pt idx="37">
                  <c:v>33.020000000000003</c:v>
                </c:pt>
                <c:pt idx="38">
                  <c:v>33.18</c:v>
                </c:pt>
                <c:pt idx="39">
                  <c:v>33.35</c:v>
                </c:pt>
                <c:pt idx="40">
                  <c:v>33.520000000000003</c:v>
                </c:pt>
                <c:pt idx="41">
                  <c:v>33.68</c:v>
                </c:pt>
                <c:pt idx="42">
                  <c:v>33.85</c:v>
                </c:pt>
                <c:pt idx="43">
                  <c:v>34.01</c:v>
                </c:pt>
                <c:pt idx="44">
                  <c:v>34.18</c:v>
                </c:pt>
                <c:pt idx="45">
                  <c:v>34.340000000000003</c:v>
                </c:pt>
                <c:pt idx="46">
                  <c:v>34.51</c:v>
                </c:pt>
                <c:pt idx="47">
                  <c:v>34.67</c:v>
                </c:pt>
                <c:pt idx="48">
                  <c:v>34.840000000000003</c:v>
                </c:pt>
                <c:pt idx="49">
                  <c:v>35.01</c:v>
                </c:pt>
                <c:pt idx="50">
                  <c:v>35.17</c:v>
                </c:pt>
                <c:pt idx="51">
                  <c:v>35.340000000000003</c:v>
                </c:pt>
                <c:pt idx="52">
                  <c:v>35.51</c:v>
                </c:pt>
                <c:pt idx="53">
                  <c:v>35.67</c:v>
                </c:pt>
                <c:pt idx="54">
                  <c:v>35.840000000000003</c:v>
                </c:pt>
                <c:pt idx="55">
                  <c:v>36</c:v>
                </c:pt>
                <c:pt idx="56">
                  <c:v>36.17</c:v>
                </c:pt>
                <c:pt idx="57">
                  <c:v>36.340000000000003</c:v>
                </c:pt>
                <c:pt idx="58">
                  <c:v>36.5</c:v>
                </c:pt>
                <c:pt idx="59">
                  <c:v>36.67</c:v>
                </c:pt>
                <c:pt idx="60">
                  <c:v>36.840000000000003</c:v>
                </c:pt>
                <c:pt idx="61">
                  <c:v>37.01</c:v>
                </c:pt>
                <c:pt idx="62">
                  <c:v>37.17</c:v>
                </c:pt>
                <c:pt idx="63">
                  <c:v>37.340000000000003</c:v>
                </c:pt>
                <c:pt idx="64">
                  <c:v>37.51</c:v>
                </c:pt>
                <c:pt idx="65">
                  <c:v>37.67</c:v>
                </c:pt>
                <c:pt idx="66">
                  <c:v>37.840000000000003</c:v>
                </c:pt>
                <c:pt idx="67">
                  <c:v>38.01</c:v>
                </c:pt>
                <c:pt idx="68">
                  <c:v>38.17</c:v>
                </c:pt>
                <c:pt idx="69">
                  <c:v>38.340000000000003</c:v>
                </c:pt>
                <c:pt idx="70">
                  <c:v>38.51</c:v>
                </c:pt>
                <c:pt idx="71">
                  <c:v>38.67</c:v>
                </c:pt>
                <c:pt idx="72">
                  <c:v>38.840000000000003</c:v>
                </c:pt>
                <c:pt idx="73">
                  <c:v>39.01</c:v>
                </c:pt>
                <c:pt idx="74">
                  <c:v>39.18</c:v>
                </c:pt>
                <c:pt idx="75">
                  <c:v>39.340000000000003</c:v>
                </c:pt>
                <c:pt idx="76">
                  <c:v>39.51</c:v>
                </c:pt>
                <c:pt idx="77">
                  <c:v>39.68</c:v>
                </c:pt>
                <c:pt idx="78">
                  <c:v>39.85</c:v>
                </c:pt>
                <c:pt idx="79">
                  <c:v>40.01</c:v>
                </c:pt>
                <c:pt idx="80">
                  <c:v>40.18</c:v>
                </c:pt>
                <c:pt idx="81">
                  <c:v>40.340000000000003</c:v>
                </c:pt>
                <c:pt idx="82">
                  <c:v>40.51</c:v>
                </c:pt>
                <c:pt idx="83">
                  <c:v>40.68</c:v>
                </c:pt>
                <c:pt idx="84">
                  <c:v>40.840000000000003</c:v>
                </c:pt>
                <c:pt idx="85">
                  <c:v>41.01</c:v>
                </c:pt>
                <c:pt idx="86">
                  <c:v>41.18</c:v>
                </c:pt>
                <c:pt idx="87">
                  <c:v>41.34</c:v>
                </c:pt>
                <c:pt idx="88">
                  <c:v>41.51</c:v>
                </c:pt>
                <c:pt idx="89">
                  <c:v>41.68</c:v>
                </c:pt>
                <c:pt idx="90">
                  <c:v>41.84</c:v>
                </c:pt>
                <c:pt idx="91">
                  <c:v>42.01</c:v>
                </c:pt>
                <c:pt idx="92">
                  <c:v>42.18</c:v>
                </c:pt>
                <c:pt idx="93">
                  <c:v>42.34</c:v>
                </c:pt>
                <c:pt idx="94">
                  <c:v>42.51</c:v>
                </c:pt>
                <c:pt idx="95">
                  <c:v>42.68</c:v>
                </c:pt>
                <c:pt idx="96">
                  <c:v>42.84</c:v>
                </c:pt>
                <c:pt idx="97">
                  <c:v>43.01</c:v>
                </c:pt>
                <c:pt idx="98">
                  <c:v>43.18</c:v>
                </c:pt>
                <c:pt idx="99">
                  <c:v>43.34</c:v>
                </c:pt>
                <c:pt idx="100">
                  <c:v>43.51</c:v>
                </c:pt>
                <c:pt idx="101">
                  <c:v>43.68</c:v>
                </c:pt>
                <c:pt idx="102">
                  <c:v>43.84</c:v>
                </c:pt>
                <c:pt idx="103">
                  <c:v>44.01</c:v>
                </c:pt>
                <c:pt idx="104">
                  <c:v>44.18</c:v>
                </c:pt>
                <c:pt idx="105">
                  <c:v>44.34</c:v>
                </c:pt>
                <c:pt idx="106">
                  <c:v>44.51</c:v>
                </c:pt>
                <c:pt idx="107">
                  <c:v>44.68</c:v>
                </c:pt>
                <c:pt idx="108">
                  <c:v>44.84</c:v>
                </c:pt>
                <c:pt idx="109">
                  <c:v>45.01</c:v>
                </c:pt>
                <c:pt idx="110">
                  <c:v>45.18</c:v>
                </c:pt>
                <c:pt idx="111">
                  <c:v>45.34</c:v>
                </c:pt>
                <c:pt idx="112">
                  <c:v>45.51</c:v>
                </c:pt>
                <c:pt idx="113">
                  <c:v>45.68</c:v>
                </c:pt>
                <c:pt idx="114">
                  <c:v>45.84</c:v>
                </c:pt>
                <c:pt idx="115">
                  <c:v>46.01</c:v>
                </c:pt>
                <c:pt idx="116">
                  <c:v>46.18</c:v>
                </c:pt>
                <c:pt idx="117">
                  <c:v>46.34</c:v>
                </c:pt>
                <c:pt idx="118">
                  <c:v>46.51</c:v>
                </c:pt>
                <c:pt idx="119">
                  <c:v>46.68</c:v>
                </c:pt>
                <c:pt idx="120">
                  <c:v>46.84</c:v>
                </c:pt>
                <c:pt idx="121">
                  <c:v>47.01</c:v>
                </c:pt>
                <c:pt idx="122">
                  <c:v>47.18</c:v>
                </c:pt>
                <c:pt idx="123">
                  <c:v>47.34</c:v>
                </c:pt>
                <c:pt idx="124">
                  <c:v>47.51</c:v>
                </c:pt>
                <c:pt idx="125">
                  <c:v>47.68</c:v>
                </c:pt>
                <c:pt idx="126">
                  <c:v>47.85</c:v>
                </c:pt>
                <c:pt idx="127">
                  <c:v>48.01</c:v>
                </c:pt>
                <c:pt idx="128">
                  <c:v>48.18</c:v>
                </c:pt>
                <c:pt idx="129">
                  <c:v>48.34</c:v>
                </c:pt>
                <c:pt idx="130">
                  <c:v>48.51</c:v>
                </c:pt>
                <c:pt idx="131">
                  <c:v>48.68</c:v>
                </c:pt>
                <c:pt idx="132">
                  <c:v>48.84</c:v>
                </c:pt>
                <c:pt idx="133">
                  <c:v>49.01</c:v>
                </c:pt>
                <c:pt idx="134">
                  <c:v>49.18</c:v>
                </c:pt>
                <c:pt idx="135">
                  <c:v>49.34</c:v>
                </c:pt>
                <c:pt idx="136">
                  <c:v>49.51</c:v>
                </c:pt>
                <c:pt idx="137">
                  <c:v>49.68</c:v>
                </c:pt>
                <c:pt idx="138">
                  <c:v>49.84</c:v>
                </c:pt>
                <c:pt idx="139">
                  <c:v>50.01</c:v>
                </c:pt>
                <c:pt idx="140">
                  <c:v>50.18</c:v>
                </c:pt>
                <c:pt idx="141">
                  <c:v>50.34</c:v>
                </c:pt>
                <c:pt idx="142">
                  <c:v>50.51</c:v>
                </c:pt>
                <c:pt idx="143">
                  <c:v>50.68</c:v>
                </c:pt>
                <c:pt idx="144">
                  <c:v>50.84</c:v>
                </c:pt>
                <c:pt idx="145">
                  <c:v>51.01</c:v>
                </c:pt>
                <c:pt idx="146">
                  <c:v>51.18</c:v>
                </c:pt>
                <c:pt idx="147">
                  <c:v>51.34</c:v>
                </c:pt>
                <c:pt idx="148">
                  <c:v>51.51</c:v>
                </c:pt>
                <c:pt idx="149">
                  <c:v>51.68</c:v>
                </c:pt>
                <c:pt idx="150">
                  <c:v>51.85</c:v>
                </c:pt>
                <c:pt idx="151">
                  <c:v>52.01</c:v>
                </c:pt>
                <c:pt idx="152">
                  <c:v>52.18</c:v>
                </c:pt>
                <c:pt idx="153">
                  <c:v>52.34</c:v>
                </c:pt>
                <c:pt idx="154">
                  <c:v>52.51</c:v>
                </c:pt>
                <c:pt idx="155">
                  <c:v>52.68</c:v>
                </c:pt>
                <c:pt idx="156">
                  <c:v>52.85</c:v>
                </c:pt>
                <c:pt idx="157">
                  <c:v>53.01</c:v>
                </c:pt>
                <c:pt idx="158">
                  <c:v>53.18</c:v>
                </c:pt>
                <c:pt idx="159">
                  <c:v>53.34</c:v>
                </c:pt>
                <c:pt idx="160">
                  <c:v>53.51</c:v>
                </c:pt>
                <c:pt idx="161">
                  <c:v>53.68</c:v>
                </c:pt>
                <c:pt idx="162">
                  <c:v>53.85</c:v>
                </c:pt>
                <c:pt idx="163">
                  <c:v>54.01</c:v>
                </c:pt>
                <c:pt idx="164">
                  <c:v>54.18</c:v>
                </c:pt>
                <c:pt idx="165">
                  <c:v>54.35</c:v>
                </c:pt>
                <c:pt idx="166">
                  <c:v>54.51</c:v>
                </c:pt>
                <c:pt idx="167">
                  <c:v>54.68</c:v>
                </c:pt>
                <c:pt idx="168">
                  <c:v>54.85</c:v>
                </c:pt>
                <c:pt idx="169">
                  <c:v>55.01</c:v>
                </c:pt>
                <c:pt idx="170">
                  <c:v>55.18</c:v>
                </c:pt>
                <c:pt idx="171">
                  <c:v>55.35</c:v>
                </c:pt>
                <c:pt idx="172">
                  <c:v>55.51</c:v>
                </c:pt>
                <c:pt idx="173">
                  <c:v>55.67</c:v>
                </c:pt>
                <c:pt idx="174">
                  <c:v>55.84</c:v>
                </c:pt>
                <c:pt idx="175">
                  <c:v>56</c:v>
                </c:pt>
                <c:pt idx="176">
                  <c:v>56.17</c:v>
                </c:pt>
                <c:pt idx="177">
                  <c:v>56.33</c:v>
                </c:pt>
                <c:pt idx="178">
                  <c:v>56.5</c:v>
                </c:pt>
                <c:pt idx="179">
                  <c:v>56.67</c:v>
                </c:pt>
                <c:pt idx="180">
                  <c:v>56.84</c:v>
                </c:pt>
                <c:pt idx="181">
                  <c:v>57</c:v>
                </c:pt>
                <c:pt idx="182">
                  <c:v>57.17</c:v>
                </c:pt>
                <c:pt idx="183">
                  <c:v>57.33</c:v>
                </c:pt>
                <c:pt idx="184">
                  <c:v>57.5</c:v>
                </c:pt>
                <c:pt idx="185">
                  <c:v>57.67</c:v>
                </c:pt>
                <c:pt idx="186">
                  <c:v>57.84</c:v>
                </c:pt>
                <c:pt idx="187">
                  <c:v>58</c:v>
                </c:pt>
                <c:pt idx="188">
                  <c:v>58.17</c:v>
                </c:pt>
                <c:pt idx="189">
                  <c:v>58.33</c:v>
                </c:pt>
                <c:pt idx="190">
                  <c:v>58.5</c:v>
                </c:pt>
                <c:pt idx="191">
                  <c:v>58.67</c:v>
                </c:pt>
                <c:pt idx="192">
                  <c:v>58.84</c:v>
                </c:pt>
                <c:pt idx="193">
                  <c:v>59</c:v>
                </c:pt>
                <c:pt idx="194">
                  <c:v>59.17</c:v>
                </c:pt>
                <c:pt idx="195">
                  <c:v>59.33</c:v>
                </c:pt>
                <c:pt idx="196">
                  <c:v>59.49</c:v>
                </c:pt>
                <c:pt idx="197">
                  <c:v>59.66</c:v>
                </c:pt>
                <c:pt idx="198">
                  <c:v>59.83</c:v>
                </c:pt>
                <c:pt idx="199">
                  <c:v>59.99</c:v>
                </c:pt>
                <c:pt idx="200">
                  <c:v>60.16</c:v>
                </c:pt>
                <c:pt idx="201">
                  <c:v>60.32</c:v>
                </c:pt>
                <c:pt idx="202">
                  <c:v>60.48</c:v>
                </c:pt>
                <c:pt idx="203">
                  <c:v>60.65</c:v>
                </c:pt>
                <c:pt idx="204">
                  <c:v>60.82</c:v>
                </c:pt>
                <c:pt idx="205">
                  <c:v>60.97</c:v>
                </c:pt>
                <c:pt idx="206">
                  <c:v>61.14</c:v>
                </c:pt>
                <c:pt idx="207">
                  <c:v>61.31</c:v>
                </c:pt>
                <c:pt idx="208">
                  <c:v>61.46</c:v>
                </c:pt>
                <c:pt idx="209">
                  <c:v>61.63</c:v>
                </c:pt>
                <c:pt idx="210">
                  <c:v>61.79</c:v>
                </c:pt>
                <c:pt idx="211">
                  <c:v>61.95</c:v>
                </c:pt>
                <c:pt idx="212">
                  <c:v>62.11</c:v>
                </c:pt>
                <c:pt idx="213">
                  <c:v>62.28</c:v>
                </c:pt>
                <c:pt idx="214">
                  <c:v>62.43</c:v>
                </c:pt>
                <c:pt idx="215">
                  <c:v>62.6</c:v>
                </c:pt>
                <c:pt idx="216">
                  <c:v>62.76</c:v>
                </c:pt>
                <c:pt idx="217">
                  <c:v>62.91</c:v>
                </c:pt>
                <c:pt idx="218">
                  <c:v>63.07</c:v>
                </c:pt>
                <c:pt idx="219">
                  <c:v>63.24</c:v>
                </c:pt>
                <c:pt idx="220">
                  <c:v>63.39</c:v>
                </c:pt>
                <c:pt idx="221">
                  <c:v>63.55</c:v>
                </c:pt>
                <c:pt idx="222">
                  <c:v>63.71</c:v>
                </c:pt>
                <c:pt idx="223">
                  <c:v>63.85</c:v>
                </c:pt>
                <c:pt idx="224">
                  <c:v>64.010000000000005</c:v>
                </c:pt>
                <c:pt idx="225">
                  <c:v>64.169999999999973</c:v>
                </c:pt>
                <c:pt idx="226">
                  <c:v>64.31</c:v>
                </c:pt>
                <c:pt idx="227">
                  <c:v>64.47</c:v>
                </c:pt>
                <c:pt idx="228">
                  <c:v>64.62</c:v>
                </c:pt>
                <c:pt idx="229">
                  <c:v>64.77</c:v>
                </c:pt>
                <c:pt idx="230">
                  <c:v>64.92</c:v>
                </c:pt>
                <c:pt idx="231">
                  <c:v>65.069999999999993</c:v>
                </c:pt>
                <c:pt idx="232">
                  <c:v>65.23</c:v>
                </c:pt>
                <c:pt idx="233">
                  <c:v>65.37</c:v>
                </c:pt>
                <c:pt idx="234">
                  <c:v>65.52</c:v>
                </c:pt>
                <c:pt idx="235">
                  <c:v>65.66</c:v>
                </c:pt>
                <c:pt idx="236">
                  <c:v>65.81</c:v>
                </c:pt>
                <c:pt idx="237">
                  <c:v>65.95</c:v>
                </c:pt>
                <c:pt idx="238">
                  <c:v>66.099999999999994</c:v>
                </c:pt>
                <c:pt idx="239">
                  <c:v>66.25</c:v>
                </c:pt>
                <c:pt idx="240">
                  <c:v>66.400000000000006</c:v>
                </c:pt>
                <c:pt idx="241">
                  <c:v>66.540000000000006</c:v>
                </c:pt>
                <c:pt idx="242">
                  <c:v>66.69</c:v>
                </c:pt>
                <c:pt idx="243">
                  <c:v>66.84</c:v>
                </c:pt>
                <c:pt idx="244">
                  <c:v>66.98</c:v>
                </c:pt>
                <c:pt idx="245">
                  <c:v>67.13</c:v>
                </c:pt>
                <c:pt idx="246">
                  <c:v>67.3</c:v>
                </c:pt>
                <c:pt idx="247">
                  <c:v>67.45</c:v>
                </c:pt>
                <c:pt idx="248">
                  <c:v>67.63</c:v>
                </c:pt>
                <c:pt idx="249">
                  <c:v>67.81</c:v>
                </c:pt>
                <c:pt idx="250">
                  <c:v>68</c:v>
                </c:pt>
                <c:pt idx="251">
                  <c:v>68.239999999999995</c:v>
                </c:pt>
                <c:pt idx="252">
                  <c:v>68.489999999999995</c:v>
                </c:pt>
                <c:pt idx="253">
                  <c:v>68.73</c:v>
                </c:pt>
                <c:pt idx="254">
                  <c:v>68.959999999999994</c:v>
                </c:pt>
                <c:pt idx="255">
                  <c:v>69.179999999999978</c:v>
                </c:pt>
                <c:pt idx="256">
                  <c:v>69.38</c:v>
                </c:pt>
                <c:pt idx="257">
                  <c:v>69.58</c:v>
                </c:pt>
                <c:pt idx="258">
                  <c:v>69.77</c:v>
                </c:pt>
                <c:pt idx="259">
                  <c:v>69.95</c:v>
                </c:pt>
                <c:pt idx="260">
                  <c:v>70.13</c:v>
                </c:pt>
                <c:pt idx="261">
                  <c:v>70.31</c:v>
                </c:pt>
                <c:pt idx="262">
                  <c:v>70.48</c:v>
                </c:pt>
                <c:pt idx="263">
                  <c:v>70.66</c:v>
                </c:pt>
                <c:pt idx="264">
                  <c:v>70.83</c:v>
                </c:pt>
                <c:pt idx="265">
                  <c:v>71</c:v>
                </c:pt>
                <c:pt idx="266">
                  <c:v>71.169999999999973</c:v>
                </c:pt>
                <c:pt idx="267">
                  <c:v>71.34</c:v>
                </c:pt>
                <c:pt idx="268">
                  <c:v>71.5</c:v>
                </c:pt>
                <c:pt idx="269">
                  <c:v>71.679999999999978</c:v>
                </c:pt>
                <c:pt idx="270">
                  <c:v>71.849999999999994</c:v>
                </c:pt>
                <c:pt idx="271">
                  <c:v>72.010000000000005</c:v>
                </c:pt>
                <c:pt idx="272">
                  <c:v>72.179999999999978</c:v>
                </c:pt>
                <c:pt idx="273">
                  <c:v>72.349999999999994</c:v>
                </c:pt>
                <c:pt idx="274">
                  <c:v>72.510000000000005</c:v>
                </c:pt>
                <c:pt idx="275">
                  <c:v>72.679999999999978</c:v>
                </c:pt>
                <c:pt idx="276">
                  <c:v>72.849999999999994</c:v>
                </c:pt>
                <c:pt idx="277">
                  <c:v>73.010000000000005</c:v>
                </c:pt>
                <c:pt idx="278">
                  <c:v>73.179999999999978</c:v>
                </c:pt>
                <c:pt idx="279">
                  <c:v>73.349999999999994</c:v>
                </c:pt>
                <c:pt idx="280">
                  <c:v>73.510000000000005</c:v>
                </c:pt>
                <c:pt idx="281">
                  <c:v>73.679999999999978</c:v>
                </c:pt>
                <c:pt idx="282">
                  <c:v>73.849999999999994</c:v>
                </c:pt>
                <c:pt idx="283">
                  <c:v>74.02</c:v>
                </c:pt>
                <c:pt idx="284">
                  <c:v>74.179999999999978</c:v>
                </c:pt>
                <c:pt idx="285">
                  <c:v>74.349999999999994</c:v>
                </c:pt>
                <c:pt idx="286">
                  <c:v>74.510000000000005</c:v>
                </c:pt>
                <c:pt idx="287">
                  <c:v>74.679999999999978</c:v>
                </c:pt>
                <c:pt idx="288">
                  <c:v>74.849999999999994</c:v>
                </c:pt>
                <c:pt idx="289">
                  <c:v>75.010000000000005</c:v>
                </c:pt>
                <c:pt idx="290">
                  <c:v>75.179999999999978</c:v>
                </c:pt>
                <c:pt idx="291">
                  <c:v>75.349999999999994</c:v>
                </c:pt>
                <c:pt idx="292">
                  <c:v>75.510000000000005</c:v>
                </c:pt>
                <c:pt idx="293">
                  <c:v>75.679999999999978</c:v>
                </c:pt>
                <c:pt idx="294">
                  <c:v>75.849999999999994</c:v>
                </c:pt>
                <c:pt idx="295">
                  <c:v>76.010000000000005</c:v>
                </c:pt>
                <c:pt idx="296">
                  <c:v>76.179999999999978</c:v>
                </c:pt>
                <c:pt idx="297">
                  <c:v>76.349999999999994</c:v>
                </c:pt>
                <c:pt idx="298">
                  <c:v>76.510000000000005</c:v>
                </c:pt>
                <c:pt idx="299">
                  <c:v>76.679999999999978</c:v>
                </c:pt>
                <c:pt idx="300">
                  <c:v>76.849999999999994</c:v>
                </c:pt>
                <c:pt idx="301">
                  <c:v>77.010000000000005</c:v>
                </c:pt>
                <c:pt idx="302">
                  <c:v>77.179999999999978</c:v>
                </c:pt>
                <c:pt idx="303">
                  <c:v>77.349999999999994</c:v>
                </c:pt>
                <c:pt idx="304">
                  <c:v>77.510000000000005</c:v>
                </c:pt>
                <c:pt idx="305">
                  <c:v>77.679999999999978</c:v>
                </c:pt>
                <c:pt idx="306">
                  <c:v>77.849999999999994</c:v>
                </c:pt>
                <c:pt idx="307">
                  <c:v>78.010000000000005</c:v>
                </c:pt>
                <c:pt idx="308">
                  <c:v>78.179999999999978</c:v>
                </c:pt>
                <c:pt idx="309">
                  <c:v>78.349999999999994</c:v>
                </c:pt>
                <c:pt idx="310">
                  <c:v>78.510000000000005</c:v>
                </c:pt>
                <c:pt idx="311">
                  <c:v>78.679999999999978</c:v>
                </c:pt>
                <c:pt idx="312">
                  <c:v>78.849999999999994</c:v>
                </c:pt>
                <c:pt idx="313">
                  <c:v>79.010000000000005</c:v>
                </c:pt>
                <c:pt idx="314">
                  <c:v>79.179999999999978</c:v>
                </c:pt>
                <c:pt idx="315">
                  <c:v>79.349999999999994</c:v>
                </c:pt>
                <c:pt idx="316">
                  <c:v>79.510000000000005</c:v>
                </c:pt>
                <c:pt idx="317">
                  <c:v>79.679999999999978</c:v>
                </c:pt>
                <c:pt idx="318">
                  <c:v>79.849999999999994</c:v>
                </c:pt>
                <c:pt idx="319">
                  <c:v>80.010000000000005</c:v>
                </c:pt>
                <c:pt idx="320">
                  <c:v>80.179999999999978</c:v>
                </c:pt>
                <c:pt idx="321">
                  <c:v>80.349999999999994</c:v>
                </c:pt>
                <c:pt idx="322">
                  <c:v>80.52</c:v>
                </c:pt>
                <c:pt idx="323">
                  <c:v>80.679999999999978</c:v>
                </c:pt>
                <c:pt idx="324">
                  <c:v>80.849999999999994</c:v>
                </c:pt>
                <c:pt idx="325">
                  <c:v>81.010000000000005</c:v>
                </c:pt>
                <c:pt idx="326">
                  <c:v>81.179999999999978</c:v>
                </c:pt>
                <c:pt idx="327">
                  <c:v>81.349999999999994</c:v>
                </c:pt>
                <c:pt idx="328">
                  <c:v>81.510000000000005</c:v>
                </c:pt>
                <c:pt idx="329">
                  <c:v>81.679999999999978</c:v>
                </c:pt>
                <c:pt idx="330">
                  <c:v>81.849999999999994</c:v>
                </c:pt>
                <c:pt idx="331">
                  <c:v>82.01</c:v>
                </c:pt>
                <c:pt idx="332">
                  <c:v>82.179999999999978</c:v>
                </c:pt>
                <c:pt idx="333">
                  <c:v>82.35</c:v>
                </c:pt>
                <c:pt idx="334">
                  <c:v>82.52</c:v>
                </c:pt>
                <c:pt idx="335">
                  <c:v>82.679999999999978</c:v>
                </c:pt>
                <c:pt idx="336">
                  <c:v>82.85</c:v>
                </c:pt>
                <c:pt idx="337">
                  <c:v>83.01</c:v>
                </c:pt>
                <c:pt idx="338">
                  <c:v>83.179999999999978</c:v>
                </c:pt>
                <c:pt idx="339">
                  <c:v>83.35</c:v>
                </c:pt>
                <c:pt idx="340">
                  <c:v>83.51</c:v>
                </c:pt>
                <c:pt idx="341">
                  <c:v>83.679999999999978</c:v>
                </c:pt>
                <c:pt idx="342">
                  <c:v>83.85</c:v>
                </c:pt>
                <c:pt idx="343">
                  <c:v>84.01</c:v>
                </c:pt>
                <c:pt idx="344">
                  <c:v>84.179999999999978</c:v>
                </c:pt>
                <c:pt idx="345">
                  <c:v>84.35</c:v>
                </c:pt>
                <c:pt idx="346">
                  <c:v>84.51</c:v>
                </c:pt>
                <c:pt idx="347">
                  <c:v>84.679999999999978</c:v>
                </c:pt>
                <c:pt idx="348">
                  <c:v>84.85</c:v>
                </c:pt>
                <c:pt idx="349">
                  <c:v>85.01</c:v>
                </c:pt>
                <c:pt idx="350">
                  <c:v>85.179999999999978</c:v>
                </c:pt>
                <c:pt idx="351">
                  <c:v>85.35</c:v>
                </c:pt>
                <c:pt idx="352">
                  <c:v>85.51</c:v>
                </c:pt>
                <c:pt idx="353">
                  <c:v>85.679999999999978</c:v>
                </c:pt>
                <c:pt idx="354">
                  <c:v>85.85</c:v>
                </c:pt>
                <c:pt idx="355">
                  <c:v>86.01</c:v>
                </c:pt>
                <c:pt idx="356">
                  <c:v>86.179999999999978</c:v>
                </c:pt>
                <c:pt idx="357">
                  <c:v>86.35</c:v>
                </c:pt>
                <c:pt idx="358">
                  <c:v>86.52</c:v>
                </c:pt>
                <c:pt idx="359">
                  <c:v>86.679999999999978</c:v>
                </c:pt>
                <c:pt idx="360">
                  <c:v>86.85</c:v>
                </c:pt>
                <c:pt idx="361">
                  <c:v>87.01</c:v>
                </c:pt>
                <c:pt idx="362">
                  <c:v>87.179999999999978</c:v>
                </c:pt>
                <c:pt idx="363">
                  <c:v>87.35</c:v>
                </c:pt>
                <c:pt idx="364">
                  <c:v>87.51</c:v>
                </c:pt>
                <c:pt idx="365">
                  <c:v>87.679999999999978</c:v>
                </c:pt>
                <c:pt idx="366">
                  <c:v>87.85</c:v>
                </c:pt>
                <c:pt idx="367">
                  <c:v>88.01</c:v>
                </c:pt>
                <c:pt idx="368">
                  <c:v>88.179999999999978</c:v>
                </c:pt>
                <c:pt idx="369">
                  <c:v>88.35</c:v>
                </c:pt>
                <c:pt idx="370">
                  <c:v>88.51</c:v>
                </c:pt>
                <c:pt idx="371">
                  <c:v>88.679999999999978</c:v>
                </c:pt>
                <c:pt idx="372">
                  <c:v>88.85</c:v>
                </c:pt>
                <c:pt idx="373">
                  <c:v>89.01</c:v>
                </c:pt>
                <c:pt idx="374">
                  <c:v>89.179999999999978</c:v>
                </c:pt>
                <c:pt idx="375">
                  <c:v>89.35</c:v>
                </c:pt>
                <c:pt idx="376">
                  <c:v>89.51</c:v>
                </c:pt>
                <c:pt idx="377">
                  <c:v>89.679999999999978</c:v>
                </c:pt>
                <c:pt idx="378">
                  <c:v>89.85</c:v>
                </c:pt>
                <c:pt idx="379">
                  <c:v>90.02</c:v>
                </c:pt>
                <c:pt idx="380">
                  <c:v>90.179999999999978</c:v>
                </c:pt>
                <c:pt idx="381">
                  <c:v>90.35</c:v>
                </c:pt>
                <c:pt idx="382">
                  <c:v>90.52</c:v>
                </c:pt>
                <c:pt idx="383">
                  <c:v>90.679999999999978</c:v>
                </c:pt>
                <c:pt idx="384">
                  <c:v>90.85</c:v>
                </c:pt>
                <c:pt idx="385">
                  <c:v>91.01</c:v>
                </c:pt>
                <c:pt idx="386">
                  <c:v>91.179999999999978</c:v>
                </c:pt>
                <c:pt idx="387">
                  <c:v>91.35</c:v>
                </c:pt>
                <c:pt idx="388">
                  <c:v>91.51</c:v>
                </c:pt>
                <c:pt idx="389">
                  <c:v>91.679999999999978</c:v>
                </c:pt>
                <c:pt idx="390">
                  <c:v>91.85</c:v>
                </c:pt>
                <c:pt idx="391">
                  <c:v>92.01</c:v>
                </c:pt>
                <c:pt idx="392">
                  <c:v>92.179999999999978</c:v>
                </c:pt>
                <c:pt idx="393">
                  <c:v>92.35</c:v>
                </c:pt>
                <c:pt idx="394">
                  <c:v>92.51</c:v>
                </c:pt>
                <c:pt idx="395">
                  <c:v>92.679999999999978</c:v>
                </c:pt>
                <c:pt idx="396">
                  <c:v>92.85</c:v>
                </c:pt>
                <c:pt idx="397">
                  <c:v>93.01</c:v>
                </c:pt>
                <c:pt idx="398">
                  <c:v>93.179999999999978</c:v>
                </c:pt>
                <c:pt idx="399">
                  <c:v>93.35</c:v>
                </c:pt>
                <c:pt idx="400">
                  <c:v>93.51</c:v>
                </c:pt>
                <c:pt idx="401">
                  <c:v>93.679999999999978</c:v>
                </c:pt>
                <c:pt idx="402">
                  <c:v>93.85</c:v>
                </c:pt>
                <c:pt idx="403">
                  <c:v>94.01</c:v>
                </c:pt>
                <c:pt idx="404">
                  <c:v>94.179999999999978</c:v>
                </c:pt>
                <c:pt idx="405">
                  <c:v>94.35</c:v>
                </c:pt>
                <c:pt idx="406">
                  <c:v>94.51</c:v>
                </c:pt>
                <c:pt idx="407">
                  <c:v>94.679999999999978</c:v>
                </c:pt>
                <c:pt idx="408">
                  <c:v>94.85</c:v>
                </c:pt>
                <c:pt idx="409">
                  <c:v>95.02</c:v>
                </c:pt>
                <c:pt idx="410">
                  <c:v>95.179999999999978</c:v>
                </c:pt>
                <c:pt idx="411">
                  <c:v>95.35</c:v>
                </c:pt>
                <c:pt idx="412">
                  <c:v>95.51</c:v>
                </c:pt>
                <c:pt idx="413">
                  <c:v>95.679999999999978</c:v>
                </c:pt>
                <c:pt idx="414">
                  <c:v>95.85</c:v>
                </c:pt>
                <c:pt idx="415">
                  <c:v>96.01</c:v>
                </c:pt>
                <c:pt idx="416">
                  <c:v>96.179999999999978</c:v>
                </c:pt>
                <c:pt idx="417">
                  <c:v>96.35</c:v>
                </c:pt>
                <c:pt idx="418">
                  <c:v>96.51</c:v>
                </c:pt>
                <c:pt idx="419">
                  <c:v>96.679999999999978</c:v>
                </c:pt>
                <c:pt idx="420">
                  <c:v>96.85</c:v>
                </c:pt>
                <c:pt idx="421">
                  <c:v>97.01</c:v>
                </c:pt>
                <c:pt idx="422">
                  <c:v>97.179999999999978</c:v>
                </c:pt>
                <c:pt idx="423">
                  <c:v>97.35</c:v>
                </c:pt>
                <c:pt idx="424">
                  <c:v>97.51</c:v>
                </c:pt>
                <c:pt idx="425">
                  <c:v>97.679999999999978</c:v>
                </c:pt>
                <c:pt idx="426">
                  <c:v>97.85</c:v>
                </c:pt>
                <c:pt idx="427">
                  <c:v>98.01</c:v>
                </c:pt>
                <c:pt idx="428">
                  <c:v>98.179999999999978</c:v>
                </c:pt>
                <c:pt idx="429">
                  <c:v>98.35</c:v>
                </c:pt>
                <c:pt idx="430">
                  <c:v>98.52</c:v>
                </c:pt>
                <c:pt idx="431">
                  <c:v>98.679999999999978</c:v>
                </c:pt>
                <c:pt idx="432">
                  <c:v>98.85</c:v>
                </c:pt>
                <c:pt idx="433">
                  <c:v>99.01</c:v>
                </c:pt>
                <c:pt idx="434">
                  <c:v>99.179999999999978</c:v>
                </c:pt>
                <c:pt idx="435">
                  <c:v>99.35</c:v>
                </c:pt>
                <c:pt idx="436">
                  <c:v>99.51</c:v>
                </c:pt>
                <c:pt idx="437">
                  <c:v>99.679999999999978</c:v>
                </c:pt>
                <c:pt idx="438">
                  <c:v>99.85</c:v>
                </c:pt>
                <c:pt idx="439">
                  <c:v>100.01</c:v>
                </c:pt>
                <c:pt idx="440">
                  <c:v>100.18</c:v>
                </c:pt>
                <c:pt idx="441">
                  <c:v>100.35</c:v>
                </c:pt>
                <c:pt idx="442">
                  <c:v>100.51</c:v>
                </c:pt>
                <c:pt idx="443">
                  <c:v>100.68</c:v>
                </c:pt>
                <c:pt idx="444">
                  <c:v>100.85</c:v>
                </c:pt>
                <c:pt idx="445">
                  <c:v>101.01</c:v>
                </c:pt>
                <c:pt idx="446">
                  <c:v>101.18</c:v>
                </c:pt>
                <c:pt idx="447">
                  <c:v>101.35</c:v>
                </c:pt>
                <c:pt idx="448">
                  <c:v>101.51</c:v>
                </c:pt>
                <c:pt idx="449">
                  <c:v>101.68</c:v>
                </c:pt>
                <c:pt idx="450">
                  <c:v>101.85</c:v>
                </c:pt>
                <c:pt idx="451">
                  <c:v>102.01</c:v>
                </c:pt>
                <c:pt idx="452">
                  <c:v>102.18</c:v>
                </c:pt>
                <c:pt idx="453">
                  <c:v>102.35</c:v>
                </c:pt>
                <c:pt idx="454">
                  <c:v>102.52</c:v>
                </c:pt>
                <c:pt idx="455">
                  <c:v>102.68</c:v>
                </c:pt>
                <c:pt idx="456">
                  <c:v>102.85</c:v>
                </c:pt>
                <c:pt idx="457">
                  <c:v>103.01</c:v>
                </c:pt>
                <c:pt idx="458">
                  <c:v>103.18</c:v>
                </c:pt>
                <c:pt idx="459">
                  <c:v>103.35</c:v>
                </c:pt>
                <c:pt idx="460">
                  <c:v>103.51</c:v>
                </c:pt>
                <c:pt idx="461">
                  <c:v>103.68</c:v>
                </c:pt>
                <c:pt idx="462">
                  <c:v>103.85</c:v>
                </c:pt>
                <c:pt idx="463">
                  <c:v>104.02</c:v>
                </c:pt>
                <c:pt idx="464">
                  <c:v>104.18</c:v>
                </c:pt>
                <c:pt idx="465">
                  <c:v>104.35</c:v>
                </c:pt>
                <c:pt idx="466">
                  <c:v>104.51</c:v>
                </c:pt>
                <c:pt idx="467">
                  <c:v>104.68</c:v>
                </c:pt>
                <c:pt idx="468">
                  <c:v>104.85</c:v>
                </c:pt>
                <c:pt idx="469">
                  <c:v>105.01</c:v>
                </c:pt>
                <c:pt idx="470">
                  <c:v>105.18</c:v>
                </c:pt>
                <c:pt idx="471">
                  <c:v>105.35</c:v>
                </c:pt>
                <c:pt idx="472">
                  <c:v>105.52</c:v>
                </c:pt>
                <c:pt idx="473">
                  <c:v>105.68</c:v>
                </c:pt>
                <c:pt idx="474">
                  <c:v>105.85</c:v>
                </c:pt>
                <c:pt idx="475">
                  <c:v>106.02</c:v>
                </c:pt>
                <c:pt idx="476">
                  <c:v>106.18</c:v>
                </c:pt>
                <c:pt idx="477">
                  <c:v>106.35</c:v>
                </c:pt>
                <c:pt idx="478">
                  <c:v>106.52</c:v>
                </c:pt>
                <c:pt idx="479">
                  <c:v>106.68</c:v>
                </c:pt>
                <c:pt idx="480">
                  <c:v>106.85</c:v>
                </c:pt>
                <c:pt idx="481">
                  <c:v>107.01</c:v>
                </c:pt>
                <c:pt idx="482">
                  <c:v>107.18</c:v>
                </c:pt>
                <c:pt idx="483">
                  <c:v>107.35</c:v>
                </c:pt>
                <c:pt idx="484">
                  <c:v>107.51</c:v>
                </c:pt>
                <c:pt idx="485">
                  <c:v>107.68</c:v>
                </c:pt>
                <c:pt idx="486">
                  <c:v>107.85</c:v>
                </c:pt>
                <c:pt idx="487">
                  <c:v>108.01</c:v>
                </c:pt>
                <c:pt idx="488">
                  <c:v>108.18</c:v>
                </c:pt>
                <c:pt idx="489">
                  <c:v>108.35</c:v>
                </c:pt>
                <c:pt idx="490">
                  <c:v>108.51</c:v>
                </c:pt>
                <c:pt idx="491">
                  <c:v>108.68</c:v>
                </c:pt>
                <c:pt idx="492">
                  <c:v>108.85</c:v>
                </c:pt>
                <c:pt idx="493">
                  <c:v>109.01</c:v>
                </c:pt>
                <c:pt idx="494">
                  <c:v>109.18</c:v>
                </c:pt>
                <c:pt idx="495">
                  <c:v>109.35</c:v>
                </c:pt>
                <c:pt idx="496">
                  <c:v>109.51</c:v>
                </c:pt>
                <c:pt idx="497">
                  <c:v>109.68</c:v>
                </c:pt>
                <c:pt idx="498">
                  <c:v>109.85</c:v>
                </c:pt>
                <c:pt idx="499">
                  <c:v>110.01</c:v>
                </c:pt>
                <c:pt idx="500">
                  <c:v>110.18</c:v>
                </c:pt>
                <c:pt idx="501">
                  <c:v>110.35</c:v>
                </c:pt>
                <c:pt idx="502">
                  <c:v>110.52</c:v>
                </c:pt>
                <c:pt idx="503">
                  <c:v>110.68</c:v>
                </c:pt>
                <c:pt idx="504">
                  <c:v>110.85</c:v>
                </c:pt>
                <c:pt idx="505">
                  <c:v>111.01</c:v>
                </c:pt>
                <c:pt idx="506">
                  <c:v>111.18</c:v>
                </c:pt>
                <c:pt idx="507">
                  <c:v>111.35</c:v>
                </c:pt>
                <c:pt idx="508">
                  <c:v>111.51</c:v>
                </c:pt>
                <c:pt idx="509">
                  <c:v>111.68</c:v>
                </c:pt>
                <c:pt idx="510">
                  <c:v>111.85</c:v>
                </c:pt>
                <c:pt idx="511">
                  <c:v>112.02</c:v>
                </c:pt>
                <c:pt idx="512">
                  <c:v>112.18</c:v>
                </c:pt>
                <c:pt idx="513">
                  <c:v>112.35</c:v>
                </c:pt>
                <c:pt idx="514">
                  <c:v>112.52</c:v>
                </c:pt>
                <c:pt idx="515">
                  <c:v>112.68</c:v>
                </c:pt>
                <c:pt idx="516">
                  <c:v>112.85</c:v>
                </c:pt>
                <c:pt idx="517">
                  <c:v>113.01</c:v>
                </c:pt>
                <c:pt idx="518">
                  <c:v>113.18</c:v>
                </c:pt>
                <c:pt idx="519">
                  <c:v>113.35</c:v>
                </c:pt>
                <c:pt idx="520">
                  <c:v>113.52</c:v>
                </c:pt>
                <c:pt idx="521">
                  <c:v>113.68</c:v>
                </c:pt>
                <c:pt idx="522">
                  <c:v>113.85</c:v>
                </c:pt>
                <c:pt idx="523">
                  <c:v>114.02</c:v>
                </c:pt>
                <c:pt idx="524">
                  <c:v>114.18</c:v>
                </c:pt>
                <c:pt idx="525">
                  <c:v>114.35</c:v>
                </c:pt>
                <c:pt idx="526">
                  <c:v>114.52</c:v>
                </c:pt>
                <c:pt idx="527">
                  <c:v>114.68</c:v>
                </c:pt>
                <c:pt idx="528">
                  <c:v>114.85</c:v>
                </c:pt>
                <c:pt idx="529">
                  <c:v>115.01</c:v>
                </c:pt>
                <c:pt idx="530">
                  <c:v>115.18</c:v>
                </c:pt>
                <c:pt idx="531">
                  <c:v>115.35</c:v>
                </c:pt>
                <c:pt idx="532">
                  <c:v>115.52</c:v>
                </c:pt>
                <c:pt idx="533">
                  <c:v>115.68</c:v>
                </c:pt>
                <c:pt idx="534">
                  <c:v>115.85</c:v>
                </c:pt>
                <c:pt idx="535">
                  <c:v>116.01</c:v>
                </c:pt>
                <c:pt idx="536">
                  <c:v>116.18</c:v>
                </c:pt>
                <c:pt idx="537">
                  <c:v>116.35</c:v>
                </c:pt>
                <c:pt idx="538">
                  <c:v>116.51</c:v>
                </c:pt>
                <c:pt idx="539">
                  <c:v>116.69</c:v>
                </c:pt>
                <c:pt idx="540">
                  <c:v>116.85</c:v>
                </c:pt>
                <c:pt idx="541">
                  <c:v>117.02</c:v>
                </c:pt>
                <c:pt idx="542">
                  <c:v>117.18</c:v>
                </c:pt>
                <c:pt idx="543">
                  <c:v>117.35</c:v>
                </c:pt>
                <c:pt idx="544">
                  <c:v>117.52</c:v>
                </c:pt>
                <c:pt idx="545">
                  <c:v>117.68</c:v>
                </c:pt>
                <c:pt idx="546">
                  <c:v>117.85</c:v>
                </c:pt>
                <c:pt idx="547">
                  <c:v>118.01</c:v>
                </c:pt>
                <c:pt idx="548">
                  <c:v>118.18</c:v>
                </c:pt>
                <c:pt idx="549">
                  <c:v>118.35</c:v>
                </c:pt>
                <c:pt idx="550">
                  <c:v>118.51</c:v>
                </c:pt>
                <c:pt idx="551">
                  <c:v>118.68</c:v>
                </c:pt>
                <c:pt idx="552">
                  <c:v>118.85</c:v>
                </c:pt>
                <c:pt idx="553">
                  <c:v>119.01</c:v>
                </c:pt>
                <c:pt idx="554">
                  <c:v>119.18</c:v>
                </c:pt>
                <c:pt idx="555">
                  <c:v>119.35</c:v>
                </c:pt>
                <c:pt idx="556">
                  <c:v>119.51</c:v>
                </c:pt>
                <c:pt idx="557">
                  <c:v>119.68</c:v>
                </c:pt>
                <c:pt idx="558">
                  <c:v>119.85</c:v>
                </c:pt>
                <c:pt idx="559">
                  <c:v>120.01</c:v>
                </c:pt>
                <c:pt idx="560">
                  <c:v>120.18</c:v>
                </c:pt>
                <c:pt idx="561">
                  <c:v>120.35</c:v>
                </c:pt>
                <c:pt idx="562">
                  <c:v>120.52</c:v>
                </c:pt>
                <c:pt idx="563">
                  <c:v>120.68</c:v>
                </c:pt>
                <c:pt idx="564">
                  <c:v>120.85</c:v>
                </c:pt>
                <c:pt idx="565">
                  <c:v>121.02</c:v>
                </c:pt>
                <c:pt idx="566">
                  <c:v>121.18</c:v>
                </c:pt>
                <c:pt idx="567">
                  <c:v>121.35</c:v>
                </c:pt>
                <c:pt idx="568">
                  <c:v>121.52</c:v>
                </c:pt>
                <c:pt idx="569">
                  <c:v>121.68</c:v>
                </c:pt>
                <c:pt idx="570">
                  <c:v>121.85</c:v>
                </c:pt>
                <c:pt idx="571">
                  <c:v>122.02</c:v>
                </c:pt>
                <c:pt idx="572">
                  <c:v>122.18</c:v>
                </c:pt>
                <c:pt idx="573">
                  <c:v>122.35</c:v>
                </c:pt>
                <c:pt idx="574">
                  <c:v>122.52</c:v>
                </c:pt>
                <c:pt idx="575">
                  <c:v>122.68</c:v>
                </c:pt>
                <c:pt idx="576">
                  <c:v>122.85</c:v>
                </c:pt>
                <c:pt idx="577">
                  <c:v>123.02</c:v>
                </c:pt>
                <c:pt idx="578">
                  <c:v>123.18</c:v>
                </c:pt>
                <c:pt idx="579">
                  <c:v>123.35</c:v>
                </c:pt>
                <c:pt idx="580">
                  <c:v>123.52</c:v>
                </c:pt>
                <c:pt idx="581">
                  <c:v>123.68</c:v>
                </c:pt>
                <c:pt idx="582">
                  <c:v>123.85</c:v>
                </c:pt>
                <c:pt idx="583">
                  <c:v>124.02</c:v>
                </c:pt>
                <c:pt idx="584">
                  <c:v>124.18</c:v>
                </c:pt>
                <c:pt idx="585">
                  <c:v>124.35</c:v>
                </c:pt>
                <c:pt idx="586">
                  <c:v>124.52</c:v>
                </c:pt>
                <c:pt idx="587">
                  <c:v>124.68</c:v>
                </c:pt>
                <c:pt idx="588">
                  <c:v>124.85</c:v>
                </c:pt>
                <c:pt idx="589">
                  <c:v>125.02</c:v>
                </c:pt>
                <c:pt idx="590">
                  <c:v>125.19</c:v>
                </c:pt>
                <c:pt idx="591">
                  <c:v>125.35</c:v>
                </c:pt>
                <c:pt idx="592">
                  <c:v>125.51</c:v>
                </c:pt>
                <c:pt idx="593">
                  <c:v>125.68</c:v>
                </c:pt>
                <c:pt idx="594">
                  <c:v>125.85</c:v>
                </c:pt>
                <c:pt idx="595">
                  <c:v>126.02</c:v>
                </c:pt>
                <c:pt idx="596">
                  <c:v>126.18</c:v>
                </c:pt>
                <c:pt idx="597">
                  <c:v>126.35</c:v>
                </c:pt>
                <c:pt idx="598">
                  <c:v>126.52</c:v>
                </c:pt>
                <c:pt idx="599">
                  <c:v>126.68</c:v>
                </c:pt>
                <c:pt idx="600">
                  <c:v>126.85</c:v>
                </c:pt>
                <c:pt idx="601">
                  <c:v>127.02</c:v>
                </c:pt>
                <c:pt idx="602">
                  <c:v>127.18</c:v>
                </c:pt>
                <c:pt idx="603">
                  <c:v>127.35</c:v>
                </c:pt>
                <c:pt idx="604">
                  <c:v>127.51</c:v>
                </c:pt>
                <c:pt idx="605">
                  <c:v>127.68</c:v>
                </c:pt>
                <c:pt idx="606">
                  <c:v>127.85</c:v>
                </c:pt>
                <c:pt idx="607">
                  <c:v>128.02000000000001</c:v>
                </c:pt>
                <c:pt idx="608">
                  <c:v>128.18</c:v>
                </c:pt>
                <c:pt idx="609">
                  <c:v>128.35</c:v>
                </c:pt>
                <c:pt idx="610">
                  <c:v>128.52000000000001</c:v>
                </c:pt>
                <c:pt idx="611">
                  <c:v>128.68</c:v>
                </c:pt>
                <c:pt idx="612">
                  <c:v>128.85</c:v>
                </c:pt>
                <c:pt idx="613">
                  <c:v>129.02000000000001</c:v>
                </c:pt>
                <c:pt idx="614">
                  <c:v>129.18</c:v>
                </c:pt>
                <c:pt idx="615">
                  <c:v>129.35</c:v>
                </c:pt>
                <c:pt idx="616">
                  <c:v>129.52000000000001</c:v>
                </c:pt>
                <c:pt idx="617">
                  <c:v>129.68</c:v>
                </c:pt>
                <c:pt idx="618">
                  <c:v>129.85</c:v>
                </c:pt>
                <c:pt idx="619">
                  <c:v>130.02000000000001</c:v>
                </c:pt>
                <c:pt idx="620">
                  <c:v>130.18</c:v>
                </c:pt>
                <c:pt idx="621">
                  <c:v>130.35</c:v>
                </c:pt>
                <c:pt idx="622">
                  <c:v>130.52000000000001</c:v>
                </c:pt>
                <c:pt idx="623">
                  <c:v>130.68</c:v>
                </c:pt>
                <c:pt idx="624">
                  <c:v>130.85</c:v>
                </c:pt>
                <c:pt idx="625">
                  <c:v>131.02000000000001</c:v>
                </c:pt>
                <c:pt idx="626">
                  <c:v>131.18</c:v>
                </c:pt>
                <c:pt idx="627">
                  <c:v>131.35</c:v>
                </c:pt>
                <c:pt idx="628">
                  <c:v>131.51</c:v>
                </c:pt>
                <c:pt idx="629">
                  <c:v>131.68</c:v>
                </c:pt>
                <c:pt idx="630">
                  <c:v>131.85</c:v>
                </c:pt>
                <c:pt idx="631">
                  <c:v>132.02000000000001</c:v>
                </c:pt>
                <c:pt idx="632">
                  <c:v>132.18</c:v>
                </c:pt>
                <c:pt idx="633">
                  <c:v>132.35</c:v>
                </c:pt>
                <c:pt idx="634">
                  <c:v>132.52000000000001</c:v>
                </c:pt>
                <c:pt idx="635">
                  <c:v>132.68</c:v>
                </c:pt>
                <c:pt idx="636">
                  <c:v>132.85</c:v>
                </c:pt>
                <c:pt idx="637">
                  <c:v>133.02000000000001</c:v>
                </c:pt>
                <c:pt idx="638">
                  <c:v>133.18</c:v>
                </c:pt>
                <c:pt idx="639">
                  <c:v>133.35</c:v>
                </c:pt>
                <c:pt idx="640">
                  <c:v>133.52000000000001</c:v>
                </c:pt>
                <c:pt idx="641">
                  <c:v>133.68</c:v>
                </c:pt>
                <c:pt idx="642">
                  <c:v>133.85</c:v>
                </c:pt>
                <c:pt idx="643">
                  <c:v>134.02000000000001</c:v>
                </c:pt>
                <c:pt idx="644">
                  <c:v>134.18</c:v>
                </c:pt>
                <c:pt idx="645">
                  <c:v>134.35</c:v>
                </c:pt>
                <c:pt idx="646">
                  <c:v>134.52000000000001</c:v>
                </c:pt>
                <c:pt idx="647">
                  <c:v>134.68</c:v>
                </c:pt>
                <c:pt idx="648">
                  <c:v>134.85</c:v>
                </c:pt>
                <c:pt idx="649">
                  <c:v>135.02000000000001</c:v>
                </c:pt>
                <c:pt idx="650">
                  <c:v>135.18</c:v>
                </c:pt>
                <c:pt idx="651">
                  <c:v>135.35</c:v>
                </c:pt>
                <c:pt idx="652">
                  <c:v>135.51</c:v>
                </c:pt>
                <c:pt idx="653">
                  <c:v>135.68</c:v>
                </c:pt>
                <c:pt idx="654">
                  <c:v>135.85</c:v>
                </c:pt>
                <c:pt idx="655">
                  <c:v>136.02000000000001</c:v>
                </c:pt>
                <c:pt idx="656">
                  <c:v>136.18</c:v>
                </c:pt>
                <c:pt idx="657">
                  <c:v>136.35</c:v>
                </c:pt>
                <c:pt idx="658">
                  <c:v>136.52000000000001</c:v>
                </c:pt>
                <c:pt idx="659">
                  <c:v>136.68</c:v>
                </c:pt>
                <c:pt idx="660">
                  <c:v>136.85</c:v>
                </c:pt>
                <c:pt idx="661">
                  <c:v>137.02000000000001</c:v>
                </c:pt>
                <c:pt idx="662">
                  <c:v>137.18</c:v>
                </c:pt>
                <c:pt idx="663">
                  <c:v>137.35</c:v>
                </c:pt>
                <c:pt idx="664">
                  <c:v>137.52000000000001</c:v>
                </c:pt>
                <c:pt idx="665">
                  <c:v>137.68</c:v>
                </c:pt>
                <c:pt idx="666">
                  <c:v>137.85</c:v>
                </c:pt>
                <c:pt idx="667">
                  <c:v>138.02000000000001</c:v>
                </c:pt>
                <c:pt idx="668">
                  <c:v>138.18</c:v>
                </c:pt>
                <c:pt idx="669">
                  <c:v>138.35</c:v>
                </c:pt>
                <c:pt idx="670">
                  <c:v>138.52000000000001</c:v>
                </c:pt>
                <c:pt idx="671">
                  <c:v>138.68</c:v>
                </c:pt>
                <c:pt idx="672">
                  <c:v>138.85</c:v>
                </c:pt>
                <c:pt idx="673">
                  <c:v>139.02000000000001</c:v>
                </c:pt>
                <c:pt idx="674">
                  <c:v>139.18</c:v>
                </c:pt>
                <c:pt idx="675">
                  <c:v>139.35</c:v>
                </c:pt>
                <c:pt idx="676">
                  <c:v>139.52000000000001</c:v>
                </c:pt>
                <c:pt idx="677">
                  <c:v>139.68</c:v>
                </c:pt>
                <c:pt idx="678">
                  <c:v>139.85</c:v>
                </c:pt>
                <c:pt idx="679">
                  <c:v>140.02000000000001</c:v>
                </c:pt>
                <c:pt idx="680">
                  <c:v>140.18</c:v>
                </c:pt>
                <c:pt idx="681">
                  <c:v>140.35</c:v>
                </c:pt>
                <c:pt idx="682">
                  <c:v>140.51</c:v>
                </c:pt>
                <c:pt idx="683">
                  <c:v>140.68</c:v>
                </c:pt>
                <c:pt idx="684">
                  <c:v>140.85</c:v>
                </c:pt>
                <c:pt idx="685">
                  <c:v>141.02000000000001</c:v>
                </c:pt>
                <c:pt idx="686">
                  <c:v>141.18</c:v>
                </c:pt>
                <c:pt idx="687">
                  <c:v>141.35</c:v>
                </c:pt>
                <c:pt idx="688">
                  <c:v>141.52000000000001</c:v>
                </c:pt>
                <c:pt idx="689">
                  <c:v>141.68</c:v>
                </c:pt>
                <c:pt idx="690">
                  <c:v>141.85</c:v>
                </c:pt>
                <c:pt idx="691">
                  <c:v>142.02000000000001</c:v>
                </c:pt>
                <c:pt idx="692">
                  <c:v>142.18</c:v>
                </c:pt>
                <c:pt idx="693">
                  <c:v>142.35</c:v>
                </c:pt>
                <c:pt idx="694">
                  <c:v>142.52000000000001</c:v>
                </c:pt>
                <c:pt idx="695">
                  <c:v>142.68</c:v>
                </c:pt>
                <c:pt idx="696">
                  <c:v>142.85</c:v>
                </c:pt>
                <c:pt idx="697">
                  <c:v>143.02000000000001</c:v>
                </c:pt>
                <c:pt idx="698">
                  <c:v>143.18</c:v>
                </c:pt>
                <c:pt idx="699">
                  <c:v>143.35</c:v>
                </c:pt>
                <c:pt idx="700">
                  <c:v>143.52000000000001</c:v>
                </c:pt>
                <c:pt idx="701">
                  <c:v>143.68</c:v>
                </c:pt>
                <c:pt idx="702">
                  <c:v>143.85</c:v>
                </c:pt>
                <c:pt idx="703">
                  <c:v>144.02000000000001</c:v>
                </c:pt>
                <c:pt idx="704">
                  <c:v>144.18</c:v>
                </c:pt>
                <c:pt idx="705">
                  <c:v>144.35</c:v>
                </c:pt>
                <c:pt idx="706">
                  <c:v>144.52000000000001</c:v>
                </c:pt>
                <c:pt idx="707">
                  <c:v>144.68</c:v>
                </c:pt>
                <c:pt idx="708">
                  <c:v>144.85</c:v>
                </c:pt>
                <c:pt idx="709">
                  <c:v>145.02000000000001</c:v>
                </c:pt>
                <c:pt idx="710">
                  <c:v>145.18</c:v>
                </c:pt>
                <c:pt idx="711">
                  <c:v>145.35</c:v>
                </c:pt>
                <c:pt idx="712">
                  <c:v>145.52000000000001</c:v>
                </c:pt>
                <c:pt idx="713">
                  <c:v>145.68</c:v>
                </c:pt>
                <c:pt idx="714">
                  <c:v>145.85</c:v>
                </c:pt>
                <c:pt idx="715">
                  <c:v>146.02000000000001</c:v>
                </c:pt>
                <c:pt idx="716">
                  <c:v>146.18</c:v>
                </c:pt>
                <c:pt idx="717">
                  <c:v>146.35</c:v>
                </c:pt>
                <c:pt idx="718">
                  <c:v>146.52000000000001</c:v>
                </c:pt>
                <c:pt idx="719">
                  <c:v>146.68</c:v>
                </c:pt>
                <c:pt idx="720">
                  <c:v>146.85</c:v>
                </c:pt>
                <c:pt idx="721">
                  <c:v>147.02000000000001</c:v>
                </c:pt>
                <c:pt idx="722">
                  <c:v>147.18</c:v>
                </c:pt>
                <c:pt idx="723">
                  <c:v>147.35</c:v>
                </c:pt>
                <c:pt idx="724">
                  <c:v>147.52000000000001</c:v>
                </c:pt>
                <c:pt idx="725">
                  <c:v>147.68</c:v>
                </c:pt>
                <c:pt idx="726">
                  <c:v>147.85</c:v>
                </c:pt>
                <c:pt idx="727">
                  <c:v>148.02000000000001</c:v>
                </c:pt>
                <c:pt idx="728">
                  <c:v>148.18</c:v>
                </c:pt>
                <c:pt idx="729">
                  <c:v>148.35</c:v>
                </c:pt>
                <c:pt idx="730">
                  <c:v>148.52000000000001</c:v>
                </c:pt>
                <c:pt idx="731">
                  <c:v>148.68</c:v>
                </c:pt>
                <c:pt idx="732">
                  <c:v>148.85</c:v>
                </c:pt>
                <c:pt idx="733">
                  <c:v>149.02000000000001</c:v>
                </c:pt>
                <c:pt idx="734">
                  <c:v>149.18</c:v>
                </c:pt>
                <c:pt idx="735">
                  <c:v>149.35</c:v>
                </c:pt>
                <c:pt idx="736">
                  <c:v>149.52000000000001</c:v>
                </c:pt>
                <c:pt idx="737">
                  <c:v>149.68</c:v>
                </c:pt>
                <c:pt idx="738">
                  <c:v>149.85</c:v>
                </c:pt>
                <c:pt idx="739">
                  <c:v>150.01</c:v>
                </c:pt>
                <c:pt idx="740">
                  <c:v>150.18</c:v>
                </c:pt>
                <c:pt idx="741">
                  <c:v>150.35</c:v>
                </c:pt>
                <c:pt idx="742">
                  <c:v>150.52000000000001</c:v>
                </c:pt>
                <c:pt idx="743">
                  <c:v>150.68</c:v>
                </c:pt>
                <c:pt idx="744">
                  <c:v>150.86000000000001</c:v>
                </c:pt>
                <c:pt idx="745">
                  <c:v>151.02000000000001</c:v>
                </c:pt>
                <c:pt idx="746">
                  <c:v>151.18</c:v>
                </c:pt>
                <c:pt idx="747">
                  <c:v>151.35</c:v>
                </c:pt>
                <c:pt idx="748">
                  <c:v>151.52000000000001</c:v>
                </c:pt>
                <c:pt idx="749">
                  <c:v>151.68</c:v>
                </c:pt>
                <c:pt idx="750">
                  <c:v>151.85</c:v>
                </c:pt>
                <c:pt idx="751">
                  <c:v>152.02000000000001</c:v>
                </c:pt>
                <c:pt idx="752">
                  <c:v>152.18</c:v>
                </c:pt>
                <c:pt idx="753">
                  <c:v>152.35</c:v>
                </c:pt>
                <c:pt idx="754">
                  <c:v>152.52000000000001</c:v>
                </c:pt>
                <c:pt idx="755">
                  <c:v>152.68</c:v>
                </c:pt>
                <c:pt idx="756">
                  <c:v>152.85</c:v>
                </c:pt>
                <c:pt idx="757">
                  <c:v>153.02000000000001</c:v>
                </c:pt>
                <c:pt idx="758">
                  <c:v>153.18</c:v>
                </c:pt>
                <c:pt idx="759">
                  <c:v>153.35</c:v>
                </c:pt>
                <c:pt idx="760">
                  <c:v>153.52000000000001</c:v>
                </c:pt>
                <c:pt idx="761">
                  <c:v>153.68</c:v>
                </c:pt>
                <c:pt idx="762">
                  <c:v>153.85</c:v>
                </c:pt>
                <c:pt idx="763">
                  <c:v>154.02000000000001</c:v>
                </c:pt>
                <c:pt idx="764">
                  <c:v>154.18</c:v>
                </c:pt>
                <c:pt idx="765">
                  <c:v>154.35</c:v>
                </c:pt>
                <c:pt idx="766">
                  <c:v>154.52000000000001</c:v>
                </c:pt>
                <c:pt idx="767">
                  <c:v>154.68</c:v>
                </c:pt>
                <c:pt idx="768">
                  <c:v>154.85</c:v>
                </c:pt>
                <c:pt idx="769">
                  <c:v>155.02000000000001</c:v>
                </c:pt>
                <c:pt idx="770">
                  <c:v>155.19</c:v>
                </c:pt>
                <c:pt idx="771">
                  <c:v>155.35</c:v>
                </c:pt>
                <c:pt idx="772">
                  <c:v>155.52000000000001</c:v>
                </c:pt>
                <c:pt idx="773">
                  <c:v>155.69</c:v>
                </c:pt>
                <c:pt idx="774">
                  <c:v>155.85</c:v>
                </c:pt>
                <c:pt idx="775">
                  <c:v>156.02000000000001</c:v>
                </c:pt>
                <c:pt idx="776">
                  <c:v>156.18</c:v>
                </c:pt>
                <c:pt idx="777">
                  <c:v>156.35</c:v>
                </c:pt>
                <c:pt idx="778">
                  <c:v>156.52000000000001</c:v>
                </c:pt>
                <c:pt idx="779">
                  <c:v>156.68</c:v>
                </c:pt>
                <c:pt idx="780">
                  <c:v>156.85</c:v>
                </c:pt>
                <c:pt idx="781">
                  <c:v>157.02000000000001</c:v>
                </c:pt>
                <c:pt idx="782">
                  <c:v>157.18</c:v>
                </c:pt>
                <c:pt idx="783">
                  <c:v>157.35</c:v>
                </c:pt>
                <c:pt idx="784">
                  <c:v>157.52000000000001</c:v>
                </c:pt>
                <c:pt idx="785">
                  <c:v>157.68</c:v>
                </c:pt>
                <c:pt idx="786">
                  <c:v>157.85</c:v>
                </c:pt>
                <c:pt idx="787">
                  <c:v>158.02000000000001</c:v>
                </c:pt>
                <c:pt idx="788">
                  <c:v>158.18</c:v>
                </c:pt>
                <c:pt idx="789">
                  <c:v>158.35</c:v>
                </c:pt>
                <c:pt idx="790">
                  <c:v>158.52000000000001</c:v>
                </c:pt>
                <c:pt idx="791">
                  <c:v>158.68</c:v>
                </c:pt>
                <c:pt idx="792">
                  <c:v>158.85</c:v>
                </c:pt>
                <c:pt idx="793">
                  <c:v>159.02000000000001</c:v>
                </c:pt>
                <c:pt idx="794">
                  <c:v>159.18</c:v>
                </c:pt>
                <c:pt idx="795">
                  <c:v>159.35</c:v>
                </c:pt>
                <c:pt idx="796">
                  <c:v>159.52000000000001</c:v>
                </c:pt>
                <c:pt idx="797">
                  <c:v>159.68</c:v>
                </c:pt>
                <c:pt idx="798">
                  <c:v>159.85</c:v>
                </c:pt>
                <c:pt idx="799">
                  <c:v>160.02000000000001</c:v>
                </c:pt>
                <c:pt idx="800">
                  <c:v>160.18</c:v>
                </c:pt>
                <c:pt idx="801">
                  <c:v>160.35</c:v>
                </c:pt>
                <c:pt idx="802">
                  <c:v>160.52000000000001</c:v>
                </c:pt>
                <c:pt idx="803">
                  <c:v>160.68</c:v>
                </c:pt>
                <c:pt idx="804">
                  <c:v>160.85</c:v>
                </c:pt>
                <c:pt idx="805">
                  <c:v>161.02000000000001</c:v>
                </c:pt>
                <c:pt idx="806">
                  <c:v>161.18</c:v>
                </c:pt>
                <c:pt idx="807">
                  <c:v>161.35</c:v>
                </c:pt>
                <c:pt idx="808">
                  <c:v>161.52000000000001</c:v>
                </c:pt>
                <c:pt idx="809">
                  <c:v>161.68</c:v>
                </c:pt>
                <c:pt idx="810">
                  <c:v>161.85</c:v>
                </c:pt>
                <c:pt idx="811">
                  <c:v>162.02000000000001</c:v>
                </c:pt>
                <c:pt idx="812">
                  <c:v>162.18</c:v>
                </c:pt>
                <c:pt idx="813">
                  <c:v>162.35</c:v>
                </c:pt>
                <c:pt idx="814">
                  <c:v>162.52000000000001</c:v>
                </c:pt>
                <c:pt idx="815">
                  <c:v>162.68</c:v>
                </c:pt>
                <c:pt idx="816">
                  <c:v>162.85</c:v>
                </c:pt>
                <c:pt idx="817">
                  <c:v>163.02000000000001</c:v>
                </c:pt>
                <c:pt idx="818">
                  <c:v>163.18</c:v>
                </c:pt>
                <c:pt idx="819">
                  <c:v>163.35</c:v>
                </c:pt>
                <c:pt idx="820">
                  <c:v>163.52000000000001</c:v>
                </c:pt>
                <c:pt idx="821">
                  <c:v>163.69</c:v>
                </c:pt>
                <c:pt idx="822">
                  <c:v>163.85</c:v>
                </c:pt>
                <c:pt idx="823">
                  <c:v>164.02</c:v>
                </c:pt>
                <c:pt idx="824">
                  <c:v>164.18</c:v>
                </c:pt>
                <c:pt idx="825">
                  <c:v>164.35</c:v>
                </c:pt>
                <c:pt idx="826">
                  <c:v>164.52</c:v>
                </c:pt>
                <c:pt idx="827">
                  <c:v>164.68</c:v>
                </c:pt>
                <c:pt idx="828">
                  <c:v>164.85</c:v>
                </c:pt>
                <c:pt idx="829">
                  <c:v>165.02</c:v>
                </c:pt>
                <c:pt idx="830">
                  <c:v>165.18</c:v>
                </c:pt>
                <c:pt idx="831">
                  <c:v>165.35</c:v>
                </c:pt>
                <c:pt idx="832">
                  <c:v>165.52</c:v>
                </c:pt>
                <c:pt idx="833">
                  <c:v>165.69</c:v>
                </c:pt>
                <c:pt idx="834">
                  <c:v>165.85</c:v>
                </c:pt>
                <c:pt idx="835">
                  <c:v>166.02</c:v>
                </c:pt>
                <c:pt idx="836">
                  <c:v>166.18</c:v>
                </c:pt>
                <c:pt idx="837">
                  <c:v>166.35</c:v>
                </c:pt>
                <c:pt idx="838">
                  <c:v>166.52</c:v>
                </c:pt>
                <c:pt idx="839">
                  <c:v>166.68</c:v>
                </c:pt>
                <c:pt idx="840">
                  <c:v>166.85</c:v>
                </c:pt>
                <c:pt idx="841">
                  <c:v>167.02</c:v>
                </c:pt>
                <c:pt idx="842">
                  <c:v>167.18</c:v>
                </c:pt>
                <c:pt idx="843">
                  <c:v>167.35</c:v>
                </c:pt>
                <c:pt idx="844">
                  <c:v>167.52</c:v>
                </c:pt>
                <c:pt idx="845">
                  <c:v>167.68</c:v>
                </c:pt>
                <c:pt idx="846">
                  <c:v>167.85</c:v>
                </c:pt>
                <c:pt idx="847">
                  <c:v>168.02</c:v>
                </c:pt>
                <c:pt idx="848">
                  <c:v>168.18</c:v>
                </c:pt>
                <c:pt idx="849">
                  <c:v>168.35</c:v>
                </c:pt>
                <c:pt idx="850">
                  <c:v>168.52</c:v>
                </c:pt>
                <c:pt idx="851">
                  <c:v>168.68</c:v>
                </c:pt>
                <c:pt idx="852">
                  <c:v>168.85</c:v>
                </c:pt>
                <c:pt idx="853">
                  <c:v>169.02</c:v>
                </c:pt>
                <c:pt idx="854">
                  <c:v>169.18</c:v>
                </c:pt>
                <c:pt idx="855">
                  <c:v>169.35</c:v>
                </c:pt>
                <c:pt idx="856">
                  <c:v>169.52</c:v>
                </c:pt>
                <c:pt idx="857">
                  <c:v>169.68</c:v>
                </c:pt>
                <c:pt idx="858">
                  <c:v>169.85</c:v>
                </c:pt>
                <c:pt idx="859">
                  <c:v>170.02</c:v>
                </c:pt>
                <c:pt idx="860">
                  <c:v>170.18</c:v>
                </c:pt>
                <c:pt idx="861">
                  <c:v>170.35</c:v>
                </c:pt>
                <c:pt idx="862">
                  <c:v>170.52</c:v>
                </c:pt>
                <c:pt idx="863">
                  <c:v>170.68</c:v>
                </c:pt>
                <c:pt idx="864">
                  <c:v>170.85</c:v>
                </c:pt>
                <c:pt idx="865">
                  <c:v>171.02</c:v>
                </c:pt>
                <c:pt idx="866">
                  <c:v>171.18</c:v>
                </c:pt>
                <c:pt idx="867">
                  <c:v>171.35</c:v>
                </c:pt>
                <c:pt idx="868">
                  <c:v>171.52</c:v>
                </c:pt>
                <c:pt idx="869">
                  <c:v>171.68</c:v>
                </c:pt>
                <c:pt idx="870">
                  <c:v>171.85</c:v>
                </c:pt>
                <c:pt idx="871">
                  <c:v>172.02</c:v>
                </c:pt>
                <c:pt idx="872">
                  <c:v>172.18</c:v>
                </c:pt>
                <c:pt idx="873">
                  <c:v>172.35</c:v>
                </c:pt>
                <c:pt idx="874">
                  <c:v>172.52</c:v>
                </c:pt>
                <c:pt idx="875">
                  <c:v>172.68</c:v>
                </c:pt>
                <c:pt idx="876">
                  <c:v>172.85</c:v>
                </c:pt>
                <c:pt idx="877">
                  <c:v>173.02</c:v>
                </c:pt>
                <c:pt idx="878">
                  <c:v>173.18</c:v>
                </c:pt>
                <c:pt idx="879">
                  <c:v>173.35</c:v>
                </c:pt>
                <c:pt idx="880">
                  <c:v>173.52</c:v>
                </c:pt>
                <c:pt idx="881">
                  <c:v>173.68</c:v>
                </c:pt>
                <c:pt idx="882">
                  <c:v>173.85</c:v>
                </c:pt>
                <c:pt idx="883">
                  <c:v>174.02</c:v>
                </c:pt>
                <c:pt idx="884">
                  <c:v>174.18</c:v>
                </c:pt>
                <c:pt idx="885">
                  <c:v>174.35</c:v>
                </c:pt>
                <c:pt idx="886">
                  <c:v>174.52</c:v>
                </c:pt>
                <c:pt idx="887">
                  <c:v>174.68</c:v>
                </c:pt>
                <c:pt idx="888">
                  <c:v>174.85</c:v>
                </c:pt>
                <c:pt idx="889">
                  <c:v>175.02</c:v>
                </c:pt>
                <c:pt idx="890">
                  <c:v>175.18</c:v>
                </c:pt>
                <c:pt idx="891">
                  <c:v>175.35</c:v>
                </c:pt>
                <c:pt idx="892">
                  <c:v>175.52</c:v>
                </c:pt>
                <c:pt idx="893">
                  <c:v>175.68</c:v>
                </c:pt>
                <c:pt idx="894">
                  <c:v>175.85</c:v>
                </c:pt>
                <c:pt idx="895">
                  <c:v>176.02</c:v>
                </c:pt>
                <c:pt idx="896">
                  <c:v>176.18</c:v>
                </c:pt>
                <c:pt idx="897">
                  <c:v>176.36</c:v>
                </c:pt>
                <c:pt idx="898">
                  <c:v>176.52</c:v>
                </c:pt>
                <c:pt idx="899">
                  <c:v>176.68</c:v>
                </c:pt>
                <c:pt idx="900">
                  <c:v>176.85</c:v>
                </c:pt>
                <c:pt idx="901">
                  <c:v>177.02</c:v>
                </c:pt>
                <c:pt idx="902">
                  <c:v>177.18</c:v>
                </c:pt>
                <c:pt idx="903">
                  <c:v>177.35</c:v>
                </c:pt>
                <c:pt idx="904">
                  <c:v>177.52</c:v>
                </c:pt>
                <c:pt idx="905">
                  <c:v>177.68</c:v>
                </c:pt>
                <c:pt idx="906">
                  <c:v>177.85</c:v>
                </c:pt>
                <c:pt idx="907">
                  <c:v>178.02</c:v>
                </c:pt>
                <c:pt idx="908">
                  <c:v>178.18</c:v>
                </c:pt>
                <c:pt idx="909">
                  <c:v>178.35</c:v>
                </c:pt>
                <c:pt idx="910">
                  <c:v>178.52</c:v>
                </c:pt>
                <c:pt idx="911">
                  <c:v>178.68</c:v>
                </c:pt>
                <c:pt idx="912">
                  <c:v>178.85</c:v>
                </c:pt>
                <c:pt idx="913">
                  <c:v>179.02</c:v>
                </c:pt>
                <c:pt idx="914">
                  <c:v>179.18</c:v>
                </c:pt>
                <c:pt idx="915">
                  <c:v>179.35</c:v>
                </c:pt>
                <c:pt idx="916">
                  <c:v>179.52</c:v>
                </c:pt>
                <c:pt idx="917">
                  <c:v>179.68</c:v>
                </c:pt>
                <c:pt idx="918">
                  <c:v>179.85</c:v>
                </c:pt>
                <c:pt idx="919">
                  <c:v>180.02</c:v>
                </c:pt>
                <c:pt idx="920">
                  <c:v>180.18</c:v>
                </c:pt>
                <c:pt idx="921">
                  <c:v>180.35</c:v>
                </c:pt>
                <c:pt idx="922">
                  <c:v>180.52</c:v>
                </c:pt>
                <c:pt idx="923">
                  <c:v>180.69</c:v>
                </c:pt>
                <c:pt idx="924">
                  <c:v>180.85</c:v>
                </c:pt>
                <c:pt idx="925">
                  <c:v>181.02</c:v>
                </c:pt>
                <c:pt idx="926">
                  <c:v>181.18</c:v>
                </c:pt>
                <c:pt idx="927">
                  <c:v>181.35</c:v>
                </c:pt>
                <c:pt idx="928">
                  <c:v>181.52</c:v>
                </c:pt>
                <c:pt idx="929">
                  <c:v>181.69</c:v>
                </c:pt>
                <c:pt idx="930">
                  <c:v>181.85</c:v>
                </c:pt>
                <c:pt idx="931">
                  <c:v>182.02</c:v>
                </c:pt>
                <c:pt idx="932">
                  <c:v>182.18</c:v>
                </c:pt>
                <c:pt idx="933">
                  <c:v>182.35</c:v>
                </c:pt>
                <c:pt idx="934">
                  <c:v>182.52</c:v>
                </c:pt>
                <c:pt idx="935">
                  <c:v>182.68</c:v>
                </c:pt>
                <c:pt idx="936">
                  <c:v>182.85</c:v>
                </c:pt>
                <c:pt idx="937">
                  <c:v>183.02</c:v>
                </c:pt>
                <c:pt idx="938">
                  <c:v>183.18</c:v>
                </c:pt>
                <c:pt idx="939">
                  <c:v>183.35</c:v>
                </c:pt>
                <c:pt idx="940">
                  <c:v>183.52</c:v>
                </c:pt>
                <c:pt idx="941">
                  <c:v>183.68</c:v>
                </c:pt>
                <c:pt idx="942">
                  <c:v>183.85</c:v>
                </c:pt>
                <c:pt idx="943">
                  <c:v>184.02</c:v>
                </c:pt>
                <c:pt idx="944">
                  <c:v>184.18</c:v>
                </c:pt>
                <c:pt idx="945">
                  <c:v>184.35</c:v>
                </c:pt>
                <c:pt idx="946">
                  <c:v>184.52</c:v>
                </c:pt>
                <c:pt idx="947">
                  <c:v>184.68</c:v>
                </c:pt>
                <c:pt idx="948">
                  <c:v>184.85</c:v>
                </c:pt>
                <c:pt idx="949">
                  <c:v>185.02</c:v>
                </c:pt>
                <c:pt idx="950">
                  <c:v>185.18</c:v>
                </c:pt>
                <c:pt idx="951">
                  <c:v>185.35</c:v>
                </c:pt>
                <c:pt idx="952">
                  <c:v>185.52</c:v>
                </c:pt>
                <c:pt idx="953">
                  <c:v>185.68</c:v>
                </c:pt>
                <c:pt idx="954">
                  <c:v>185.85</c:v>
                </c:pt>
                <c:pt idx="955">
                  <c:v>186.02</c:v>
                </c:pt>
                <c:pt idx="956">
                  <c:v>186.18</c:v>
                </c:pt>
                <c:pt idx="957">
                  <c:v>186.35</c:v>
                </c:pt>
                <c:pt idx="958">
                  <c:v>186.52</c:v>
                </c:pt>
                <c:pt idx="959">
                  <c:v>186.68</c:v>
                </c:pt>
                <c:pt idx="960">
                  <c:v>186.85</c:v>
                </c:pt>
                <c:pt idx="961">
                  <c:v>187.02</c:v>
                </c:pt>
                <c:pt idx="962">
                  <c:v>187.18</c:v>
                </c:pt>
                <c:pt idx="963">
                  <c:v>187.35</c:v>
                </c:pt>
                <c:pt idx="964">
                  <c:v>187.52</c:v>
                </c:pt>
                <c:pt idx="965">
                  <c:v>187.68</c:v>
                </c:pt>
                <c:pt idx="966">
                  <c:v>187.85</c:v>
                </c:pt>
                <c:pt idx="967">
                  <c:v>188.02</c:v>
                </c:pt>
                <c:pt idx="968">
                  <c:v>188.18</c:v>
                </c:pt>
                <c:pt idx="969">
                  <c:v>188.35</c:v>
                </c:pt>
                <c:pt idx="970">
                  <c:v>188.52</c:v>
                </c:pt>
                <c:pt idx="971">
                  <c:v>188.68</c:v>
                </c:pt>
                <c:pt idx="972">
                  <c:v>188.85</c:v>
                </c:pt>
                <c:pt idx="973">
                  <c:v>189.02</c:v>
                </c:pt>
                <c:pt idx="974">
                  <c:v>189.19</c:v>
                </c:pt>
                <c:pt idx="975">
                  <c:v>189.35</c:v>
                </c:pt>
                <c:pt idx="976">
                  <c:v>189.52</c:v>
                </c:pt>
                <c:pt idx="977">
                  <c:v>189.68</c:v>
                </c:pt>
                <c:pt idx="978">
                  <c:v>189.85</c:v>
                </c:pt>
                <c:pt idx="979">
                  <c:v>190.01</c:v>
                </c:pt>
                <c:pt idx="980">
                  <c:v>190.18</c:v>
                </c:pt>
                <c:pt idx="981">
                  <c:v>190.35</c:v>
                </c:pt>
                <c:pt idx="982">
                  <c:v>190.52</c:v>
                </c:pt>
                <c:pt idx="983">
                  <c:v>190.68</c:v>
                </c:pt>
                <c:pt idx="984">
                  <c:v>190.85</c:v>
                </c:pt>
                <c:pt idx="985">
                  <c:v>191.02</c:v>
                </c:pt>
                <c:pt idx="986">
                  <c:v>191.18</c:v>
                </c:pt>
                <c:pt idx="987">
                  <c:v>191.35</c:v>
                </c:pt>
                <c:pt idx="988">
                  <c:v>191.52</c:v>
                </c:pt>
                <c:pt idx="989">
                  <c:v>191.68</c:v>
                </c:pt>
                <c:pt idx="990">
                  <c:v>191.85</c:v>
                </c:pt>
                <c:pt idx="991">
                  <c:v>192.02</c:v>
                </c:pt>
                <c:pt idx="992">
                  <c:v>192.18</c:v>
                </c:pt>
                <c:pt idx="993">
                  <c:v>192.35</c:v>
                </c:pt>
                <c:pt idx="994">
                  <c:v>192.52</c:v>
                </c:pt>
                <c:pt idx="995">
                  <c:v>192.68</c:v>
                </c:pt>
                <c:pt idx="996">
                  <c:v>192.85</c:v>
                </c:pt>
                <c:pt idx="997">
                  <c:v>193.02</c:v>
                </c:pt>
                <c:pt idx="998">
                  <c:v>193.18</c:v>
                </c:pt>
                <c:pt idx="999">
                  <c:v>193.35</c:v>
                </c:pt>
                <c:pt idx="1000">
                  <c:v>193.52</c:v>
                </c:pt>
                <c:pt idx="1001">
                  <c:v>193.68</c:v>
                </c:pt>
                <c:pt idx="1002">
                  <c:v>193.85</c:v>
                </c:pt>
                <c:pt idx="1003">
                  <c:v>194.02</c:v>
                </c:pt>
                <c:pt idx="1004">
                  <c:v>194.18</c:v>
                </c:pt>
                <c:pt idx="1005">
                  <c:v>194.35</c:v>
                </c:pt>
                <c:pt idx="1006">
                  <c:v>194.52</c:v>
                </c:pt>
                <c:pt idx="1007">
                  <c:v>194.68</c:v>
                </c:pt>
                <c:pt idx="1008">
                  <c:v>194.85</c:v>
                </c:pt>
                <c:pt idx="1009">
                  <c:v>195.02</c:v>
                </c:pt>
                <c:pt idx="1010">
                  <c:v>195.18</c:v>
                </c:pt>
                <c:pt idx="1011">
                  <c:v>195.35</c:v>
                </c:pt>
                <c:pt idx="1012">
                  <c:v>195.52</c:v>
                </c:pt>
                <c:pt idx="1013">
                  <c:v>195.68</c:v>
                </c:pt>
                <c:pt idx="1014">
                  <c:v>195.85</c:v>
                </c:pt>
                <c:pt idx="1015">
                  <c:v>196.02</c:v>
                </c:pt>
                <c:pt idx="1016">
                  <c:v>196.18</c:v>
                </c:pt>
                <c:pt idx="1017">
                  <c:v>196.35</c:v>
                </c:pt>
                <c:pt idx="1018">
                  <c:v>196.52</c:v>
                </c:pt>
                <c:pt idx="1019">
                  <c:v>196.68</c:v>
                </c:pt>
              </c:numCache>
            </c:numRef>
          </c:xVal>
          <c:yVal>
            <c:numRef>
              <c:f>'[CLU-13-296 (DSC -results).xls]PEG  Alone (Sample  4)'!$B$4:$B$1023</c:f>
              <c:numCache>
                <c:formatCode>General</c:formatCode>
                <c:ptCount val="1020"/>
                <c:pt idx="0">
                  <c:v>19.998000000000001</c:v>
                </c:pt>
                <c:pt idx="1">
                  <c:v>19.996099999999981</c:v>
                </c:pt>
                <c:pt idx="2">
                  <c:v>19.994199999999999</c:v>
                </c:pt>
                <c:pt idx="3">
                  <c:v>19.992100000000001</c:v>
                </c:pt>
                <c:pt idx="4">
                  <c:v>19.990200000000002</c:v>
                </c:pt>
                <c:pt idx="5">
                  <c:v>19.9892</c:v>
                </c:pt>
                <c:pt idx="6">
                  <c:v>19.988299999999931</c:v>
                </c:pt>
                <c:pt idx="7">
                  <c:v>19.978000000000002</c:v>
                </c:pt>
                <c:pt idx="8">
                  <c:v>19.950299999999999</c:v>
                </c:pt>
                <c:pt idx="9">
                  <c:v>19.910799999999981</c:v>
                </c:pt>
                <c:pt idx="10">
                  <c:v>19.862400000000001</c:v>
                </c:pt>
                <c:pt idx="11">
                  <c:v>19.8154</c:v>
                </c:pt>
                <c:pt idx="12">
                  <c:v>19.770700000000001</c:v>
                </c:pt>
                <c:pt idx="13">
                  <c:v>19.727699999999999</c:v>
                </c:pt>
                <c:pt idx="14">
                  <c:v>19.689699999999981</c:v>
                </c:pt>
                <c:pt idx="15">
                  <c:v>19.657399999999999</c:v>
                </c:pt>
                <c:pt idx="16">
                  <c:v>19.6266</c:v>
                </c:pt>
                <c:pt idx="17">
                  <c:v>19.601099999999999</c:v>
                </c:pt>
                <c:pt idx="18">
                  <c:v>19.579000000000001</c:v>
                </c:pt>
                <c:pt idx="19">
                  <c:v>19.557700000000001</c:v>
                </c:pt>
                <c:pt idx="20">
                  <c:v>19.542300000000001</c:v>
                </c:pt>
                <c:pt idx="21">
                  <c:v>19.528700000000001</c:v>
                </c:pt>
                <c:pt idx="22">
                  <c:v>19.517800000000001</c:v>
                </c:pt>
                <c:pt idx="23">
                  <c:v>19.507200000000001</c:v>
                </c:pt>
                <c:pt idx="24">
                  <c:v>19.5001</c:v>
                </c:pt>
                <c:pt idx="25">
                  <c:v>19.496200000000002</c:v>
                </c:pt>
                <c:pt idx="26">
                  <c:v>19.492599999999928</c:v>
                </c:pt>
                <c:pt idx="27">
                  <c:v>19.4893</c:v>
                </c:pt>
                <c:pt idx="28">
                  <c:v>19.486899999999981</c:v>
                </c:pt>
                <c:pt idx="29">
                  <c:v>19.485399999999821</c:v>
                </c:pt>
                <c:pt idx="30">
                  <c:v>19.48569999999982</c:v>
                </c:pt>
                <c:pt idx="31">
                  <c:v>19.4877</c:v>
                </c:pt>
                <c:pt idx="32">
                  <c:v>19.489000000000001</c:v>
                </c:pt>
                <c:pt idx="33">
                  <c:v>19.490200000000002</c:v>
                </c:pt>
                <c:pt idx="34">
                  <c:v>19.491700000000002</c:v>
                </c:pt>
                <c:pt idx="35">
                  <c:v>19.4937</c:v>
                </c:pt>
                <c:pt idx="36">
                  <c:v>19.495699999999928</c:v>
                </c:pt>
                <c:pt idx="37">
                  <c:v>19.497800000000009</c:v>
                </c:pt>
                <c:pt idx="38">
                  <c:v>19.4999</c:v>
                </c:pt>
                <c:pt idx="39">
                  <c:v>19.502099999999999</c:v>
                </c:pt>
                <c:pt idx="40">
                  <c:v>19.504200000000001</c:v>
                </c:pt>
                <c:pt idx="41">
                  <c:v>19.5061</c:v>
                </c:pt>
                <c:pt idx="42">
                  <c:v>19.507999999999999</c:v>
                </c:pt>
                <c:pt idx="43">
                  <c:v>19.509799999999981</c:v>
                </c:pt>
                <c:pt idx="44">
                  <c:v>19.510899999999999</c:v>
                </c:pt>
                <c:pt idx="45">
                  <c:v>19.512699999999999</c:v>
                </c:pt>
                <c:pt idx="46">
                  <c:v>19.514299999999999</c:v>
                </c:pt>
                <c:pt idx="47">
                  <c:v>19.515999999999991</c:v>
                </c:pt>
                <c:pt idx="48">
                  <c:v>19.517700000000001</c:v>
                </c:pt>
                <c:pt idx="49">
                  <c:v>19.519400000000001</c:v>
                </c:pt>
                <c:pt idx="50">
                  <c:v>19.5212</c:v>
                </c:pt>
                <c:pt idx="51">
                  <c:v>19.523099999999999</c:v>
                </c:pt>
                <c:pt idx="52">
                  <c:v>19.524999999999999</c:v>
                </c:pt>
                <c:pt idx="53">
                  <c:v>19.526800000000001</c:v>
                </c:pt>
                <c:pt idx="54">
                  <c:v>19.528600000000001</c:v>
                </c:pt>
                <c:pt idx="55">
                  <c:v>19.5303</c:v>
                </c:pt>
                <c:pt idx="56">
                  <c:v>19.532</c:v>
                </c:pt>
                <c:pt idx="57">
                  <c:v>19.5337</c:v>
                </c:pt>
                <c:pt idx="58">
                  <c:v>19.535699999999981</c:v>
                </c:pt>
                <c:pt idx="59">
                  <c:v>19.537600000000001</c:v>
                </c:pt>
                <c:pt idx="60">
                  <c:v>19.5395</c:v>
                </c:pt>
                <c:pt idx="61">
                  <c:v>19.541499999999999</c:v>
                </c:pt>
                <c:pt idx="62">
                  <c:v>19.543399999999981</c:v>
                </c:pt>
                <c:pt idx="63">
                  <c:v>19.545400000000001</c:v>
                </c:pt>
                <c:pt idx="64">
                  <c:v>19.547499999999999</c:v>
                </c:pt>
                <c:pt idx="65">
                  <c:v>19.549700000000001</c:v>
                </c:pt>
                <c:pt idx="66">
                  <c:v>19.552099999999999</c:v>
                </c:pt>
                <c:pt idx="67">
                  <c:v>19.5548</c:v>
                </c:pt>
                <c:pt idx="68">
                  <c:v>19.557400000000001</c:v>
                </c:pt>
                <c:pt idx="69">
                  <c:v>19.559799999999999</c:v>
                </c:pt>
                <c:pt idx="70">
                  <c:v>19.5624</c:v>
                </c:pt>
                <c:pt idx="71">
                  <c:v>19.564399999999999</c:v>
                </c:pt>
                <c:pt idx="72">
                  <c:v>19.566199999999981</c:v>
                </c:pt>
                <c:pt idx="73">
                  <c:v>19.5684</c:v>
                </c:pt>
                <c:pt idx="74">
                  <c:v>19.570499999999999</c:v>
                </c:pt>
                <c:pt idx="75">
                  <c:v>19.57239999999998</c:v>
                </c:pt>
                <c:pt idx="76">
                  <c:v>19.574000000000009</c:v>
                </c:pt>
                <c:pt idx="77">
                  <c:v>19.575700000000001</c:v>
                </c:pt>
                <c:pt idx="78">
                  <c:v>19.577300000000001</c:v>
                </c:pt>
                <c:pt idx="79">
                  <c:v>19.579000000000001</c:v>
                </c:pt>
                <c:pt idx="80">
                  <c:v>19.581</c:v>
                </c:pt>
                <c:pt idx="81">
                  <c:v>19.582999999999981</c:v>
                </c:pt>
                <c:pt idx="82">
                  <c:v>19.5852</c:v>
                </c:pt>
                <c:pt idx="83">
                  <c:v>19.587199999999999</c:v>
                </c:pt>
                <c:pt idx="84">
                  <c:v>19.588899999999999</c:v>
                </c:pt>
                <c:pt idx="85">
                  <c:v>19.590399999999999</c:v>
                </c:pt>
                <c:pt idx="86">
                  <c:v>19.591899999999999</c:v>
                </c:pt>
                <c:pt idx="87">
                  <c:v>19.593800000000009</c:v>
                </c:pt>
                <c:pt idx="88">
                  <c:v>19.595500000000001</c:v>
                </c:pt>
                <c:pt idx="89">
                  <c:v>19.598299999999981</c:v>
                </c:pt>
                <c:pt idx="90">
                  <c:v>19.600899999999999</c:v>
                </c:pt>
                <c:pt idx="91">
                  <c:v>19.603000000000002</c:v>
                </c:pt>
                <c:pt idx="92">
                  <c:v>19.6051</c:v>
                </c:pt>
                <c:pt idx="93">
                  <c:v>19.607199999999999</c:v>
                </c:pt>
                <c:pt idx="94">
                  <c:v>19.609500000000001</c:v>
                </c:pt>
                <c:pt idx="95">
                  <c:v>19.611799999999999</c:v>
                </c:pt>
                <c:pt idx="96">
                  <c:v>19.614100000000001</c:v>
                </c:pt>
                <c:pt idx="97">
                  <c:v>19.616499999999991</c:v>
                </c:pt>
                <c:pt idx="98">
                  <c:v>19.6188</c:v>
                </c:pt>
                <c:pt idx="99">
                  <c:v>19.621099999999991</c:v>
                </c:pt>
                <c:pt idx="100">
                  <c:v>19.6234</c:v>
                </c:pt>
                <c:pt idx="101">
                  <c:v>19.625900000000001</c:v>
                </c:pt>
                <c:pt idx="102">
                  <c:v>19.628599999999999</c:v>
                </c:pt>
                <c:pt idx="103">
                  <c:v>19.6313</c:v>
                </c:pt>
                <c:pt idx="104">
                  <c:v>19.6341</c:v>
                </c:pt>
                <c:pt idx="105">
                  <c:v>19.636700000000001</c:v>
                </c:pt>
                <c:pt idx="106">
                  <c:v>19.639299999999999</c:v>
                </c:pt>
                <c:pt idx="107">
                  <c:v>19.6416</c:v>
                </c:pt>
                <c:pt idx="108">
                  <c:v>19.643999999999991</c:v>
                </c:pt>
                <c:pt idx="109">
                  <c:v>19.6462</c:v>
                </c:pt>
                <c:pt idx="110">
                  <c:v>19.648599999999981</c:v>
                </c:pt>
                <c:pt idx="111">
                  <c:v>19.651299999999999</c:v>
                </c:pt>
                <c:pt idx="112">
                  <c:v>19.6539</c:v>
                </c:pt>
                <c:pt idx="113">
                  <c:v>19.6568</c:v>
                </c:pt>
                <c:pt idx="114">
                  <c:v>19.659500000000001</c:v>
                </c:pt>
                <c:pt idx="115">
                  <c:v>19.662099999999999</c:v>
                </c:pt>
                <c:pt idx="116">
                  <c:v>19.6647</c:v>
                </c:pt>
                <c:pt idx="117">
                  <c:v>19.667200000000001</c:v>
                </c:pt>
                <c:pt idx="118">
                  <c:v>19.669899999999991</c:v>
                </c:pt>
                <c:pt idx="119">
                  <c:v>19.6724</c:v>
                </c:pt>
                <c:pt idx="120">
                  <c:v>19.6751</c:v>
                </c:pt>
                <c:pt idx="121">
                  <c:v>19.677900000000001</c:v>
                </c:pt>
                <c:pt idx="122">
                  <c:v>19.680700000000002</c:v>
                </c:pt>
                <c:pt idx="123">
                  <c:v>19.683599999999981</c:v>
                </c:pt>
                <c:pt idx="124">
                  <c:v>19.686800000000009</c:v>
                </c:pt>
                <c:pt idx="125">
                  <c:v>19.689800000000009</c:v>
                </c:pt>
                <c:pt idx="126">
                  <c:v>19.692799999999981</c:v>
                </c:pt>
                <c:pt idx="127">
                  <c:v>19.696100000000001</c:v>
                </c:pt>
                <c:pt idx="128">
                  <c:v>19.699200000000001</c:v>
                </c:pt>
                <c:pt idx="129">
                  <c:v>19.702400000000001</c:v>
                </c:pt>
                <c:pt idx="130">
                  <c:v>19.7059</c:v>
                </c:pt>
                <c:pt idx="131">
                  <c:v>19.709199999999999</c:v>
                </c:pt>
                <c:pt idx="132">
                  <c:v>19.712800000000001</c:v>
                </c:pt>
                <c:pt idx="133">
                  <c:v>19.7166</c:v>
                </c:pt>
                <c:pt idx="134">
                  <c:v>19.720400000000001</c:v>
                </c:pt>
                <c:pt idx="135">
                  <c:v>19.724</c:v>
                </c:pt>
                <c:pt idx="136">
                  <c:v>19.728000000000002</c:v>
                </c:pt>
                <c:pt idx="137">
                  <c:v>19.7319</c:v>
                </c:pt>
                <c:pt idx="138">
                  <c:v>19.735800000000001</c:v>
                </c:pt>
                <c:pt idx="139">
                  <c:v>19.739899999999999</c:v>
                </c:pt>
                <c:pt idx="140">
                  <c:v>19.7441</c:v>
                </c:pt>
                <c:pt idx="141">
                  <c:v>19.7484</c:v>
                </c:pt>
                <c:pt idx="142">
                  <c:v>19.752800000000001</c:v>
                </c:pt>
                <c:pt idx="143">
                  <c:v>19.757400000000001</c:v>
                </c:pt>
                <c:pt idx="144">
                  <c:v>19.762</c:v>
                </c:pt>
                <c:pt idx="145">
                  <c:v>19.7666</c:v>
                </c:pt>
                <c:pt idx="146">
                  <c:v>19.7713</c:v>
                </c:pt>
                <c:pt idx="147">
                  <c:v>19.776</c:v>
                </c:pt>
                <c:pt idx="148">
                  <c:v>19.780899999999999</c:v>
                </c:pt>
                <c:pt idx="149">
                  <c:v>19.785799999999931</c:v>
                </c:pt>
                <c:pt idx="150">
                  <c:v>19.791</c:v>
                </c:pt>
                <c:pt idx="151">
                  <c:v>19.796199999999999</c:v>
                </c:pt>
                <c:pt idx="152">
                  <c:v>19.801300000000001</c:v>
                </c:pt>
                <c:pt idx="153">
                  <c:v>19.8066</c:v>
                </c:pt>
                <c:pt idx="154">
                  <c:v>19.811900000000001</c:v>
                </c:pt>
                <c:pt idx="155">
                  <c:v>19.8172</c:v>
                </c:pt>
                <c:pt idx="156">
                  <c:v>19.822600000000001</c:v>
                </c:pt>
                <c:pt idx="157">
                  <c:v>19.828299999999999</c:v>
                </c:pt>
                <c:pt idx="158">
                  <c:v>19.834</c:v>
                </c:pt>
                <c:pt idx="159">
                  <c:v>19.8398</c:v>
                </c:pt>
                <c:pt idx="160">
                  <c:v>19.845800000000001</c:v>
                </c:pt>
                <c:pt idx="161">
                  <c:v>19.851900000000001</c:v>
                </c:pt>
                <c:pt idx="162">
                  <c:v>19.857900000000001</c:v>
                </c:pt>
                <c:pt idx="163">
                  <c:v>19.8642</c:v>
                </c:pt>
                <c:pt idx="164">
                  <c:v>19.8704</c:v>
                </c:pt>
                <c:pt idx="165">
                  <c:v>19.8765</c:v>
                </c:pt>
                <c:pt idx="166">
                  <c:v>19.882899999999999</c:v>
                </c:pt>
                <c:pt idx="167">
                  <c:v>19.889500000000002</c:v>
                </c:pt>
                <c:pt idx="168">
                  <c:v>19.895700000000001</c:v>
                </c:pt>
                <c:pt idx="169">
                  <c:v>19.902799999999932</c:v>
                </c:pt>
                <c:pt idx="170">
                  <c:v>19.910399999999999</c:v>
                </c:pt>
                <c:pt idx="171">
                  <c:v>19.918399999999981</c:v>
                </c:pt>
                <c:pt idx="172">
                  <c:v>19.9268</c:v>
                </c:pt>
                <c:pt idx="173">
                  <c:v>19.935600000000001</c:v>
                </c:pt>
                <c:pt idx="174">
                  <c:v>19.944500000000001</c:v>
                </c:pt>
                <c:pt idx="175">
                  <c:v>19.953800000000001</c:v>
                </c:pt>
                <c:pt idx="176">
                  <c:v>19.9635</c:v>
                </c:pt>
                <c:pt idx="177">
                  <c:v>19.973299999999981</c:v>
                </c:pt>
                <c:pt idx="178">
                  <c:v>19.9833</c:v>
                </c:pt>
                <c:pt idx="179">
                  <c:v>19.995699999999928</c:v>
                </c:pt>
                <c:pt idx="180">
                  <c:v>20.008299999999981</c:v>
                </c:pt>
                <c:pt idx="181">
                  <c:v>20.021799999999999</c:v>
                </c:pt>
                <c:pt idx="182">
                  <c:v>20.036300000000001</c:v>
                </c:pt>
                <c:pt idx="183">
                  <c:v>20.052199999999999</c:v>
                </c:pt>
                <c:pt idx="184">
                  <c:v>20.069199999999999</c:v>
                </c:pt>
                <c:pt idx="185">
                  <c:v>20.089200000000002</c:v>
                </c:pt>
                <c:pt idx="186">
                  <c:v>20.110199999999999</c:v>
                </c:pt>
                <c:pt idx="187">
                  <c:v>20.132200000000001</c:v>
                </c:pt>
                <c:pt idx="188">
                  <c:v>20.155999999999999</c:v>
                </c:pt>
                <c:pt idx="189">
                  <c:v>20.182300000000001</c:v>
                </c:pt>
                <c:pt idx="190">
                  <c:v>20.2105</c:v>
                </c:pt>
                <c:pt idx="191">
                  <c:v>20.242599999999928</c:v>
                </c:pt>
                <c:pt idx="192">
                  <c:v>20.2807</c:v>
                </c:pt>
                <c:pt idx="193">
                  <c:v>20.321300000000001</c:v>
                </c:pt>
                <c:pt idx="194">
                  <c:v>20.3657</c:v>
                </c:pt>
                <c:pt idx="195">
                  <c:v>20.4161</c:v>
                </c:pt>
                <c:pt idx="196">
                  <c:v>20.471599999999999</c:v>
                </c:pt>
                <c:pt idx="197">
                  <c:v>20.531600000000001</c:v>
                </c:pt>
                <c:pt idx="198">
                  <c:v>20.6006</c:v>
                </c:pt>
                <c:pt idx="199">
                  <c:v>20.677299999999999</c:v>
                </c:pt>
                <c:pt idx="200">
                  <c:v>20.758900000000001</c:v>
                </c:pt>
                <c:pt idx="201">
                  <c:v>20.852599999999999</c:v>
                </c:pt>
                <c:pt idx="202">
                  <c:v>20.952999999999999</c:v>
                </c:pt>
                <c:pt idx="203">
                  <c:v>21.067399999999999</c:v>
                </c:pt>
                <c:pt idx="204">
                  <c:v>21.186299999999999</c:v>
                </c:pt>
                <c:pt idx="205">
                  <c:v>21.323399999999999</c:v>
                </c:pt>
                <c:pt idx="206">
                  <c:v>21.469100000000001</c:v>
                </c:pt>
                <c:pt idx="207">
                  <c:v>21.634499999999999</c:v>
                </c:pt>
                <c:pt idx="208">
                  <c:v>21.809699999999999</c:v>
                </c:pt>
                <c:pt idx="209">
                  <c:v>21.997800000000009</c:v>
                </c:pt>
                <c:pt idx="210">
                  <c:v>22.203399999999981</c:v>
                </c:pt>
                <c:pt idx="211">
                  <c:v>22.421700000000001</c:v>
                </c:pt>
                <c:pt idx="212">
                  <c:v>22.657699999999991</c:v>
                </c:pt>
                <c:pt idx="213">
                  <c:v>22.909500000000001</c:v>
                </c:pt>
                <c:pt idx="214">
                  <c:v>23.182300000000001</c:v>
                </c:pt>
                <c:pt idx="215">
                  <c:v>23.4724</c:v>
                </c:pt>
                <c:pt idx="216">
                  <c:v>23.788399999999928</c:v>
                </c:pt>
                <c:pt idx="217">
                  <c:v>24.121600000000001</c:v>
                </c:pt>
                <c:pt idx="218">
                  <c:v>24.4862</c:v>
                </c:pt>
                <c:pt idx="219">
                  <c:v>24.880099999999999</c:v>
                </c:pt>
                <c:pt idx="220">
                  <c:v>25.305900000000001</c:v>
                </c:pt>
                <c:pt idx="221">
                  <c:v>25.763100000000001</c:v>
                </c:pt>
                <c:pt idx="222">
                  <c:v>26.2498</c:v>
                </c:pt>
                <c:pt idx="223">
                  <c:v>26.7729</c:v>
                </c:pt>
                <c:pt idx="224">
                  <c:v>27.334399999999999</c:v>
                </c:pt>
                <c:pt idx="225">
                  <c:v>27.923999999999999</c:v>
                </c:pt>
                <c:pt idx="226">
                  <c:v>28.554300000000001</c:v>
                </c:pt>
                <c:pt idx="227">
                  <c:v>29.2163</c:v>
                </c:pt>
                <c:pt idx="228">
                  <c:v>29.914000000000001</c:v>
                </c:pt>
                <c:pt idx="229">
                  <c:v>30.6416</c:v>
                </c:pt>
                <c:pt idx="230">
                  <c:v>31.404299999999999</c:v>
                </c:pt>
                <c:pt idx="231">
                  <c:v>32.1905</c:v>
                </c:pt>
                <c:pt idx="232">
                  <c:v>33.001100000000001</c:v>
                </c:pt>
                <c:pt idx="233">
                  <c:v>33.844900000000003</c:v>
                </c:pt>
                <c:pt idx="234">
                  <c:v>34.714200000000012</c:v>
                </c:pt>
                <c:pt idx="235">
                  <c:v>35.601799999999997</c:v>
                </c:pt>
                <c:pt idx="236">
                  <c:v>36.507100000000001</c:v>
                </c:pt>
                <c:pt idx="237">
                  <c:v>37.413899999999998</c:v>
                </c:pt>
                <c:pt idx="238">
                  <c:v>38.330599999999997</c:v>
                </c:pt>
                <c:pt idx="239">
                  <c:v>39.2637</c:v>
                </c:pt>
                <c:pt idx="240">
                  <c:v>40.215800000000002</c:v>
                </c:pt>
                <c:pt idx="241">
                  <c:v>41.175200000000011</c:v>
                </c:pt>
                <c:pt idx="242">
                  <c:v>42.096200000000003</c:v>
                </c:pt>
                <c:pt idx="243">
                  <c:v>42.957099999999997</c:v>
                </c:pt>
                <c:pt idx="244">
                  <c:v>43.731299999999997</c:v>
                </c:pt>
                <c:pt idx="245">
                  <c:v>44.361899999999999</c:v>
                </c:pt>
                <c:pt idx="246">
                  <c:v>44.781000000000013</c:v>
                </c:pt>
                <c:pt idx="247">
                  <c:v>44.924200000000013</c:v>
                </c:pt>
                <c:pt idx="248">
                  <c:v>44.784000000000013</c:v>
                </c:pt>
                <c:pt idx="249">
                  <c:v>44.179099999999998</c:v>
                </c:pt>
                <c:pt idx="250">
                  <c:v>42.686500000000002</c:v>
                </c:pt>
                <c:pt idx="251">
                  <c:v>39.746000000000002</c:v>
                </c:pt>
                <c:pt idx="252">
                  <c:v>35.816899999999997</c:v>
                </c:pt>
                <c:pt idx="253">
                  <c:v>32.323300000000003</c:v>
                </c:pt>
                <c:pt idx="254">
                  <c:v>29.533999999999999</c:v>
                </c:pt>
                <c:pt idx="255">
                  <c:v>27.364699999999999</c:v>
                </c:pt>
                <c:pt idx="256">
                  <c:v>25.679500000000001</c:v>
                </c:pt>
                <c:pt idx="257">
                  <c:v>24.370100000000001</c:v>
                </c:pt>
                <c:pt idx="258">
                  <c:v>23.342199999999981</c:v>
                </c:pt>
                <c:pt idx="259">
                  <c:v>22.5442</c:v>
                </c:pt>
                <c:pt idx="260">
                  <c:v>21.9208</c:v>
                </c:pt>
                <c:pt idx="261">
                  <c:v>21.437100000000001</c:v>
                </c:pt>
                <c:pt idx="262">
                  <c:v>21.052800000000001</c:v>
                </c:pt>
                <c:pt idx="263">
                  <c:v>20.748999999999999</c:v>
                </c:pt>
                <c:pt idx="264">
                  <c:v>20.506399999999999</c:v>
                </c:pt>
                <c:pt idx="265">
                  <c:v>20.315999999999999</c:v>
                </c:pt>
                <c:pt idx="266">
                  <c:v>20.167899999999999</c:v>
                </c:pt>
                <c:pt idx="267">
                  <c:v>20.0458</c:v>
                </c:pt>
                <c:pt idx="268">
                  <c:v>19.952300000000001</c:v>
                </c:pt>
                <c:pt idx="269">
                  <c:v>19.8735</c:v>
                </c:pt>
                <c:pt idx="270">
                  <c:v>19.811800000000009</c:v>
                </c:pt>
                <c:pt idx="271">
                  <c:v>19.7621</c:v>
                </c:pt>
                <c:pt idx="272">
                  <c:v>19.7227</c:v>
                </c:pt>
                <c:pt idx="273">
                  <c:v>19.6922</c:v>
                </c:pt>
                <c:pt idx="274">
                  <c:v>19.662400000000002</c:v>
                </c:pt>
                <c:pt idx="275">
                  <c:v>19.644500000000001</c:v>
                </c:pt>
                <c:pt idx="276">
                  <c:v>19.6281</c:v>
                </c:pt>
                <c:pt idx="277">
                  <c:v>19.6128</c:v>
                </c:pt>
                <c:pt idx="278">
                  <c:v>19.602699999999999</c:v>
                </c:pt>
                <c:pt idx="279">
                  <c:v>19.594000000000001</c:v>
                </c:pt>
                <c:pt idx="280">
                  <c:v>19.5871</c:v>
                </c:pt>
                <c:pt idx="281">
                  <c:v>19.581800000000001</c:v>
                </c:pt>
                <c:pt idx="282">
                  <c:v>19.577100000000009</c:v>
                </c:pt>
                <c:pt idx="283">
                  <c:v>19.573</c:v>
                </c:pt>
                <c:pt idx="284">
                  <c:v>19.569700000000001</c:v>
                </c:pt>
                <c:pt idx="285">
                  <c:v>19.5669</c:v>
                </c:pt>
                <c:pt idx="286">
                  <c:v>19.564599999999999</c:v>
                </c:pt>
                <c:pt idx="287">
                  <c:v>19.562999999999999</c:v>
                </c:pt>
                <c:pt idx="288">
                  <c:v>19.561599999999981</c:v>
                </c:pt>
                <c:pt idx="289">
                  <c:v>19.560300000000002</c:v>
                </c:pt>
                <c:pt idx="290">
                  <c:v>19.5595</c:v>
                </c:pt>
                <c:pt idx="291">
                  <c:v>19.558800000000009</c:v>
                </c:pt>
                <c:pt idx="292">
                  <c:v>19.558199999999999</c:v>
                </c:pt>
                <c:pt idx="293">
                  <c:v>19.557500000000001</c:v>
                </c:pt>
                <c:pt idx="294">
                  <c:v>19.557099999999991</c:v>
                </c:pt>
                <c:pt idx="295">
                  <c:v>19.556699999999999</c:v>
                </c:pt>
                <c:pt idx="296">
                  <c:v>19.5565</c:v>
                </c:pt>
                <c:pt idx="297">
                  <c:v>19.5563</c:v>
                </c:pt>
                <c:pt idx="298">
                  <c:v>19.556100000000001</c:v>
                </c:pt>
                <c:pt idx="299">
                  <c:v>19.556000000000001</c:v>
                </c:pt>
                <c:pt idx="300">
                  <c:v>19.555700000000002</c:v>
                </c:pt>
                <c:pt idx="301">
                  <c:v>19.555399999999999</c:v>
                </c:pt>
                <c:pt idx="302">
                  <c:v>19.555199999999999</c:v>
                </c:pt>
                <c:pt idx="303">
                  <c:v>19.555</c:v>
                </c:pt>
                <c:pt idx="304">
                  <c:v>19.5547</c:v>
                </c:pt>
                <c:pt idx="305">
                  <c:v>19.554300000000001</c:v>
                </c:pt>
                <c:pt idx="306">
                  <c:v>19.553999999999991</c:v>
                </c:pt>
                <c:pt idx="307">
                  <c:v>19.553799999999999</c:v>
                </c:pt>
                <c:pt idx="308">
                  <c:v>19.553699999999999</c:v>
                </c:pt>
                <c:pt idx="309">
                  <c:v>19.5534</c:v>
                </c:pt>
                <c:pt idx="310">
                  <c:v>19.5532</c:v>
                </c:pt>
                <c:pt idx="311">
                  <c:v>19.552900000000001</c:v>
                </c:pt>
                <c:pt idx="312">
                  <c:v>19.552700000000002</c:v>
                </c:pt>
                <c:pt idx="313">
                  <c:v>19.552399999999999</c:v>
                </c:pt>
                <c:pt idx="314">
                  <c:v>19.552099999999999</c:v>
                </c:pt>
                <c:pt idx="315">
                  <c:v>19.552</c:v>
                </c:pt>
                <c:pt idx="316">
                  <c:v>19.5518</c:v>
                </c:pt>
                <c:pt idx="317">
                  <c:v>19.551600000000001</c:v>
                </c:pt>
                <c:pt idx="318">
                  <c:v>19.551300000000001</c:v>
                </c:pt>
                <c:pt idx="319">
                  <c:v>19.551100000000009</c:v>
                </c:pt>
                <c:pt idx="320">
                  <c:v>19.550999999999991</c:v>
                </c:pt>
                <c:pt idx="321">
                  <c:v>19.550899999999999</c:v>
                </c:pt>
                <c:pt idx="322">
                  <c:v>19.550599999999999</c:v>
                </c:pt>
                <c:pt idx="323">
                  <c:v>19.5503</c:v>
                </c:pt>
                <c:pt idx="324">
                  <c:v>19.549900000000001</c:v>
                </c:pt>
                <c:pt idx="325">
                  <c:v>19.549399999999981</c:v>
                </c:pt>
                <c:pt idx="326">
                  <c:v>19.548999999999999</c:v>
                </c:pt>
                <c:pt idx="327">
                  <c:v>19.5488</c:v>
                </c:pt>
                <c:pt idx="328">
                  <c:v>19.548500000000001</c:v>
                </c:pt>
                <c:pt idx="329">
                  <c:v>19.548400000000001</c:v>
                </c:pt>
                <c:pt idx="330">
                  <c:v>19.5487</c:v>
                </c:pt>
                <c:pt idx="331">
                  <c:v>19.5489</c:v>
                </c:pt>
                <c:pt idx="332">
                  <c:v>19.549099999999999</c:v>
                </c:pt>
                <c:pt idx="333">
                  <c:v>19.549499999999981</c:v>
                </c:pt>
                <c:pt idx="334">
                  <c:v>19.549199999999999</c:v>
                </c:pt>
                <c:pt idx="335">
                  <c:v>19.549099999999999</c:v>
                </c:pt>
                <c:pt idx="336">
                  <c:v>19.5489</c:v>
                </c:pt>
                <c:pt idx="337">
                  <c:v>19.5487</c:v>
                </c:pt>
                <c:pt idx="338">
                  <c:v>19.548400000000001</c:v>
                </c:pt>
                <c:pt idx="339">
                  <c:v>19.548100000000002</c:v>
                </c:pt>
                <c:pt idx="340">
                  <c:v>19.547899999999991</c:v>
                </c:pt>
                <c:pt idx="341">
                  <c:v>19.547699999999999</c:v>
                </c:pt>
                <c:pt idx="342">
                  <c:v>19.5473</c:v>
                </c:pt>
                <c:pt idx="343">
                  <c:v>19.5471</c:v>
                </c:pt>
                <c:pt idx="344">
                  <c:v>19.546800000000001</c:v>
                </c:pt>
                <c:pt idx="345">
                  <c:v>19.546500000000002</c:v>
                </c:pt>
                <c:pt idx="346">
                  <c:v>19.546099999999999</c:v>
                </c:pt>
                <c:pt idx="347">
                  <c:v>19.5457</c:v>
                </c:pt>
                <c:pt idx="348">
                  <c:v>19.545200000000001</c:v>
                </c:pt>
                <c:pt idx="349">
                  <c:v>19.544499999999999</c:v>
                </c:pt>
                <c:pt idx="350">
                  <c:v>19.543800000000001</c:v>
                </c:pt>
                <c:pt idx="351">
                  <c:v>19.543199999999999</c:v>
                </c:pt>
                <c:pt idx="352">
                  <c:v>19.5427</c:v>
                </c:pt>
                <c:pt idx="353">
                  <c:v>19.542300000000001</c:v>
                </c:pt>
                <c:pt idx="354">
                  <c:v>19.542100000000001</c:v>
                </c:pt>
                <c:pt idx="355">
                  <c:v>19.541899999999991</c:v>
                </c:pt>
                <c:pt idx="356">
                  <c:v>19.541899999999991</c:v>
                </c:pt>
                <c:pt idx="357">
                  <c:v>19.541699999999999</c:v>
                </c:pt>
                <c:pt idx="358">
                  <c:v>19.541599999999999</c:v>
                </c:pt>
                <c:pt idx="359">
                  <c:v>19.541499999999999</c:v>
                </c:pt>
                <c:pt idx="360">
                  <c:v>19.541399999999999</c:v>
                </c:pt>
                <c:pt idx="361">
                  <c:v>19.5412</c:v>
                </c:pt>
                <c:pt idx="362">
                  <c:v>19.541</c:v>
                </c:pt>
                <c:pt idx="363">
                  <c:v>19.540800000000001</c:v>
                </c:pt>
                <c:pt idx="364">
                  <c:v>19.540600000000001</c:v>
                </c:pt>
                <c:pt idx="365">
                  <c:v>19.540500000000002</c:v>
                </c:pt>
                <c:pt idx="366">
                  <c:v>19.540299999999981</c:v>
                </c:pt>
                <c:pt idx="367">
                  <c:v>19.540099999999999</c:v>
                </c:pt>
                <c:pt idx="368">
                  <c:v>19.54</c:v>
                </c:pt>
                <c:pt idx="369">
                  <c:v>19.539899999999999</c:v>
                </c:pt>
                <c:pt idx="370">
                  <c:v>19.5397</c:v>
                </c:pt>
                <c:pt idx="371">
                  <c:v>19.5397</c:v>
                </c:pt>
                <c:pt idx="372">
                  <c:v>19.5396</c:v>
                </c:pt>
                <c:pt idx="373">
                  <c:v>19.5396</c:v>
                </c:pt>
                <c:pt idx="374">
                  <c:v>19.5395</c:v>
                </c:pt>
                <c:pt idx="375">
                  <c:v>19.539400000000001</c:v>
                </c:pt>
                <c:pt idx="376">
                  <c:v>19.539200000000001</c:v>
                </c:pt>
                <c:pt idx="377">
                  <c:v>19.539000000000001</c:v>
                </c:pt>
                <c:pt idx="378">
                  <c:v>19.538699999999999</c:v>
                </c:pt>
                <c:pt idx="379">
                  <c:v>19.538499999999999</c:v>
                </c:pt>
                <c:pt idx="380">
                  <c:v>19.538399999999999</c:v>
                </c:pt>
                <c:pt idx="381">
                  <c:v>19.5382</c:v>
                </c:pt>
                <c:pt idx="382">
                  <c:v>19.5381</c:v>
                </c:pt>
                <c:pt idx="383">
                  <c:v>19.538</c:v>
                </c:pt>
                <c:pt idx="384">
                  <c:v>19.5379</c:v>
                </c:pt>
                <c:pt idx="385">
                  <c:v>19.537800000000001</c:v>
                </c:pt>
                <c:pt idx="386">
                  <c:v>19.537800000000001</c:v>
                </c:pt>
                <c:pt idx="387">
                  <c:v>19.537299999999991</c:v>
                </c:pt>
                <c:pt idx="388">
                  <c:v>19.537099999999999</c:v>
                </c:pt>
                <c:pt idx="389">
                  <c:v>19.536899999999999</c:v>
                </c:pt>
                <c:pt idx="390">
                  <c:v>19.5367</c:v>
                </c:pt>
                <c:pt idx="391">
                  <c:v>19.536899999999999</c:v>
                </c:pt>
                <c:pt idx="392">
                  <c:v>19.536999999999999</c:v>
                </c:pt>
                <c:pt idx="393">
                  <c:v>19.536999999999999</c:v>
                </c:pt>
                <c:pt idx="394">
                  <c:v>19.536999999999999</c:v>
                </c:pt>
                <c:pt idx="395">
                  <c:v>19.536999999999999</c:v>
                </c:pt>
                <c:pt idx="396">
                  <c:v>19.537099999999999</c:v>
                </c:pt>
                <c:pt idx="397">
                  <c:v>19.537099999999999</c:v>
                </c:pt>
                <c:pt idx="398">
                  <c:v>19.536999999999999</c:v>
                </c:pt>
                <c:pt idx="399">
                  <c:v>19.536899999999999</c:v>
                </c:pt>
                <c:pt idx="400">
                  <c:v>19.536799999999999</c:v>
                </c:pt>
                <c:pt idx="401">
                  <c:v>19.536799999999999</c:v>
                </c:pt>
                <c:pt idx="402">
                  <c:v>19.5367</c:v>
                </c:pt>
                <c:pt idx="403">
                  <c:v>19.5366</c:v>
                </c:pt>
                <c:pt idx="404">
                  <c:v>19.5364</c:v>
                </c:pt>
                <c:pt idx="405">
                  <c:v>19.536300000000001</c:v>
                </c:pt>
                <c:pt idx="406">
                  <c:v>19.536000000000001</c:v>
                </c:pt>
                <c:pt idx="407">
                  <c:v>19.535699999999981</c:v>
                </c:pt>
                <c:pt idx="408">
                  <c:v>19.535499999999999</c:v>
                </c:pt>
                <c:pt idx="409">
                  <c:v>19.535299999999999</c:v>
                </c:pt>
                <c:pt idx="410">
                  <c:v>19.535</c:v>
                </c:pt>
                <c:pt idx="411">
                  <c:v>19.5349</c:v>
                </c:pt>
                <c:pt idx="412">
                  <c:v>19.534700000000001</c:v>
                </c:pt>
                <c:pt idx="413">
                  <c:v>19.534600000000001</c:v>
                </c:pt>
                <c:pt idx="414">
                  <c:v>19.534400000000009</c:v>
                </c:pt>
                <c:pt idx="415">
                  <c:v>19.534300000000009</c:v>
                </c:pt>
                <c:pt idx="416">
                  <c:v>19.534199999999991</c:v>
                </c:pt>
                <c:pt idx="417">
                  <c:v>19.534199999999991</c:v>
                </c:pt>
                <c:pt idx="418">
                  <c:v>19.534099999999999</c:v>
                </c:pt>
                <c:pt idx="419">
                  <c:v>19.534099999999999</c:v>
                </c:pt>
                <c:pt idx="420">
                  <c:v>19.533999999999999</c:v>
                </c:pt>
                <c:pt idx="421">
                  <c:v>19.533899999999999</c:v>
                </c:pt>
                <c:pt idx="422">
                  <c:v>19.533799999999999</c:v>
                </c:pt>
                <c:pt idx="423">
                  <c:v>19.5337</c:v>
                </c:pt>
                <c:pt idx="424">
                  <c:v>19.5337</c:v>
                </c:pt>
                <c:pt idx="425">
                  <c:v>19.5337</c:v>
                </c:pt>
                <c:pt idx="426">
                  <c:v>19.5337</c:v>
                </c:pt>
                <c:pt idx="427">
                  <c:v>19.533799999999999</c:v>
                </c:pt>
                <c:pt idx="428">
                  <c:v>19.533899999999999</c:v>
                </c:pt>
                <c:pt idx="429">
                  <c:v>19.533899999999999</c:v>
                </c:pt>
                <c:pt idx="430">
                  <c:v>19.533999999999999</c:v>
                </c:pt>
                <c:pt idx="431">
                  <c:v>19.5336</c:v>
                </c:pt>
                <c:pt idx="432">
                  <c:v>19.533200000000001</c:v>
                </c:pt>
                <c:pt idx="433">
                  <c:v>19.532900000000001</c:v>
                </c:pt>
                <c:pt idx="434">
                  <c:v>19.532900000000001</c:v>
                </c:pt>
                <c:pt idx="435">
                  <c:v>19.532599999999999</c:v>
                </c:pt>
                <c:pt idx="436">
                  <c:v>19.532699999999981</c:v>
                </c:pt>
                <c:pt idx="437">
                  <c:v>19.532900000000001</c:v>
                </c:pt>
                <c:pt idx="438">
                  <c:v>19.533100000000001</c:v>
                </c:pt>
                <c:pt idx="439">
                  <c:v>19.5335</c:v>
                </c:pt>
                <c:pt idx="440">
                  <c:v>19.533799999999999</c:v>
                </c:pt>
                <c:pt idx="441">
                  <c:v>19.533899999999999</c:v>
                </c:pt>
                <c:pt idx="442">
                  <c:v>19.534099999999999</c:v>
                </c:pt>
                <c:pt idx="443">
                  <c:v>19.534199999999991</c:v>
                </c:pt>
                <c:pt idx="444">
                  <c:v>19.534199999999991</c:v>
                </c:pt>
                <c:pt idx="445">
                  <c:v>19.534300000000009</c:v>
                </c:pt>
                <c:pt idx="446">
                  <c:v>19.534400000000009</c:v>
                </c:pt>
                <c:pt idx="447">
                  <c:v>19.534400000000009</c:v>
                </c:pt>
                <c:pt idx="448">
                  <c:v>19.534400000000009</c:v>
                </c:pt>
                <c:pt idx="449">
                  <c:v>19.534400000000009</c:v>
                </c:pt>
                <c:pt idx="450">
                  <c:v>19.534500000000001</c:v>
                </c:pt>
                <c:pt idx="451">
                  <c:v>19.534600000000001</c:v>
                </c:pt>
                <c:pt idx="452">
                  <c:v>19.534600000000001</c:v>
                </c:pt>
                <c:pt idx="453">
                  <c:v>19.534600000000001</c:v>
                </c:pt>
                <c:pt idx="454">
                  <c:v>19.534600000000001</c:v>
                </c:pt>
                <c:pt idx="455">
                  <c:v>19.534600000000001</c:v>
                </c:pt>
                <c:pt idx="456">
                  <c:v>19.534500000000001</c:v>
                </c:pt>
                <c:pt idx="457">
                  <c:v>19.534199999999991</c:v>
                </c:pt>
                <c:pt idx="458">
                  <c:v>19.533999999999999</c:v>
                </c:pt>
                <c:pt idx="459">
                  <c:v>19.5336</c:v>
                </c:pt>
                <c:pt idx="460">
                  <c:v>19.533000000000001</c:v>
                </c:pt>
                <c:pt idx="461">
                  <c:v>19.532499999999999</c:v>
                </c:pt>
                <c:pt idx="462">
                  <c:v>19.532399999999999</c:v>
                </c:pt>
                <c:pt idx="463">
                  <c:v>19.532</c:v>
                </c:pt>
                <c:pt idx="464">
                  <c:v>19.5319</c:v>
                </c:pt>
                <c:pt idx="465">
                  <c:v>19.5318</c:v>
                </c:pt>
                <c:pt idx="466">
                  <c:v>19.5318</c:v>
                </c:pt>
                <c:pt idx="467">
                  <c:v>19.5318</c:v>
                </c:pt>
                <c:pt idx="468">
                  <c:v>19.5318</c:v>
                </c:pt>
                <c:pt idx="469">
                  <c:v>19.531500000000001</c:v>
                </c:pt>
                <c:pt idx="470">
                  <c:v>19.531099999999999</c:v>
                </c:pt>
                <c:pt idx="471">
                  <c:v>19.5307</c:v>
                </c:pt>
                <c:pt idx="472">
                  <c:v>19.5303</c:v>
                </c:pt>
                <c:pt idx="473">
                  <c:v>19.5303</c:v>
                </c:pt>
                <c:pt idx="474">
                  <c:v>19.530200000000001</c:v>
                </c:pt>
                <c:pt idx="475">
                  <c:v>19.53</c:v>
                </c:pt>
                <c:pt idx="476">
                  <c:v>19.529900000000001</c:v>
                </c:pt>
                <c:pt idx="477">
                  <c:v>19.529800000000009</c:v>
                </c:pt>
                <c:pt idx="478">
                  <c:v>19.529699999999981</c:v>
                </c:pt>
                <c:pt idx="479">
                  <c:v>19.529499999999999</c:v>
                </c:pt>
                <c:pt idx="480">
                  <c:v>19.529299999999999</c:v>
                </c:pt>
                <c:pt idx="481">
                  <c:v>19.529199999999999</c:v>
                </c:pt>
                <c:pt idx="482">
                  <c:v>19.5291</c:v>
                </c:pt>
                <c:pt idx="483">
                  <c:v>19.529</c:v>
                </c:pt>
                <c:pt idx="484">
                  <c:v>19.5289</c:v>
                </c:pt>
                <c:pt idx="485">
                  <c:v>19.5288</c:v>
                </c:pt>
                <c:pt idx="486">
                  <c:v>19.5288</c:v>
                </c:pt>
                <c:pt idx="487">
                  <c:v>19.528700000000001</c:v>
                </c:pt>
                <c:pt idx="488">
                  <c:v>19.528700000000001</c:v>
                </c:pt>
                <c:pt idx="489">
                  <c:v>19.5288</c:v>
                </c:pt>
                <c:pt idx="490">
                  <c:v>19.528700000000001</c:v>
                </c:pt>
                <c:pt idx="491">
                  <c:v>19.5288</c:v>
                </c:pt>
                <c:pt idx="492">
                  <c:v>19.5288</c:v>
                </c:pt>
                <c:pt idx="493">
                  <c:v>19.528700000000001</c:v>
                </c:pt>
                <c:pt idx="494">
                  <c:v>19.528700000000001</c:v>
                </c:pt>
                <c:pt idx="495">
                  <c:v>19.528600000000001</c:v>
                </c:pt>
                <c:pt idx="496">
                  <c:v>19.528400000000001</c:v>
                </c:pt>
                <c:pt idx="497">
                  <c:v>19.527999999999999</c:v>
                </c:pt>
                <c:pt idx="498">
                  <c:v>19.527899999999999</c:v>
                </c:pt>
                <c:pt idx="499">
                  <c:v>19.527699999999999</c:v>
                </c:pt>
                <c:pt idx="500">
                  <c:v>19.5274</c:v>
                </c:pt>
                <c:pt idx="501">
                  <c:v>19.527200000000001</c:v>
                </c:pt>
                <c:pt idx="502">
                  <c:v>19.527000000000001</c:v>
                </c:pt>
                <c:pt idx="503">
                  <c:v>19.526900000000001</c:v>
                </c:pt>
                <c:pt idx="504">
                  <c:v>19.526800000000001</c:v>
                </c:pt>
                <c:pt idx="505">
                  <c:v>19.526800000000001</c:v>
                </c:pt>
                <c:pt idx="506">
                  <c:v>19.526900000000001</c:v>
                </c:pt>
                <c:pt idx="507">
                  <c:v>19.526900000000001</c:v>
                </c:pt>
                <c:pt idx="508">
                  <c:v>19.527000000000001</c:v>
                </c:pt>
                <c:pt idx="509">
                  <c:v>19.527100000000001</c:v>
                </c:pt>
                <c:pt idx="510">
                  <c:v>19.527100000000001</c:v>
                </c:pt>
                <c:pt idx="511">
                  <c:v>19.527200000000001</c:v>
                </c:pt>
                <c:pt idx="512">
                  <c:v>19.5273</c:v>
                </c:pt>
                <c:pt idx="513">
                  <c:v>19.5273</c:v>
                </c:pt>
                <c:pt idx="514">
                  <c:v>19.5274</c:v>
                </c:pt>
                <c:pt idx="515">
                  <c:v>19.5274</c:v>
                </c:pt>
                <c:pt idx="516">
                  <c:v>19.5275</c:v>
                </c:pt>
                <c:pt idx="517">
                  <c:v>19.5275</c:v>
                </c:pt>
                <c:pt idx="518">
                  <c:v>19.5274</c:v>
                </c:pt>
                <c:pt idx="519">
                  <c:v>19.5274</c:v>
                </c:pt>
                <c:pt idx="520">
                  <c:v>19.5274</c:v>
                </c:pt>
                <c:pt idx="521">
                  <c:v>19.5275</c:v>
                </c:pt>
                <c:pt idx="522">
                  <c:v>19.5275</c:v>
                </c:pt>
                <c:pt idx="523">
                  <c:v>19.5275</c:v>
                </c:pt>
                <c:pt idx="524">
                  <c:v>19.5275</c:v>
                </c:pt>
                <c:pt idx="525">
                  <c:v>19.5274</c:v>
                </c:pt>
                <c:pt idx="526">
                  <c:v>19.5273</c:v>
                </c:pt>
                <c:pt idx="527">
                  <c:v>19.527200000000001</c:v>
                </c:pt>
                <c:pt idx="528">
                  <c:v>19.527100000000001</c:v>
                </c:pt>
                <c:pt idx="529">
                  <c:v>19.526900000000001</c:v>
                </c:pt>
                <c:pt idx="530">
                  <c:v>19.526800000000001</c:v>
                </c:pt>
                <c:pt idx="531">
                  <c:v>19.526800000000001</c:v>
                </c:pt>
                <c:pt idx="532">
                  <c:v>19.526700000000002</c:v>
                </c:pt>
                <c:pt idx="533">
                  <c:v>19.526599999999981</c:v>
                </c:pt>
                <c:pt idx="534">
                  <c:v>19.526599999999981</c:v>
                </c:pt>
                <c:pt idx="535">
                  <c:v>19.526700000000002</c:v>
                </c:pt>
                <c:pt idx="536">
                  <c:v>19.526700000000002</c:v>
                </c:pt>
                <c:pt idx="537">
                  <c:v>19.526800000000001</c:v>
                </c:pt>
                <c:pt idx="538">
                  <c:v>19.526800000000001</c:v>
                </c:pt>
                <c:pt idx="539">
                  <c:v>19.526900000000001</c:v>
                </c:pt>
                <c:pt idx="540">
                  <c:v>19.527100000000001</c:v>
                </c:pt>
                <c:pt idx="541">
                  <c:v>19.527200000000001</c:v>
                </c:pt>
                <c:pt idx="542">
                  <c:v>19.5274</c:v>
                </c:pt>
                <c:pt idx="543">
                  <c:v>19.5276</c:v>
                </c:pt>
                <c:pt idx="544">
                  <c:v>19.527699999999999</c:v>
                </c:pt>
                <c:pt idx="545">
                  <c:v>19.527699999999999</c:v>
                </c:pt>
                <c:pt idx="546">
                  <c:v>19.527799999999999</c:v>
                </c:pt>
                <c:pt idx="547">
                  <c:v>19.527899999999999</c:v>
                </c:pt>
                <c:pt idx="548">
                  <c:v>19.528099999999981</c:v>
                </c:pt>
                <c:pt idx="549">
                  <c:v>19.52819999999998</c:v>
                </c:pt>
                <c:pt idx="550">
                  <c:v>19.528300000000002</c:v>
                </c:pt>
                <c:pt idx="551">
                  <c:v>19.528300000000002</c:v>
                </c:pt>
                <c:pt idx="552">
                  <c:v>19.528300000000002</c:v>
                </c:pt>
                <c:pt idx="553">
                  <c:v>19.528300000000002</c:v>
                </c:pt>
                <c:pt idx="554">
                  <c:v>19.52819999999998</c:v>
                </c:pt>
                <c:pt idx="555">
                  <c:v>19.528099999999981</c:v>
                </c:pt>
                <c:pt idx="556">
                  <c:v>19.527999999999999</c:v>
                </c:pt>
                <c:pt idx="557">
                  <c:v>19.527999999999999</c:v>
                </c:pt>
                <c:pt idx="558">
                  <c:v>19.527899999999999</c:v>
                </c:pt>
                <c:pt idx="559">
                  <c:v>19.527899999999999</c:v>
                </c:pt>
                <c:pt idx="560">
                  <c:v>19.527899999999999</c:v>
                </c:pt>
                <c:pt idx="561">
                  <c:v>19.527799999999999</c:v>
                </c:pt>
                <c:pt idx="562">
                  <c:v>19.527799999999999</c:v>
                </c:pt>
                <c:pt idx="563">
                  <c:v>19.527799999999999</c:v>
                </c:pt>
                <c:pt idx="564">
                  <c:v>19.527799999999999</c:v>
                </c:pt>
                <c:pt idx="565">
                  <c:v>19.527699999999999</c:v>
                </c:pt>
                <c:pt idx="566">
                  <c:v>19.527699999999999</c:v>
                </c:pt>
                <c:pt idx="567">
                  <c:v>19.5276</c:v>
                </c:pt>
                <c:pt idx="568">
                  <c:v>19.5275</c:v>
                </c:pt>
                <c:pt idx="569">
                  <c:v>19.5274</c:v>
                </c:pt>
                <c:pt idx="570">
                  <c:v>19.5273</c:v>
                </c:pt>
                <c:pt idx="571">
                  <c:v>19.5274</c:v>
                </c:pt>
                <c:pt idx="572">
                  <c:v>19.5273</c:v>
                </c:pt>
                <c:pt idx="573">
                  <c:v>19.5273</c:v>
                </c:pt>
                <c:pt idx="574">
                  <c:v>19.5273</c:v>
                </c:pt>
                <c:pt idx="575">
                  <c:v>19.527200000000001</c:v>
                </c:pt>
                <c:pt idx="576">
                  <c:v>19.527100000000001</c:v>
                </c:pt>
                <c:pt idx="577">
                  <c:v>19.527000000000001</c:v>
                </c:pt>
                <c:pt idx="578">
                  <c:v>19.526900000000001</c:v>
                </c:pt>
                <c:pt idx="579">
                  <c:v>19.526800000000001</c:v>
                </c:pt>
                <c:pt idx="580">
                  <c:v>19.526700000000002</c:v>
                </c:pt>
                <c:pt idx="581">
                  <c:v>19.526599999999981</c:v>
                </c:pt>
                <c:pt idx="582">
                  <c:v>19.526599999999981</c:v>
                </c:pt>
                <c:pt idx="583">
                  <c:v>19.526499999999999</c:v>
                </c:pt>
                <c:pt idx="584">
                  <c:v>19.526499999999999</c:v>
                </c:pt>
                <c:pt idx="585">
                  <c:v>19.526499999999999</c:v>
                </c:pt>
                <c:pt idx="586">
                  <c:v>19.526499999999999</c:v>
                </c:pt>
                <c:pt idx="587">
                  <c:v>19.526599999999981</c:v>
                </c:pt>
                <c:pt idx="588">
                  <c:v>19.526599999999981</c:v>
                </c:pt>
                <c:pt idx="589">
                  <c:v>19.526599999999981</c:v>
                </c:pt>
                <c:pt idx="590">
                  <c:v>19.526599999999981</c:v>
                </c:pt>
                <c:pt idx="591">
                  <c:v>19.526599999999981</c:v>
                </c:pt>
                <c:pt idx="592">
                  <c:v>19.526599999999981</c:v>
                </c:pt>
                <c:pt idx="593">
                  <c:v>19.526599999999981</c:v>
                </c:pt>
                <c:pt idx="594">
                  <c:v>19.526399999999999</c:v>
                </c:pt>
                <c:pt idx="595">
                  <c:v>19.526299999999999</c:v>
                </c:pt>
                <c:pt idx="596">
                  <c:v>19.526199999999999</c:v>
                </c:pt>
                <c:pt idx="597">
                  <c:v>19.5261</c:v>
                </c:pt>
                <c:pt idx="598">
                  <c:v>19.5261</c:v>
                </c:pt>
                <c:pt idx="599">
                  <c:v>19.5261</c:v>
                </c:pt>
                <c:pt idx="600">
                  <c:v>19.5261</c:v>
                </c:pt>
                <c:pt idx="601">
                  <c:v>19.526</c:v>
                </c:pt>
                <c:pt idx="602">
                  <c:v>19.526</c:v>
                </c:pt>
                <c:pt idx="603">
                  <c:v>19.5259</c:v>
                </c:pt>
                <c:pt idx="604">
                  <c:v>19.5258</c:v>
                </c:pt>
                <c:pt idx="605">
                  <c:v>19.525600000000001</c:v>
                </c:pt>
                <c:pt idx="606">
                  <c:v>19.525300000000001</c:v>
                </c:pt>
                <c:pt idx="607">
                  <c:v>19.525099999999981</c:v>
                </c:pt>
                <c:pt idx="608">
                  <c:v>19.524899999999999</c:v>
                </c:pt>
                <c:pt idx="609">
                  <c:v>19.524799999999999</c:v>
                </c:pt>
                <c:pt idx="610">
                  <c:v>19.524899999999999</c:v>
                </c:pt>
                <c:pt idx="611">
                  <c:v>19.525099999999981</c:v>
                </c:pt>
                <c:pt idx="612">
                  <c:v>19.525300000000001</c:v>
                </c:pt>
                <c:pt idx="613">
                  <c:v>19.525500000000001</c:v>
                </c:pt>
                <c:pt idx="614">
                  <c:v>19.525600000000001</c:v>
                </c:pt>
                <c:pt idx="615">
                  <c:v>19.5258</c:v>
                </c:pt>
                <c:pt idx="616">
                  <c:v>19.526</c:v>
                </c:pt>
                <c:pt idx="617">
                  <c:v>19.526199999999999</c:v>
                </c:pt>
                <c:pt idx="618">
                  <c:v>19.526199999999999</c:v>
                </c:pt>
                <c:pt idx="619">
                  <c:v>19.526299999999999</c:v>
                </c:pt>
                <c:pt idx="620">
                  <c:v>19.526399999999999</c:v>
                </c:pt>
                <c:pt idx="621">
                  <c:v>19.526499999999999</c:v>
                </c:pt>
                <c:pt idx="622">
                  <c:v>19.526499999999999</c:v>
                </c:pt>
                <c:pt idx="623">
                  <c:v>19.526499999999999</c:v>
                </c:pt>
                <c:pt idx="624">
                  <c:v>19.526599999999981</c:v>
                </c:pt>
                <c:pt idx="625">
                  <c:v>19.526700000000002</c:v>
                </c:pt>
                <c:pt idx="626">
                  <c:v>19.526900000000001</c:v>
                </c:pt>
                <c:pt idx="627">
                  <c:v>19.526900000000001</c:v>
                </c:pt>
                <c:pt idx="628">
                  <c:v>19.526900000000001</c:v>
                </c:pt>
                <c:pt idx="629">
                  <c:v>19.527000000000001</c:v>
                </c:pt>
                <c:pt idx="630">
                  <c:v>19.527100000000001</c:v>
                </c:pt>
                <c:pt idx="631">
                  <c:v>19.527100000000001</c:v>
                </c:pt>
                <c:pt idx="632">
                  <c:v>19.527100000000001</c:v>
                </c:pt>
                <c:pt idx="633">
                  <c:v>19.527100000000001</c:v>
                </c:pt>
                <c:pt idx="634">
                  <c:v>19.527100000000001</c:v>
                </c:pt>
                <c:pt idx="635">
                  <c:v>19.527000000000001</c:v>
                </c:pt>
                <c:pt idx="636">
                  <c:v>19.527000000000001</c:v>
                </c:pt>
                <c:pt idx="637">
                  <c:v>19.527100000000001</c:v>
                </c:pt>
                <c:pt idx="638">
                  <c:v>19.527200000000001</c:v>
                </c:pt>
                <c:pt idx="639">
                  <c:v>19.5273</c:v>
                </c:pt>
                <c:pt idx="640">
                  <c:v>19.5274</c:v>
                </c:pt>
                <c:pt idx="641">
                  <c:v>19.5274</c:v>
                </c:pt>
                <c:pt idx="642">
                  <c:v>19.5276</c:v>
                </c:pt>
                <c:pt idx="643">
                  <c:v>19.527799999999999</c:v>
                </c:pt>
                <c:pt idx="644">
                  <c:v>19.527899999999999</c:v>
                </c:pt>
                <c:pt idx="645">
                  <c:v>19.527999999999999</c:v>
                </c:pt>
                <c:pt idx="646">
                  <c:v>19.52819999999998</c:v>
                </c:pt>
                <c:pt idx="647">
                  <c:v>19.52819999999998</c:v>
                </c:pt>
                <c:pt idx="648">
                  <c:v>19.52819999999998</c:v>
                </c:pt>
                <c:pt idx="649">
                  <c:v>19.528099999999981</c:v>
                </c:pt>
                <c:pt idx="650">
                  <c:v>19.527999999999999</c:v>
                </c:pt>
                <c:pt idx="651">
                  <c:v>19.527699999999999</c:v>
                </c:pt>
                <c:pt idx="652">
                  <c:v>19.5276</c:v>
                </c:pt>
                <c:pt idx="653">
                  <c:v>19.527699999999999</c:v>
                </c:pt>
                <c:pt idx="654">
                  <c:v>19.5276</c:v>
                </c:pt>
                <c:pt idx="655">
                  <c:v>19.527899999999999</c:v>
                </c:pt>
                <c:pt idx="656">
                  <c:v>19.527999999999999</c:v>
                </c:pt>
                <c:pt idx="657">
                  <c:v>19.52819999999998</c:v>
                </c:pt>
                <c:pt idx="658">
                  <c:v>19.528400000000001</c:v>
                </c:pt>
                <c:pt idx="659">
                  <c:v>19.528700000000001</c:v>
                </c:pt>
                <c:pt idx="660">
                  <c:v>19.5289</c:v>
                </c:pt>
                <c:pt idx="661">
                  <c:v>19.529</c:v>
                </c:pt>
                <c:pt idx="662">
                  <c:v>19.5291</c:v>
                </c:pt>
                <c:pt idx="663">
                  <c:v>19.529199999999999</c:v>
                </c:pt>
                <c:pt idx="664">
                  <c:v>19.529399999999999</c:v>
                </c:pt>
                <c:pt idx="665">
                  <c:v>19.529699999999981</c:v>
                </c:pt>
                <c:pt idx="666">
                  <c:v>19.53</c:v>
                </c:pt>
                <c:pt idx="667">
                  <c:v>19.5303</c:v>
                </c:pt>
                <c:pt idx="668">
                  <c:v>19.5304</c:v>
                </c:pt>
                <c:pt idx="669">
                  <c:v>19.5306</c:v>
                </c:pt>
                <c:pt idx="670">
                  <c:v>19.530799999999999</c:v>
                </c:pt>
                <c:pt idx="671">
                  <c:v>19.530899999999999</c:v>
                </c:pt>
                <c:pt idx="672">
                  <c:v>19.530999999999999</c:v>
                </c:pt>
                <c:pt idx="673">
                  <c:v>19.530999999999999</c:v>
                </c:pt>
                <c:pt idx="674">
                  <c:v>19.531099999999999</c:v>
                </c:pt>
                <c:pt idx="675">
                  <c:v>19.531099999999999</c:v>
                </c:pt>
                <c:pt idx="676">
                  <c:v>19.530999999999999</c:v>
                </c:pt>
                <c:pt idx="677">
                  <c:v>19.530999999999999</c:v>
                </c:pt>
                <c:pt idx="678">
                  <c:v>19.530899999999999</c:v>
                </c:pt>
                <c:pt idx="679">
                  <c:v>19.530899999999999</c:v>
                </c:pt>
                <c:pt idx="680">
                  <c:v>19.530999999999999</c:v>
                </c:pt>
                <c:pt idx="681">
                  <c:v>19.531099999999999</c:v>
                </c:pt>
                <c:pt idx="682">
                  <c:v>19.531199999999991</c:v>
                </c:pt>
                <c:pt idx="683">
                  <c:v>19.531199999999991</c:v>
                </c:pt>
                <c:pt idx="684">
                  <c:v>19.531300000000009</c:v>
                </c:pt>
                <c:pt idx="685">
                  <c:v>19.531400000000001</c:v>
                </c:pt>
                <c:pt idx="686">
                  <c:v>19.531600000000001</c:v>
                </c:pt>
                <c:pt idx="687">
                  <c:v>19.531600000000001</c:v>
                </c:pt>
                <c:pt idx="688">
                  <c:v>19.5318</c:v>
                </c:pt>
                <c:pt idx="689">
                  <c:v>19.531700000000001</c:v>
                </c:pt>
                <c:pt idx="690">
                  <c:v>19.531700000000001</c:v>
                </c:pt>
                <c:pt idx="691">
                  <c:v>19.531700000000001</c:v>
                </c:pt>
                <c:pt idx="692">
                  <c:v>19.531700000000001</c:v>
                </c:pt>
                <c:pt idx="693">
                  <c:v>19.5318</c:v>
                </c:pt>
                <c:pt idx="694">
                  <c:v>19.5318</c:v>
                </c:pt>
                <c:pt idx="695">
                  <c:v>19.5319</c:v>
                </c:pt>
                <c:pt idx="696">
                  <c:v>19.5319</c:v>
                </c:pt>
                <c:pt idx="697">
                  <c:v>19.532</c:v>
                </c:pt>
                <c:pt idx="698">
                  <c:v>19.5321</c:v>
                </c:pt>
                <c:pt idx="699">
                  <c:v>19.5322</c:v>
                </c:pt>
                <c:pt idx="700">
                  <c:v>19.532299999999999</c:v>
                </c:pt>
                <c:pt idx="701">
                  <c:v>19.532299999999999</c:v>
                </c:pt>
                <c:pt idx="702">
                  <c:v>19.5322</c:v>
                </c:pt>
                <c:pt idx="703">
                  <c:v>19.532</c:v>
                </c:pt>
                <c:pt idx="704">
                  <c:v>19.5319</c:v>
                </c:pt>
                <c:pt idx="705">
                  <c:v>19.5318</c:v>
                </c:pt>
                <c:pt idx="706">
                  <c:v>19.5318</c:v>
                </c:pt>
                <c:pt idx="707">
                  <c:v>19.5319</c:v>
                </c:pt>
                <c:pt idx="708">
                  <c:v>19.532</c:v>
                </c:pt>
                <c:pt idx="709">
                  <c:v>19.532</c:v>
                </c:pt>
                <c:pt idx="710">
                  <c:v>19.5321</c:v>
                </c:pt>
                <c:pt idx="711">
                  <c:v>19.5321</c:v>
                </c:pt>
                <c:pt idx="712">
                  <c:v>19.532299999999999</c:v>
                </c:pt>
                <c:pt idx="713">
                  <c:v>19.532299999999999</c:v>
                </c:pt>
                <c:pt idx="714">
                  <c:v>19.5322</c:v>
                </c:pt>
                <c:pt idx="715">
                  <c:v>19.5321</c:v>
                </c:pt>
                <c:pt idx="716">
                  <c:v>19.5321</c:v>
                </c:pt>
                <c:pt idx="717">
                  <c:v>19.532</c:v>
                </c:pt>
                <c:pt idx="718">
                  <c:v>19.532</c:v>
                </c:pt>
                <c:pt idx="719">
                  <c:v>19.5321</c:v>
                </c:pt>
                <c:pt idx="720">
                  <c:v>19.5322</c:v>
                </c:pt>
                <c:pt idx="721">
                  <c:v>19.532399999999999</c:v>
                </c:pt>
                <c:pt idx="722">
                  <c:v>19.532499999999999</c:v>
                </c:pt>
                <c:pt idx="723">
                  <c:v>19.532800000000009</c:v>
                </c:pt>
                <c:pt idx="724">
                  <c:v>19.533000000000001</c:v>
                </c:pt>
                <c:pt idx="725">
                  <c:v>19.533200000000001</c:v>
                </c:pt>
                <c:pt idx="726">
                  <c:v>19.5334</c:v>
                </c:pt>
                <c:pt idx="727">
                  <c:v>19.5334</c:v>
                </c:pt>
                <c:pt idx="728">
                  <c:v>19.5334</c:v>
                </c:pt>
                <c:pt idx="729">
                  <c:v>19.533300000000001</c:v>
                </c:pt>
                <c:pt idx="730">
                  <c:v>19.533300000000001</c:v>
                </c:pt>
                <c:pt idx="731">
                  <c:v>19.533300000000001</c:v>
                </c:pt>
                <c:pt idx="732">
                  <c:v>19.5334</c:v>
                </c:pt>
                <c:pt idx="733">
                  <c:v>19.5335</c:v>
                </c:pt>
                <c:pt idx="734">
                  <c:v>19.5336</c:v>
                </c:pt>
                <c:pt idx="735">
                  <c:v>19.5337</c:v>
                </c:pt>
                <c:pt idx="736">
                  <c:v>19.533899999999999</c:v>
                </c:pt>
                <c:pt idx="737">
                  <c:v>19.533999999999999</c:v>
                </c:pt>
                <c:pt idx="738">
                  <c:v>19.534099999999999</c:v>
                </c:pt>
                <c:pt idx="739">
                  <c:v>19.534199999999991</c:v>
                </c:pt>
                <c:pt idx="740">
                  <c:v>19.534300000000009</c:v>
                </c:pt>
                <c:pt idx="741">
                  <c:v>19.534199999999991</c:v>
                </c:pt>
                <c:pt idx="742">
                  <c:v>19.534099999999999</c:v>
                </c:pt>
                <c:pt idx="743">
                  <c:v>19.534099999999999</c:v>
                </c:pt>
                <c:pt idx="744">
                  <c:v>19.533999999999999</c:v>
                </c:pt>
                <c:pt idx="745">
                  <c:v>19.533899999999999</c:v>
                </c:pt>
                <c:pt idx="746">
                  <c:v>19.533999999999999</c:v>
                </c:pt>
                <c:pt idx="747">
                  <c:v>19.534099999999999</c:v>
                </c:pt>
                <c:pt idx="748">
                  <c:v>19.534199999999991</c:v>
                </c:pt>
                <c:pt idx="749">
                  <c:v>19.534300000000009</c:v>
                </c:pt>
                <c:pt idx="750">
                  <c:v>19.534300000000009</c:v>
                </c:pt>
                <c:pt idx="751">
                  <c:v>19.534400000000009</c:v>
                </c:pt>
                <c:pt idx="752">
                  <c:v>19.534500000000001</c:v>
                </c:pt>
                <c:pt idx="753">
                  <c:v>19.534400000000009</c:v>
                </c:pt>
                <c:pt idx="754">
                  <c:v>19.534199999999991</c:v>
                </c:pt>
                <c:pt idx="755">
                  <c:v>19.533899999999999</c:v>
                </c:pt>
                <c:pt idx="756">
                  <c:v>19.5337</c:v>
                </c:pt>
                <c:pt idx="757">
                  <c:v>19.5335</c:v>
                </c:pt>
                <c:pt idx="758">
                  <c:v>19.5334</c:v>
                </c:pt>
                <c:pt idx="759">
                  <c:v>19.533300000000001</c:v>
                </c:pt>
                <c:pt idx="760">
                  <c:v>19.533300000000001</c:v>
                </c:pt>
                <c:pt idx="761">
                  <c:v>19.533200000000001</c:v>
                </c:pt>
                <c:pt idx="762">
                  <c:v>19.533100000000001</c:v>
                </c:pt>
                <c:pt idx="763">
                  <c:v>19.533100000000001</c:v>
                </c:pt>
                <c:pt idx="764">
                  <c:v>19.533100000000001</c:v>
                </c:pt>
                <c:pt idx="765">
                  <c:v>19.533300000000001</c:v>
                </c:pt>
                <c:pt idx="766">
                  <c:v>19.533300000000001</c:v>
                </c:pt>
                <c:pt idx="767">
                  <c:v>19.5334</c:v>
                </c:pt>
                <c:pt idx="768">
                  <c:v>19.5335</c:v>
                </c:pt>
                <c:pt idx="769">
                  <c:v>19.5335</c:v>
                </c:pt>
                <c:pt idx="770">
                  <c:v>19.5336</c:v>
                </c:pt>
                <c:pt idx="771">
                  <c:v>19.5337</c:v>
                </c:pt>
                <c:pt idx="772">
                  <c:v>19.5337</c:v>
                </c:pt>
                <c:pt idx="773">
                  <c:v>19.5336</c:v>
                </c:pt>
                <c:pt idx="774">
                  <c:v>19.5336</c:v>
                </c:pt>
                <c:pt idx="775">
                  <c:v>19.5335</c:v>
                </c:pt>
                <c:pt idx="776">
                  <c:v>19.5335</c:v>
                </c:pt>
                <c:pt idx="777">
                  <c:v>19.5335</c:v>
                </c:pt>
                <c:pt idx="778">
                  <c:v>19.5335</c:v>
                </c:pt>
                <c:pt idx="779">
                  <c:v>19.5336</c:v>
                </c:pt>
                <c:pt idx="780">
                  <c:v>19.5336</c:v>
                </c:pt>
                <c:pt idx="781">
                  <c:v>19.5336</c:v>
                </c:pt>
                <c:pt idx="782">
                  <c:v>19.5337</c:v>
                </c:pt>
                <c:pt idx="783">
                  <c:v>19.5337</c:v>
                </c:pt>
                <c:pt idx="784">
                  <c:v>19.5336</c:v>
                </c:pt>
                <c:pt idx="785">
                  <c:v>19.533300000000001</c:v>
                </c:pt>
                <c:pt idx="786">
                  <c:v>19.533000000000001</c:v>
                </c:pt>
                <c:pt idx="787">
                  <c:v>19.532800000000009</c:v>
                </c:pt>
                <c:pt idx="788">
                  <c:v>19.532599999999999</c:v>
                </c:pt>
                <c:pt idx="789">
                  <c:v>19.532599999999999</c:v>
                </c:pt>
                <c:pt idx="790">
                  <c:v>19.532599999999999</c:v>
                </c:pt>
                <c:pt idx="791">
                  <c:v>19.532699999999981</c:v>
                </c:pt>
                <c:pt idx="792">
                  <c:v>19.532699999999981</c:v>
                </c:pt>
                <c:pt idx="793">
                  <c:v>19.532699999999981</c:v>
                </c:pt>
                <c:pt idx="794">
                  <c:v>19.532699999999981</c:v>
                </c:pt>
                <c:pt idx="795">
                  <c:v>19.532699999999981</c:v>
                </c:pt>
                <c:pt idx="796">
                  <c:v>19.532499999999999</c:v>
                </c:pt>
                <c:pt idx="797">
                  <c:v>19.5322</c:v>
                </c:pt>
                <c:pt idx="798">
                  <c:v>19.532</c:v>
                </c:pt>
                <c:pt idx="799">
                  <c:v>19.5318</c:v>
                </c:pt>
                <c:pt idx="800">
                  <c:v>19.5318</c:v>
                </c:pt>
                <c:pt idx="801">
                  <c:v>19.5319</c:v>
                </c:pt>
                <c:pt idx="802">
                  <c:v>19.532</c:v>
                </c:pt>
                <c:pt idx="803">
                  <c:v>19.532</c:v>
                </c:pt>
                <c:pt idx="804">
                  <c:v>19.5319</c:v>
                </c:pt>
                <c:pt idx="805">
                  <c:v>19.5318</c:v>
                </c:pt>
                <c:pt idx="806">
                  <c:v>19.531500000000001</c:v>
                </c:pt>
                <c:pt idx="807">
                  <c:v>19.530999999999999</c:v>
                </c:pt>
                <c:pt idx="808">
                  <c:v>19.5304</c:v>
                </c:pt>
                <c:pt idx="809">
                  <c:v>19.530100000000001</c:v>
                </c:pt>
                <c:pt idx="810">
                  <c:v>19.529800000000009</c:v>
                </c:pt>
                <c:pt idx="811">
                  <c:v>19.529800000000009</c:v>
                </c:pt>
                <c:pt idx="812">
                  <c:v>19.529699999999981</c:v>
                </c:pt>
                <c:pt idx="813">
                  <c:v>19.529699999999981</c:v>
                </c:pt>
                <c:pt idx="814">
                  <c:v>19.529599999999981</c:v>
                </c:pt>
                <c:pt idx="815">
                  <c:v>19.529499999999999</c:v>
                </c:pt>
                <c:pt idx="816">
                  <c:v>19.529499999999999</c:v>
                </c:pt>
                <c:pt idx="817">
                  <c:v>19.529399999999999</c:v>
                </c:pt>
                <c:pt idx="818">
                  <c:v>19.529399999999999</c:v>
                </c:pt>
                <c:pt idx="819">
                  <c:v>19.529399999999999</c:v>
                </c:pt>
                <c:pt idx="820">
                  <c:v>19.529299999999999</c:v>
                </c:pt>
                <c:pt idx="821">
                  <c:v>19.529199999999999</c:v>
                </c:pt>
                <c:pt idx="822">
                  <c:v>19.529199999999999</c:v>
                </c:pt>
                <c:pt idx="823">
                  <c:v>19.529199999999999</c:v>
                </c:pt>
                <c:pt idx="824">
                  <c:v>19.529199999999999</c:v>
                </c:pt>
                <c:pt idx="825">
                  <c:v>19.529299999999999</c:v>
                </c:pt>
                <c:pt idx="826">
                  <c:v>19.529199999999999</c:v>
                </c:pt>
                <c:pt idx="827">
                  <c:v>19.529299999999999</c:v>
                </c:pt>
                <c:pt idx="828">
                  <c:v>19.529299999999999</c:v>
                </c:pt>
                <c:pt idx="829">
                  <c:v>19.529299999999999</c:v>
                </c:pt>
                <c:pt idx="830">
                  <c:v>19.529399999999999</c:v>
                </c:pt>
                <c:pt idx="831">
                  <c:v>19.529499999999999</c:v>
                </c:pt>
                <c:pt idx="832">
                  <c:v>19.529599999999981</c:v>
                </c:pt>
                <c:pt idx="833">
                  <c:v>19.529699999999981</c:v>
                </c:pt>
                <c:pt idx="834">
                  <c:v>19.529800000000009</c:v>
                </c:pt>
                <c:pt idx="835">
                  <c:v>19.529900000000001</c:v>
                </c:pt>
                <c:pt idx="836">
                  <c:v>19.530100000000001</c:v>
                </c:pt>
                <c:pt idx="837">
                  <c:v>19.530200000000001</c:v>
                </c:pt>
                <c:pt idx="838">
                  <c:v>19.5303</c:v>
                </c:pt>
                <c:pt idx="839">
                  <c:v>19.5303</c:v>
                </c:pt>
                <c:pt idx="840">
                  <c:v>19.530200000000001</c:v>
                </c:pt>
                <c:pt idx="841">
                  <c:v>19.53</c:v>
                </c:pt>
                <c:pt idx="842">
                  <c:v>19.529800000000009</c:v>
                </c:pt>
                <c:pt idx="843">
                  <c:v>19.529800000000009</c:v>
                </c:pt>
                <c:pt idx="844">
                  <c:v>19.529900000000001</c:v>
                </c:pt>
                <c:pt idx="845">
                  <c:v>19.529900000000001</c:v>
                </c:pt>
                <c:pt idx="846">
                  <c:v>19.529900000000001</c:v>
                </c:pt>
                <c:pt idx="847">
                  <c:v>19.529900000000001</c:v>
                </c:pt>
                <c:pt idx="848">
                  <c:v>19.53</c:v>
                </c:pt>
                <c:pt idx="849">
                  <c:v>19.53</c:v>
                </c:pt>
                <c:pt idx="850">
                  <c:v>19.53</c:v>
                </c:pt>
                <c:pt idx="851">
                  <c:v>19.530100000000001</c:v>
                </c:pt>
                <c:pt idx="852">
                  <c:v>19.530200000000001</c:v>
                </c:pt>
                <c:pt idx="853">
                  <c:v>19.5303</c:v>
                </c:pt>
                <c:pt idx="854">
                  <c:v>19.5304</c:v>
                </c:pt>
                <c:pt idx="855">
                  <c:v>19.5305</c:v>
                </c:pt>
                <c:pt idx="856">
                  <c:v>19.5305</c:v>
                </c:pt>
                <c:pt idx="857">
                  <c:v>19.5306</c:v>
                </c:pt>
                <c:pt idx="858">
                  <c:v>19.5307</c:v>
                </c:pt>
                <c:pt idx="859">
                  <c:v>19.530899999999999</c:v>
                </c:pt>
                <c:pt idx="860">
                  <c:v>19.530999999999999</c:v>
                </c:pt>
                <c:pt idx="861">
                  <c:v>19.531099999999999</c:v>
                </c:pt>
                <c:pt idx="862">
                  <c:v>19.531099999999999</c:v>
                </c:pt>
                <c:pt idx="863">
                  <c:v>19.531099999999999</c:v>
                </c:pt>
                <c:pt idx="864">
                  <c:v>19.530899999999999</c:v>
                </c:pt>
                <c:pt idx="865">
                  <c:v>19.5303</c:v>
                </c:pt>
                <c:pt idx="866">
                  <c:v>19.529800000000009</c:v>
                </c:pt>
                <c:pt idx="867">
                  <c:v>19.529699999999981</c:v>
                </c:pt>
                <c:pt idx="868">
                  <c:v>19.529699999999981</c:v>
                </c:pt>
                <c:pt idx="869">
                  <c:v>19.529599999999981</c:v>
                </c:pt>
                <c:pt idx="870">
                  <c:v>19.529800000000009</c:v>
                </c:pt>
                <c:pt idx="871">
                  <c:v>19.53</c:v>
                </c:pt>
                <c:pt idx="872">
                  <c:v>19.530200000000001</c:v>
                </c:pt>
                <c:pt idx="873">
                  <c:v>19.5304</c:v>
                </c:pt>
                <c:pt idx="874">
                  <c:v>19.5305</c:v>
                </c:pt>
                <c:pt idx="875">
                  <c:v>19.5307</c:v>
                </c:pt>
                <c:pt idx="876">
                  <c:v>19.530799999999999</c:v>
                </c:pt>
                <c:pt idx="877">
                  <c:v>19.530899999999999</c:v>
                </c:pt>
                <c:pt idx="878">
                  <c:v>19.531099999999999</c:v>
                </c:pt>
                <c:pt idx="879">
                  <c:v>19.531300000000009</c:v>
                </c:pt>
                <c:pt idx="880">
                  <c:v>19.531400000000001</c:v>
                </c:pt>
                <c:pt idx="881">
                  <c:v>19.531400000000001</c:v>
                </c:pt>
                <c:pt idx="882">
                  <c:v>19.531500000000001</c:v>
                </c:pt>
                <c:pt idx="883">
                  <c:v>19.531600000000001</c:v>
                </c:pt>
                <c:pt idx="884">
                  <c:v>19.531600000000001</c:v>
                </c:pt>
                <c:pt idx="885">
                  <c:v>19.531500000000001</c:v>
                </c:pt>
                <c:pt idx="886">
                  <c:v>19.531300000000009</c:v>
                </c:pt>
                <c:pt idx="887">
                  <c:v>19.531099999999999</c:v>
                </c:pt>
                <c:pt idx="888">
                  <c:v>19.5307</c:v>
                </c:pt>
                <c:pt idx="889">
                  <c:v>19.530100000000001</c:v>
                </c:pt>
                <c:pt idx="890">
                  <c:v>19.529499999999999</c:v>
                </c:pt>
                <c:pt idx="891">
                  <c:v>19.5291</c:v>
                </c:pt>
                <c:pt idx="892">
                  <c:v>19.528600000000001</c:v>
                </c:pt>
                <c:pt idx="893">
                  <c:v>19.52819999999998</c:v>
                </c:pt>
                <c:pt idx="894">
                  <c:v>19.52819999999998</c:v>
                </c:pt>
                <c:pt idx="895">
                  <c:v>19.528099999999981</c:v>
                </c:pt>
                <c:pt idx="896">
                  <c:v>19.528099999999981</c:v>
                </c:pt>
                <c:pt idx="897">
                  <c:v>19.528099999999981</c:v>
                </c:pt>
                <c:pt idx="898">
                  <c:v>19.52819999999998</c:v>
                </c:pt>
                <c:pt idx="899">
                  <c:v>19.528400000000001</c:v>
                </c:pt>
                <c:pt idx="900">
                  <c:v>19.528600000000001</c:v>
                </c:pt>
                <c:pt idx="901">
                  <c:v>19.528600000000001</c:v>
                </c:pt>
                <c:pt idx="902">
                  <c:v>19.5289</c:v>
                </c:pt>
                <c:pt idx="903">
                  <c:v>19.5291</c:v>
                </c:pt>
                <c:pt idx="904">
                  <c:v>19.529299999999999</c:v>
                </c:pt>
                <c:pt idx="905">
                  <c:v>19.529499999999999</c:v>
                </c:pt>
                <c:pt idx="906">
                  <c:v>19.529800000000009</c:v>
                </c:pt>
                <c:pt idx="907">
                  <c:v>19.529900000000001</c:v>
                </c:pt>
                <c:pt idx="908">
                  <c:v>19.53</c:v>
                </c:pt>
                <c:pt idx="909">
                  <c:v>19.530100000000001</c:v>
                </c:pt>
                <c:pt idx="910">
                  <c:v>19.5303</c:v>
                </c:pt>
                <c:pt idx="911">
                  <c:v>19.5303</c:v>
                </c:pt>
                <c:pt idx="912">
                  <c:v>19.5304</c:v>
                </c:pt>
                <c:pt idx="913">
                  <c:v>19.5305</c:v>
                </c:pt>
                <c:pt idx="914">
                  <c:v>19.5307</c:v>
                </c:pt>
                <c:pt idx="915">
                  <c:v>19.5307</c:v>
                </c:pt>
                <c:pt idx="916">
                  <c:v>19.5307</c:v>
                </c:pt>
                <c:pt idx="917">
                  <c:v>19.5306</c:v>
                </c:pt>
                <c:pt idx="918">
                  <c:v>19.5303</c:v>
                </c:pt>
                <c:pt idx="919">
                  <c:v>19.530100000000001</c:v>
                </c:pt>
                <c:pt idx="920">
                  <c:v>19.530100000000001</c:v>
                </c:pt>
                <c:pt idx="921">
                  <c:v>19.5303</c:v>
                </c:pt>
                <c:pt idx="922">
                  <c:v>19.5305</c:v>
                </c:pt>
                <c:pt idx="923">
                  <c:v>19.5306</c:v>
                </c:pt>
                <c:pt idx="924">
                  <c:v>19.530799999999999</c:v>
                </c:pt>
                <c:pt idx="925">
                  <c:v>19.530999999999999</c:v>
                </c:pt>
                <c:pt idx="926">
                  <c:v>19.531300000000009</c:v>
                </c:pt>
                <c:pt idx="927">
                  <c:v>19.531600000000001</c:v>
                </c:pt>
                <c:pt idx="928">
                  <c:v>19.5319</c:v>
                </c:pt>
                <c:pt idx="929">
                  <c:v>19.5321</c:v>
                </c:pt>
                <c:pt idx="930">
                  <c:v>19.532399999999999</c:v>
                </c:pt>
                <c:pt idx="931">
                  <c:v>19.532499999999999</c:v>
                </c:pt>
                <c:pt idx="932">
                  <c:v>19.532699999999981</c:v>
                </c:pt>
                <c:pt idx="933">
                  <c:v>19.532800000000009</c:v>
                </c:pt>
                <c:pt idx="934">
                  <c:v>19.532900000000001</c:v>
                </c:pt>
                <c:pt idx="935">
                  <c:v>19.533000000000001</c:v>
                </c:pt>
                <c:pt idx="936">
                  <c:v>19.533200000000001</c:v>
                </c:pt>
                <c:pt idx="937">
                  <c:v>19.533300000000001</c:v>
                </c:pt>
                <c:pt idx="938">
                  <c:v>19.533300000000001</c:v>
                </c:pt>
                <c:pt idx="939">
                  <c:v>19.5336</c:v>
                </c:pt>
                <c:pt idx="940">
                  <c:v>19.533799999999999</c:v>
                </c:pt>
                <c:pt idx="941">
                  <c:v>19.532399999999999</c:v>
                </c:pt>
                <c:pt idx="942">
                  <c:v>19.532299999999999</c:v>
                </c:pt>
                <c:pt idx="943">
                  <c:v>19.5322</c:v>
                </c:pt>
                <c:pt idx="944">
                  <c:v>19.532299999999999</c:v>
                </c:pt>
                <c:pt idx="945">
                  <c:v>19.532499999999999</c:v>
                </c:pt>
                <c:pt idx="946">
                  <c:v>19.532800000000009</c:v>
                </c:pt>
                <c:pt idx="947">
                  <c:v>19.533000000000001</c:v>
                </c:pt>
                <c:pt idx="948">
                  <c:v>19.533100000000001</c:v>
                </c:pt>
                <c:pt idx="949">
                  <c:v>19.533000000000001</c:v>
                </c:pt>
                <c:pt idx="950">
                  <c:v>19.532699999999981</c:v>
                </c:pt>
                <c:pt idx="951">
                  <c:v>19.532499999999999</c:v>
                </c:pt>
                <c:pt idx="952">
                  <c:v>19.532499999999999</c:v>
                </c:pt>
                <c:pt idx="953">
                  <c:v>19.532599999999999</c:v>
                </c:pt>
                <c:pt idx="954">
                  <c:v>19.532800000000009</c:v>
                </c:pt>
                <c:pt idx="955">
                  <c:v>19.532900000000001</c:v>
                </c:pt>
                <c:pt idx="956">
                  <c:v>19.533200000000001</c:v>
                </c:pt>
                <c:pt idx="957">
                  <c:v>19.5334</c:v>
                </c:pt>
                <c:pt idx="958">
                  <c:v>19.5336</c:v>
                </c:pt>
                <c:pt idx="959">
                  <c:v>19.533799999999999</c:v>
                </c:pt>
                <c:pt idx="960">
                  <c:v>19.533999999999999</c:v>
                </c:pt>
                <c:pt idx="961">
                  <c:v>19.534099999999999</c:v>
                </c:pt>
                <c:pt idx="962">
                  <c:v>19.534199999999991</c:v>
                </c:pt>
                <c:pt idx="963">
                  <c:v>19.534400000000009</c:v>
                </c:pt>
                <c:pt idx="964">
                  <c:v>19.534600000000001</c:v>
                </c:pt>
                <c:pt idx="965">
                  <c:v>19.534700000000001</c:v>
                </c:pt>
                <c:pt idx="966">
                  <c:v>19.5349</c:v>
                </c:pt>
                <c:pt idx="967">
                  <c:v>19.5349</c:v>
                </c:pt>
                <c:pt idx="968">
                  <c:v>19.5351</c:v>
                </c:pt>
                <c:pt idx="969">
                  <c:v>19.535299999999999</c:v>
                </c:pt>
                <c:pt idx="970">
                  <c:v>19.535299999999999</c:v>
                </c:pt>
                <c:pt idx="971">
                  <c:v>19.535399999999999</c:v>
                </c:pt>
                <c:pt idx="972">
                  <c:v>19.535399999999999</c:v>
                </c:pt>
                <c:pt idx="973">
                  <c:v>19.535599999999999</c:v>
                </c:pt>
                <c:pt idx="974">
                  <c:v>19.535799999999981</c:v>
                </c:pt>
                <c:pt idx="975">
                  <c:v>19.535900000000009</c:v>
                </c:pt>
                <c:pt idx="976">
                  <c:v>19.536000000000001</c:v>
                </c:pt>
                <c:pt idx="977">
                  <c:v>19.536200000000001</c:v>
                </c:pt>
                <c:pt idx="978">
                  <c:v>19.536300000000001</c:v>
                </c:pt>
                <c:pt idx="979">
                  <c:v>19.5365</c:v>
                </c:pt>
                <c:pt idx="980">
                  <c:v>19.536799999999999</c:v>
                </c:pt>
                <c:pt idx="981">
                  <c:v>19.536999999999999</c:v>
                </c:pt>
                <c:pt idx="982">
                  <c:v>19.537199999999999</c:v>
                </c:pt>
                <c:pt idx="983">
                  <c:v>19.537299999999991</c:v>
                </c:pt>
                <c:pt idx="984">
                  <c:v>19.537400000000009</c:v>
                </c:pt>
                <c:pt idx="985">
                  <c:v>19.537500000000001</c:v>
                </c:pt>
                <c:pt idx="986">
                  <c:v>19.537400000000009</c:v>
                </c:pt>
                <c:pt idx="987">
                  <c:v>19.537199999999999</c:v>
                </c:pt>
                <c:pt idx="988">
                  <c:v>19.537099999999999</c:v>
                </c:pt>
                <c:pt idx="989">
                  <c:v>19.536799999999999</c:v>
                </c:pt>
                <c:pt idx="990">
                  <c:v>19.5365</c:v>
                </c:pt>
                <c:pt idx="991">
                  <c:v>19.536200000000001</c:v>
                </c:pt>
                <c:pt idx="992">
                  <c:v>19.535900000000009</c:v>
                </c:pt>
                <c:pt idx="993">
                  <c:v>19.535799999999981</c:v>
                </c:pt>
                <c:pt idx="994">
                  <c:v>19.535900000000009</c:v>
                </c:pt>
                <c:pt idx="995">
                  <c:v>19.535900000000009</c:v>
                </c:pt>
                <c:pt idx="996">
                  <c:v>19.535900000000009</c:v>
                </c:pt>
                <c:pt idx="997">
                  <c:v>19.536000000000001</c:v>
                </c:pt>
                <c:pt idx="998">
                  <c:v>19.536200000000001</c:v>
                </c:pt>
                <c:pt idx="999">
                  <c:v>19.5364</c:v>
                </c:pt>
                <c:pt idx="1000">
                  <c:v>19.5367</c:v>
                </c:pt>
                <c:pt idx="1001">
                  <c:v>19.536899999999999</c:v>
                </c:pt>
                <c:pt idx="1002">
                  <c:v>19.536999999999999</c:v>
                </c:pt>
                <c:pt idx="1003">
                  <c:v>19.537199999999999</c:v>
                </c:pt>
                <c:pt idx="1004">
                  <c:v>19.537400000000009</c:v>
                </c:pt>
                <c:pt idx="1005">
                  <c:v>19.537700000000001</c:v>
                </c:pt>
                <c:pt idx="1006">
                  <c:v>19.538</c:v>
                </c:pt>
                <c:pt idx="1007">
                  <c:v>19.5382</c:v>
                </c:pt>
                <c:pt idx="1008">
                  <c:v>19.538399999999999</c:v>
                </c:pt>
                <c:pt idx="1009">
                  <c:v>19.538599999999999</c:v>
                </c:pt>
                <c:pt idx="1010">
                  <c:v>19.538699999999999</c:v>
                </c:pt>
                <c:pt idx="1011">
                  <c:v>19.538900000000009</c:v>
                </c:pt>
                <c:pt idx="1012">
                  <c:v>19.539100000000001</c:v>
                </c:pt>
                <c:pt idx="1013">
                  <c:v>19.539300000000001</c:v>
                </c:pt>
                <c:pt idx="1014">
                  <c:v>19.5395</c:v>
                </c:pt>
                <c:pt idx="1015">
                  <c:v>19.5396</c:v>
                </c:pt>
                <c:pt idx="1016">
                  <c:v>19.5396</c:v>
                </c:pt>
                <c:pt idx="1017">
                  <c:v>19.5396</c:v>
                </c:pt>
                <c:pt idx="1018">
                  <c:v>19.5396</c:v>
                </c:pt>
                <c:pt idx="1019">
                  <c:v>19.5397</c:v>
                </c:pt>
              </c:numCache>
            </c:numRef>
          </c:yVal>
          <c:smooth val="1"/>
        </c:ser>
        <c:ser>
          <c:idx val="1"/>
          <c:order val="1"/>
          <c:tx>
            <c:v>PEG alone after electrospinning </c:v>
          </c:tx>
          <c:spPr>
            <a:ln w="19050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'[CLU-13-296 (DSC -results).xls]35 % PEG (Sample  3)'!$A$4:$A$1023</c:f>
              <c:numCache>
                <c:formatCode>General</c:formatCode>
                <c:ptCount val="1020"/>
                <c:pt idx="0">
                  <c:v>27.56</c:v>
                </c:pt>
                <c:pt idx="1">
                  <c:v>27.56</c:v>
                </c:pt>
                <c:pt idx="2">
                  <c:v>27.56</c:v>
                </c:pt>
                <c:pt idx="3">
                  <c:v>27.56</c:v>
                </c:pt>
                <c:pt idx="4">
                  <c:v>27.56</c:v>
                </c:pt>
                <c:pt idx="5">
                  <c:v>27.57</c:v>
                </c:pt>
                <c:pt idx="6">
                  <c:v>27.7</c:v>
                </c:pt>
                <c:pt idx="7">
                  <c:v>27.92</c:v>
                </c:pt>
                <c:pt idx="8">
                  <c:v>28.14</c:v>
                </c:pt>
                <c:pt idx="9">
                  <c:v>28.35</c:v>
                </c:pt>
                <c:pt idx="10">
                  <c:v>28.55</c:v>
                </c:pt>
                <c:pt idx="11">
                  <c:v>28.74</c:v>
                </c:pt>
                <c:pt idx="12">
                  <c:v>28.94</c:v>
                </c:pt>
                <c:pt idx="13">
                  <c:v>29.12</c:v>
                </c:pt>
                <c:pt idx="14">
                  <c:v>29.29</c:v>
                </c:pt>
                <c:pt idx="15">
                  <c:v>29.46</c:v>
                </c:pt>
                <c:pt idx="16">
                  <c:v>29.62</c:v>
                </c:pt>
                <c:pt idx="17">
                  <c:v>29.78</c:v>
                </c:pt>
                <c:pt idx="18">
                  <c:v>29.94</c:v>
                </c:pt>
                <c:pt idx="19">
                  <c:v>30.1</c:v>
                </c:pt>
                <c:pt idx="20">
                  <c:v>30.26</c:v>
                </c:pt>
                <c:pt idx="21">
                  <c:v>30.42</c:v>
                </c:pt>
                <c:pt idx="22">
                  <c:v>30.58</c:v>
                </c:pt>
                <c:pt idx="23">
                  <c:v>30.74</c:v>
                </c:pt>
                <c:pt idx="24">
                  <c:v>30.91</c:v>
                </c:pt>
                <c:pt idx="25">
                  <c:v>31.07</c:v>
                </c:pt>
                <c:pt idx="26">
                  <c:v>31.23</c:v>
                </c:pt>
                <c:pt idx="27">
                  <c:v>31.39</c:v>
                </c:pt>
                <c:pt idx="28">
                  <c:v>31.55</c:v>
                </c:pt>
                <c:pt idx="29">
                  <c:v>31.71</c:v>
                </c:pt>
                <c:pt idx="30">
                  <c:v>31.87</c:v>
                </c:pt>
                <c:pt idx="31">
                  <c:v>32.04</c:v>
                </c:pt>
                <c:pt idx="32">
                  <c:v>32.200000000000003</c:v>
                </c:pt>
                <c:pt idx="33">
                  <c:v>32.36</c:v>
                </c:pt>
                <c:pt idx="34">
                  <c:v>32.53</c:v>
                </c:pt>
                <c:pt idx="35">
                  <c:v>32.69</c:v>
                </c:pt>
                <c:pt idx="36">
                  <c:v>32.86</c:v>
                </c:pt>
                <c:pt idx="37">
                  <c:v>33.020000000000003</c:v>
                </c:pt>
                <c:pt idx="38">
                  <c:v>33.19</c:v>
                </c:pt>
                <c:pt idx="39">
                  <c:v>33.35</c:v>
                </c:pt>
                <c:pt idx="40">
                  <c:v>33.520000000000003</c:v>
                </c:pt>
                <c:pt idx="41">
                  <c:v>33.69</c:v>
                </c:pt>
                <c:pt idx="42">
                  <c:v>33.85</c:v>
                </c:pt>
                <c:pt idx="43">
                  <c:v>34.020000000000003</c:v>
                </c:pt>
                <c:pt idx="44">
                  <c:v>34.18</c:v>
                </c:pt>
                <c:pt idx="45">
                  <c:v>34.35</c:v>
                </c:pt>
                <c:pt idx="46">
                  <c:v>34.520000000000003</c:v>
                </c:pt>
                <c:pt idx="47">
                  <c:v>34.68</c:v>
                </c:pt>
                <c:pt idx="48">
                  <c:v>34.85</c:v>
                </c:pt>
                <c:pt idx="49">
                  <c:v>35.020000000000003</c:v>
                </c:pt>
                <c:pt idx="50">
                  <c:v>35.18</c:v>
                </c:pt>
                <c:pt idx="51">
                  <c:v>35.35</c:v>
                </c:pt>
                <c:pt idx="52">
                  <c:v>35.520000000000003</c:v>
                </c:pt>
                <c:pt idx="53">
                  <c:v>35.69</c:v>
                </c:pt>
                <c:pt idx="54">
                  <c:v>35.85</c:v>
                </c:pt>
                <c:pt idx="55">
                  <c:v>36.020000000000003</c:v>
                </c:pt>
                <c:pt idx="56">
                  <c:v>36.19</c:v>
                </c:pt>
                <c:pt idx="57">
                  <c:v>36.36</c:v>
                </c:pt>
                <c:pt idx="58">
                  <c:v>36.520000000000003</c:v>
                </c:pt>
                <c:pt idx="59">
                  <c:v>36.69</c:v>
                </c:pt>
                <c:pt idx="60">
                  <c:v>36.86</c:v>
                </c:pt>
                <c:pt idx="61">
                  <c:v>37.020000000000003</c:v>
                </c:pt>
                <c:pt idx="62">
                  <c:v>37.19</c:v>
                </c:pt>
                <c:pt idx="63">
                  <c:v>37.36</c:v>
                </c:pt>
                <c:pt idx="64">
                  <c:v>37.53</c:v>
                </c:pt>
                <c:pt idx="65">
                  <c:v>37.69</c:v>
                </c:pt>
                <c:pt idx="66">
                  <c:v>37.86</c:v>
                </c:pt>
                <c:pt idx="67">
                  <c:v>38.03</c:v>
                </c:pt>
                <c:pt idx="68">
                  <c:v>38.19</c:v>
                </c:pt>
                <c:pt idx="69">
                  <c:v>38.36</c:v>
                </c:pt>
                <c:pt idx="70">
                  <c:v>38.53</c:v>
                </c:pt>
                <c:pt idx="71">
                  <c:v>38.69</c:v>
                </c:pt>
                <c:pt idx="72">
                  <c:v>38.86</c:v>
                </c:pt>
                <c:pt idx="73">
                  <c:v>39.03</c:v>
                </c:pt>
                <c:pt idx="74">
                  <c:v>39.19</c:v>
                </c:pt>
                <c:pt idx="75">
                  <c:v>39.36</c:v>
                </c:pt>
                <c:pt idx="76">
                  <c:v>39.53</c:v>
                </c:pt>
                <c:pt idx="77">
                  <c:v>39.700000000000003</c:v>
                </c:pt>
                <c:pt idx="78">
                  <c:v>39.86</c:v>
                </c:pt>
                <c:pt idx="79">
                  <c:v>40.03</c:v>
                </c:pt>
                <c:pt idx="80">
                  <c:v>40.19</c:v>
                </c:pt>
                <c:pt idx="81">
                  <c:v>40.36</c:v>
                </c:pt>
                <c:pt idx="82">
                  <c:v>40.53</c:v>
                </c:pt>
                <c:pt idx="83">
                  <c:v>40.700000000000003</c:v>
                </c:pt>
                <c:pt idx="84">
                  <c:v>40.86</c:v>
                </c:pt>
                <c:pt idx="85">
                  <c:v>41.03</c:v>
                </c:pt>
                <c:pt idx="86">
                  <c:v>41.19</c:v>
                </c:pt>
                <c:pt idx="87">
                  <c:v>41.36</c:v>
                </c:pt>
                <c:pt idx="88">
                  <c:v>41.53</c:v>
                </c:pt>
                <c:pt idx="89">
                  <c:v>41.7</c:v>
                </c:pt>
                <c:pt idx="90">
                  <c:v>41.86</c:v>
                </c:pt>
                <c:pt idx="91">
                  <c:v>42.03</c:v>
                </c:pt>
                <c:pt idx="92">
                  <c:v>42.19</c:v>
                </c:pt>
                <c:pt idx="93">
                  <c:v>42.36</c:v>
                </c:pt>
                <c:pt idx="94">
                  <c:v>42.53</c:v>
                </c:pt>
                <c:pt idx="95">
                  <c:v>42.7</c:v>
                </c:pt>
                <c:pt idx="96">
                  <c:v>42.86</c:v>
                </c:pt>
                <c:pt idx="97">
                  <c:v>43.03</c:v>
                </c:pt>
                <c:pt idx="98">
                  <c:v>43.19</c:v>
                </c:pt>
                <c:pt idx="99">
                  <c:v>43.36</c:v>
                </c:pt>
                <c:pt idx="100">
                  <c:v>43.53</c:v>
                </c:pt>
                <c:pt idx="101">
                  <c:v>43.7</c:v>
                </c:pt>
                <c:pt idx="102">
                  <c:v>43.86</c:v>
                </c:pt>
                <c:pt idx="103">
                  <c:v>44.03</c:v>
                </c:pt>
                <c:pt idx="104">
                  <c:v>44.2</c:v>
                </c:pt>
                <c:pt idx="105">
                  <c:v>44.36</c:v>
                </c:pt>
                <c:pt idx="106">
                  <c:v>44.53</c:v>
                </c:pt>
                <c:pt idx="107">
                  <c:v>44.69</c:v>
                </c:pt>
                <c:pt idx="108">
                  <c:v>44.86</c:v>
                </c:pt>
                <c:pt idx="109">
                  <c:v>45.03</c:v>
                </c:pt>
                <c:pt idx="110">
                  <c:v>45.2</c:v>
                </c:pt>
                <c:pt idx="111">
                  <c:v>45.36</c:v>
                </c:pt>
                <c:pt idx="112">
                  <c:v>45.53</c:v>
                </c:pt>
                <c:pt idx="113">
                  <c:v>45.7</c:v>
                </c:pt>
                <c:pt idx="114">
                  <c:v>45.86</c:v>
                </c:pt>
                <c:pt idx="115">
                  <c:v>46.03</c:v>
                </c:pt>
                <c:pt idx="116">
                  <c:v>46.19</c:v>
                </c:pt>
                <c:pt idx="117">
                  <c:v>46.36</c:v>
                </c:pt>
                <c:pt idx="118">
                  <c:v>46.53</c:v>
                </c:pt>
                <c:pt idx="119">
                  <c:v>46.7</c:v>
                </c:pt>
                <c:pt idx="120">
                  <c:v>46.86</c:v>
                </c:pt>
                <c:pt idx="121">
                  <c:v>47.03</c:v>
                </c:pt>
                <c:pt idx="122">
                  <c:v>47.2</c:v>
                </c:pt>
                <c:pt idx="123">
                  <c:v>47.36</c:v>
                </c:pt>
                <c:pt idx="124">
                  <c:v>47.53</c:v>
                </c:pt>
                <c:pt idx="125">
                  <c:v>47.7</c:v>
                </c:pt>
                <c:pt idx="126">
                  <c:v>47.86</c:v>
                </c:pt>
                <c:pt idx="127">
                  <c:v>48.03</c:v>
                </c:pt>
                <c:pt idx="128">
                  <c:v>48.2</c:v>
                </c:pt>
                <c:pt idx="129">
                  <c:v>48.36</c:v>
                </c:pt>
                <c:pt idx="130">
                  <c:v>48.53</c:v>
                </c:pt>
                <c:pt idx="131">
                  <c:v>48.7</c:v>
                </c:pt>
                <c:pt idx="132">
                  <c:v>48.86</c:v>
                </c:pt>
                <c:pt idx="133">
                  <c:v>49.03</c:v>
                </c:pt>
                <c:pt idx="134">
                  <c:v>49.2</c:v>
                </c:pt>
                <c:pt idx="135">
                  <c:v>49.36</c:v>
                </c:pt>
                <c:pt idx="136">
                  <c:v>49.53</c:v>
                </c:pt>
                <c:pt idx="137">
                  <c:v>49.7</c:v>
                </c:pt>
                <c:pt idx="138">
                  <c:v>49.86</c:v>
                </c:pt>
                <c:pt idx="139">
                  <c:v>50.03</c:v>
                </c:pt>
                <c:pt idx="140">
                  <c:v>50.2</c:v>
                </c:pt>
                <c:pt idx="141">
                  <c:v>50.36</c:v>
                </c:pt>
                <c:pt idx="142">
                  <c:v>50.53</c:v>
                </c:pt>
                <c:pt idx="143">
                  <c:v>50.7</c:v>
                </c:pt>
                <c:pt idx="144">
                  <c:v>50.86</c:v>
                </c:pt>
                <c:pt idx="145">
                  <c:v>51.03</c:v>
                </c:pt>
                <c:pt idx="146">
                  <c:v>51.2</c:v>
                </c:pt>
                <c:pt idx="147">
                  <c:v>51.36</c:v>
                </c:pt>
                <c:pt idx="148">
                  <c:v>51.53</c:v>
                </c:pt>
                <c:pt idx="149">
                  <c:v>51.7</c:v>
                </c:pt>
                <c:pt idx="150">
                  <c:v>51.86</c:v>
                </c:pt>
                <c:pt idx="151">
                  <c:v>52.03</c:v>
                </c:pt>
                <c:pt idx="152">
                  <c:v>52.2</c:v>
                </c:pt>
                <c:pt idx="153">
                  <c:v>52.37</c:v>
                </c:pt>
                <c:pt idx="154">
                  <c:v>52.53</c:v>
                </c:pt>
                <c:pt idx="155">
                  <c:v>52.69</c:v>
                </c:pt>
                <c:pt idx="156">
                  <c:v>52.85</c:v>
                </c:pt>
                <c:pt idx="157">
                  <c:v>53.02</c:v>
                </c:pt>
                <c:pt idx="158">
                  <c:v>53.19</c:v>
                </c:pt>
                <c:pt idx="159">
                  <c:v>53.35</c:v>
                </c:pt>
                <c:pt idx="160">
                  <c:v>53.52</c:v>
                </c:pt>
                <c:pt idx="161">
                  <c:v>53.69</c:v>
                </c:pt>
                <c:pt idx="162">
                  <c:v>53.85</c:v>
                </c:pt>
                <c:pt idx="163">
                  <c:v>54.02</c:v>
                </c:pt>
                <c:pt idx="164">
                  <c:v>54.19</c:v>
                </c:pt>
                <c:pt idx="165">
                  <c:v>54.35</c:v>
                </c:pt>
                <c:pt idx="166">
                  <c:v>54.52</c:v>
                </c:pt>
                <c:pt idx="167">
                  <c:v>54.69</c:v>
                </c:pt>
                <c:pt idx="168">
                  <c:v>54.85</c:v>
                </c:pt>
                <c:pt idx="169">
                  <c:v>55.02</c:v>
                </c:pt>
                <c:pt idx="170">
                  <c:v>55.19</c:v>
                </c:pt>
                <c:pt idx="171">
                  <c:v>55.35</c:v>
                </c:pt>
                <c:pt idx="172">
                  <c:v>55.52</c:v>
                </c:pt>
                <c:pt idx="173">
                  <c:v>55.69</c:v>
                </c:pt>
                <c:pt idx="174">
                  <c:v>55.85</c:v>
                </c:pt>
                <c:pt idx="175">
                  <c:v>56.02</c:v>
                </c:pt>
                <c:pt idx="176">
                  <c:v>56.19</c:v>
                </c:pt>
                <c:pt idx="177">
                  <c:v>56.34</c:v>
                </c:pt>
                <c:pt idx="178">
                  <c:v>56.51</c:v>
                </c:pt>
                <c:pt idx="179">
                  <c:v>56.68</c:v>
                </c:pt>
                <c:pt idx="180">
                  <c:v>56.84</c:v>
                </c:pt>
                <c:pt idx="181">
                  <c:v>57.01</c:v>
                </c:pt>
                <c:pt idx="182">
                  <c:v>57.18</c:v>
                </c:pt>
                <c:pt idx="183">
                  <c:v>57.34</c:v>
                </c:pt>
                <c:pt idx="184">
                  <c:v>57.51</c:v>
                </c:pt>
                <c:pt idx="185">
                  <c:v>57.68</c:v>
                </c:pt>
                <c:pt idx="186">
                  <c:v>57.84</c:v>
                </c:pt>
                <c:pt idx="187">
                  <c:v>58</c:v>
                </c:pt>
                <c:pt idx="188">
                  <c:v>58.17</c:v>
                </c:pt>
                <c:pt idx="189">
                  <c:v>58.33</c:v>
                </c:pt>
                <c:pt idx="190">
                  <c:v>58.5</c:v>
                </c:pt>
                <c:pt idx="191">
                  <c:v>58.67</c:v>
                </c:pt>
                <c:pt idx="192">
                  <c:v>58.83</c:v>
                </c:pt>
                <c:pt idx="193">
                  <c:v>58.99</c:v>
                </c:pt>
                <c:pt idx="194">
                  <c:v>59.16</c:v>
                </c:pt>
                <c:pt idx="195">
                  <c:v>59.32</c:v>
                </c:pt>
                <c:pt idx="196">
                  <c:v>59.49</c:v>
                </c:pt>
                <c:pt idx="197">
                  <c:v>59.65</c:v>
                </c:pt>
                <c:pt idx="198">
                  <c:v>59.82</c:v>
                </c:pt>
                <c:pt idx="199">
                  <c:v>59.97</c:v>
                </c:pt>
                <c:pt idx="200">
                  <c:v>60.14</c:v>
                </c:pt>
                <c:pt idx="201">
                  <c:v>60.31</c:v>
                </c:pt>
                <c:pt idx="202">
                  <c:v>60.46</c:v>
                </c:pt>
                <c:pt idx="203">
                  <c:v>60.63</c:v>
                </c:pt>
                <c:pt idx="204">
                  <c:v>60.78</c:v>
                </c:pt>
                <c:pt idx="205">
                  <c:v>60.94</c:v>
                </c:pt>
                <c:pt idx="206">
                  <c:v>61.11</c:v>
                </c:pt>
                <c:pt idx="207">
                  <c:v>61.26</c:v>
                </c:pt>
                <c:pt idx="208">
                  <c:v>61.42</c:v>
                </c:pt>
                <c:pt idx="209">
                  <c:v>61.58</c:v>
                </c:pt>
                <c:pt idx="210">
                  <c:v>61.73</c:v>
                </c:pt>
                <c:pt idx="211">
                  <c:v>61.89</c:v>
                </c:pt>
                <c:pt idx="212">
                  <c:v>62.05</c:v>
                </c:pt>
                <c:pt idx="213">
                  <c:v>62.2</c:v>
                </c:pt>
                <c:pt idx="214">
                  <c:v>62.36</c:v>
                </c:pt>
                <c:pt idx="215">
                  <c:v>62.51</c:v>
                </c:pt>
                <c:pt idx="216">
                  <c:v>62.66</c:v>
                </c:pt>
                <c:pt idx="217">
                  <c:v>62.81</c:v>
                </c:pt>
                <c:pt idx="218">
                  <c:v>62.97</c:v>
                </c:pt>
                <c:pt idx="219">
                  <c:v>63.11</c:v>
                </c:pt>
                <c:pt idx="220">
                  <c:v>63.27</c:v>
                </c:pt>
                <c:pt idx="221">
                  <c:v>63.42</c:v>
                </c:pt>
                <c:pt idx="222">
                  <c:v>63.57</c:v>
                </c:pt>
                <c:pt idx="223">
                  <c:v>63.72</c:v>
                </c:pt>
                <c:pt idx="224">
                  <c:v>63.88</c:v>
                </c:pt>
                <c:pt idx="225">
                  <c:v>64.03</c:v>
                </c:pt>
                <c:pt idx="226">
                  <c:v>64.179999999999978</c:v>
                </c:pt>
                <c:pt idx="227">
                  <c:v>64.33</c:v>
                </c:pt>
                <c:pt idx="228">
                  <c:v>64.48</c:v>
                </c:pt>
                <c:pt idx="229">
                  <c:v>64.64</c:v>
                </c:pt>
                <c:pt idx="230">
                  <c:v>64.81</c:v>
                </c:pt>
                <c:pt idx="231">
                  <c:v>64.97</c:v>
                </c:pt>
                <c:pt idx="232">
                  <c:v>65.16</c:v>
                </c:pt>
                <c:pt idx="233">
                  <c:v>65.349999999999994</c:v>
                </c:pt>
                <c:pt idx="234">
                  <c:v>65.55</c:v>
                </c:pt>
                <c:pt idx="235">
                  <c:v>65.760000000000005</c:v>
                </c:pt>
                <c:pt idx="236">
                  <c:v>65.98</c:v>
                </c:pt>
                <c:pt idx="237">
                  <c:v>66.2</c:v>
                </c:pt>
                <c:pt idx="238">
                  <c:v>66.400000000000006</c:v>
                </c:pt>
                <c:pt idx="239">
                  <c:v>66.61</c:v>
                </c:pt>
                <c:pt idx="240">
                  <c:v>66.790000000000006</c:v>
                </c:pt>
                <c:pt idx="241">
                  <c:v>66.98</c:v>
                </c:pt>
                <c:pt idx="242">
                  <c:v>67.16</c:v>
                </c:pt>
                <c:pt idx="243">
                  <c:v>67.34</c:v>
                </c:pt>
                <c:pt idx="244">
                  <c:v>67.510000000000005</c:v>
                </c:pt>
                <c:pt idx="245">
                  <c:v>67.679999999999978</c:v>
                </c:pt>
                <c:pt idx="246">
                  <c:v>67.849999999999994</c:v>
                </c:pt>
                <c:pt idx="247">
                  <c:v>68.02</c:v>
                </c:pt>
                <c:pt idx="248">
                  <c:v>68.2</c:v>
                </c:pt>
                <c:pt idx="249">
                  <c:v>68.37</c:v>
                </c:pt>
                <c:pt idx="250">
                  <c:v>68.53</c:v>
                </c:pt>
                <c:pt idx="251">
                  <c:v>68.7</c:v>
                </c:pt>
                <c:pt idx="252">
                  <c:v>68.86</c:v>
                </c:pt>
                <c:pt idx="253">
                  <c:v>69.03</c:v>
                </c:pt>
                <c:pt idx="254">
                  <c:v>69.2</c:v>
                </c:pt>
                <c:pt idx="255">
                  <c:v>69.36</c:v>
                </c:pt>
                <c:pt idx="256">
                  <c:v>69.53</c:v>
                </c:pt>
                <c:pt idx="257">
                  <c:v>69.7</c:v>
                </c:pt>
                <c:pt idx="258">
                  <c:v>69.86</c:v>
                </c:pt>
                <c:pt idx="259">
                  <c:v>70.03</c:v>
                </c:pt>
                <c:pt idx="260">
                  <c:v>70.2</c:v>
                </c:pt>
                <c:pt idx="261">
                  <c:v>70.37</c:v>
                </c:pt>
                <c:pt idx="262">
                  <c:v>70.53</c:v>
                </c:pt>
                <c:pt idx="263">
                  <c:v>70.7</c:v>
                </c:pt>
                <c:pt idx="264">
                  <c:v>70.86</c:v>
                </c:pt>
                <c:pt idx="265">
                  <c:v>71.03</c:v>
                </c:pt>
                <c:pt idx="266">
                  <c:v>71.2</c:v>
                </c:pt>
                <c:pt idx="267">
                  <c:v>71.37</c:v>
                </c:pt>
                <c:pt idx="268">
                  <c:v>71.53</c:v>
                </c:pt>
                <c:pt idx="269">
                  <c:v>71.7</c:v>
                </c:pt>
                <c:pt idx="270">
                  <c:v>71.86</c:v>
                </c:pt>
                <c:pt idx="271">
                  <c:v>72.03</c:v>
                </c:pt>
                <c:pt idx="272">
                  <c:v>72.2</c:v>
                </c:pt>
                <c:pt idx="273">
                  <c:v>72.37</c:v>
                </c:pt>
                <c:pt idx="274">
                  <c:v>72.53</c:v>
                </c:pt>
                <c:pt idx="275">
                  <c:v>72.7</c:v>
                </c:pt>
                <c:pt idx="276">
                  <c:v>72.87</c:v>
                </c:pt>
                <c:pt idx="277">
                  <c:v>73.03</c:v>
                </c:pt>
                <c:pt idx="278">
                  <c:v>73.2</c:v>
                </c:pt>
                <c:pt idx="279">
                  <c:v>73.37</c:v>
                </c:pt>
                <c:pt idx="280">
                  <c:v>73.53</c:v>
                </c:pt>
                <c:pt idx="281">
                  <c:v>73.7</c:v>
                </c:pt>
                <c:pt idx="282">
                  <c:v>73.86</c:v>
                </c:pt>
                <c:pt idx="283">
                  <c:v>74.03</c:v>
                </c:pt>
                <c:pt idx="284">
                  <c:v>74.2</c:v>
                </c:pt>
                <c:pt idx="285">
                  <c:v>74.36</c:v>
                </c:pt>
                <c:pt idx="286">
                  <c:v>74.53</c:v>
                </c:pt>
                <c:pt idx="287">
                  <c:v>74.7</c:v>
                </c:pt>
                <c:pt idx="288">
                  <c:v>74.87</c:v>
                </c:pt>
                <c:pt idx="289">
                  <c:v>75.03</c:v>
                </c:pt>
                <c:pt idx="290">
                  <c:v>75.2</c:v>
                </c:pt>
                <c:pt idx="291">
                  <c:v>75.37</c:v>
                </c:pt>
                <c:pt idx="292">
                  <c:v>75.53</c:v>
                </c:pt>
                <c:pt idx="293">
                  <c:v>75.7</c:v>
                </c:pt>
                <c:pt idx="294">
                  <c:v>75.87</c:v>
                </c:pt>
                <c:pt idx="295">
                  <c:v>76.03</c:v>
                </c:pt>
                <c:pt idx="296">
                  <c:v>76.2</c:v>
                </c:pt>
                <c:pt idx="297">
                  <c:v>76.37</c:v>
                </c:pt>
                <c:pt idx="298">
                  <c:v>76.53</c:v>
                </c:pt>
                <c:pt idx="299">
                  <c:v>76.7</c:v>
                </c:pt>
                <c:pt idx="300">
                  <c:v>76.87</c:v>
                </c:pt>
                <c:pt idx="301">
                  <c:v>77.040000000000006</c:v>
                </c:pt>
                <c:pt idx="302">
                  <c:v>77.2</c:v>
                </c:pt>
                <c:pt idx="303">
                  <c:v>77.37</c:v>
                </c:pt>
                <c:pt idx="304">
                  <c:v>77.53</c:v>
                </c:pt>
                <c:pt idx="305">
                  <c:v>77.7</c:v>
                </c:pt>
                <c:pt idx="306">
                  <c:v>77.86</c:v>
                </c:pt>
                <c:pt idx="307">
                  <c:v>78.03</c:v>
                </c:pt>
                <c:pt idx="308">
                  <c:v>78.2</c:v>
                </c:pt>
                <c:pt idx="309">
                  <c:v>78.37</c:v>
                </c:pt>
                <c:pt idx="310">
                  <c:v>78.53</c:v>
                </c:pt>
                <c:pt idx="311">
                  <c:v>78.7</c:v>
                </c:pt>
                <c:pt idx="312">
                  <c:v>78.86</c:v>
                </c:pt>
                <c:pt idx="313">
                  <c:v>79.03</c:v>
                </c:pt>
                <c:pt idx="314">
                  <c:v>79.2</c:v>
                </c:pt>
                <c:pt idx="315">
                  <c:v>79.36</c:v>
                </c:pt>
                <c:pt idx="316">
                  <c:v>79.53</c:v>
                </c:pt>
                <c:pt idx="317">
                  <c:v>79.7</c:v>
                </c:pt>
                <c:pt idx="318">
                  <c:v>79.87</c:v>
                </c:pt>
                <c:pt idx="319">
                  <c:v>80.03</c:v>
                </c:pt>
                <c:pt idx="320">
                  <c:v>80.2</c:v>
                </c:pt>
                <c:pt idx="321">
                  <c:v>80.37</c:v>
                </c:pt>
                <c:pt idx="322">
                  <c:v>80.53</c:v>
                </c:pt>
                <c:pt idx="323">
                  <c:v>80.709999999999994</c:v>
                </c:pt>
                <c:pt idx="324">
                  <c:v>80.88</c:v>
                </c:pt>
                <c:pt idx="325">
                  <c:v>81.040000000000006</c:v>
                </c:pt>
                <c:pt idx="326">
                  <c:v>81.209999999999994</c:v>
                </c:pt>
                <c:pt idx="327">
                  <c:v>81.38</c:v>
                </c:pt>
                <c:pt idx="328">
                  <c:v>81.540000000000006</c:v>
                </c:pt>
                <c:pt idx="329">
                  <c:v>81.709999999999994</c:v>
                </c:pt>
                <c:pt idx="330">
                  <c:v>81.88</c:v>
                </c:pt>
                <c:pt idx="331">
                  <c:v>82.04</c:v>
                </c:pt>
                <c:pt idx="332">
                  <c:v>82.21</c:v>
                </c:pt>
                <c:pt idx="333">
                  <c:v>82.38</c:v>
                </c:pt>
                <c:pt idx="334">
                  <c:v>82.54</c:v>
                </c:pt>
                <c:pt idx="335">
                  <c:v>82.71</c:v>
                </c:pt>
                <c:pt idx="336">
                  <c:v>82.87</c:v>
                </c:pt>
                <c:pt idx="337">
                  <c:v>83.04</c:v>
                </c:pt>
                <c:pt idx="338">
                  <c:v>83.21</c:v>
                </c:pt>
                <c:pt idx="339">
                  <c:v>83.38</c:v>
                </c:pt>
                <c:pt idx="340">
                  <c:v>83.54</c:v>
                </c:pt>
                <c:pt idx="341">
                  <c:v>83.71</c:v>
                </c:pt>
                <c:pt idx="342">
                  <c:v>83.88</c:v>
                </c:pt>
                <c:pt idx="343">
                  <c:v>84.04</c:v>
                </c:pt>
                <c:pt idx="344">
                  <c:v>84.21</c:v>
                </c:pt>
                <c:pt idx="345">
                  <c:v>84.38</c:v>
                </c:pt>
                <c:pt idx="346">
                  <c:v>84.54</c:v>
                </c:pt>
                <c:pt idx="347">
                  <c:v>84.71</c:v>
                </c:pt>
                <c:pt idx="348">
                  <c:v>84.87</c:v>
                </c:pt>
                <c:pt idx="349">
                  <c:v>85.04</c:v>
                </c:pt>
                <c:pt idx="350">
                  <c:v>85.21</c:v>
                </c:pt>
                <c:pt idx="351">
                  <c:v>85.38</c:v>
                </c:pt>
                <c:pt idx="352">
                  <c:v>85.54</c:v>
                </c:pt>
                <c:pt idx="353">
                  <c:v>85.71</c:v>
                </c:pt>
                <c:pt idx="354">
                  <c:v>85.88</c:v>
                </c:pt>
                <c:pt idx="355">
                  <c:v>86.04</c:v>
                </c:pt>
                <c:pt idx="356">
                  <c:v>86.21</c:v>
                </c:pt>
                <c:pt idx="357">
                  <c:v>86.38</c:v>
                </c:pt>
                <c:pt idx="358">
                  <c:v>86.54</c:v>
                </c:pt>
                <c:pt idx="359">
                  <c:v>86.71</c:v>
                </c:pt>
                <c:pt idx="360">
                  <c:v>86.88</c:v>
                </c:pt>
                <c:pt idx="361">
                  <c:v>87.04</c:v>
                </c:pt>
                <c:pt idx="362">
                  <c:v>87.21</c:v>
                </c:pt>
                <c:pt idx="363">
                  <c:v>87.38</c:v>
                </c:pt>
                <c:pt idx="364">
                  <c:v>87.54</c:v>
                </c:pt>
                <c:pt idx="365">
                  <c:v>87.71</c:v>
                </c:pt>
                <c:pt idx="366">
                  <c:v>87.88</c:v>
                </c:pt>
                <c:pt idx="367">
                  <c:v>88.04</c:v>
                </c:pt>
                <c:pt idx="368">
                  <c:v>88.21</c:v>
                </c:pt>
                <c:pt idx="369">
                  <c:v>88.38</c:v>
                </c:pt>
                <c:pt idx="370">
                  <c:v>88.54</c:v>
                </c:pt>
                <c:pt idx="371">
                  <c:v>88.71</c:v>
                </c:pt>
                <c:pt idx="372">
                  <c:v>88.88</c:v>
                </c:pt>
                <c:pt idx="373">
                  <c:v>89.04</c:v>
                </c:pt>
                <c:pt idx="374">
                  <c:v>89.21</c:v>
                </c:pt>
                <c:pt idx="375">
                  <c:v>89.38</c:v>
                </c:pt>
                <c:pt idx="376">
                  <c:v>89.54</c:v>
                </c:pt>
                <c:pt idx="377">
                  <c:v>89.71</c:v>
                </c:pt>
                <c:pt idx="378">
                  <c:v>89.88</c:v>
                </c:pt>
                <c:pt idx="379">
                  <c:v>90.04</c:v>
                </c:pt>
                <c:pt idx="380">
                  <c:v>90.21</c:v>
                </c:pt>
                <c:pt idx="381">
                  <c:v>90.38</c:v>
                </c:pt>
                <c:pt idx="382">
                  <c:v>90.54</c:v>
                </c:pt>
                <c:pt idx="383">
                  <c:v>90.71</c:v>
                </c:pt>
                <c:pt idx="384">
                  <c:v>90.88</c:v>
                </c:pt>
                <c:pt idx="385">
                  <c:v>91.04</c:v>
                </c:pt>
                <c:pt idx="386">
                  <c:v>91.21</c:v>
                </c:pt>
                <c:pt idx="387">
                  <c:v>91.38</c:v>
                </c:pt>
                <c:pt idx="388">
                  <c:v>91.54</c:v>
                </c:pt>
                <c:pt idx="389">
                  <c:v>91.71</c:v>
                </c:pt>
                <c:pt idx="390">
                  <c:v>91.88</c:v>
                </c:pt>
                <c:pt idx="391">
                  <c:v>92.04</c:v>
                </c:pt>
                <c:pt idx="392">
                  <c:v>92.21</c:v>
                </c:pt>
                <c:pt idx="393">
                  <c:v>92.38</c:v>
                </c:pt>
                <c:pt idx="394">
                  <c:v>92.54</c:v>
                </c:pt>
                <c:pt idx="395">
                  <c:v>92.71</c:v>
                </c:pt>
                <c:pt idx="396">
                  <c:v>92.88</c:v>
                </c:pt>
                <c:pt idx="397">
                  <c:v>93.04</c:v>
                </c:pt>
                <c:pt idx="398">
                  <c:v>93.21</c:v>
                </c:pt>
                <c:pt idx="399">
                  <c:v>93.38</c:v>
                </c:pt>
                <c:pt idx="400">
                  <c:v>93.54</c:v>
                </c:pt>
                <c:pt idx="401">
                  <c:v>93.71</c:v>
                </c:pt>
                <c:pt idx="402">
                  <c:v>93.88</c:v>
                </c:pt>
                <c:pt idx="403">
                  <c:v>94.05</c:v>
                </c:pt>
                <c:pt idx="404">
                  <c:v>94.21</c:v>
                </c:pt>
                <c:pt idx="405">
                  <c:v>94.38</c:v>
                </c:pt>
                <c:pt idx="406">
                  <c:v>94.54</c:v>
                </c:pt>
                <c:pt idx="407">
                  <c:v>94.71</c:v>
                </c:pt>
                <c:pt idx="408">
                  <c:v>94.88</c:v>
                </c:pt>
                <c:pt idx="409">
                  <c:v>95.04</c:v>
                </c:pt>
                <c:pt idx="410">
                  <c:v>95.21</c:v>
                </c:pt>
                <c:pt idx="411">
                  <c:v>95.38</c:v>
                </c:pt>
                <c:pt idx="412">
                  <c:v>95.54</c:v>
                </c:pt>
                <c:pt idx="413">
                  <c:v>95.71</c:v>
                </c:pt>
                <c:pt idx="414">
                  <c:v>95.88</c:v>
                </c:pt>
                <c:pt idx="415">
                  <c:v>96.04</c:v>
                </c:pt>
                <c:pt idx="416">
                  <c:v>96.21</c:v>
                </c:pt>
                <c:pt idx="417">
                  <c:v>96.38</c:v>
                </c:pt>
                <c:pt idx="418">
                  <c:v>96.54</c:v>
                </c:pt>
                <c:pt idx="419">
                  <c:v>96.71</c:v>
                </c:pt>
                <c:pt idx="420">
                  <c:v>96.88</c:v>
                </c:pt>
                <c:pt idx="421">
                  <c:v>97.04</c:v>
                </c:pt>
                <c:pt idx="422">
                  <c:v>97.21</c:v>
                </c:pt>
                <c:pt idx="423">
                  <c:v>97.38</c:v>
                </c:pt>
                <c:pt idx="424">
                  <c:v>97.54</c:v>
                </c:pt>
                <c:pt idx="425">
                  <c:v>97.71</c:v>
                </c:pt>
                <c:pt idx="426">
                  <c:v>97.88</c:v>
                </c:pt>
                <c:pt idx="427">
                  <c:v>98.04</c:v>
                </c:pt>
                <c:pt idx="428">
                  <c:v>98.21</c:v>
                </c:pt>
                <c:pt idx="429">
                  <c:v>98.38</c:v>
                </c:pt>
                <c:pt idx="430">
                  <c:v>98.54</c:v>
                </c:pt>
                <c:pt idx="431">
                  <c:v>98.71</c:v>
                </c:pt>
                <c:pt idx="432">
                  <c:v>98.88</c:v>
                </c:pt>
                <c:pt idx="433">
                  <c:v>99.04</c:v>
                </c:pt>
                <c:pt idx="434">
                  <c:v>99.21</c:v>
                </c:pt>
                <c:pt idx="435">
                  <c:v>99.38</c:v>
                </c:pt>
                <c:pt idx="436">
                  <c:v>99.54</c:v>
                </c:pt>
                <c:pt idx="437">
                  <c:v>99.71</c:v>
                </c:pt>
                <c:pt idx="438">
                  <c:v>99.88</c:v>
                </c:pt>
                <c:pt idx="439">
                  <c:v>100.04</c:v>
                </c:pt>
                <c:pt idx="440">
                  <c:v>100.21</c:v>
                </c:pt>
                <c:pt idx="441">
                  <c:v>100.38</c:v>
                </c:pt>
                <c:pt idx="442">
                  <c:v>100.54</c:v>
                </c:pt>
                <c:pt idx="443">
                  <c:v>100.71</c:v>
                </c:pt>
                <c:pt idx="444">
                  <c:v>100.88</c:v>
                </c:pt>
                <c:pt idx="445">
                  <c:v>101.04</c:v>
                </c:pt>
                <c:pt idx="446">
                  <c:v>101.21</c:v>
                </c:pt>
                <c:pt idx="447">
                  <c:v>101.38</c:v>
                </c:pt>
                <c:pt idx="448">
                  <c:v>101.54</c:v>
                </c:pt>
                <c:pt idx="449">
                  <c:v>101.71</c:v>
                </c:pt>
                <c:pt idx="450">
                  <c:v>101.88</c:v>
                </c:pt>
                <c:pt idx="451">
                  <c:v>102.04</c:v>
                </c:pt>
                <c:pt idx="452">
                  <c:v>102.21</c:v>
                </c:pt>
                <c:pt idx="453">
                  <c:v>102.38</c:v>
                </c:pt>
                <c:pt idx="454">
                  <c:v>102.55</c:v>
                </c:pt>
                <c:pt idx="455">
                  <c:v>102.71</c:v>
                </c:pt>
                <c:pt idx="456">
                  <c:v>102.88</c:v>
                </c:pt>
                <c:pt idx="457">
                  <c:v>103.04</c:v>
                </c:pt>
                <c:pt idx="458">
                  <c:v>103.21</c:v>
                </c:pt>
                <c:pt idx="459">
                  <c:v>103.38</c:v>
                </c:pt>
                <c:pt idx="460">
                  <c:v>103.54</c:v>
                </c:pt>
                <c:pt idx="461">
                  <c:v>103.71</c:v>
                </c:pt>
                <c:pt idx="462">
                  <c:v>103.88</c:v>
                </c:pt>
                <c:pt idx="463">
                  <c:v>104.04</c:v>
                </c:pt>
                <c:pt idx="464">
                  <c:v>104.21</c:v>
                </c:pt>
                <c:pt idx="465">
                  <c:v>104.38</c:v>
                </c:pt>
                <c:pt idx="466">
                  <c:v>104.54</c:v>
                </c:pt>
                <c:pt idx="467">
                  <c:v>104.71</c:v>
                </c:pt>
                <c:pt idx="468">
                  <c:v>104.88</c:v>
                </c:pt>
                <c:pt idx="469">
                  <c:v>105.04</c:v>
                </c:pt>
                <c:pt idx="470">
                  <c:v>105.21</c:v>
                </c:pt>
                <c:pt idx="471">
                  <c:v>105.38</c:v>
                </c:pt>
                <c:pt idx="472">
                  <c:v>105.54</c:v>
                </c:pt>
                <c:pt idx="473">
                  <c:v>105.71</c:v>
                </c:pt>
                <c:pt idx="474">
                  <c:v>105.88</c:v>
                </c:pt>
                <c:pt idx="475">
                  <c:v>106.04</c:v>
                </c:pt>
                <c:pt idx="476">
                  <c:v>106.21</c:v>
                </c:pt>
                <c:pt idx="477">
                  <c:v>106.38</c:v>
                </c:pt>
                <c:pt idx="478">
                  <c:v>106.54</c:v>
                </c:pt>
                <c:pt idx="479">
                  <c:v>106.71</c:v>
                </c:pt>
                <c:pt idx="480">
                  <c:v>106.88</c:v>
                </c:pt>
                <c:pt idx="481">
                  <c:v>107.04</c:v>
                </c:pt>
                <c:pt idx="482">
                  <c:v>107.21</c:v>
                </c:pt>
                <c:pt idx="483">
                  <c:v>107.38</c:v>
                </c:pt>
                <c:pt idx="484">
                  <c:v>107.54</c:v>
                </c:pt>
                <c:pt idx="485">
                  <c:v>107.71</c:v>
                </c:pt>
                <c:pt idx="486">
                  <c:v>107.88</c:v>
                </c:pt>
                <c:pt idx="487">
                  <c:v>108.04</c:v>
                </c:pt>
                <c:pt idx="488">
                  <c:v>108.21</c:v>
                </c:pt>
                <c:pt idx="489">
                  <c:v>108.38</c:v>
                </c:pt>
                <c:pt idx="490">
                  <c:v>108.54</c:v>
                </c:pt>
                <c:pt idx="491">
                  <c:v>108.71</c:v>
                </c:pt>
                <c:pt idx="492">
                  <c:v>108.88</c:v>
                </c:pt>
                <c:pt idx="493">
                  <c:v>109.04</c:v>
                </c:pt>
                <c:pt idx="494">
                  <c:v>109.21</c:v>
                </c:pt>
                <c:pt idx="495">
                  <c:v>109.38</c:v>
                </c:pt>
                <c:pt idx="496">
                  <c:v>109.54</c:v>
                </c:pt>
                <c:pt idx="497">
                  <c:v>109.71</c:v>
                </c:pt>
                <c:pt idx="498">
                  <c:v>109.88</c:v>
                </c:pt>
                <c:pt idx="499">
                  <c:v>110.04</c:v>
                </c:pt>
                <c:pt idx="500">
                  <c:v>110.21</c:v>
                </c:pt>
                <c:pt idx="501">
                  <c:v>110.38</c:v>
                </c:pt>
                <c:pt idx="502">
                  <c:v>110.54</c:v>
                </c:pt>
                <c:pt idx="503">
                  <c:v>110.71</c:v>
                </c:pt>
                <c:pt idx="504">
                  <c:v>110.88</c:v>
                </c:pt>
                <c:pt idx="505">
                  <c:v>111.05</c:v>
                </c:pt>
                <c:pt idx="506">
                  <c:v>111.21</c:v>
                </c:pt>
                <c:pt idx="507">
                  <c:v>111.38</c:v>
                </c:pt>
                <c:pt idx="508">
                  <c:v>111.54</c:v>
                </c:pt>
                <c:pt idx="509">
                  <c:v>111.71</c:v>
                </c:pt>
                <c:pt idx="510">
                  <c:v>111.88</c:v>
                </c:pt>
                <c:pt idx="511">
                  <c:v>112.04</c:v>
                </c:pt>
                <c:pt idx="512">
                  <c:v>112.21</c:v>
                </c:pt>
                <c:pt idx="513">
                  <c:v>112.38</c:v>
                </c:pt>
                <c:pt idx="514">
                  <c:v>112.54</c:v>
                </c:pt>
                <c:pt idx="515">
                  <c:v>112.71</c:v>
                </c:pt>
                <c:pt idx="516">
                  <c:v>112.88</c:v>
                </c:pt>
                <c:pt idx="517">
                  <c:v>113.04</c:v>
                </c:pt>
                <c:pt idx="518">
                  <c:v>113.21</c:v>
                </c:pt>
                <c:pt idx="519">
                  <c:v>113.38</c:v>
                </c:pt>
                <c:pt idx="520">
                  <c:v>113.54</c:v>
                </c:pt>
                <c:pt idx="521">
                  <c:v>113.71</c:v>
                </c:pt>
                <c:pt idx="522">
                  <c:v>113.88</c:v>
                </c:pt>
                <c:pt idx="523">
                  <c:v>114.04</c:v>
                </c:pt>
                <c:pt idx="524">
                  <c:v>114.21</c:v>
                </c:pt>
                <c:pt idx="525">
                  <c:v>114.38</c:v>
                </c:pt>
                <c:pt idx="526">
                  <c:v>114.54</c:v>
                </c:pt>
                <c:pt idx="527">
                  <c:v>114.71</c:v>
                </c:pt>
                <c:pt idx="528">
                  <c:v>114.88</c:v>
                </c:pt>
                <c:pt idx="529">
                  <c:v>115.04</c:v>
                </c:pt>
                <c:pt idx="530">
                  <c:v>115.21</c:v>
                </c:pt>
                <c:pt idx="531">
                  <c:v>115.38</c:v>
                </c:pt>
                <c:pt idx="532">
                  <c:v>115.54</c:v>
                </c:pt>
                <c:pt idx="533">
                  <c:v>115.71</c:v>
                </c:pt>
                <c:pt idx="534">
                  <c:v>115.88</c:v>
                </c:pt>
                <c:pt idx="535">
                  <c:v>116.04</c:v>
                </c:pt>
                <c:pt idx="536">
                  <c:v>116.21</c:v>
                </c:pt>
                <c:pt idx="537">
                  <c:v>116.38</c:v>
                </c:pt>
                <c:pt idx="538">
                  <c:v>116.54</c:v>
                </c:pt>
                <c:pt idx="539">
                  <c:v>116.71</c:v>
                </c:pt>
                <c:pt idx="540">
                  <c:v>116.88</c:v>
                </c:pt>
                <c:pt idx="541">
                  <c:v>117.04</c:v>
                </c:pt>
                <c:pt idx="542">
                  <c:v>117.21</c:v>
                </c:pt>
                <c:pt idx="543">
                  <c:v>117.38</c:v>
                </c:pt>
                <c:pt idx="544">
                  <c:v>117.54</c:v>
                </c:pt>
                <c:pt idx="545">
                  <c:v>117.71</c:v>
                </c:pt>
                <c:pt idx="546">
                  <c:v>117.88</c:v>
                </c:pt>
                <c:pt idx="547">
                  <c:v>118.04</c:v>
                </c:pt>
                <c:pt idx="548">
                  <c:v>118.21</c:v>
                </c:pt>
                <c:pt idx="549">
                  <c:v>118.38</c:v>
                </c:pt>
                <c:pt idx="550">
                  <c:v>118.54</c:v>
                </c:pt>
                <c:pt idx="551">
                  <c:v>118.71</c:v>
                </c:pt>
                <c:pt idx="552">
                  <c:v>118.88</c:v>
                </c:pt>
                <c:pt idx="553">
                  <c:v>119.05</c:v>
                </c:pt>
                <c:pt idx="554">
                  <c:v>119.21</c:v>
                </c:pt>
                <c:pt idx="555">
                  <c:v>119.38</c:v>
                </c:pt>
                <c:pt idx="556">
                  <c:v>119.54</c:v>
                </c:pt>
                <c:pt idx="557">
                  <c:v>119.71</c:v>
                </c:pt>
                <c:pt idx="558">
                  <c:v>119.88</c:v>
                </c:pt>
                <c:pt idx="559">
                  <c:v>120.04</c:v>
                </c:pt>
                <c:pt idx="560">
                  <c:v>120.21</c:v>
                </c:pt>
                <c:pt idx="561">
                  <c:v>120.38</c:v>
                </c:pt>
                <c:pt idx="562">
                  <c:v>120.54</c:v>
                </c:pt>
                <c:pt idx="563">
                  <c:v>120.71</c:v>
                </c:pt>
                <c:pt idx="564">
                  <c:v>120.88</c:v>
                </c:pt>
                <c:pt idx="565">
                  <c:v>121.04</c:v>
                </c:pt>
                <c:pt idx="566">
                  <c:v>121.21</c:v>
                </c:pt>
                <c:pt idx="567">
                  <c:v>121.38</c:v>
                </c:pt>
                <c:pt idx="568">
                  <c:v>121.54</c:v>
                </c:pt>
                <c:pt idx="569">
                  <c:v>121.71</c:v>
                </c:pt>
                <c:pt idx="570">
                  <c:v>121.88</c:v>
                </c:pt>
                <c:pt idx="571">
                  <c:v>122.04</c:v>
                </c:pt>
                <c:pt idx="572">
                  <c:v>122.21</c:v>
                </c:pt>
                <c:pt idx="573">
                  <c:v>122.38</c:v>
                </c:pt>
                <c:pt idx="574">
                  <c:v>122.54</c:v>
                </c:pt>
                <c:pt idx="575">
                  <c:v>122.71</c:v>
                </c:pt>
                <c:pt idx="576">
                  <c:v>122.88</c:v>
                </c:pt>
                <c:pt idx="577">
                  <c:v>123.04</c:v>
                </c:pt>
                <c:pt idx="578">
                  <c:v>123.21</c:v>
                </c:pt>
                <c:pt idx="579">
                  <c:v>123.38</c:v>
                </c:pt>
                <c:pt idx="580">
                  <c:v>123.54</c:v>
                </c:pt>
                <c:pt idx="581">
                  <c:v>123.71</c:v>
                </c:pt>
                <c:pt idx="582">
                  <c:v>123.88</c:v>
                </c:pt>
                <c:pt idx="583">
                  <c:v>124.04</c:v>
                </c:pt>
                <c:pt idx="584">
                  <c:v>124.21</c:v>
                </c:pt>
                <c:pt idx="585">
                  <c:v>124.38</c:v>
                </c:pt>
                <c:pt idx="586">
                  <c:v>124.54</c:v>
                </c:pt>
                <c:pt idx="587">
                  <c:v>124.71</c:v>
                </c:pt>
                <c:pt idx="588">
                  <c:v>124.88</c:v>
                </c:pt>
                <c:pt idx="589">
                  <c:v>125.04</c:v>
                </c:pt>
                <c:pt idx="590">
                  <c:v>125.21</c:v>
                </c:pt>
                <c:pt idx="591">
                  <c:v>125.38</c:v>
                </c:pt>
                <c:pt idx="592">
                  <c:v>125.54</c:v>
                </c:pt>
                <c:pt idx="593">
                  <c:v>125.71</c:v>
                </c:pt>
                <c:pt idx="594">
                  <c:v>125.88</c:v>
                </c:pt>
                <c:pt idx="595">
                  <c:v>126.05</c:v>
                </c:pt>
                <c:pt idx="596">
                  <c:v>126.21</c:v>
                </c:pt>
                <c:pt idx="597">
                  <c:v>126.38</c:v>
                </c:pt>
                <c:pt idx="598">
                  <c:v>126.54</c:v>
                </c:pt>
                <c:pt idx="599">
                  <c:v>126.71</c:v>
                </c:pt>
                <c:pt idx="600">
                  <c:v>126.88</c:v>
                </c:pt>
                <c:pt idx="601">
                  <c:v>127.05</c:v>
                </c:pt>
                <c:pt idx="602">
                  <c:v>127.21</c:v>
                </c:pt>
                <c:pt idx="603">
                  <c:v>127.38</c:v>
                </c:pt>
                <c:pt idx="604">
                  <c:v>127.54</c:v>
                </c:pt>
                <c:pt idx="605">
                  <c:v>127.71</c:v>
                </c:pt>
                <c:pt idx="606">
                  <c:v>127.88</c:v>
                </c:pt>
                <c:pt idx="607">
                  <c:v>128.05000000000001</c:v>
                </c:pt>
                <c:pt idx="608">
                  <c:v>128.21</c:v>
                </c:pt>
                <c:pt idx="609">
                  <c:v>128.38</c:v>
                </c:pt>
                <c:pt idx="610">
                  <c:v>128.54</c:v>
                </c:pt>
                <c:pt idx="611">
                  <c:v>128.71</c:v>
                </c:pt>
                <c:pt idx="612">
                  <c:v>128.88</c:v>
                </c:pt>
                <c:pt idx="613">
                  <c:v>129.04</c:v>
                </c:pt>
                <c:pt idx="614">
                  <c:v>129.21</c:v>
                </c:pt>
                <c:pt idx="615">
                  <c:v>129.38</c:v>
                </c:pt>
                <c:pt idx="616">
                  <c:v>129.54</c:v>
                </c:pt>
                <c:pt idx="617">
                  <c:v>129.71</c:v>
                </c:pt>
                <c:pt idx="618">
                  <c:v>129.88</c:v>
                </c:pt>
                <c:pt idx="619">
                  <c:v>130.04</c:v>
                </c:pt>
                <c:pt idx="620">
                  <c:v>130.21</c:v>
                </c:pt>
                <c:pt idx="621">
                  <c:v>130.38</c:v>
                </c:pt>
                <c:pt idx="622">
                  <c:v>130.54</c:v>
                </c:pt>
                <c:pt idx="623">
                  <c:v>130.71</c:v>
                </c:pt>
                <c:pt idx="624">
                  <c:v>130.88</c:v>
                </c:pt>
                <c:pt idx="625">
                  <c:v>131.05000000000001</c:v>
                </c:pt>
                <c:pt idx="626">
                  <c:v>131.21</c:v>
                </c:pt>
                <c:pt idx="627">
                  <c:v>131.38</c:v>
                </c:pt>
                <c:pt idx="628">
                  <c:v>131.54</c:v>
                </c:pt>
                <c:pt idx="629">
                  <c:v>131.71</c:v>
                </c:pt>
                <c:pt idx="630">
                  <c:v>131.88</c:v>
                </c:pt>
                <c:pt idx="631">
                  <c:v>132.04</c:v>
                </c:pt>
                <c:pt idx="632">
                  <c:v>132.21</c:v>
                </c:pt>
                <c:pt idx="633">
                  <c:v>132.38</c:v>
                </c:pt>
                <c:pt idx="634">
                  <c:v>132.55000000000001</c:v>
                </c:pt>
                <c:pt idx="635">
                  <c:v>132.71</c:v>
                </c:pt>
                <c:pt idx="636">
                  <c:v>132.88</c:v>
                </c:pt>
                <c:pt idx="637">
                  <c:v>133.04</c:v>
                </c:pt>
                <c:pt idx="638">
                  <c:v>133.21</c:v>
                </c:pt>
                <c:pt idx="639">
                  <c:v>133.38</c:v>
                </c:pt>
                <c:pt idx="640">
                  <c:v>133.54</c:v>
                </c:pt>
                <c:pt idx="641">
                  <c:v>133.71</c:v>
                </c:pt>
                <c:pt idx="642">
                  <c:v>133.88</c:v>
                </c:pt>
                <c:pt idx="643">
                  <c:v>134.04</c:v>
                </c:pt>
                <c:pt idx="644">
                  <c:v>134.21</c:v>
                </c:pt>
                <c:pt idx="645">
                  <c:v>134.38</c:v>
                </c:pt>
                <c:pt idx="646">
                  <c:v>134.55000000000001</c:v>
                </c:pt>
                <c:pt idx="647">
                  <c:v>134.71</c:v>
                </c:pt>
                <c:pt idx="648">
                  <c:v>134.88</c:v>
                </c:pt>
                <c:pt idx="649">
                  <c:v>135.05000000000001</c:v>
                </c:pt>
                <c:pt idx="650">
                  <c:v>135.21</c:v>
                </c:pt>
                <c:pt idx="651">
                  <c:v>135.38</c:v>
                </c:pt>
                <c:pt idx="652">
                  <c:v>135.55000000000001</c:v>
                </c:pt>
                <c:pt idx="653">
                  <c:v>135.71</c:v>
                </c:pt>
                <c:pt idx="654">
                  <c:v>135.88</c:v>
                </c:pt>
                <c:pt idx="655">
                  <c:v>136.04</c:v>
                </c:pt>
                <c:pt idx="656">
                  <c:v>136.21</c:v>
                </c:pt>
                <c:pt idx="657">
                  <c:v>136.38</c:v>
                </c:pt>
                <c:pt idx="658">
                  <c:v>136.54</c:v>
                </c:pt>
                <c:pt idx="659">
                  <c:v>136.71</c:v>
                </c:pt>
                <c:pt idx="660">
                  <c:v>136.88</c:v>
                </c:pt>
                <c:pt idx="661">
                  <c:v>137.05000000000001</c:v>
                </c:pt>
                <c:pt idx="662">
                  <c:v>137.21</c:v>
                </c:pt>
                <c:pt idx="663">
                  <c:v>137.38</c:v>
                </c:pt>
                <c:pt idx="664">
                  <c:v>137.54</c:v>
                </c:pt>
                <c:pt idx="665">
                  <c:v>137.71</c:v>
                </c:pt>
                <c:pt idx="666">
                  <c:v>137.88</c:v>
                </c:pt>
                <c:pt idx="667">
                  <c:v>138.05000000000001</c:v>
                </c:pt>
                <c:pt idx="668">
                  <c:v>138.21</c:v>
                </c:pt>
                <c:pt idx="669">
                  <c:v>138.38</c:v>
                </c:pt>
                <c:pt idx="670">
                  <c:v>138.55000000000001</c:v>
                </c:pt>
                <c:pt idx="671">
                  <c:v>138.71</c:v>
                </c:pt>
                <c:pt idx="672">
                  <c:v>138.88</c:v>
                </c:pt>
                <c:pt idx="673">
                  <c:v>139.05000000000001</c:v>
                </c:pt>
                <c:pt idx="674">
                  <c:v>139.21</c:v>
                </c:pt>
                <c:pt idx="675">
                  <c:v>139.38</c:v>
                </c:pt>
                <c:pt idx="676">
                  <c:v>139.55000000000001</c:v>
                </c:pt>
                <c:pt idx="677">
                  <c:v>139.71</c:v>
                </c:pt>
                <c:pt idx="678">
                  <c:v>139.88</c:v>
                </c:pt>
                <c:pt idx="679">
                  <c:v>140.04</c:v>
                </c:pt>
                <c:pt idx="680">
                  <c:v>140.21</c:v>
                </c:pt>
                <c:pt idx="681">
                  <c:v>140.38</c:v>
                </c:pt>
                <c:pt idx="682">
                  <c:v>140.55000000000001</c:v>
                </c:pt>
                <c:pt idx="683">
                  <c:v>140.71</c:v>
                </c:pt>
                <c:pt idx="684">
                  <c:v>140.88</c:v>
                </c:pt>
                <c:pt idx="685">
                  <c:v>141.05000000000001</c:v>
                </c:pt>
                <c:pt idx="686">
                  <c:v>141.21</c:v>
                </c:pt>
                <c:pt idx="687">
                  <c:v>141.38</c:v>
                </c:pt>
                <c:pt idx="688">
                  <c:v>141.54</c:v>
                </c:pt>
                <c:pt idx="689">
                  <c:v>141.71</c:v>
                </c:pt>
                <c:pt idx="690">
                  <c:v>141.88</c:v>
                </c:pt>
                <c:pt idx="691">
                  <c:v>142.04</c:v>
                </c:pt>
                <c:pt idx="692">
                  <c:v>142.21</c:v>
                </c:pt>
                <c:pt idx="693">
                  <c:v>142.38</c:v>
                </c:pt>
                <c:pt idx="694">
                  <c:v>142.54</c:v>
                </c:pt>
                <c:pt idx="695">
                  <c:v>142.71</c:v>
                </c:pt>
                <c:pt idx="696">
                  <c:v>142.88</c:v>
                </c:pt>
                <c:pt idx="697">
                  <c:v>143.05000000000001</c:v>
                </c:pt>
                <c:pt idx="698">
                  <c:v>143.21</c:v>
                </c:pt>
                <c:pt idx="699">
                  <c:v>143.38</c:v>
                </c:pt>
                <c:pt idx="700">
                  <c:v>143.55000000000001</c:v>
                </c:pt>
                <c:pt idx="701">
                  <c:v>143.71</c:v>
                </c:pt>
                <c:pt idx="702">
                  <c:v>143.88</c:v>
                </c:pt>
                <c:pt idx="703">
                  <c:v>144.05000000000001</c:v>
                </c:pt>
                <c:pt idx="704">
                  <c:v>144.21</c:v>
                </c:pt>
                <c:pt idx="705">
                  <c:v>144.38</c:v>
                </c:pt>
                <c:pt idx="706">
                  <c:v>144.55000000000001</c:v>
                </c:pt>
                <c:pt idx="707">
                  <c:v>144.71</c:v>
                </c:pt>
                <c:pt idx="708">
                  <c:v>144.88</c:v>
                </c:pt>
                <c:pt idx="709">
                  <c:v>145.04</c:v>
                </c:pt>
                <c:pt idx="710">
                  <c:v>145.22</c:v>
                </c:pt>
                <c:pt idx="711">
                  <c:v>145.38</c:v>
                </c:pt>
                <c:pt idx="712">
                  <c:v>145.54</c:v>
                </c:pt>
                <c:pt idx="713">
                  <c:v>145.71</c:v>
                </c:pt>
                <c:pt idx="714">
                  <c:v>145.88</c:v>
                </c:pt>
                <c:pt idx="715">
                  <c:v>146.04</c:v>
                </c:pt>
                <c:pt idx="716">
                  <c:v>146.21</c:v>
                </c:pt>
                <c:pt idx="717">
                  <c:v>146.38</c:v>
                </c:pt>
                <c:pt idx="718">
                  <c:v>146.55000000000001</c:v>
                </c:pt>
                <c:pt idx="719">
                  <c:v>146.71</c:v>
                </c:pt>
                <c:pt idx="720">
                  <c:v>146.88</c:v>
                </c:pt>
                <c:pt idx="721">
                  <c:v>147.04</c:v>
                </c:pt>
                <c:pt idx="722">
                  <c:v>147.21</c:v>
                </c:pt>
                <c:pt idx="723">
                  <c:v>147.38</c:v>
                </c:pt>
                <c:pt idx="724">
                  <c:v>147.55000000000001</c:v>
                </c:pt>
                <c:pt idx="725">
                  <c:v>147.71</c:v>
                </c:pt>
                <c:pt idx="726">
                  <c:v>147.88</c:v>
                </c:pt>
                <c:pt idx="727">
                  <c:v>148.04</c:v>
                </c:pt>
                <c:pt idx="728">
                  <c:v>148.21</c:v>
                </c:pt>
                <c:pt idx="729">
                  <c:v>148.38</c:v>
                </c:pt>
                <c:pt idx="730">
                  <c:v>148.55000000000001</c:v>
                </c:pt>
                <c:pt idx="731">
                  <c:v>148.71</c:v>
                </c:pt>
                <c:pt idx="732">
                  <c:v>148.88</c:v>
                </c:pt>
                <c:pt idx="733">
                  <c:v>149.05000000000001</c:v>
                </c:pt>
                <c:pt idx="734">
                  <c:v>149.21</c:v>
                </c:pt>
                <c:pt idx="735">
                  <c:v>149.38</c:v>
                </c:pt>
                <c:pt idx="736">
                  <c:v>149.55000000000001</c:v>
                </c:pt>
                <c:pt idx="737">
                  <c:v>149.71</c:v>
                </c:pt>
                <c:pt idx="738">
                  <c:v>149.88</c:v>
                </c:pt>
                <c:pt idx="739">
                  <c:v>150.04</c:v>
                </c:pt>
                <c:pt idx="740">
                  <c:v>150.21</c:v>
                </c:pt>
                <c:pt idx="741">
                  <c:v>150.38</c:v>
                </c:pt>
                <c:pt idx="742">
                  <c:v>150.55000000000001</c:v>
                </c:pt>
                <c:pt idx="743">
                  <c:v>150.71</c:v>
                </c:pt>
                <c:pt idx="744">
                  <c:v>150.88</c:v>
                </c:pt>
                <c:pt idx="745">
                  <c:v>151.05000000000001</c:v>
                </c:pt>
                <c:pt idx="746">
                  <c:v>151.21</c:v>
                </c:pt>
                <c:pt idx="747">
                  <c:v>151.38</c:v>
                </c:pt>
                <c:pt idx="748">
                  <c:v>151.55000000000001</c:v>
                </c:pt>
                <c:pt idx="749">
                  <c:v>151.71</c:v>
                </c:pt>
                <c:pt idx="750">
                  <c:v>151.88</c:v>
                </c:pt>
                <c:pt idx="751">
                  <c:v>152.04</c:v>
                </c:pt>
                <c:pt idx="752">
                  <c:v>152.21</c:v>
                </c:pt>
                <c:pt idx="753">
                  <c:v>152.38</c:v>
                </c:pt>
                <c:pt idx="754">
                  <c:v>152.55000000000001</c:v>
                </c:pt>
                <c:pt idx="755">
                  <c:v>152.71</c:v>
                </c:pt>
                <c:pt idx="756">
                  <c:v>152.88</c:v>
                </c:pt>
                <c:pt idx="757">
                  <c:v>153.04</c:v>
                </c:pt>
                <c:pt idx="758">
                  <c:v>153.21</c:v>
                </c:pt>
                <c:pt idx="759">
                  <c:v>153.38</c:v>
                </c:pt>
                <c:pt idx="760">
                  <c:v>153.55000000000001</c:v>
                </c:pt>
                <c:pt idx="761">
                  <c:v>153.72</c:v>
                </c:pt>
                <c:pt idx="762">
                  <c:v>153.88</c:v>
                </c:pt>
                <c:pt idx="763">
                  <c:v>154.04</c:v>
                </c:pt>
                <c:pt idx="764">
                  <c:v>154.21</c:v>
                </c:pt>
                <c:pt idx="765">
                  <c:v>154.38</c:v>
                </c:pt>
                <c:pt idx="766">
                  <c:v>154.54</c:v>
                </c:pt>
                <c:pt idx="767">
                  <c:v>154.71</c:v>
                </c:pt>
                <c:pt idx="768">
                  <c:v>154.88</c:v>
                </c:pt>
                <c:pt idx="769">
                  <c:v>155.05000000000001</c:v>
                </c:pt>
                <c:pt idx="770">
                  <c:v>155.21</c:v>
                </c:pt>
                <c:pt idx="771">
                  <c:v>155.38</c:v>
                </c:pt>
                <c:pt idx="772">
                  <c:v>155.55000000000001</c:v>
                </c:pt>
                <c:pt idx="773">
                  <c:v>155.71</c:v>
                </c:pt>
                <c:pt idx="774">
                  <c:v>155.88</c:v>
                </c:pt>
                <c:pt idx="775">
                  <c:v>156.05000000000001</c:v>
                </c:pt>
                <c:pt idx="776">
                  <c:v>156.21</c:v>
                </c:pt>
                <c:pt idx="777">
                  <c:v>156.38</c:v>
                </c:pt>
                <c:pt idx="778">
                  <c:v>156.55000000000001</c:v>
                </c:pt>
                <c:pt idx="779">
                  <c:v>156.71</c:v>
                </c:pt>
                <c:pt idx="780">
                  <c:v>156.88</c:v>
                </c:pt>
                <c:pt idx="781">
                  <c:v>157.05000000000001</c:v>
                </c:pt>
                <c:pt idx="782">
                  <c:v>157.21</c:v>
                </c:pt>
                <c:pt idx="783">
                  <c:v>157.38</c:v>
                </c:pt>
                <c:pt idx="784">
                  <c:v>157.55000000000001</c:v>
                </c:pt>
                <c:pt idx="785">
                  <c:v>157.71</c:v>
                </c:pt>
                <c:pt idx="786">
                  <c:v>157.88</c:v>
                </c:pt>
                <c:pt idx="787">
                  <c:v>158.05000000000001</c:v>
                </c:pt>
                <c:pt idx="788">
                  <c:v>158.21</c:v>
                </c:pt>
                <c:pt idx="789">
                  <c:v>158.38</c:v>
                </c:pt>
                <c:pt idx="790">
                  <c:v>158.55000000000001</c:v>
                </c:pt>
                <c:pt idx="791">
                  <c:v>158.71</c:v>
                </c:pt>
                <c:pt idx="792">
                  <c:v>158.88</c:v>
                </c:pt>
                <c:pt idx="793">
                  <c:v>159.05000000000001</c:v>
                </c:pt>
                <c:pt idx="794">
                  <c:v>159.21</c:v>
                </c:pt>
                <c:pt idx="795">
                  <c:v>159.38</c:v>
                </c:pt>
                <c:pt idx="796">
                  <c:v>159.55000000000001</c:v>
                </c:pt>
                <c:pt idx="797">
                  <c:v>159.71</c:v>
                </c:pt>
                <c:pt idx="798">
                  <c:v>159.88</c:v>
                </c:pt>
                <c:pt idx="799">
                  <c:v>160.05000000000001</c:v>
                </c:pt>
                <c:pt idx="800">
                  <c:v>160.21</c:v>
                </c:pt>
                <c:pt idx="801">
                  <c:v>160.38</c:v>
                </c:pt>
                <c:pt idx="802">
                  <c:v>160.55000000000001</c:v>
                </c:pt>
                <c:pt idx="803">
                  <c:v>160.71</c:v>
                </c:pt>
                <c:pt idx="804">
                  <c:v>160.88</c:v>
                </c:pt>
                <c:pt idx="805">
                  <c:v>161.05000000000001</c:v>
                </c:pt>
                <c:pt idx="806">
                  <c:v>161.21</c:v>
                </c:pt>
                <c:pt idx="807">
                  <c:v>161.38</c:v>
                </c:pt>
                <c:pt idx="808">
                  <c:v>161.55000000000001</c:v>
                </c:pt>
                <c:pt idx="809">
                  <c:v>161.71</c:v>
                </c:pt>
                <c:pt idx="810">
                  <c:v>161.88</c:v>
                </c:pt>
                <c:pt idx="811">
                  <c:v>162.05000000000001</c:v>
                </c:pt>
                <c:pt idx="812">
                  <c:v>162.22</c:v>
                </c:pt>
                <c:pt idx="813">
                  <c:v>162.38</c:v>
                </c:pt>
                <c:pt idx="814">
                  <c:v>162.55000000000001</c:v>
                </c:pt>
                <c:pt idx="815">
                  <c:v>162.71</c:v>
                </c:pt>
                <c:pt idx="816">
                  <c:v>162.88</c:v>
                </c:pt>
                <c:pt idx="817">
                  <c:v>163.04</c:v>
                </c:pt>
                <c:pt idx="818">
                  <c:v>163.21</c:v>
                </c:pt>
                <c:pt idx="819">
                  <c:v>163.38</c:v>
                </c:pt>
                <c:pt idx="820">
                  <c:v>163.55000000000001</c:v>
                </c:pt>
                <c:pt idx="821">
                  <c:v>163.71</c:v>
                </c:pt>
                <c:pt idx="822">
                  <c:v>163.88</c:v>
                </c:pt>
                <c:pt idx="823">
                  <c:v>164.04</c:v>
                </c:pt>
                <c:pt idx="824">
                  <c:v>164.21</c:v>
                </c:pt>
                <c:pt idx="825">
                  <c:v>164.38</c:v>
                </c:pt>
                <c:pt idx="826">
                  <c:v>164.55</c:v>
                </c:pt>
                <c:pt idx="827">
                  <c:v>164.71</c:v>
                </c:pt>
                <c:pt idx="828">
                  <c:v>164.88</c:v>
                </c:pt>
                <c:pt idx="829">
                  <c:v>165.05</c:v>
                </c:pt>
                <c:pt idx="830">
                  <c:v>165.21</c:v>
                </c:pt>
                <c:pt idx="831">
                  <c:v>165.38</c:v>
                </c:pt>
                <c:pt idx="832">
                  <c:v>165.55</c:v>
                </c:pt>
                <c:pt idx="833">
                  <c:v>165.71</c:v>
                </c:pt>
                <c:pt idx="834">
                  <c:v>165.88</c:v>
                </c:pt>
                <c:pt idx="835">
                  <c:v>166.05</c:v>
                </c:pt>
                <c:pt idx="836">
                  <c:v>166.21</c:v>
                </c:pt>
                <c:pt idx="837">
                  <c:v>166.38</c:v>
                </c:pt>
                <c:pt idx="838">
                  <c:v>166.55</c:v>
                </c:pt>
                <c:pt idx="839">
                  <c:v>166.71</c:v>
                </c:pt>
                <c:pt idx="840">
                  <c:v>166.88</c:v>
                </c:pt>
                <c:pt idx="841">
                  <c:v>167.05</c:v>
                </c:pt>
                <c:pt idx="842">
                  <c:v>167.21</c:v>
                </c:pt>
                <c:pt idx="843">
                  <c:v>167.38</c:v>
                </c:pt>
                <c:pt idx="844">
                  <c:v>167.55</c:v>
                </c:pt>
                <c:pt idx="845">
                  <c:v>167.71</c:v>
                </c:pt>
                <c:pt idx="846">
                  <c:v>167.88</c:v>
                </c:pt>
                <c:pt idx="847">
                  <c:v>168.04</c:v>
                </c:pt>
                <c:pt idx="848">
                  <c:v>168.21</c:v>
                </c:pt>
                <c:pt idx="849">
                  <c:v>168.38</c:v>
                </c:pt>
                <c:pt idx="850">
                  <c:v>168.55</c:v>
                </c:pt>
                <c:pt idx="851">
                  <c:v>168.71</c:v>
                </c:pt>
                <c:pt idx="852">
                  <c:v>168.88</c:v>
                </c:pt>
                <c:pt idx="853">
                  <c:v>169.04</c:v>
                </c:pt>
                <c:pt idx="854">
                  <c:v>169.21</c:v>
                </c:pt>
                <c:pt idx="855">
                  <c:v>169.38</c:v>
                </c:pt>
                <c:pt idx="856">
                  <c:v>169.55</c:v>
                </c:pt>
                <c:pt idx="857">
                  <c:v>169.71</c:v>
                </c:pt>
                <c:pt idx="858">
                  <c:v>169.88</c:v>
                </c:pt>
                <c:pt idx="859">
                  <c:v>170.05</c:v>
                </c:pt>
                <c:pt idx="860">
                  <c:v>170.21</c:v>
                </c:pt>
                <c:pt idx="861">
                  <c:v>170.38</c:v>
                </c:pt>
                <c:pt idx="862">
                  <c:v>170.55</c:v>
                </c:pt>
                <c:pt idx="863">
                  <c:v>170.71</c:v>
                </c:pt>
                <c:pt idx="864">
                  <c:v>170.88</c:v>
                </c:pt>
                <c:pt idx="865">
                  <c:v>171.05</c:v>
                </c:pt>
                <c:pt idx="866">
                  <c:v>171.21</c:v>
                </c:pt>
                <c:pt idx="867">
                  <c:v>171.38</c:v>
                </c:pt>
                <c:pt idx="868">
                  <c:v>171.55</c:v>
                </c:pt>
                <c:pt idx="869">
                  <c:v>171.71</c:v>
                </c:pt>
                <c:pt idx="870">
                  <c:v>171.88</c:v>
                </c:pt>
                <c:pt idx="871">
                  <c:v>172.04</c:v>
                </c:pt>
                <c:pt idx="872">
                  <c:v>172.21</c:v>
                </c:pt>
                <c:pt idx="873">
                  <c:v>172.38</c:v>
                </c:pt>
                <c:pt idx="874">
                  <c:v>172.55</c:v>
                </c:pt>
                <c:pt idx="875">
                  <c:v>172.71</c:v>
                </c:pt>
                <c:pt idx="876">
                  <c:v>172.88</c:v>
                </c:pt>
                <c:pt idx="877">
                  <c:v>173.05</c:v>
                </c:pt>
                <c:pt idx="878">
                  <c:v>173.21</c:v>
                </c:pt>
                <c:pt idx="879">
                  <c:v>173.38</c:v>
                </c:pt>
                <c:pt idx="880">
                  <c:v>173.55</c:v>
                </c:pt>
                <c:pt idx="881">
                  <c:v>173.71</c:v>
                </c:pt>
                <c:pt idx="882">
                  <c:v>173.88</c:v>
                </c:pt>
                <c:pt idx="883">
                  <c:v>174.05</c:v>
                </c:pt>
                <c:pt idx="884">
                  <c:v>174.21</c:v>
                </c:pt>
                <c:pt idx="885">
                  <c:v>174.38</c:v>
                </c:pt>
                <c:pt idx="886">
                  <c:v>174.55</c:v>
                </c:pt>
                <c:pt idx="887">
                  <c:v>174.71</c:v>
                </c:pt>
                <c:pt idx="888">
                  <c:v>174.88</c:v>
                </c:pt>
                <c:pt idx="889">
                  <c:v>175.05</c:v>
                </c:pt>
                <c:pt idx="890">
                  <c:v>175.21</c:v>
                </c:pt>
                <c:pt idx="891">
                  <c:v>175.38</c:v>
                </c:pt>
                <c:pt idx="892">
                  <c:v>175.55</c:v>
                </c:pt>
                <c:pt idx="893">
                  <c:v>175.71</c:v>
                </c:pt>
                <c:pt idx="894">
                  <c:v>175.88</c:v>
                </c:pt>
                <c:pt idx="895">
                  <c:v>176.05</c:v>
                </c:pt>
                <c:pt idx="896">
                  <c:v>176.21</c:v>
                </c:pt>
                <c:pt idx="897">
                  <c:v>176.38</c:v>
                </c:pt>
                <c:pt idx="898">
                  <c:v>176.55</c:v>
                </c:pt>
                <c:pt idx="899">
                  <c:v>176.71</c:v>
                </c:pt>
                <c:pt idx="900">
                  <c:v>176.88</c:v>
                </c:pt>
                <c:pt idx="901">
                  <c:v>177.05</c:v>
                </c:pt>
                <c:pt idx="902">
                  <c:v>177.21</c:v>
                </c:pt>
                <c:pt idx="903">
                  <c:v>177.38</c:v>
                </c:pt>
                <c:pt idx="904">
                  <c:v>177.55</c:v>
                </c:pt>
                <c:pt idx="905">
                  <c:v>177.71</c:v>
                </c:pt>
                <c:pt idx="906">
                  <c:v>177.88</c:v>
                </c:pt>
                <c:pt idx="907">
                  <c:v>178.05</c:v>
                </c:pt>
                <c:pt idx="908">
                  <c:v>178.22</c:v>
                </c:pt>
                <c:pt idx="909">
                  <c:v>178.38</c:v>
                </c:pt>
                <c:pt idx="910">
                  <c:v>178.54</c:v>
                </c:pt>
                <c:pt idx="911">
                  <c:v>178.71</c:v>
                </c:pt>
                <c:pt idx="912">
                  <c:v>178.88</c:v>
                </c:pt>
                <c:pt idx="913">
                  <c:v>179.05</c:v>
                </c:pt>
                <c:pt idx="914">
                  <c:v>179.21</c:v>
                </c:pt>
                <c:pt idx="915">
                  <c:v>179.38</c:v>
                </c:pt>
                <c:pt idx="916">
                  <c:v>179.55</c:v>
                </c:pt>
                <c:pt idx="917">
                  <c:v>179.71</c:v>
                </c:pt>
                <c:pt idx="918">
                  <c:v>179.88</c:v>
                </c:pt>
                <c:pt idx="919">
                  <c:v>180.05</c:v>
                </c:pt>
                <c:pt idx="920">
                  <c:v>180.21</c:v>
                </c:pt>
                <c:pt idx="921">
                  <c:v>180.38</c:v>
                </c:pt>
                <c:pt idx="922">
                  <c:v>180.55</c:v>
                </c:pt>
                <c:pt idx="923">
                  <c:v>180.71</c:v>
                </c:pt>
                <c:pt idx="924">
                  <c:v>180.88</c:v>
                </c:pt>
                <c:pt idx="925">
                  <c:v>181.04</c:v>
                </c:pt>
                <c:pt idx="926">
                  <c:v>181.21</c:v>
                </c:pt>
                <c:pt idx="927">
                  <c:v>181.38</c:v>
                </c:pt>
                <c:pt idx="928">
                  <c:v>181.55</c:v>
                </c:pt>
                <c:pt idx="929">
                  <c:v>181.71</c:v>
                </c:pt>
                <c:pt idx="930">
                  <c:v>181.88</c:v>
                </c:pt>
                <c:pt idx="931">
                  <c:v>182.05</c:v>
                </c:pt>
                <c:pt idx="932">
                  <c:v>182.21</c:v>
                </c:pt>
                <c:pt idx="933">
                  <c:v>182.38</c:v>
                </c:pt>
                <c:pt idx="934">
                  <c:v>182.55</c:v>
                </c:pt>
                <c:pt idx="935">
                  <c:v>182.71</c:v>
                </c:pt>
                <c:pt idx="936">
                  <c:v>182.88</c:v>
                </c:pt>
                <c:pt idx="937">
                  <c:v>183.05</c:v>
                </c:pt>
                <c:pt idx="938">
                  <c:v>183.21</c:v>
                </c:pt>
                <c:pt idx="939">
                  <c:v>183.38</c:v>
                </c:pt>
                <c:pt idx="940">
                  <c:v>183.55</c:v>
                </c:pt>
                <c:pt idx="941">
                  <c:v>183.72</c:v>
                </c:pt>
                <c:pt idx="942">
                  <c:v>183.88</c:v>
                </c:pt>
                <c:pt idx="943">
                  <c:v>184.05</c:v>
                </c:pt>
                <c:pt idx="944">
                  <c:v>184.21</c:v>
                </c:pt>
                <c:pt idx="945">
                  <c:v>184.38</c:v>
                </c:pt>
                <c:pt idx="946">
                  <c:v>184.55</c:v>
                </c:pt>
                <c:pt idx="947">
                  <c:v>184.71</c:v>
                </c:pt>
                <c:pt idx="948">
                  <c:v>184.88</c:v>
                </c:pt>
                <c:pt idx="949">
                  <c:v>185.05</c:v>
                </c:pt>
                <c:pt idx="950">
                  <c:v>185.21</c:v>
                </c:pt>
                <c:pt idx="951">
                  <c:v>185.38</c:v>
                </c:pt>
                <c:pt idx="952">
                  <c:v>185.55</c:v>
                </c:pt>
                <c:pt idx="953">
                  <c:v>185.72</c:v>
                </c:pt>
                <c:pt idx="954">
                  <c:v>185.88</c:v>
                </c:pt>
                <c:pt idx="955">
                  <c:v>186.04</c:v>
                </c:pt>
                <c:pt idx="956">
                  <c:v>186.21</c:v>
                </c:pt>
                <c:pt idx="957">
                  <c:v>186.38</c:v>
                </c:pt>
                <c:pt idx="958">
                  <c:v>186.54</c:v>
                </c:pt>
                <c:pt idx="959">
                  <c:v>186.71</c:v>
                </c:pt>
                <c:pt idx="960">
                  <c:v>186.88</c:v>
                </c:pt>
                <c:pt idx="961">
                  <c:v>187.04</c:v>
                </c:pt>
                <c:pt idx="962">
                  <c:v>187.21</c:v>
                </c:pt>
                <c:pt idx="963">
                  <c:v>187.38</c:v>
                </c:pt>
                <c:pt idx="964">
                  <c:v>187.55</c:v>
                </c:pt>
                <c:pt idx="965">
                  <c:v>187.71</c:v>
                </c:pt>
                <c:pt idx="966">
                  <c:v>187.88</c:v>
                </c:pt>
                <c:pt idx="967">
                  <c:v>188.05</c:v>
                </c:pt>
                <c:pt idx="968">
                  <c:v>188.21</c:v>
                </c:pt>
                <c:pt idx="969">
                  <c:v>188.38</c:v>
                </c:pt>
                <c:pt idx="970">
                  <c:v>188.55</c:v>
                </c:pt>
                <c:pt idx="971">
                  <c:v>188.71</c:v>
                </c:pt>
                <c:pt idx="972">
                  <c:v>188.88</c:v>
                </c:pt>
                <c:pt idx="973">
                  <c:v>189.04</c:v>
                </c:pt>
                <c:pt idx="974">
                  <c:v>189.21</c:v>
                </c:pt>
                <c:pt idx="975">
                  <c:v>189.38</c:v>
                </c:pt>
                <c:pt idx="976">
                  <c:v>189.55</c:v>
                </c:pt>
                <c:pt idx="977">
                  <c:v>189.71</c:v>
                </c:pt>
                <c:pt idx="978">
                  <c:v>189.88</c:v>
                </c:pt>
                <c:pt idx="979">
                  <c:v>190.05</c:v>
                </c:pt>
                <c:pt idx="980">
                  <c:v>190.21</c:v>
                </c:pt>
                <c:pt idx="981">
                  <c:v>190.38</c:v>
                </c:pt>
                <c:pt idx="982">
                  <c:v>190.55</c:v>
                </c:pt>
                <c:pt idx="983">
                  <c:v>190.71</c:v>
                </c:pt>
                <c:pt idx="984">
                  <c:v>190.88</c:v>
                </c:pt>
                <c:pt idx="985">
                  <c:v>191.05</c:v>
                </c:pt>
                <c:pt idx="986">
                  <c:v>191.21</c:v>
                </c:pt>
                <c:pt idx="987">
                  <c:v>191.38</c:v>
                </c:pt>
                <c:pt idx="988">
                  <c:v>191.55</c:v>
                </c:pt>
                <c:pt idx="989">
                  <c:v>191.71</c:v>
                </c:pt>
                <c:pt idx="990">
                  <c:v>191.88</c:v>
                </c:pt>
                <c:pt idx="991">
                  <c:v>192.05</c:v>
                </c:pt>
                <c:pt idx="992">
                  <c:v>192.21</c:v>
                </c:pt>
                <c:pt idx="993">
                  <c:v>192.38</c:v>
                </c:pt>
                <c:pt idx="994">
                  <c:v>192.55</c:v>
                </c:pt>
                <c:pt idx="995">
                  <c:v>192.71</c:v>
                </c:pt>
                <c:pt idx="996">
                  <c:v>192.88</c:v>
                </c:pt>
                <c:pt idx="997">
                  <c:v>193.04</c:v>
                </c:pt>
                <c:pt idx="998">
                  <c:v>193.21</c:v>
                </c:pt>
                <c:pt idx="999">
                  <c:v>193.38</c:v>
                </c:pt>
                <c:pt idx="1000">
                  <c:v>193.55</c:v>
                </c:pt>
                <c:pt idx="1001">
                  <c:v>193.71</c:v>
                </c:pt>
                <c:pt idx="1002">
                  <c:v>193.88</c:v>
                </c:pt>
                <c:pt idx="1003">
                  <c:v>194.05</c:v>
                </c:pt>
                <c:pt idx="1004">
                  <c:v>194.22</c:v>
                </c:pt>
                <c:pt idx="1005">
                  <c:v>194.38</c:v>
                </c:pt>
                <c:pt idx="1006">
                  <c:v>194.54</c:v>
                </c:pt>
                <c:pt idx="1007">
                  <c:v>194.71</c:v>
                </c:pt>
                <c:pt idx="1008">
                  <c:v>194.88</c:v>
                </c:pt>
                <c:pt idx="1009">
                  <c:v>195.05</c:v>
                </c:pt>
                <c:pt idx="1010">
                  <c:v>195.21</c:v>
                </c:pt>
                <c:pt idx="1011">
                  <c:v>195.38</c:v>
                </c:pt>
                <c:pt idx="1012">
                  <c:v>195.55</c:v>
                </c:pt>
                <c:pt idx="1013">
                  <c:v>195.71</c:v>
                </c:pt>
                <c:pt idx="1014">
                  <c:v>195.88</c:v>
                </c:pt>
                <c:pt idx="1015">
                  <c:v>196.05</c:v>
                </c:pt>
                <c:pt idx="1016">
                  <c:v>196.21</c:v>
                </c:pt>
                <c:pt idx="1017">
                  <c:v>196.38</c:v>
                </c:pt>
                <c:pt idx="1018">
                  <c:v>196.55</c:v>
                </c:pt>
                <c:pt idx="1019">
                  <c:v>196.71</c:v>
                </c:pt>
              </c:numCache>
            </c:numRef>
          </c:xVal>
          <c:yVal>
            <c:numRef>
              <c:f>'[CLU-13-296 (DSC -results).xls]35 % PEG (Sample  3)'!$B$4:$B$1023</c:f>
              <c:numCache>
                <c:formatCode>General</c:formatCode>
                <c:ptCount val="1020"/>
                <c:pt idx="0">
                  <c:v>20</c:v>
                </c:pt>
                <c:pt idx="1">
                  <c:v>20</c:v>
                </c:pt>
                <c:pt idx="2">
                  <c:v>19.999600000000001</c:v>
                </c:pt>
                <c:pt idx="3">
                  <c:v>19.999199999999981</c:v>
                </c:pt>
                <c:pt idx="4">
                  <c:v>19.999500000000001</c:v>
                </c:pt>
                <c:pt idx="5">
                  <c:v>19.99769999999998</c:v>
                </c:pt>
                <c:pt idx="6">
                  <c:v>19.9956</c:v>
                </c:pt>
                <c:pt idx="7">
                  <c:v>19.986499999999928</c:v>
                </c:pt>
                <c:pt idx="8">
                  <c:v>19.952500000000001</c:v>
                </c:pt>
                <c:pt idx="9">
                  <c:v>19.900099999999981</c:v>
                </c:pt>
                <c:pt idx="10">
                  <c:v>19.841200000000001</c:v>
                </c:pt>
                <c:pt idx="11">
                  <c:v>19.7805</c:v>
                </c:pt>
                <c:pt idx="12">
                  <c:v>19.720400000000001</c:v>
                </c:pt>
                <c:pt idx="13">
                  <c:v>19.661300000000001</c:v>
                </c:pt>
                <c:pt idx="14">
                  <c:v>19.607199999999999</c:v>
                </c:pt>
                <c:pt idx="15">
                  <c:v>19.560500000000001</c:v>
                </c:pt>
                <c:pt idx="16">
                  <c:v>19.516400000000001</c:v>
                </c:pt>
                <c:pt idx="17">
                  <c:v>19.475000000000001</c:v>
                </c:pt>
                <c:pt idx="18">
                  <c:v>19.439499999999999</c:v>
                </c:pt>
                <c:pt idx="19">
                  <c:v>19.402899999999999</c:v>
                </c:pt>
                <c:pt idx="20">
                  <c:v>19.375299999999999</c:v>
                </c:pt>
                <c:pt idx="21">
                  <c:v>19.346399999999999</c:v>
                </c:pt>
                <c:pt idx="22">
                  <c:v>19.320799999999981</c:v>
                </c:pt>
                <c:pt idx="23">
                  <c:v>19.295999999999999</c:v>
                </c:pt>
                <c:pt idx="24">
                  <c:v>19.2727</c:v>
                </c:pt>
                <c:pt idx="25">
                  <c:v>19.250299999999999</c:v>
                </c:pt>
                <c:pt idx="26">
                  <c:v>19.233499999999999</c:v>
                </c:pt>
                <c:pt idx="27">
                  <c:v>19.2166</c:v>
                </c:pt>
                <c:pt idx="28">
                  <c:v>19.200399999999981</c:v>
                </c:pt>
                <c:pt idx="29">
                  <c:v>19.184100000000001</c:v>
                </c:pt>
                <c:pt idx="30">
                  <c:v>19.168800000000001</c:v>
                </c:pt>
                <c:pt idx="31">
                  <c:v>19.154</c:v>
                </c:pt>
                <c:pt idx="32">
                  <c:v>19.1403</c:v>
                </c:pt>
                <c:pt idx="33">
                  <c:v>19.127800000000001</c:v>
                </c:pt>
                <c:pt idx="34">
                  <c:v>19.1157</c:v>
                </c:pt>
                <c:pt idx="35">
                  <c:v>19.104399999999991</c:v>
                </c:pt>
                <c:pt idx="36">
                  <c:v>19.092300000000002</c:v>
                </c:pt>
                <c:pt idx="37">
                  <c:v>19.084099999999999</c:v>
                </c:pt>
                <c:pt idx="38">
                  <c:v>19.075700000000001</c:v>
                </c:pt>
                <c:pt idx="39">
                  <c:v>19.067699999999981</c:v>
                </c:pt>
                <c:pt idx="40">
                  <c:v>19.059699999999999</c:v>
                </c:pt>
                <c:pt idx="41">
                  <c:v>19.052099999999999</c:v>
                </c:pt>
                <c:pt idx="42">
                  <c:v>19.044699999999999</c:v>
                </c:pt>
                <c:pt idx="43">
                  <c:v>19.037600000000001</c:v>
                </c:pt>
                <c:pt idx="44">
                  <c:v>19.030899999999999</c:v>
                </c:pt>
                <c:pt idx="45">
                  <c:v>19.024899999999999</c:v>
                </c:pt>
                <c:pt idx="46">
                  <c:v>19.019100000000009</c:v>
                </c:pt>
                <c:pt idx="47">
                  <c:v>19.014199999999999</c:v>
                </c:pt>
                <c:pt idx="48">
                  <c:v>19.009599999999999</c:v>
                </c:pt>
                <c:pt idx="49">
                  <c:v>19.005400000000002</c:v>
                </c:pt>
                <c:pt idx="50">
                  <c:v>19.001100000000001</c:v>
                </c:pt>
                <c:pt idx="51">
                  <c:v>18.996700000000001</c:v>
                </c:pt>
                <c:pt idx="52">
                  <c:v>18.994599999999981</c:v>
                </c:pt>
                <c:pt idx="53">
                  <c:v>18.991700000000002</c:v>
                </c:pt>
                <c:pt idx="54">
                  <c:v>18.989000000000001</c:v>
                </c:pt>
                <c:pt idx="55">
                  <c:v>18.986499999999928</c:v>
                </c:pt>
                <c:pt idx="56">
                  <c:v>18.984200000000001</c:v>
                </c:pt>
                <c:pt idx="57">
                  <c:v>18.982099999999932</c:v>
                </c:pt>
                <c:pt idx="58">
                  <c:v>18.980699999999931</c:v>
                </c:pt>
                <c:pt idx="59">
                  <c:v>18.979600000000001</c:v>
                </c:pt>
                <c:pt idx="60">
                  <c:v>18.9786</c:v>
                </c:pt>
                <c:pt idx="61">
                  <c:v>18.9773</c:v>
                </c:pt>
                <c:pt idx="62">
                  <c:v>18.976199999999999</c:v>
                </c:pt>
                <c:pt idx="63">
                  <c:v>18.9755</c:v>
                </c:pt>
                <c:pt idx="64">
                  <c:v>18.974699999999981</c:v>
                </c:pt>
                <c:pt idx="65">
                  <c:v>18.9741</c:v>
                </c:pt>
                <c:pt idx="66">
                  <c:v>18.9742</c:v>
                </c:pt>
                <c:pt idx="67">
                  <c:v>18.974799999999981</c:v>
                </c:pt>
                <c:pt idx="68">
                  <c:v>18.9755</c:v>
                </c:pt>
                <c:pt idx="69">
                  <c:v>18.976400000000002</c:v>
                </c:pt>
                <c:pt idx="70">
                  <c:v>18.9772</c:v>
                </c:pt>
                <c:pt idx="71">
                  <c:v>18.977799999999981</c:v>
                </c:pt>
                <c:pt idx="72">
                  <c:v>18.9785</c:v>
                </c:pt>
                <c:pt idx="73">
                  <c:v>18.979299999999981</c:v>
                </c:pt>
                <c:pt idx="74">
                  <c:v>18.9801</c:v>
                </c:pt>
                <c:pt idx="75">
                  <c:v>18.981100000000001</c:v>
                </c:pt>
                <c:pt idx="76">
                  <c:v>18.982199999999931</c:v>
                </c:pt>
                <c:pt idx="77">
                  <c:v>18.983499999999928</c:v>
                </c:pt>
                <c:pt idx="78">
                  <c:v>18.985199999999931</c:v>
                </c:pt>
                <c:pt idx="79">
                  <c:v>18.986899999999981</c:v>
                </c:pt>
                <c:pt idx="80">
                  <c:v>18.988900000000001</c:v>
                </c:pt>
                <c:pt idx="81">
                  <c:v>18.9907</c:v>
                </c:pt>
                <c:pt idx="82">
                  <c:v>18.992599999999928</c:v>
                </c:pt>
                <c:pt idx="83">
                  <c:v>18.994599999999981</c:v>
                </c:pt>
                <c:pt idx="84">
                  <c:v>18.996500000000001</c:v>
                </c:pt>
                <c:pt idx="85">
                  <c:v>18.998200000000001</c:v>
                </c:pt>
                <c:pt idx="86">
                  <c:v>19</c:v>
                </c:pt>
                <c:pt idx="87">
                  <c:v>19.001899999999999</c:v>
                </c:pt>
                <c:pt idx="88">
                  <c:v>19.00379999999998</c:v>
                </c:pt>
                <c:pt idx="89">
                  <c:v>19.0059</c:v>
                </c:pt>
                <c:pt idx="90">
                  <c:v>19.007999999999999</c:v>
                </c:pt>
                <c:pt idx="91">
                  <c:v>19.0106</c:v>
                </c:pt>
                <c:pt idx="92">
                  <c:v>19.0138</c:v>
                </c:pt>
                <c:pt idx="93">
                  <c:v>19.016400000000001</c:v>
                </c:pt>
                <c:pt idx="94">
                  <c:v>19.018999999999991</c:v>
                </c:pt>
                <c:pt idx="95">
                  <c:v>19.0213</c:v>
                </c:pt>
                <c:pt idx="96">
                  <c:v>19.023900000000001</c:v>
                </c:pt>
                <c:pt idx="97">
                  <c:v>19.026499999999999</c:v>
                </c:pt>
                <c:pt idx="98">
                  <c:v>19.0291</c:v>
                </c:pt>
                <c:pt idx="99">
                  <c:v>19.031700000000001</c:v>
                </c:pt>
                <c:pt idx="100">
                  <c:v>19.034500000000001</c:v>
                </c:pt>
                <c:pt idx="101">
                  <c:v>19.037400000000009</c:v>
                </c:pt>
                <c:pt idx="102">
                  <c:v>19.040299999999981</c:v>
                </c:pt>
                <c:pt idx="103">
                  <c:v>19.043199999999999</c:v>
                </c:pt>
                <c:pt idx="104">
                  <c:v>19.046199999999999</c:v>
                </c:pt>
                <c:pt idx="105">
                  <c:v>19.049399999999981</c:v>
                </c:pt>
                <c:pt idx="106">
                  <c:v>19.052600000000002</c:v>
                </c:pt>
                <c:pt idx="107">
                  <c:v>19.056000000000001</c:v>
                </c:pt>
                <c:pt idx="108">
                  <c:v>19.0595</c:v>
                </c:pt>
                <c:pt idx="109">
                  <c:v>19.062799999999928</c:v>
                </c:pt>
                <c:pt idx="110">
                  <c:v>19.065999999999999</c:v>
                </c:pt>
                <c:pt idx="111">
                  <c:v>19.069099999999999</c:v>
                </c:pt>
                <c:pt idx="112">
                  <c:v>19.072299999999981</c:v>
                </c:pt>
                <c:pt idx="113">
                  <c:v>19.075700000000001</c:v>
                </c:pt>
                <c:pt idx="114">
                  <c:v>19.0791</c:v>
                </c:pt>
                <c:pt idx="115">
                  <c:v>19.082599999999928</c:v>
                </c:pt>
                <c:pt idx="116">
                  <c:v>19.085799999999931</c:v>
                </c:pt>
                <c:pt idx="117">
                  <c:v>19.089300000000001</c:v>
                </c:pt>
                <c:pt idx="118">
                  <c:v>19.092700000000001</c:v>
                </c:pt>
                <c:pt idx="119">
                  <c:v>19.0961</c:v>
                </c:pt>
                <c:pt idx="120">
                  <c:v>19.099399999999999</c:v>
                </c:pt>
                <c:pt idx="121">
                  <c:v>19.102900000000009</c:v>
                </c:pt>
                <c:pt idx="122">
                  <c:v>19.106300000000001</c:v>
                </c:pt>
                <c:pt idx="123">
                  <c:v>19.1096</c:v>
                </c:pt>
                <c:pt idx="124">
                  <c:v>19.113</c:v>
                </c:pt>
                <c:pt idx="125">
                  <c:v>19.116800000000001</c:v>
                </c:pt>
                <c:pt idx="126">
                  <c:v>19.1205</c:v>
                </c:pt>
                <c:pt idx="127">
                  <c:v>19.124199999999991</c:v>
                </c:pt>
                <c:pt idx="128">
                  <c:v>19.128</c:v>
                </c:pt>
                <c:pt idx="129">
                  <c:v>19.131699999999999</c:v>
                </c:pt>
                <c:pt idx="130">
                  <c:v>19.1355</c:v>
                </c:pt>
                <c:pt idx="131">
                  <c:v>19.139099999999999</c:v>
                </c:pt>
                <c:pt idx="132">
                  <c:v>19.143000000000001</c:v>
                </c:pt>
                <c:pt idx="133">
                  <c:v>19.146799999999999</c:v>
                </c:pt>
                <c:pt idx="134">
                  <c:v>19.1508</c:v>
                </c:pt>
                <c:pt idx="135">
                  <c:v>19.154800000000009</c:v>
                </c:pt>
                <c:pt idx="136">
                  <c:v>19.158999999999999</c:v>
                </c:pt>
                <c:pt idx="137">
                  <c:v>19.1633</c:v>
                </c:pt>
                <c:pt idx="138">
                  <c:v>19.1678</c:v>
                </c:pt>
                <c:pt idx="139">
                  <c:v>19.172499999999999</c:v>
                </c:pt>
                <c:pt idx="140">
                  <c:v>19.177600000000009</c:v>
                </c:pt>
                <c:pt idx="141">
                  <c:v>19.1829</c:v>
                </c:pt>
                <c:pt idx="142">
                  <c:v>19.188400000000001</c:v>
                </c:pt>
                <c:pt idx="143">
                  <c:v>19.194099999999999</c:v>
                </c:pt>
                <c:pt idx="144">
                  <c:v>19.2</c:v>
                </c:pt>
                <c:pt idx="145">
                  <c:v>19.206099999999999</c:v>
                </c:pt>
                <c:pt idx="146">
                  <c:v>19.212399999999999</c:v>
                </c:pt>
                <c:pt idx="147">
                  <c:v>19.218900000000001</c:v>
                </c:pt>
                <c:pt idx="148">
                  <c:v>19.225899999999999</c:v>
                </c:pt>
                <c:pt idx="149">
                  <c:v>19.233000000000001</c:v>
                </c:pt>
                <c:pt idx="150">
                  <c:v>19.240500000000001</c:v>
                </c:pt>
                <c:pt idx="151">
                  <c:v>19.248799999999932</c:v>
                </c:pt>
                <c:pt idx="152">
                  <c:v>19.257100000000001</c:v>
                </c:pt>
                <c:pt idx="153">
                  <c:v>19.266200000000001</c:v>
                </c:pt>
                <c:pt idx="154">
                  <c:v>19.276</c:v>
                </c:pt>
                <c:pt idx="155">
                  <c:v>19.286100000000001</c:v>
                </c:pt>
                <c:pt idx="156">
                  <c:v>19.296800000000001</c:v>
                </c:pt>
                <c:pt idx="157">
                  <c:v>19.3078</c:v>
                </c:pt>
                <c:pt idx="158">
                  <c:v>19.319099999999999</c:v>
                </c:pt>
                <c:pt idx="159">
                  <c:v>19.331</c:v>
                </c:pt>
                <c:pt idx="160">
                  <c:v>19.344899999999999</c:v>
                </c:pt>
                <c:pt idx="161">
                  <c:v>19.359400000000001</c:v>
                </c:pt>
                <c:pt idx="162">
                  <c:v>19.374300000000009</c:v>
                </c:pt>
                <c:pt idx="163">
                  <c:v>19.389800000000001</c:v>
                </c:pt>
                <c:pt idx="164">
                  <c:v>19.406300000000002</c:v>
                </c:pt>
                <c:pt idx="165">
                  <c:v>19.424700000000001</c:v>
                </c:pt>
                <c:pt idx="166">
                  <c:v>19.4436</c:v>
                </c:pt>
                <c:pt idx="167">
                  <c:v>19.464300000000001</c:v>
                </c:pt>
                <c:pt idx="168">
                  <c:v>19.485099999999932</c:v>
                </c:pt>
                <c:pt idx="169">
                  <c:v>19.509399999999999</c:v>
                </c:pt>
                <c:pt idx="170">
                  <c:v>19.5335</c:v>
                </c:pt>
                <c:pt idx="171">
                  <c:v>19.558399999999999</c:v>
                </c:pt>
                <c:pt idx="172">
                  <c:v>19.5855</c:v>
                </c:pt>
                <c:pt idx="173">
                  <c:v>19.614100000000001</c:v>
                </c:pt>
                <c:pt idx="174">
                  <c:v>19.644100000000009</c:v>
                </c:pt>
                <c:pt idx="175">
                  <c:v>19.677199999999999</c:v>
                </c:pt>
                <c:pt idx="176">
                  <c:v>19.711400000000001</c:v>
                </c:pt>
                <c:pt idx="177">
                  <c:v>19.745999999999999</c:v>
                </c:pt>
                <c:pt idx="178">
                  <c:v>19.784199999999981</c:v>
                </c:pt>
                <c:pt idx="179">
                  <c:v>19.825700000000001</c:v>
                </c:pt>
                <c:pt idx="180">
                  <c:v>19.869199999999999</c:v>
                </c:pt>
                <c:pt idx="181">
                  <c:v>19.913699999999999</c:v>
                </c:pt>
                <c:pt idx="182">
                  <c:v>19.9587</c:v>
                </c:pt>
                <c:pt idx="183">
                  <c:v>20.0091</c:v>
                </c:pt>
                <c:pt idx="184">
                  <c:v>20.063500000000001</c:v>
                </c:pt>
                <c:pt idx="185">
                  <c:v>20.119800000000001</c:v>
                </c:pt>
                <c:pt idx="186">
                  <c:v>20.1784</c:v>
                </c:pt>
                <c:pt idx="187">
                  <c:v>20.244700000000002</c:v>
                </c:pt>
                <c:pt idx="188">
                  <c:v>20.312200000000001</c:v>
                </c:pt>
                <c:pt idx="189">
                  <c:v>20.381599999999999</c:v>
                </c:pt>
                <c:pt idx="190">
                  <c:v>20.4636</c:v>
                </c:pt>
                <c:pt idx="191">
                  <c:v>20.5502</c:v>
                </c:pt>
                <c:pt idx="192">
                  <c:v>20.6387</c:v>
                </c:pt>
                <c:pt idx="193">
                  <c:v>20.741099999999999</c:v>
                </c:pt>
                <c:pt idx="194">
                  <c:v>20.849599999999999</c:v>
                </c:pt>
                <c:pt idx="195">
                  <c:v>20.964700000000001</c:v>
                </c:pt>
                <c:pt idx="196">
                  <c:v>21.0931</c:v>
                </c:pt>
                <c:pt idx="197">
                  <c:v>21.231999999999999</c:v>
                </c:pt>
                <c:pt idx="198">
                  <c:v>21.386099999999999</c:v>
                </c:pt>
                <c:pt idx="199">
                  <c:v>21.555800000000001</c:v>
                </c:pt>
                <c:pt idx="200">
                  <c:v>21.740400000000001</c:v>
                </c:pt>
                <c:pt idx="201">
                  <c:v>21.945399999999928</c:v>
                </c:pt>
                <c:pt idx="202">
                  <c:v>22.1646</c:v>
                </c:pt>
                <c:pt idx="203">
                  <c:v>22.408799999999928</c:v>
                </c:pt>
                <c:pt idx="204">
                  <c:v>22.674600000000009</c:v>
                </c:pt>
                <c:pt idx="205">
                  <c:v>22.965199999999928</c:v>
                </c:pt>
                <c:pt idx="206">
                  <c:v>23.278099999999981</c:v>
                </c:pt>
                <c:pt idx="207">
                  <c:v>23.628599999999999</c:v>
                </c:pt>
                <c:pt idx="208">
                  <c:v>24.002099999999999</c:v>
                </c:pt>
                <c:pt idx="209">
                  <c:v>24.409600000000001</c:v>
                </c:pt>
                <c:pt idx="210">
                  <c:v>24.849499999999999</c:v>
                </c:pt>
                <c:pt idx="211">
                  <c:v>25.3247</c:v>
                </c:pt>
                <c:pt idx="212">
                  <c:v>25.834800000000001</c:v>
                </c:pt>
                <c:pt idx="213">
                  <c:v>26.3736</c:v>
                </c:pt>
                <c:pt idx="214">
                  <c:v>26.950900000000001</c:v>
                </c:pt>
                <c:pt idx="215">
                  <c:v>27.559200000000001</c:v>
                </c:pt>
                <c:pt idx="216">
                  <c:v>28.1938</c:v>
                </c:pt>
                <c:pt idx="217">
                  <c:v>28.8552</c:v>
                </c:pt>
                <c:pt idx="218">
                  <c:v>29.5458</c:v>
                </c:pt>
                <c:pt idx="219">
                  <c:v>30.250699999999981</c:v>
                </c:pt>
                <c:pt idx="220">
                  <c:v>30.9694</c:v>
                </c:pt>
                <c:pt idx="221">
                  <c:v>31.6797</c:v>
                </c:pt>
                <c:pt idx="222">
                  <c:v>32.383400000000002</c:v>
                </c:pt>
                <c:pt idx="223">
                  <c:v>33.072800000000001</c:v>
                </c:pt>
                <c:pt idx="224">
                  <c:v>33.7425</c:v>
                </c:pt>
                <c:pt idx="225">
                  <c:v>34.369900000000001</c:v>
                </c:pt>
                <c:pt idx="226">
                  <c:v>35.013599999999997</c:v>
                </c:pt>
                <c:pt idx="227">
                  <c:v>35.651800000000001</c:v>
                </c:pt>
                <c:pt idx="228">
                  <c:v>36.197200000000002</c:v>
                </c:pt>
                <c:pt idx="229">
                  <c:v>36.581400000000002</c:v>
                </c:pt>
                <c:pt idx="230">
                  <c:v>36.736600000000003</c:v>
                </c:pt>
                <c:pt idx="231">
                  <c:v>36.552600000000012</c:v>
                </c:pt>
                <c:pt idx="232">
                  <c:v>35.922800000000002</c:v>
                </c:pt>
                <c:pt idx="233">
                  <c:v>34.792299999999997</c:v>
                </c:pt>
                <c:pt idx="234">
                  <c:v>33.306899999999999</c:v>
                </c:pt>
                <c:pt idx="235">
                  <c:v>31.353000000000009</c:v>
                </c:pt>
                <c:pt idx="236">
                  <c:v>28.8858</c:v>
                </c:pt>
                <c:pt idx="237">
                  <c:v>26.577999999999999</c:v>
                </c:pt>
                <c:pt idx="238">
                  <c:v>24.729299999999981</c:v>
                </c:pt>
                <c:pt idx="239">
                  <c:v>23.301300000000001</c:v>
                </c:pt>
                <c:pt idx="240">
                  <c:v>22.2239</c:v>
                </c:pt>
                <c:pt idx="241">
                  <c:v>21.414300000000001</c:v>
                </c:pt>
                <c:pt idx="242">
                  <c:v>20.805299999999999</c:v>
                </c:pt>
                <c:pt idx="243">
                  <c:v>20.352799999999981</c:v>
                </c:pt>
                <c:pt idx="244">
                  <c:v>20.007000000000001</c:v>
                </c:pt>
                <c:pt idx="245">
                  <c:v>19.740500000000001</c:v>
                </c:pt>
                <c:pt idx="246">
                  <c:v>19.544799999999999</c:v>
                </c:pt>
                <c:pt idx="247">
                  <c:v>19.391100000000009</c:v>
                </c:pt>
                <c:pt idx="248">
                  <c:v>19.273499999999981</c:v>
                </c:pt>
                <c:pt idx="249">
                  <c:v>19.180199999999999</c:v>
                </c:pt>
                <c:pt idx="250">
                  <c:v>19.108000000000001</c:v>
                </c:pt>
                <c:pt idx="251">
                  <c:v>19.049099999999999</c:v>
                </c:pt>
                <c:pt idx="252">
                  <c:v>19.008900000000001</c:v>
                </c:pt>
                <c:pt idx="253">
                  <c:v>18.9742</c:v>
                </c:pt>
                <c:pt idx="254">
                  <c:v>18.9453</c:v>
                </c:pt>
                <c:pt idx="255">
                  <c:v>18.924800000000001</c:v>
                </c:pt>
                <c:pt idx="256">
                  <c:v>18.907499999999999</c:v>
                </c:pt>
                <c:pt idx="257">
                  <c:v>18.8934</c:v>
                </c:pt>
                <c:pt idx="258">
                  <c:v>18.880600000000001</c:v>
                </c:pt>
                <c:pt idx="259">
                  <c:v>18.870899999999999</c:v>
                </c:pt>
                <c:pt idx="260">
                  <c:v>18.865300000000001</c:v>
                </c:pt>
                <c:pt idx="261">
                  <c:v>18.861000000000001</c:v>
                </c:pt>
                <c:pt idx="262">
                  <c:v>18.8567</c:v>
                </c:pt>
                <c:pt idx="263">
                  <c:v>18.852900000000009</c:v>
                </c:pt>
                <c:pt idx="264">
                  <c:v>18.8491</c:v>
                </c:pt>
                <c:pt idx="265">
                  <c:v>18.846499999999999</c:v>
                </c:pt>
                <c:pt idx="266">
                  <c:v>18.844999999999999</c:v>
                </c:pt>
                <c:pt idx="267">
                  <c:v>18.843699999999981</c:v>
                </c:pt>
                <c:pt idx="268">
                  <c:v>18.8429</c:v>
                </c:pt>
                <c:pt idx="269">
                  <c:v>18.842400000000001</c:v>
                </c:pt>
                <c:pt idx="270">
                  <c:v>18.841899999999999</c:v>
                </c:pt>
                <c:pt idx="271">
                  <c:v>18.841699999999999</c:v>
                </c:pt>
                <c:pt idx="272">
                  <c:v>18.8413</c:v>
                </c:pt>
                <c:pt idx="273">
                  <c:v>18.840800000000009</c:v>
                </c:pt>
                <c:pt idx="274">
                  <c:v>18.840199999999999</c:v>
                </c:pt>
                <c:pt idx="275">
                  <c:v>18.84</c:v>
                </c:pt>
                <c:pt idx="276">
                  <c:v>18.8398</c:v>
                </c:pt>
                <c:pt idx="277">
                  <c:v>18.839700000000001</c:v>
                </c:pt>
                <c:pt idx="278">
                  <c:v>18.839600000000001</c:v>
                </c:pt>
                <c:pt idx="279">
                  <c:v>18.839600000000001</c:v>
                </c:pt>
                <c:pt idx="280">
                  <c:v>18.839600000000001</c:v>
                </c:pt>
                <c:pt idx="281">
                  <c:v>18.839600000000001</c:v>
                </c:pt>
                <c:pt idx="282">
                  <c:v>18.839500000000001</c:v>
                </c:pt>
                <c:pt idx="283">
                  <c:v>18.839500000000001</c:v>
                </c:pt>
                <c:pt idx="284">
                  <c:v>18.839400000000001</c:v>
                </c:pt>
                <c:pt idx="285">
                  <c:v>18.839300000000001</c:v>
                </c:pt>
                <c:pt idx="286">
                  <c:v>18.839099999999991</c:v>
                </c:pt>
                <c:pt idx="287">
                  <c:v>18.838899999999999</c:v>
                </c:pt>
                <c:pt idx="288">
                  <c:v>18.838799999999999</c:v>
                </c:pt>
                <c:pt idx="289">
                  <c:v>18.838699999999999</c:v>
                </c:pt>
                <c:pt idx="290">
                  <c:v>18.838699999999999</c:v>
                </c:pt>
                <c:pt idx="291">
                  <c:v>18.838799999999999</c:v>
                </c:pt>
                <c:pt idx="292">
                  <c:v>18.838799999999999</c:v>
                </c:pt>
                <c:pt idx="293">
                  <c:v>18.838899999999999</c:v>
                </c:pt>
                <c:pt idx="294">
                  <c:v>18.84</c:v>
                </c:pt>
                <c:pt idx="295">
                  <c:v>18.838699999999999</c:v>
                </c:pt>
                <c:pt idx="296">
                  <c:v>18.837800000000001</c:v>
                </c:pt>
                <c:pt idx="297">
                  <c:v>18.8371</c:v>
                </c:pt>
                <c:pt idx="298">
                  <c:v>18.8367</c:v>
                </c:pt>
                <c:pt idx="299">
                  <c:v>18.8367</c:v>
                </c:pt>
                <c:pt idx="300">
                  <c:v>18.836400000000001</c:v>
                </c:pt>
                <c:pt idx="301">
                  <c:v>18.836400000000001</c:v>
                </c:pt>
                <c:pt idx="302">
                  <c:v>18.836400000000001</c:v>
                </c:pt>
                <c:pt idx="303">
                  <c:v>18.836500000000001</c:v>
                </c:pt>
                <c:pt idx="304">
                  <c:v>18.836400000000001</c:v>
                </c:pt>
                <c:pt idx="305">
                  <c:v>18.836500000000001</c:v>
                </c:pt>
                <c:pt idx="306">
                  <c:v>18.836400000000001</c:v>
                </c:pt>
                <c:pt idx="307">
                  <c:v>18.836400000000001</c:v>
                </c:pt>
                <c:pt idx="308">
                  <c:v>18.836400000000001</c:v>
                </c:pt>
                <c:pt idx="309">
                  <c:v>18.836400000000001</c:v>
                </c:pt>
                <c:pt idx="310">
                  <c:v>18.836300000000001</c:v>
                </c:pt>
                <c:pt idx="311">
                  <c:v>18.836300000000001</c:v>
                </c:pt>
                <c:pt idx="312">
                  <c:v>18.836099999999991</c:v>
                </c:pt>
                <c:pt idx="313">
                  <c:v>18.835999999999999</c:v>
                </c:pt>
                <c:pt idx="314">
                  <c:v>18.835899999999999</c:v>
                </c:pt>
                <c:pt idx="315">
                  <c:v>18.835699999999999</c:v>
                </c:pt>
                <c:pt idx="316">
                  <c:v>18.835599999999999</c:v>
                </c:pt>
                <c:pt idx="317">
                  <c:v>18.8352</c:v>
                </c:pt>
                <c:pt idx="318">
                  <c:v>18.834800000000001</c:v>
                </c:pt>
                <c:pt idx="319">
                  <c:v>18.834299999999999</c:v>
                </c:pt>
                <c:pt idx="320">
                  <c:v>18.8337</c:v>
                </c:pt>
                <c:pt idx="321">
                  <c:v>18.832899999999999</c:v>
                </c:pt>
                <c:pt idx="322">
                  <c:v>18.8323</c:v>
                </c:pt>
                <c:pt idx="323">
                  <c:v>18.831900000000001</c:v>
                </c:pt>
                <c:pt idx="324">
                  <c:v>18.831499999999991</c:v>
                </c:pt>
                <c:pt idx="325">
                  <c:v>18.831399999999999</c:v>
                </c:pt>
                <c:pt idx="326">
                  <c:v>18.831199999999999</c:v>
                </c:pt>
                <c:pt idx="327">
                  <c:v>18.831199999999999</c:v>
                </c:pt>
                <c:pt idx="328">
                  <c:v>18.831</c:v>
                </c:pt>
                <c:pt idx="329">
                  <c:v>18.8309</c:v>
                </c:pt>
                <c:pt idx="330">
                  <c:v>18.8308</c:v>
                </c:pt>
                <c:pt idx="331">
                  <c:v>18.8307</c:v>
                </c:pt>
                <c:pt idx="332">
                  <c:v>18.830500000000001</c:v>
                </c:pt>
                <c:pt idx="333">
                  <c:v>18.830400000000001</c:v>
                </c:pt>
                <c:pt idx="334">
                  <c:v>18.830100000000009</c:v>
                </c:pt>
                <c:pt idx="335">
                  <c:v>18.829799999999999</c:v>
                </c:pt>
                <c:pt idx="336">
                  <c:v>18.829499999999999</c:v>
                </c:pt>
                <c:pt idx="337">
                  <c:v>18.8293</c:v>
                </c:pt>
                <c:pt idx="338">
                  <c:v>18.829000000000001</c:v>
                </c:pt>
                <c:pt idx="339">
                  <c:v>18.828800000000001</c:v>
                </c:pt>
                <c:pt idx="340">
                  <c:v>18.828700000000001</c:v>
                </c:pt>
                <c:pt idx="341">
                  <c:v>18.828600000000002</c:v>
                </c:pt>
                <c:pt idx="342">
                  <c:v>18.828399999999981</c:v>
                </c:pt>
                <c:pt idx="343">
                  <c:v>18.828099999999999</c:v>
                </c:pt>
                <c:pt idx="344">
                  <c:v>18.8279</c:v>
                </c:pt>
                <c:pt idx="345">
                  <c:v>18.8276</c:v>
                </c:pt>
                <c:pt idx="346">
                  <c:v>18.827200000000001</c:v>
                </c:pt>
                <c:pt idx="347">
                  <c:v>18.826899999999991</c:v>
                </c:pt>
                <c:pt idx="348">
                  <c:v>18.826599999999999</c:v>
                </c:pt>
                <c:pt idx="349">
                  <c:v>18.8264</c:v>
                </c:pt>
                <c:pt idx="350">
                  <c:v>18.8261</c:v>
                </c:pt>
                <c:pt idx="351">
                  <c:v>18.825900000000001</c:v>
                </c:pt>
                <c:pt idx="352">
                  <c:v>18.825700000000001</c:v>
                </c:pt>
                <c:pt idx="353">
                  <c:v>18.825500000000002</c:v>
                </c:pt>
                <c:pt idx="354">
                  <c:v>18.825399999999981</c:v>
                </c:pt>
                <c:pt idx="355">
                  <c:v>18.825399999999981</c:v>
                </c:pt>
                <c:pt idx="356">
                  <c:v>18.825399999999981</c:v>
                </c:pt>
                <c:pt idx="357">
                  <c:v>18.825199999999999</c:v>
                </c:pt>
                <c:pt idx="358">
                  <c:v>18.825099999999999</c:v>
                </c:pt>
                <c:pt idx="359">
                  <c:v>18.824999999999999</c:v>
                </c:pt>
                <c:pt idx="360">
                  <c:v>18.8248</c:v>
                </c:pt>
                <c:pt idx="361">
                  <c:v>18.8245</c:v>
                </c:pt>
                <c:pt idx="362">
                  <c:v>18.824300000000001</c:v>
                </c:pt>
                <c:pt idx="363">
                  <c:v>18.824000000000009</c:v>
                </c:pt>
                <c:pt idx="364">
                  <c:v>18.823599999999999</c:v>
                </c:pt>
                <c:pt idx="365">
                  <c:v>18.8232</c:v>
                </c:pt>
                <c:pt idx="366">
                  <c:v>18.822800000000001</c:v>
                </c:pt>
                <c:pt idx="367">
                  <c:v>18.822299999999981</c:v>
                </c:pt>
                <c:pt idx="368">
                  <c:v>18.8218</c:v>
                </c:pt>
                <c:pt idx="369">
                  <c:v>18.821400000000001</c:v>
                </c:pt>
                <c:pt idx="370">
                  <c:v>18.821000000000009</c:v>
                </c:pt>
                <c:pt idx="371">
                  <c:v>18.820699999999999</c:v>
                </c:pt>
                <c:pt idx="372">
                  <c:v>18.820499999999999</c:v>
                </c:pt>
                <c:pt idx="373">
                  <c:v>18.8203</c:v>
                </c:pt>
                <c:pt idx="374">
                  <c:v>18.819900000000001</c:v>
                </c:pt>
                <c:pt idx="375">
                  <c:v>18.819500000000001</c:v>
                </c:pt>
                <c:pt idx="376">
                  <c:v>18.818999999999999</c:v>
                </c:pt>
                <c:pt idx="377">
                  <c:v>18.818000000000001</c:v>
                </c:pt>
                <c:pt idx="378">
                  <c:v>18.8172</c:v>
                </c:pt>
                <c:pt idx="379">
                  <c:v>18.816700000000001</c:v>
                </c:pt>
                <c:pt idx="380">
                  <c:v>18.816199999999991</c:v>
                </c:pt>
                <c:pt idx="381">
                  <c:v>18.816099999999999</c:v>
                </c:pt>
                <c:pt idx="382">
                  <c:v>18.816099999999999</c:v>
                </c:pt>
                <c:pt idx="383">
                  <c:v>18.816099999999999</c:v>
                </c:pt>
                <c:pt idx="384">
                  <c:v>18.815899999999999</c:v>
                </c:pt>
                <c:pt idx="385">
                  <c:v>18.815899999999999</c:v>
                </c:pt>
                <c:pt idx="386">
                  <c:v>18.8155</c:v>
                </c:pt>
                <c:pt idx="387">
                  <c:v>18.815300000000001</c:v>
                </c:pt>
                <c:pt idx="388">
                  <c:v>18.8154</c:v>
                </c:pt>
                <c:pt idx="389">
                  <c:v>18.8154</c:v>
                </c:pt>
                <c:pt idx="390">
                  <c:v>18.8154</c:v>
                </c:pt>
                <c:pt idx="391">
                  <c:v>18.8154</c:v>
                </c:pt>
                <c:pt idx="392">
                  <c:v>18.815300000000001</c:v>
                </c:pt>
                <c:pt idx="393">
                  <c:v>18.815200000000001</c:v>
                </c:pt>
                <c:pt idx="394">
                  <c:v>18.815000000000001</c:v>
                </c:pt>
                <c:pt idx="395">
                  <c:v>18.814499999999999</c:v>
                </c:pt>
                <c:pt idx="396">
                  <c:v>18.814</c:v>
                </c:pt>
                <c:pt idx="397">
                  <c:v>18.813600000000001</c:v>
                </c:pt>
                <c:pt idx="398">
                  <c:v>18.813300000000009</c:v>
                </c:pt>
                <c:pt idx="399">
                  <c:v>18.813099999999999</c:v>
                </c:pt>
                <c:pt idx="400">
                  <c:v>18.812799999999999</c:v>
                </c:pt>
                <c:pt idx="401">
                  <c:v>18.8125</c:v>
                </c:pt>
                <c:pt idx="402">
                  <c:v>18.812200000000001</c:v>
                </c:pt>
                <c:pt idx="403">
                  <c:v>18.812000000000001</c:v>
                </c:pt>
                <c:pt idx="404">
                  <c:v>18.811900000000001</c:v>
                </c:pt>
                <c:pt idx="405">
                  <c:v>18.811699999999991</c:v>
                </c:pt>
                <c:pt idx="406">
                  <c:v>18.811399999999999</c:v>
                </c:pt>
                <c:pt idx="407">
                  <c:v>18.811199999999999</c:v>
                </c:pt>
                <c:pt idx="408">
                  <c:v>18.8108</c:v>
                </c:pt>
                <c:pt idx="409">
                  <c:v>18.810300000000009</c:v>
                </c:pt>
                <c:pt idx="410">
                  <c:v>18.809899999999999</c:v>
                </c:pt>
                <c:pt idx="411">
                  <c:v>18.8096</c:v>
                </c:pt>
                <c:pt idx="412">
                  <c:v>18.809200000000001</c:v>
                </c:pt>
                <c:pt idx="413">
                  <c:v>18.808900000000001</c:v>
                </c:pt>
                <c:pt idx="414">
                  <c:v>18.808599999999981</c:v>
                </c:pt>
                <c:pt idx="415">
                  <c:v>18.808199999999999</c:v>
                </c:pt>
                <c:pt idx="416">
                  <c:v>18.808</c:v>
                </c:pt>
                <c:pt idx="417">
                  <c:v>18.807700000000001</c:v>
                </c:pt>
                <c:pt idx="418">
                  <c:v>18.807500000000001</c:v>
                </c:pt>
                <c:pt idx="419">
                  <c:v>18.807400000000001</c:v>
                </c:pt>
                <c:pt idx="420">
                  <c:v>18.807200000000009</c:v>
                </c:pt>
                <c:pt idx="421">
                  <c:v>18.806999999999999</c:v>
                </c:pt>
                <c:pt idx="422">
                  <c:v>18.806799999999999</c:v>
                </c:pt>
                <c:pt idx="423">
                  <c:v>18.8065</c:v>
                </c:pt>
                <c:pt idx="424">
                  <c:v>18.8062</c:v>
                </c:pt>
                <c:pt idx="425">
                  <c:v>18.806000000000001</c:v>
                </c:pt>
                <c:pt idx="426">
                  <c:v>18.805800000000001</c:v>
                </c:pt>
                <c:pt idx="427">
                  <c:v>18.805599999999981</c:v>
                </c:pt>
                <c:pt idx="428">
                  <c:v>18.805399999999999</c:v>
                </c:pt>
                <c:pt idx="429">
                  <c:v>18.805299999999999</c:v>
                </c:pt>
                <c:pt idx="430">
                  <c:v>18.805199999999999</c:v>
                </c:pt>
                <c:pt idx="431">
                  <c:v>18.805199999999999</c:v>
                </c:pt>
                <c:pt idx="432">
                  <c:v>18.805</c:v>
                </c:pt>
                <c:pt idx="433">
                  <c:v>18.805</c:v>
                </c:pt>
                <c:pt idx="434">
                  <c:v>18.8049</c:v>
                </c:pt>
                <c:pt idx="435">
                  <c:v>18.804600000000001</c:v>
                </c:pt>
                <c:pt idx="436">
                  <c:v>18.804400000000001</c:v>
                </c:pt>
                <c:pt idx="437">
                  <c:v>18.804200000000009</c:v>
                </c:pt>
                <c:pt idx="438">
                  <c:v>18.803999999999991</c:v>
                </c:pt>
                <c:pt idx="439">
                  <c:v>18.803699999999999</c:v>
                </c:pt>
                <c:pt idx="440">
                  <c:v>18.8035</c:v>
                </c:pt>
                <c:pt idx="441">
                  <c:v>18.803100000000001</c:v>
                </c:pt>
                <c:pt idx="442">
                  <c:v>18.802600000000002</c:v>
                </c:pt>
                <c:pt idx="443">
                  <c:v>18.802199999999999</c:v>
                </c:pt>
                <c:pt idx="444">
                  <c:v>18.8018</c:v>
                </c:pt>
                <c:pt idx="445">
                  <c:v>18.801600000000001</c:v>
                </c:pt>
                <c:pt idx="446">
                  <c:v>18.801300000000001</c:v>
                </c:pt>
                <c:pt idx="447">
                  <c:v>18.801100000000009</c:v>
                </c:pt>
                <c:pt idx="448">
                  <c:v>18.800799999999999</c:v>
                </c:pt>
                <c:pt idx="449">
                  <c:v>18.8004</c:v>
                </c:pt>
                <c:pt idx="450">
                  <c:v>18.799600000000002</c:v>
                </c:pt>
                <c:pt idx="451">
                  <c:v>18.7988</c:v>
                </c:pt>
                <c:pt idx="452">
                  <c:v>18.798200000000001</c:v>
                </c:pt>
                <c:pt idx="453">
                  <c:v>18.797799999999999</c:v>
                </c:pt>
                <c:pt idx="454">
                  <c:v>18.797799999999999</c:v>
                </c:pt>
                <c:pt idx="455">
                  <c:v>18.797699999999999</c:v>
                </c:pt>
                <c:pt idx="456">
                  <c:v>18.797499999999999</c:v>
                </c:pt>
                <c:pt idx="457">
                  <c:v>18.7973</c:v>
                </c:pt>
                <c:pt idx="458">
                  <c:v>18.7973</c:v>
                </c:pt>
                <c:pt idx="459">
                  <c:v>18.7958</c:v>
                </c:pt>
                <c:pt idx="460">
                  <c:v>18.794599999999999</c:v>
                </c:pt>
                <c:pt idx="461">
                  <c:v>18.795400000000001</c:v>
                </c:pt>
                <c:pt idx="462">
                  <c:v>18.796099999999999</c:v>
                </c:pt>
                <c:pt idx="463">
                  <c:v>18.796900000000001</c:v>
                </c:pt>
                <c:pt idx="464">
                  <c:v>18.797000000000001</c:v>
                </c:pt>
                <c:pt idx="465">
                  <c:v>18.796700000000001</c:v>
                </c:pt>
                <c:pt idx="466">
                  <c:v>18.7956</c:v>
                </c:pt>
                <c:pt idx="467">
                  <c:v>18.794799999999981</c:v>
                </c:pt>
                <c:pt idx="468">
                  <c:v>18.794</c:v>
                </c:pt>
                <c:pt idx="469">
                  <c:v>18.792999999999999</c:v>
                </c:pt>
                <c:pt idx="470">
                  <c:v>18.792000000000002</c:v>
                </c:pt>
                <c:pt idx="471">
                  <c:v>18.790900000000001</c:v>
                </c:pt>
                <c:pt idx="472">
                  <c:v>18.79</c:v>
                </c:pt>
                <c:pt idx="473">
                  <c:v>18.789400000000001</c:v>
                </c:pt>
                <c:pt idx="474">
                  <c:v>18.788599999999931</c:v>
                </c:pt>
                <c:pt idx="475">
                  <c:v>18.788399999999928</c:v>
                </c:pt>
                <c:pt idx="476">
                  <c:v>18.7883</c:v>
                </c:pt>
                <c:pt idx="477">
                  <c:v>18.788</c:v>
                </c:pt>
                <c:pt idx="478">
                  <c:v>18.787800000000001</c:v>
                </c:pt>
                <c:pt idx="479">
                  <c:v>18.787199999999981</c:v>
                </c:pt>
                <c:pt idx="480">
                  <c:v>18.7864</c:v>
                </c:pt>
                <c:pt idx="481">
                  <c:v>18.785699999999821</c:v>
                </c:pt>
                <c:pt idx="482">
                  <c:v>18.7852</c:v>
                </c:pt>
                <c:pt idx="483">
                  <c:v>18.784800000000001</c:v>
                </c:pt>
                <c:pt idx="484">
                  <c:v>18.784700000000001</c:v>
                </c:pt>
                <c:pt idx="485">
                  <c:v>18.784600000000001</c:v>
                </c:pt>
                <c:pt idx="486">
                  <c:v>18.784400000000002</c:v>
                </c:pt>
                <c:pt idx="487">
                  <c:v>18.783999999999999</c:v>
                </c:pt>
                <c:pt idx="488">
                  <c:v>18.783300000000001</c:v>
                </c:pt>
                <c:pt idx="489">
                  <c:v>18.782599999999821</c:v>
                </c:pt>
                <c:pt idx="490">
                  <c:v>18.7819</c:v>
                </c:pt>
                <c:pt idx="491">
                  <c:v>18.781300000000002</c:v>
                </c:pt>
                <c:pt idx="492">
                  <c:v>18.780799999999932</c:v>
                </c:pt>
                <c:pt idx="493">
                  <c:v>18.7807</c:v>
                </c:pt>
                <c:pt idx="494">
                  <c:v>18.780799999999932</c:v>
                </c:pt>
                <c:pt idx="495">
                  <c:v>18.780799999999932</c:v>
                </c:pt>
                <c:pt idx="496">
                  <c:v>18.7807</c:v>
                </c:pt>
                <c:pt idx="497">
                  <c:v>18.7806</c:v>
                </c:pt>
                <c:pt idx="498">
                  <c:v>18.7805</c:v>
                </c:pt>
                <c:pt idx="499">
                  <c:v>18.78</c:v>
                </c:pt>
                <c:pt idx="500">
                  <c:v>18.779599999999981</c:v>
                </c:pt>
                <c:pt idx="501">
                  <c:v>18.779299999999999</c:v>
                </c:pt>
                <c:pt idx="502">
                  <c:v>18.7791</c:v>
                </c:pt>
                <c:pt idx="503">
                  <c:v>18.779</c:v>
                </c:pt>
                <c:pt idx="504">
                  <c:v>18.7789</c:v>
                </c:pt>
                <c:pt idx="505">
                  <c:v>18.778700000000001</c:v>
                </c:pt>
                <c:pt idx="506">
                  <c:v>18.778600000000001</c:v>
                </c:pt>
                <c:pt idx="507">
                  <c:v>18.778400000000001</c:v>
                </c:pt>
                <c:pt idx="508">
                  <c:v>18.778099999999981</c:v>
                </c:pt>
                <c:pt idx="509">
                  <c:v>18.777799999999999</c:v>
                </c:pt>
                <c:pt idx="510">
                  <c:v>18.7774</c:v>
                </c:pt>
                <c:pt idx="511">
                  <c:v>18.777100000000001</c:v>
                </c:pt>
                <c:pt idx="512">
                  <c:v>18.777000000000001</c:v>
                </c:pt>
                <c:pt idx="513">
                  <c:v>18.776800000000001</c:v>
                </c:pt>
                <c:pt idx="514">
                  <c:v>18.776700000000002</c:v>
                </c:pt>
                <c:pt idx="515">
                  <c:v>18.776499999999999</c:v>
                </c:pt>
                <c:pt idx="516">
                  <c:v>18.776299999999999</c:v>
                </c:pt>
                <c:pt idx="517">
                  <c:v>18.776</c:v>
                </c:pt>
                <c:pt idx="518">
                  <c:v>18.775400000000001</c:v>
                </c:pt>
                <c:pt idx="519">
                  <c:v>18.7745</c:v>
                </c:pt>
                <c:pt idx="520">
                  <c:v>18.774000000000001</c:v>
                </c:pt>
                <c:pt idx="521">
                  <c:v>18.773800000000001</c:v>
                </c:pt>
                <c:pt idx="522">
                  <c:v>18.773499999999981</c:v>
                </c:pt>
                <c:pt idx="523">
                  <c:v>18.773</c:v>
                </c:pt>
                <c:pt idx="524">
                  <c:v>18.772500000000001</c:v>
                </c:pt>
                <c:pt idx="525">
                  <c:v>18.771899999999999</c:v>
                </c:pt>
                <c:pt idx="526">
                  <c:v>18.7713</c:v>
                </c:pt>
                <c:pt idx="527">
                  <c:v>18.770800000000001</c:v>
                </c:pt>
                <c:pt idx="528">
                  <c:v>18.770499999999981</c:v>
                </c:pt>
                <c:pt idx="529">
                  <c:v>18.770299999999999</c:v>
                </c:pt>
                <c:pt idx="530">
                  <c:v>18.770199999999999</c:v>
                </c:pt>
                <c:pt idx="531">
                  <c:v>18.770099999999999</c:v>
                </c:pt>
                <c:pt idx="532">
                  <c:v>18.77</c:v>
                </c:pt>
                <c:pt idx="533">
                  <c:v>18.77</c:v>
                </c:pt>
                <c:pt idx="534">
                  <c:v>18.7699</c:v>
                </c:pt>
                <c:pt idx="535">
                  <c:v>18.7698</c:v>
                </c:pt>
                <c:pt idx="536">
                  <c:v>18.7698</c:v>
                </c:pt>
                <c:pt idx="537">
                  <c:v>18.7697</c:v>
                </c:pt>
                <c:pt idx="538">
                  <c:v>18.769500000000001</c:v>
                </c:pt>
                <c:pt idx="539">
                  <c:v>18.769200000000001</c:v>
                </c:pt>
                <c:pt idx="540">
                  <c:v>18.768799999999931</c:v>
                </c:pt>
                <c:pt idx="541">
                  <c:v>18.7685</c:v>
                </c:pt>
                <c:pt idx="542">
                  <c:v>18.7682</c:v>
                </c:pt>
                <c:pt idx="543">
                  <c:v>18.767800000000001</c:v>
                </c:pt>
                <c:pt idx="544">
                  <c:v>18.767499999999981</c:v>
                </c:pt>
                <c:pt idx="545">
                  <c:v>18.767499999999981</c:v>
                </c:pt>
                <c:pt idx="546">
                  <c:v>18.767399999999981</c:v>
                </c:pt>
                <c:pt idx="547">
                  <c:v>18.767399999999981</c:v>
                </c:pt>
                <c:pt idx="548">
                  <c:v>18.767099999999999</c:v>
                </c:pt>
                <c:pt idx="549">
                  <c:v>18.7669</c:v>
                </c:pt>
                <c:pt idx="550">
                  <c:v>18.766500000000001</c:v>
                </c:pt>
                <c:pt idx="551">
                  <c:v>18.766100000000002</c:v>
                </c:pt>
                <c:pt idx="552">
                  <c:v>18.765799999999931</c:v>
                </c:pt>
                <c:pt idx="553">
                  <c:v>18.765499999999928</c:v>
                </c:pt>
                <c:pt idx="554">
                  <c:v>18.765000000000001</c:v>
                </c:pt>
                <c:pt idx="555">
                  <c:v>18.764600000000002</c:v>
                </c:pt>
                <c:pt idx="556">
                  <c:v>18.764099999999999</c:v>
                </c:pt>
                <c:pt idx="557">
                  <c:v>18.7638</c:v>
                </c:pt>
                <c:pt idx="558">
                  <c:v>18.763500000000001</c:v>
                </c:pt>
                <c:pt idx="559">
                  <c:v>18.763400000000001</c:v>
                </c:pt>
                <c:pt idx="560">
                  <c:v>18.763300000000001</c:v>
                </c:pt>
                <c:pt idx="561">
                  <c:v>18.763200000000001</c:v>
                </c:pt>
                <c:pt idx="562">
                  <c:v>18.763100000000001</c:v>
                </c:pt>
                <c:pt idx="563">
                  <c:v>18.763000000000002</c:v>
                </c:pt>
                <c:pt idx="564">
                  <c:v>18.762899999999981</c:v>
                </c:pt>
                <c:pt idx="565">
                  <c:v>18.762699999999931</c:v>
                </c:pt>
                <c:pt idx="566">
                  <c:v>18.762499999999928</c:v>
                </c:pt>
                <c:pt idx="567">
                  <c:v>18.7622</c:v>
                </c:pt>
                <c:pt idx="568">
                  <c:v>18.762</c:v>
                </c:pt>
                <c:pt idx="569">
                  <c:v>18.761700000000001</c:v>
                </c:pt>
                <c:pt idx="570">
                  <c:v>18.761399999999981</c:v>
                </c:pt>
                <c:pt idx="571">
                  <c:v>18.761299999999981</c:v>
                </c:pt>
                <c:pt idx="572">
                  <c:v>18.761199999999999</c:v>
                </c:pt>
                <c:pt idx="573">
                  <c:v>18.761199999999999</c:v>
                </c:pt>
                <c:pt idx="574">
                  <c:v>18.761099999999999</c:v>
                </c:pt>
                <c:pt idx="575">
                  <c:v>18.760899999999999</c:v>
                </c:pt>
                <c:pt idx="576">
                  <c:v>18.7607</c:v>
                </c:pt>
                <c:pt idx="577">
                  <c:v>18.760400000000001</c:v>
                </c:pt>
                <c:pt idx="578">
                  <c:v>18.760100000000001</c:v>
                </c:pt>
                <c:pt idx="579">
                  <c:v>18.759899999999991</c:v>
                </c:pt>
                <c:pt idx="580">
                  <c:v>18.7591</c:v>
                </c:pt>
                <c:pt idx="581">
                  <c:v>18.759</c:v>
                </c:pt>
                <c:pt idx="582">
                  <c:v>18.760200000000001</c:v>
                </c:pt>
                <c:pt idx="583">
                  <c:v>18.7608</c:v>
                </c:pt>
                <c:pt idx="584">
                  <c:v>18.7607</c:v>
                </c:pt>
                <c:pt idx="585">
                  <c:v>18.759899999999991</c:v>
                </c:pt>
                <c:pt idx="586">
                  <c:v>18.7593</c:v>
                </c:pt>
                <c:pt idx="587">
                  <c:v>18.759</c:v>
                </c:pt>
                <c:pt idx="588">
                  <c:v>18.758600000000001</c:v>
                </c:pt>
                <c:pt idx="589">
                  <c:v>18.758199999999999</c:v>
                </c:pt>
                <c:pt idx="590">
                  <c:v>18.7578</c:v>
                </c:pt>
                <c:pt idx="591">
                  <c:v>18.757200000000001</c:v>
                </c:pt>
                <c:pt idx="592">
                  <c:v>18.756399999999999</c:v>
                </c:pt>
                <c:pt idx="593">
                  <c:v>18.755800000000001</c:v>
                </c:pt>
                <c:pt idx="594">
                  <c:v>18.755299999999981</c:v>
                </c:pt>
                <c:pt idx="595">
                  <c:v>18.754899999999999</c:v>
                </c:pt>
                <c:pt idx="596">
                  <c:v>18.7547</c:v>
                </c:pt>
                <c:pt idx="597">
                  <c:v>18.7547</c:v>
                </c:pt>
                <c:pt idx="598">
                  <c:v>18.7546</c:v>
                </c:pt>
                <c:pt idx="599">
                  <c:v>18.7546</c:v>
                </c:pt>
                <c:pt idx="600">
                  <c:v>18.7545</c:v>
                </c:pt>
                <c:pt idx="601">
                  <c:v>18.7545</c:v>
                </c:pt>
                <c:pt idx="602">
                  <c:v>18.7545</c:v>
                </c:pt>
                <c:pt idx="603">
                  <c:v>18.7545</c:v>
                </c:pt>
                <c:pt idx="604">
                  <c:v>18.7545</c:v>
                </c:pt>
                <c:pt idx="605">
                  <c:v>18.7544</c:v>
                </c:pt>
                <c:pt idx="606">
                  <c:v>18.7544</c:v>
                </c:pt>
                <c:pt idx="607">
                  <c:v>18.754300000000001</c:v>
                </c:pt>
                <c:pt idx="608">
                  <c:v>18.754300000000001</c:v>
                </c:pt>
                <c:pt idx="609">
                  <c:v>18.754100000000001</c:v>
                </c:pt>
                <c:pt idx="610">
                  <c:v>18.753900000000009</c:v>
                </c:pt>
                <c:pt idx="611">
                  <c:v>18.753599999999999</c:v>
                </c:pt>
                <c:pt idx="612">
                  <c:v>18.753599999999999</c:v>
                </c:pt>
                <c:pt idx="613">
                  <c:v>18.753399999999999</c:v>
                </c:pt>
                <c:pt idx="614">
                  <c:v>18.7532</c:v>
                </c:pt>
                <c:pt idx="615">
                  <c:v>18.753</c:v>
                </c:pt>
                <c:pt idx="616">
                  <c:v>18.752700000000001</c:v>
                </c:pt>
                <c:pt idx="617">
                  <c:v>18.752400000000002</c:v>
                </c:pt>
                <c:pt idx="618">
                  <c:v>18.752099999999999</c:v>
                </c:pt>
                <c:pt idx="619">
                  <c:v>18.751899999999999</c:v>
                </c:pt>
                <c:pt idx="620">
                  <c:v>18.751799999999999</c:v>
                </c:pt>
                <c:pt idx="621">
                  <c:v>18.7516</c:v>
                </c:pt>
                <c:pt idx="622">
                  <c:v>18.751300000000001</c:v>
                </c:pt>
                <c:pt idx="623">
                  <c:v>18.751100000000001</c:v>
                </c:pt>
                <c:pt idx="624">
                  <c:v>18.750299999999999</c:v>
                </c:pt>
                <c:pt idx="625">
                  <c:v>18.75</c:v>
                </c:pt>
                <c:pt idx="626">
                  <c:v>18.749199999999981</c:v>
                </c:pt>
                <c:pt idx="627">
                  <c:v>18.749500000000001</c:v>
                </c:pt>
                <c:pt idx="628">
                  <c:v>18.748999999999999</c:v>
                </c:pt>
                <c:pt idx="629">
                  <c:v>18.7486</c:v>
                </c:pt>
                <c:pt idx="630">
                  <c:v>18.748100000000001</c:v>
                </c:pt>
                <c:pt idx="631">
                  <c:v>18.747900000000001</c:v>
                </c:pt>
                <c:pt idx="632">
                  <c:v>18.747499999999999</c:v>
                </c:pt>
                <c:pt idx="633">
                  <c:v>18.747199999999999</c:v>
                </c:pt>
                <c:pt idx="634">
                  <c:v>18.7468</c:v>
                </c:pt>
                <c:pt idx="635">
                  <c:v>18.746500000000001</c:v>
                </c:pt>
                <c:pt idx="636">
                  <c:v>18.746200000000002</c:v>
                </c:pt>
                <c:pt idx="637">
                  <c:v>18.746200000000002</c:v>
                </c:pt>
                <c:pt idx="638">
                  <c:v>18.745999999999999</c:v>
                </c:pt>
                <c:pt idx="639">
                  <c:v>18.745899999999999</c:v>
                </c:pt>
                <c:pt idx="640">
                  <c:v>18.745799999999932</c:v>
                </c:pt>
                <c:pt idx="641">
                  <c:v>18.745699999999928</c:v>
                </c:pt>
                <c:pt idx="642">
                  <c:v>18.7455</c:v>
                </c:pt>
                <c:pt idx="643">
                  <c:v>18.745200000000001</c:v>
                </c:pt>
                <c:pt idx="644">
                  <c:v>18.744900000000001</c:v>
                </c:pt>
                <c:pt idx="645">
                  <c:v>18.744499999999981</c:v>
                </c:pt>
                <c:pt idx="646">
                  <c:v>18.7441</c:v>
                </c:pt>
                <c:pt idx="647">
                  <c:v>18.743400000000001</c:v>
                </c:pt>
                <c:pt idx="648">
                  <c:v>18.742899999999999</c:v>
                </c:pt>
                <c:pt idx="649">
                  <c:v>18.7424</c:v>
                </c:pt>
                <c:pt idx="650">
                  <c:v>18.741900000000001</c:v>
                </c:pt>
                <c:pt idx="651">
                  <c:v>18.74159999999998</c:v>
                </c:pt>
                <c:pt idx="652">
                  <c:v>18.741399999999999</c:v>
                </c:pt>
                <c:pt idx="653">
                  <c:v>18.741199999999999</c:v>
                </c:pt>
                <c:pt idx="654">
                  <c:v>18.7408</c:v>
                </c:pt>
                <c:pt idx="655">
                  <c:v>18.740500000000001</c:v>
                </c:pt>
                <c:pt idx="656">
                  <c:v>18.740200000000002</c:v>
                </c:pt>
                <c:pt idx="657">
                  <c:v>18.739899999999999</c:v>
                </c:pt>
                <c:pt idx="658">
                  <c:v>18.739699999999999</c:v>
                </c:pt>
                <c:pt idx="659">
                  <c:v>18.739599999999999</c:v>
                </c:pt>
                <c:pt idx="660">
                  <c:v>18.7395</c:v>
                </c:pt>
                <c:pt idx="661">
                  <c:v>18.7393</c:v>
                </c:pt>
                <c:pt idx="662">
                  <c:v>18.739000000000001</c:v>
                </c:pt>
                <c:pt idx="663">
                  <c:v>18.738700000000001</c:v>
                </c:pt>
                <c:pt idx="664">
                  <c:v>18.738399999999981</c:v>
                </c:pt>
                <c:pt idx="665">
                  <c:v>18.738099999999999</c:v>
                </c:pt>
                <c:pt idx="666">
                  <c:v>18.7379</c:v>
                </c:pt>
                <c:pt idx="667">
                  <c:v>18.7377</c:v>
                </c:pt>
                <c:pt idx="668">
                  <c:v>18.7377</c:v>
                </c:pt>
                <c:pt idx="669">
                  <c:v>18.7376</c:v>
                </c:pt>
                <c:pt idx="670">
                  <c:v>18.737400000000001</c:v>
                </c:pt>
                <c:pt idx="671">
                  <c:v>18.737200000000001</c:v>
                </c:pt>
                <c:pt idx="672">
                  <c:v>18.736899999999999</c:v>
                </c:pt>
                <c:pt idx="673">
                  <c:v>18.736699999999999</c:v>
                </c:pt>
                <c:pt idx="674">
                  <c:v>18.736499999999999</c:v>
                </c:pt>
                <c:pt idx="675">
                  <c:v>18.7363</c:v>
                </c:pt>
                <c:pt idx="676">
                  <c:v>18.7361</c:v>
                </c:pt>
                <c:pt idx="677">
                  <c:v>18.735800000000001</c:v>
                </c:pt>
                <c:pt idx="678">
                  <c:v>18.735600000000002</c:v>
                </c:pt>
                <c:pt idx="679">
                  <c:v>18.7348</c:v>
                </c:pt>
                <c:pt idx="680">
                  <c:v>18.733599999999999</c:v>
                </c:pt>
                <c:pt idx="681">
                  <c:v>18.732900000000001</c:v>
                </c:pt>
                <c:pt idx="682">
                  <c:v>18.732099999999999</c:v>
                </c:pt>
                <c:pt idx="683">
                  <c:v>18.731999999999999</c:v>
                </c:pt>
                <c:pt idx="684">
                  <c:v>18.732099999999999</c:v>
                </c:pt>
                <c:pt idx="685">
                  <c:v>18.732099999999999</c:v>
                </c:pt>
                <c:pt idx="686">
                  <c:v>18.732399999999981</c:v>
                </c:pt>
                <c:pt idx="687">
                  <c:v>18.732500000000002</c:v>
                </c:pt>
                <c:pt idx="688">
                  <c:v>18.732700000000001</c:v>
                </c:pt>
                <c:pt idx="689">
                  <c:v>18.732900000000001</c:v>
                </c:pt>
                <c:pt idx="690">
                  <c:v>18.732900000000001</c:v>
                </c:pt>
                <c:pt idx="691">
                  <c:v>18.732800000000001</c:v>
                </c:pt>
                <c:pt idx="692">
                  <c:v>18.732700000000001</c:v>
                </c:pt>
                <c:pt idx="693">
                  <c:v>18.732600000000001</c:v>
                </c:pt>
                <c:pt idx="694">
                  <c:v>18.732399999999981</c:v>
                </c:pt>
                <c:pt idx="695">
                  <c:v>18.732199999999999</c:v>
                </c:pt>
                <c:pt idx="696">
                  <c:v>18.732099999999999</c:v>
                </c:pt>
                <c:pt idx="697">
                  <c:v>18.731999999999999</c:v>
                </c:pt>
                <c:pt idx="698">
                  <c:v>18.7319</c:v>
                </c:pt>
                <c:pt idx="699">
                  <c:v>18.7317</c:v>
                </c:pt>
                <c:pt idx="700">
                  <c:v>18.7315</c:v>
                </c:pt>
                <c:pt idx="701">
                  <c:v>18.731100000000001</c:v>
                </c:pt>
                <c:pt idx="702">
                  <c:v>18.730599999999999</c:v>
                </c:pt>
                <c:pt idx="703">
                  <c:v>18.7302</c:v>
                </c:pt>
                <c:pt idx="704">
                  <c:v>18.729900000000001</c:v>
                </c:pt>
                <c:pt idx="705">
                  <c:v>18.729800000000001</c:v>
                </c:pt>
                <c:pt idx="706">
                  <c:v>18.729700000000001</c:v>
                </c:pt>
                <c:pt idx="707">
                  <c:v>18.729700000000001</c:v>
                </c:pt>
                <c:pt idx="708">
                  <c:v>18.729600000000001</c:v>
                </c:pt>
                <c:pt idx="709">
                  <c:v>18.729500000000002</c:v>
                </c:pt>
                <c:pt idx="710">
                  <c:v>18.729500000000002</c:v>
                </c:pt>
                <c:pt idx="711">
                  <c:v>18.729299999999981</c:v>
                </c:pt>
                <c:pt idx="712">
                  <c:v>18.729099999999999</c:v>
                </c:pt>
                <c:pt idx="713">
                  <c:v>18.728899999999999</c:v>
                </c:pt>
                <c:pt idx="714">
                  <c:v>18.728899999999999</c:v>
                </c:pt>
                <c:pt idx="715">
                  <c:v>18.7288</c:v>
                </c:pt>
                <c:pt idx="716">
                  <c:v>18.7287</c:v>
                </c:pt>
                <c:pt idx="717">
                  <c:v>18.7286</c:v>
                </c:pt>
                <c:pt idx="718">
                  <c:v>18.728400000000001</c:v>
                </c:pt>
                <c:pt idx="719">
                  <c:v>18.728100000000001</c:v>
                </c:pt>
                <c:pt idx="720">
                  <c:v>18.727499999999999</c:v>
                </c:pt>
                <c:pt idx="721">
                  <c:v>18.726700000000001</c:v>
                </c:pt>
                <c:pt idx="722">
                  <c:v>18.726099999999999</c:v>
                </c:pt>
                <c:pt idx="723">
                  <c:v>18.7256</c:v>
                </c:pt>
                <c:pt idx="724">
                  <c:v>18.725100000000001</c:v>
                </c:pt>
                <c:pt idx="725">
                  <c:v>18.724499999999999</c:v>
                </c:pt>
                <c:pt idx="726">
                  <c:v>18.724</c:v>
                </c:pt>
                <c:pt idx="727">
                  <c:v>18.723600000000001</c:v>
                </c:pt>
                <c:pt idx="728">
                  <c:v>18.723500000000001</c:v>
                </c:pt>
                <c:pt idx="729">
                  <c:v>18.723400000000002</c:v>
                </c:pt>
                <c:pt idx="730">
                  <c:v>18.723400000000002</c:v>
                </c:pt>
                <c:pt idx="731">
                  <c:v>18.723199999999981</c:v>
                </c:pt>
                <c:pt idx="732">
                  <c:v>18.722999999999999</c:v>
                </c:pt>
                <c:pt idx="733">
                  <c:v>18.7226</c:v>
                </c:pt>
                <c:pt idx="734">
                  <c:v>18.722000000000001</c:v>
                </c:pt>
                <c:pt idx="735">
                  <c:v>18.721699999999981</c:v>
                </c:pt>
                <c:pt idx="736">
                  <c:v>18.7212</c:v>
                </c:pt>
                <c:pt idx="737">
                  <c:v>18.721299999999999</c:v>
                </c:pt>
                <c:pt idx="738">
                  <c:v>18.721399999999999</c:v>
                </c:pt>
                <c:pt idx="739">
                  <c:v>18.721399999999999</c:v>
                </c:pt>
                <c:pt idx="740">
                  <c:v>18.7212</c:v>
                </c:pt>
                <c:pt idx="741">
                  <c:v>18.720700000000001</c:v>
                </c:pt>
                <c:pt idx="742">
                  <c:v>18.7196</c:v>
                </c:pt>
                <c:pt idx="743">
                  <c:v>18.718599999999981</c:v>
                </c:pt>
                <c:pt idx="744">
                  <c:v>18.717700000000001</c:v>
                </c:pt>
                <c:pt idx="745">
                  <c:v>18.716999999999999</c:v>
                </c:pt>
                <c:pt idx="746">
                  <c:v>18.7164</c:v>
                </c:pt>
                <c:pt idx="747">
                  <c:v>18.715800000000009</c:v>
                </c:pt>
                <c:pt idx="748">
                  <c:v>18.7151</c:v>
                </c:pt>
                <c:pt idx="749">
                  <c:v>18.714600000000001</c:v>
                </c:pt>
                <c:pt idx="750">
                  <c:v>18.714099999999991</c:v>
                </c:pt>
                <c:pt idx="751">
                  <c:v>18.713699999999999</c:v>
                </c:pt>
                <c:pt idx="752">
                  <c:v>18.7133</c:v>
                </c:pt>
                <c:pt idx="753">
                  <c:v>18.713100000000001</c:v>
                </c:pt>
                <c:pt idx="754">
                  <c:v>18.712800000000001</c:v>
                </c:pt>
                <c:pt idx="755">
                  <c:v>18.712399999999999</c:v>
                </c:pt>
                <c:pt idx="756">
                  <c:v>18.712</c:v>
                </c:pt>
                <c:pt idx="757">
                  <c:v>18.7117</c:v>
                </c:pt>
                <c:pt idx="758">
                  <c:v>18.711300000000001</c:v>
                </c:pt>
                <c:pt idx="759">
                  <c:v>18.711200000000009</c:v>
                </c:pt>
                <c:pt idx="760">
                  <c:v>18.711099999999991</c:v>
                </c:pt>
                <c:pt idx="761">
                  <c:v>18.711200000000009</c:v>
                </c:pt>
                <c:pt idx="762">
                  <c:v>18.711099999999991</c:v>
                </c:pt>
                <c:pt idx="763">
                  <c:v>18.711200000000009</c:v>
                </c:pt>
                <c:pt idx="764">
                  <c:v>18.711300000000001</c:v>
                </c:pt>
                <c:pt idx="765">
                  <c:v>18.711099999999991</c:v>
                </c:pt>
                <c:pt idx="766">
                  <c:v>18.7103</c:v>
                </c:pt>
                <c:pt idx="767">
                  <c:v>18.709700000000002</c:v>
                </c:pt>
                <c:pt idx="768">
                  <c:v>18.709</c:v>
                </c:pt>
                <c:pt idx="769">
                  <c:v>18.708400000000001</c:v>
                </c:pt>
                <c:pt idx="770">
                  <c:v>18.707899999999999</c:v>
                </c:pt>
                <c:pt idx="771">
                  <c:v>18.7073</c:v>
                </c:pt>
                <c:pt idx="772">
                  <c:v>18.706900000000001</c:v>
                </c:pt>
                <c:pt idx="773">
                  <c:v>18.706399999999981</c:v>
                </c:pt>
                <c:pt idx="774">
                  <c:v>18.7058</c:v>
                </c:pt>
                <c:pt idx="775">
                  <c:v>18.705400000000001</c:v>
                </c:pt>
                <c:pt idx="776">
                  <c:v>18.705300000000001</c:v>
                </c:pt>
                <c:pt idx="777">
                  <c:v>18.705200000000001</c:v>
                </c:pt>
                <c:pt idx="778">
                  <c:v>18.705100000000002</c:v>
                </c:pt>
                <c:pt idx="779">
                  <c:v>18.705100000000002</c:v>
                </c:pt>
                <c:pt idx="780">
                  <c:v>18.705100000000002</c:v>
                </c:pt>
                <c:pt idx="781">
                  <c:v>18.704999999999991</c:v>
                </c:pt>
                <c:pt idx="782">
                  <c:v>18.704899999999999</c:v>
                </c:pt>
                <c:pt idx="783">
                  <c:v>18.704699999999999</c:v>
                </c:pt>
                <c:pt idx="784">
                  <c:v>18.704699999999999</c:v>
                </c:pt>
                <c:pt idx="785">
                  <c:v>18.704799999999999</c:v>
                </c:pt>
                <c:pt idx="786">
                  <c:v>18.704899999999999</c:v>
                </c:pt>
                <c:pt idx="787">
                  <c:v>18.704999999999991</c:v>
                </c:pt>
                <c:pt idx="788">
                  <c:v>18.704999999999991</c:v>
                </c:pt>
                <c:pt idx="789">
                  <c:v>18.705100000000002</c:v>
                </c:pt>
                <c:pt idx="790">
                  <c:v>18.704899999999999</c:v>
                </c:pt>
                <c:pt idx="791">
                  <c:v>18.7044</c:v>
                </c:pt>
                <c:pt idx="792">
                  <c:v>18.703399999999981</c:v>
                </c:pt>
                <c:pt idx="793">
                  <c:v>18.702300000000001</c:v>
                </c:pt>
                <c:pt idx="794">
                  <c:v>18.7014</c:v>
                </c:pt>
                <c:pt idx="795">
                  <c:v>18.700600000000001</c:v>
                </c:pt>
                <c:pt idx="796">
                  <c:v>18.6999</c:v>
                </c:pt>
                <c:pt idx="797">
                  <c:v>18.699400000000001</c:v>
                </c:pt>
                <c:pt idx="798">
                  <c:v>18.698699999999999</c:v>
                </c:pt>
                <c:pt idx="799">
                  <c:v>18.697700000000001</c:v>
                </c:pt>
                <c:pt idx="800">
                  <c:v>18.696899999999999</c:v>
                </c:pt>
                <c:pt idx="801">
                  <c:v>18.695799999999981</c:v>
                </c:pt>
                <c:pt idx="802">
                  <c:v>18.694800000000001</c:v>
                </c:pt>
                <c:pt idx="803">
                  <c:v>18.693999999999999</c:v>
                </c:pt>
                <c:pt idx="804">
                  <c:v>18.693100000000001</c:v>
                </c:pt>
                <c:pt idx="805">
                  <c:v>18.692299999999999</c:v>
                </c:pt>
                <c:pt idx="806">
                  <c:v>18.691800000000001</c:v>
                </c:pt>
                <c:pt idx="807">
                  <c:v>18.691299999999991</c:v>
                </c:pt>
                <c:pt idx="808">
                  <c:v>18.6906</c:v>
                </c:pt>
                <c:pt idx="809">
                  <c:v>18.690000000000001</c:v>
                </c:pt>
                <c:pt idx="810">
                  <c:v>18.689499999999999</c:v>
                </c:pt>
                <c:pt idx="811">
                  <c:v>18.6892</c:v>
                </c:pt>
                <c:pt idx="812">
                  <c:v>18.688800000000001</c:v>
                </c:pt>
                <c:pt idx="813">
                  <c:v>18.688500000000001</c:v>
                </c:pt>
                <c:pt idx="814">
                  <c:v>18.688199999999981</c:v>
                </c:pt>
                <c:pt idx="815">
                  <c:v>18.6876</c:v>
                </c:pt>
                <c:pt idx="816">
                  <c:v>18.686900000000001</c:v>
                </c:pt>
                <c:pt idx="817">
                  <c:v>18.686199999999999</c:v>
                </c:pt>
                <c:pt idx="818">
                  <c:v>18.685400000000001</c:v>
                </c:pt>
                <c:pt idx="819">
                  <c:v>18.6845</c:v>
                </c:pt>
                <c:pt idx="820">
                  <c:v>18.683700000000002</c:v>
                </c:pt>
                <c:pt idx="821">
                  <c:v>18.6829</c:v>
                </c:pt>
                <c:pt idx="822">
                  <c:v>18.682200000000002</c:v>
                </c:pt>
                <c:pt idx="823">
                  <c:v>18.6816</c:v>
                </c:pt>
                <c:pt idx="824">
                  <c:v>18.6812</c:v>
                </c:pt>
                <c:pt idx="825">
                  <c:v>18.680900000000001</c:v>
                </c:pt>
                <c:pt idx="826">
                  <c:v>18.680800000000001</c:v>
                </c:pt>
                <c:pt idx="827">
                  <c:v>18.680700000000002</c:v>
                </c:pt>
                <c:pt idx="828">
                  <c:v>18.680499999999981</c:v>
                </c:pt>
                <c:pt idx="829">
                  <c:v>18.680199999999999</c:v>
                </c:pt>
                <c:pt idx="830">
                  <c:v>18.679500000000001</c:v>
                </c:pt>
                <c:pt idx="831">
                  <c:v>18.678599999999999</c:v>
                </c:pt>
                <c:pt idx="832">
                  <c:v>18.677900000000001</c:v>
                </c:pt>
                <c:pt idx="833">
                  <c:v>18.677199999999999</c:v>
                </c:pt>
                <c:pt idx="834">
                  <c:v>18.676600000000001</c:v>
                </c:pt>
                <c:pt idx="835">
                  <c:v>18.676100000000009</c:v>
                </c:pt>
                <c:pt idx="836">
                  <c:v>18.675699999999999</c:v>
                </c:pt>
                <c:pt idx="837">
                  <c:v>18.6753</c:v>
                </c:pt>
                <c:pt idx="838">
                  <c:v>18.674900000000001</c:v>
                </c:pt>
                <c:pt idx="839">
                  <c:v>18.674499999999991</c:v>
                </c:pt>
                <c:pt idx="840">
                  <c:v>18.673999999999999</c:v>
                </c:pt>
                <c:pt idx="841">
                  <c:v>18.673300000000001</c:v>
                </c:pt>
                <c:pt idx="842">
                  <c:v>18.672599999999999</c:v>
                </c:pt>
                <c:pt idx="843">
                  <c:v>18.672000000000001</c:v>
                </c:pt>
                <c:pt idx="844">
                  <c:v>18.671399999999991</c:v>
                </c:pt>
                <c:pt idx="845">
                  <c:v>18.6708</c:v>
                </c:pt>
                <c:pt idx="846">
                  <c:v>18.670200000000001</c:v>
                </c:pt>
                <c:pt idx="847">
                  <c:v>18.669499999999999</c:v>
                </c:pt>
                <c:pt idx="848">
                  <c:v>18.668800000000001</c:v>
                </c:pt>
                <c:pt idx="849">
                  <c:v>18.667999999999999</c:v>
                </c:pt>
                <c:pt idx="850">
                  <c:v>18.667300000000001</c:v>
                </c:pt>
                <c:pt idx="851">
                  <c:v>18.666599999999999</c:v>
                </c:pt>
                <c:pt idx="852">
                  <c:v>18.665900000000001</c:v>
                </c:pt>
                <c:pt idx="853">
                  <c:v>18.665199999999999</c:v>
                </c:pt>
                <c:pt idx="854">
                  <c:v>18.6646</c:v>
                </c:pt>
                <c:pt idx="855">
                  <c:v>18.663900000000009</c:v>
                </c:pt>
                <c:pt idx="856">
                  <c:v>18.663399999999999</c:v>
                </c:pt>
                <c:pt idx="857">
                  <c:v>18.663</c:v>
                </c:pt>
                <c:pt idx="858">
                  <c:v>18.662600000000001</c:v>
                </c:pt>
                <c:pt idx="859">
                  <c:v>18.662299999999981</c:v>
                </c:pt>
                <c:pt idx="860">
                  <c:v>18.661999999999999</c:v>
                </c:pt>
                <c:pt idx="861">
                  <c:v>18.661899999999999</c:v>
                </c:pt>
                <c:pt idx="862">
                  <c:v>18.661799999999999</c:v>
                </c:pt>
                <c:pt idx="863">
                  <c:v>18.6616</c:v>
                </c:pt>
                <c:pt idx="864">
                  <c:v>18.661300000000001</c:v>
                </c:pt>
                <c:pt idx="865">
                  <c:v>18.660799999999981</c:v>
                </c:pt>
                <c:pt idx="866">
                  <c:v>18.6602</c:v>
                </c:pt>
                <c:pt idx="867">
                  <c:v>18.659600000000001</c:v>
                </c:pt>
                <c:pt idx="868">
                  <c:v>18.659199999999991</c:v>
                </c:pt>
                <c:pt idx="869">
                  <c:v>18.658799999999999</c:v>
                </c:pt>
                <c:pt idx="870">
                  <c:v>18.658300000000001</c:v>
                </c:pt>
                <c:pt idx="871">
                  <c:v>18.657800000000009</c:v>
                </c:pt>
                <c:pt idx="872">
                  <c:v>18.657</c:v>
                </c:pt>
                <c:pt idx="873">
                  <c:v>18.656099999999999</c:v>
                </c:pt>
                <c:pt idx="874">
                  <c:v>18.655100000000001</c:v>
                </c:pt>
                <c:pt idx="875">
                  <c:v>18.6541</c:v>
                </c:pt>
                <c:pt idx="876">
                  <c:v>18.653199999999991</c:v>
                </c:pt>
                <c:pt idx="877">
                  <c:v>18.6523</c:v>
                </c:pt>
                <c:pt idx="878">
                  <c:v>18.651499999999999</c:v>
                </c:pt>
                <c:pt idx="879">
                  <c:v>18.650700000000001</c:v>
                </c:pt>
                <c:pt idx="880">
                  <c:v>18.649999999999999</c:v>
                </c:pt>
                <c:pt idx="881">
                  <c:v>18.6493</c:v>
                </c:pt>
                <c:pt idx="882">
                  <c:v>18.648800000000001</c:v>
                </c:pt>
                <c:pt idx="883">
                  <c:v>18.648299999999999</c:v>
                </c:pt>
                <c:pt idx="884">
                  <c:v>18.648</c:v>
                </c:pt>
                <c:pt idx="885">
                  <c:v>18.647500000000001</c:v>
                </c:pt>
                <c:pt idx="886">
                  <c:v>18.646999999999991</c:v>
                </c:pt>
                <c:pt idx="887">
                  <c:v>18.647300000000001</c:v>
                </c:pt>
                <c:pt idx="888">
                  <c:v>18.6464</c:v>
                </c:pt>
                <c:pt idx="889">
                  <c:v>18.644100000000009</c:v>
                </c:pt>
                <c:pt idx="890">
                  <c:v>18.643000000000001</c:v>
                </c:pt>
                <c:pt idx="891">
                  <c:v>18.642299999999999</c:v>
                </c:pt>
                <c:pt idx="892">
                  <c:v>18.6416</c:v>
                </c:pt>
                <c:pt idx="893">
                  <c:v>18.640999999999991</c:v>
                </c:pt>
                <c:pt idx="894">
                  <c:v>18.64</c:v>
                </c:pt>
                <c:pt idx="895">
                  <c:v>18.639500000000009</c:v>
                </c:pt>
                <c:pt idx="896">
                  <c:v>18.639099999999999</c:v>
                </c:pt>
                <c:pt idx="897">
                  <c:v>18.638500000000001</c:v>
                </c:pt>
                <c:pt idx="898">
                  <c:v>18.637899999999998</c:v>
                </c:pt>
                <c:pt idx="899">
                  <c:v>18.6372</c:v>
                </c:pt>
                <c:pt idx="900">
                  <c:v>18.636500000000009</c:v>
                </c:pt>
                <c:pt idx="901">
                  <c:v>18.635899999999999</c:v>
                </c:pt>
                <c:pt idx="902">
                  <c:v>18.635300000000001</c:v>
                </c:pt>
                <c:pt idx="903">
                  <c:v>18.634799999999991</c:v>
                </c:pt>
                <c:pt idx="904">
                  <c:v>18.634399999999999</c:v>
                </c:pt>
                <c:pt idx="905">
                  <c:v>18.634</c:v>
                </c:pt>
                <c:pt idx="906">
                  <c:v>18.633500000000002</c:v>
                </c:pt>
                <c:pt idx="907">
                  <c:v>18.6328</c:v>
                </c:pt>
                <c:pt idx="908">
                  <c:v>18.632300000000001</c:v>
                </c:pt>
                <c:pt idx="909">
                  <c:v>18.631699999999999</c:v>
                </c:pt>
                <c:pt idx="910">
                  <c:v>18.6311</c:v>
                </c:pt>
                <c:pt idx="911">
                  <c:v>18.630400000000009</c:v>
                </c:pt>
                <c:pt idx="912">
                  <c:v>18.6295</c:v>
                </c:pt>
                <c:pt idx="913">
                  <c:v>18.628599999999999</c:v>
                </c:pt>
                <c:pt idx="914">
                  <c:v>18.627800000000001</c:v>
                </c:pt>
                <c:pt idx="915">
                  <c:v>18.626899999999999</c:v>
                </c:pt>
                <c:pt idx="916">
                  <c:v>18.626300000000001</c:v>
                </c:pt>
                <c:pt idx="917">
                  <c:v>18.625900000000001</c:v>
                </c:pt>
                <c:pt idx="918">
                  <c:v>18.625499999999999</c:v>
                </c:pt>
                <c:pt idx="919">
                  <c:v>18.6251</c:v>
                </c:pt>
                <c:pt idx="920">
                  <c:v>18.624500000000001</c:v>
                </c:pt>
                <c:pt idx="921">
                  <c:v>18.623699999999999</c:v>
                </c:pt>
                <c:pt idx="922">
                  <c:v>18.622900000000001</c:v>
                </c:pt>
                <c:pt idx="923">
                  <c:v>18.622</c:v>
                </c:pt>
                <c:pt idx="924">
                  <c:v>18.621099999999991</c:v>
                </c:pt>
                <c:pt idx="925">
                  <c:v>18.62</c:v>
                </c:pt>
                <c:pt idx="926">
                  <c:v>18.6187</c:v>
                </c:pt>
                <c:pt idx="927">
                  <c:v>18.6173</c:v>
                </c:pt>
                <c:pt idx="928">
                  <c:v>18.6159</c:v>
                </c:pt>
                <c:pt idx="929">
                  <c:v>18.614699999999999</c:v>
                </c:pt>
                <c:pt idx="930">
                  <c:v>18.613299999999999</c:v>
                </c:pt>
                <c:pt idx="931">
                  <c:v>18.612200000000001</c:v>
                </c:pt>
                <c:pt idx="932">
                  <c:v>18.612500000000001</c:v>
                </c:pt>
                <c:pt idx="933">
                  <c:v>18.612500000000001</c:v>
                </c:pt>
                <c:pt idx="934">
                  <c:v>18.6128</c:v>
                </c:pt>
                <c:pt idx="935">
                  <c:v>18.611799999999999</c:v>
                </c:pt>
                <c:pt idx="936">
                  <c:v>18.6099</c:v>
                </c:pt>
                <c:pt idx="937">
                  <c:v>18.608000000000001</c:v>
                </c:pt>
                <c:pt idx="938">
                  <c:v>18.608499999999999</c:v>
                </c:pt>
                <c:pt idx="939">
                  <c:v>18.6082</c:v>
                </c:pt>
                <c:pt idx="940">
                  <c:v>18.607600000000001</c:v>
                </c:pt>
                <c:pt idx="941">
                  <c:v>18.606300000000001</c:v>
                </c:pt>
                <c:pt idx="942">
                  <c:v>18.605499999999999</c:v>
                </c:pt>
                <c:pt idx="943">
                  <c:v>18.604900000000001</c:v>
                </c:pt>
                <c:pt idx="944">
                  <c:v>18.604099999999999</c:v>
                </c:pt>
                <c:pt idx="945">
                  <c:v>18.6035</c:v>
                </c:pt>
                <c:pt idx="946">
                  <c:v>18.602799999999981</c:v>
                </c:pt>
                <c:pt idx="947">
                  <c:v>18.602</c:v>
                </c:pt>
                <c:pt idx="948">
                  <c:v>18.601299999999991</c:v>
                </c:pt>
                <c:pt idx="949">
                  <c:v>18.6006</c:v>
                </c:pt>
                <c:pt idx="950">
                  <c:v>18.599900000000009</c:v>
                </c:pt>
                <c:pt idx="951">
                  <c:v>18.599299999999999</c:v>
                </c:pt>
                <c:pt idx="952">
                  <c:v>18.598700000000001</c:v>
                </c:pt>
                <c:pt idx="953">
                  <c:v>18.598199999999981</c:v>
                </c:pt>
                <c:pt idx="954">
                  <c:v>18.5977</c:v>
                </c:pt>
                <c:pt idx="955">
                  <c:v>18.597200000000001</c:v>
                </c:pt>
                <c:pt idx="956">
                  <c:v>18.596800000000009</c:v>
                </c:pt>
                <c:pt idx="957">
                  <c:v>18.5962</c:v>
                </c:pt>
                <c:pt idx="958">
                  <c:v>18.595700000000001</c:v>
                </c:pt>
                <c:pt idx="959">
                  <c:v>18.594999999999999</c:v>
                </c:pt>
                <c:pt idx="960">
                  <c:v>18.594200000000001</c:v>
                </c:pt>
                <c:pt idx="961">
                  <c:v>18.593399999999999</c:v>
                </c:pt>
                <c:pt idx="962">
                  <c:v>18.592600000000001</c:v>
                </c:pt>
                <c:pt idx="963">
                  <c:v>18.591699999999999</c:v>
                </c:pt>
                <c:pt idx="964">
                  <c:v>18.590900000000001</c:v>
                </c:pt>
                <c:pt idx="965">
                  <c:v>18.59</c:v>
                </c:pt>
                <c:pt idx="966">
                  <c:v>18.588999999999999</c:v>
                </c:pt>
                <c:pt idx="967">
                  <c:v>18.588200000000001</c:v>
                </c:pt>
                <c:pt idx="968">
                  <c:v>18.587499999999999</c:v>
                </c:pt>
                <c:pt idx="969">
                  <c:v>18.5867</c:v>
                </c:pt>
                <c:pt idx="970">
                  <c:v>18.585999999999981</c:v>
                </c:pt>
                <c:pt idx="971">
                  <c:v>18.5853</c:v>
                </c:pt>
                <c:pt idx="972">
                  <c:v>18.58459999999998</c:v>
                </c:pt>
                <c:pt idx="973">
                  <c:v>18.5839</c:v>
                </c:pt>
                <c:pt idx="974">
                  <c:v>18.583300000000001</c:v>
                </c:pt>
                <c:pt idx="975">
                  <c:v>18.582599999999928</c:v>
                </c:pt>
                <c:pt idx="976">
                  <c:v>18.582100000000001</c:v>
                </c:pt>
                <c:pt idx="977">
                  <c:v>18.581499999999981</c:v>
                </c:pt>
                <c:pt idx="978">
                  <c:v>18.5808</c:v>
                </c:pt>
                <c:pt idx="979">
                  <c:v>18.580100000000002</c:v>
                </c:pt>
                <c:pt idx="980">
                  <c:v>18.579499999999999</c:v>
                </c:pt>
                <c:pt idx="981">
                  <c:v>18.578900000000001</c:v>
                </c:pt>
                <c:pt idx="982">
                  <c:v>18.578399999999981</c:v>
                </c:pt>
                <c:pt idx="983">
                  <c:v>18.5779</c:v>
                </c:pt>
                <c:pt idx="984">
                  <c:v>18.577500000000001</c:v>
                </c:pt>
                <c:pt idx="985">
                  <c:v>18.577000000000009</c:v>
                </c:pt>
                <c:pt idx="986">
                  <c:v>18.5764</c:v>
                </c:pt>
                <c:pt idx="987">
                  <c:v>18.575800000000001</c:v>
                </c:pt>
                <c:pt idx="988">
                  <c:v>18.575399999999981</c:v>
                </c:pt>
                <c:pt idx="989">
                  <c:v>18.575099999999999</c:v>
                </c:pt>
                <c:pt idx="990">
                  <c:v>18.5748</c:v>
                </c:pt>
                <c:pt idx="991">
                  <c:v>18.5746</c:v>
                </c:pt>
                <c:pt idx="992">
                  <c:v>18.5745</c:v>
                </c:pt>
                <c:pt idx="993">
                  <c:v>18.574400000000001</c:v>
                </c:pt>
                <c:pt idx="994">
                  <c:v>18.574200000000001</c:v>
                </c:pt>
                <c:pt idx="995">
                  <c:v>18.573899999999991</c:v>
                </c:pt>
                <c:pt idx="996">
                  <c:v>18.573499999999999</c:v>
                </c:pt>
                <c:pt idx="997">
                  <c:v>18.572800000000001</c:v>
                </c:pt>
                <c:pt idx="998">
                  <c:v>18.572099999999999</c:v>
                </c:pt>
                <c:pt idx="999">
                  <c:v>18.571200000000001</c:v>
                </c:pt>
                <c:pt idx="1000">
                  <c:v>18.5703</c:v>
                </c:pt>
                <c:pt idx="1001">
                  <c:v>18.569199999999999</c:v>
                </c:pt>
                <c:pt idx="1002">
                  <c:v>18.568300000000001</c:v>
                </c:pt>
                <c:pt idx="1003">
                  <c:v>18.567399999999999</c:v>
                </c:pt>
                <c:pt idx="1004">
                  <c:v>18.566600000000001</c:v>
                </c:pt>
                <c:pt idx="1005">
                  <c:v>18.565799999999928</c:v>
                </c:pt>
                <c:pt idx="1006">
                  <c:v>18.565300000000001</c:v>
                </c:pt>
                <c:pt idx="1007">
                  <c:v>18.564599999999999</c:v>
                </c:pt>
                <c:pt idx="1008">
                  <c:v>18.5639</c:v>
                </c:pt>
                <c:pt idx="1009">
                  <c:v>18.563099999999999</c:v>
                </c:pt>
                <c:pt idx="1010">
                  <c:v>18.562100000000001</c:v>
                </c:pt>
                <c:pt idx="1011">
                  <c:v>18.5611</c:v>
                </c:pt>
                <c:pt idx="1012">
                  <c:v>18.560400000000001</c:v>
                </c:pt>
                <c:pt idx="1013">
                  <c:v>18.559799999999999</c:v>
                </c:pt>
                <c:pt idx="1014">
                  <c:v>18.559699999999999</c:v>
                </c:pt>
                <c:pt idx="1015">
                  <c:v>18.5596</c:v>
                </c:pt>
                <c:pt idx="1016">
                  <c:v>18.5593</c:v>
                </c:pt>
                <c:pt idx="1017">
                  <c:v>18.559200000000001</c:v>
                </c:pt>
                <c:pt idx="1018">
                  <c:v>18.558199999999999</c:v>
                </c:pt>
                <c:pt idx="1019">
                  <c:v>18.557700000000001</c:v>
                </c:pt>
              </c:numCache>
            </c:numRef>
          </c:yVal>
          <c:smooth val="1"/>
        </c:ser>
        <c:ser>
          <c:idx val="2"/>
          <c:order val="2"/>
          <c:tx>
            <c:v>Amox Alone</c:v>
          </c:tx>
          <c:spPr>
            <a:ln w="19050">
              <a:solidFill>
                <a:schemeClr val="accent1">
                  <a:lumMod val="75000"/>
                </a:schemeClr>
              </a:solidFill>
              <a:prstDash val="lgDashDot"/>
            </a:ln>
          </c:spPr>
          <c:marker>
            <c:symbol val="none"/>
          </c:marker>
          <c:xVal>
            <c:numRef>
              <c:f>'[CLU-13-296 (DSC -results).xls]Amoxicillin alone (Sample  2)'!$A$4:$A$1023</c:f>
              <c:numCache>
                <c:formatCode>General</c:formatCode>
                <c:ptCount val="1020"/>
                <c:pt idx="0">
                  <c:v>27.55</c:v>
                </c:pt>
                <c:pt idx="1">
                  <c:v>27.55</c:v>
                </c:pt>
                <c:pt idx="2">
                  <c:v>27.55</c:v>
                </c:pt>
                <c:pt idx="3">
                  <c:v>27.55</c:v>
                </c:pt>
                <c:pt idx="4">
                  <c:v>27.55</c:v>
                </c:pt>
                <c:pt idx="5">
                  <c:v>27.55</c:v>
                </c:pt>
                <c:pt idx="6">
                  <c:v>27.63</c:v>
                </c:pt>
                <c:pt idx="7">
                  <c:v>27.8</c:v>
                </c:pt>
                <c:pt idx="8">
                  <c:v>27.97</c:v>
                </c:pt>
                <c:pt idx="9">
                  <c:v>28.14</c:v>
                </c:pt>
                <c:pt idx="10">
                  <c:v>28.31</c:v>
                </c:pt>
                <c:pt idx="11">
                  <c:v>28.49</c:v>
                </c:pt>
                <c:pt idx="12">
                  <c:v>28.67</c:v>
                </c:pt>
                <c:pt idx="13">
                  <c:v>28.85</c:v>
                </c:pt>
                <c:pt idx="14">
                  <c:v>29.03</c:v>
                </c:pt>
                <c:pt idx="15">
                  <c:v>29.21</c:v>
                </c:pt>
                <c:pt idx="16">
                  <c:v>29.39</c:v>
                </c:pt>
                <c:pt idx="17">
                  <c:v>29.58</c:v>
                </c:pt>
                <c:pt idx="18">
                  <c:v>29.76</c:v>
                </c:pt>
                <c:pt idx="19">
                  <c:v>29.94</c:v>
                </c:pt>
                <c:pt idx="20">
                  <c:v>30.13</c:v>
                </c:pt>
                <c:pt idx="21">
                  <c:v>30.31</c:v>
                </c:pt>
                <c:pt idx="22">
                  <c:v>30.48</c:v>
                </c:pt>
                <c:pt idx="23">
                  <c:v>30.66</c:v>
                </c:pt>
                <c:pt idx="24">
                  <c:v>30.84</c:v>
                </c:pt>
                <c:pt idx="25">
                  <c:v>31.01</c:v>
                </c:pt>
                <c:pt idx="26">
                  <c:v>31.19</c:v>
                </c:pt>
                <c:pt idx="27">
                  <c:v>31.36</c:v>
                </c:pt>
                <c:pt idx="28">
                  <c:v>31.53</c:v>
                </c:pt>
                <c:pt idx="29">
                  <c:v>31.7</c:v>
                </c:pt>
                <c:pt idx="30">
                  <c:v>31.86</c:v>
                </c:pt>
                <c:pt idx="31">
                  <c:v>32.020000000000003</c:v>
                </c:pt>
                <c:pt idx="32">
                  <c:v>32.18</c:v>
                </c:pt>
                <c:pt idx="33">
                  <c:v>32.35</c:v>
                </c:pt>
                <c:pt idx="34">
                  <c:v>32.51</c:v>
                </c:pt>
                <c:pt idx="35">
                  <c:v>32.68</c:v>
                </c:pt>
                <c:pt idx="36">
                  <c:v>32.840000000000003</c:v>
                </c:pt>
                <c:pt idx="37">
                  <c:v>33.01</c:v>
                </c:pt>
                <c:pt idx="38">
                  <c:v>33.18</c:v>
                </c:pt>
                <c:pt idx="39">
                  <c:v>33.340000000000003</c:v>
                </c:pt>
                <c:pt idx="40">
                  <c:v>33.5</c:v>
                </c:pt>
                <c:pt idx="41">
                  <c:v>33.67</c:v>
                </c:pt>
                <c:pt idx="42">
                  <c:v>33.840000000000003</c:v>
                </c:pt>
                <c:pt idx="43">
                  <c:v>34</c:v>
                </c:pt>
                <c:pt idx="44">
                  <c:v>34.17</c:v>
                </c:pt>
                <c:pt idx="45">
                  <c:v>34.33</c:v>
                </c:pt>
                <c:pt idx="46">
                  <c:v>34.5</c:v>
                </c:pt>
                <c:pt idx="47">
                  <c:v>34.67</c:v>
                </c:pt>
                <c:pt idx="48">
                  <c:v>34.83</c:v>
                </c:pt>
                <c:pt idx="49">
                  <c:v>35</c:v>
                </c:pt>
                <c:pt idx="50">
                  <c:v>35.17</c:v>
                </c:pt>
                <c:pt idx="51">
                  <c:v>35.33</c:v>
                </c:pt>
                <c:pt idx="52">
                  <c:v>35.5</c:v>
                </c:pt>
                <c:pt idx="53">
                  <c:v>35.659999999999997</c:v>
                </c:pt>
                <c:pt idx="54">
                  <c:v>35.83</c:v>
                </c:pt>
                <c:pt idx="55">
                  <c:v>36</c:v>
                </c:pt>
                <c:pt idx="56">
                  <c:v>36.159999999999997</c:v>
                </c:pt>
                <c:pt idx="57">
                  <c:v>36.33</c:v>
                </c:pt>
                <c:pt idx="58">
                  <c:v>36.5</c:v>
                </c:pt>
                <c:pt idx="59">
                  <c:v>36.659999999999997</c:v>
                </c:pt>
                <c:pt idx="60">
                  <c:v>36.83</c:v>
                </c:pt>
                <c:pt idx="61">
                  <c:v>37</c:v>
                </c:pt>
                <c:pt idx="62">
                  <c:v>37.159999999999997</c:v>
                </c:pt>
                <c:pt idx="63">
                  <c:v>37.33</c:v>
                </c:pt>
                <c:pt idx="64">
                  <c:v>37.5</c:v>
                </c:pt>
                <c:pt idx="65">
                  <c:v>37.659999999999997</c:v>
                </c:pt>
                <c:pt idx="66">
                  <c:v>37.83</c:v>
                </c:pt>
                <c:pt idx="67">
                  <c:v>38</c:v>
                </c:pt>
                <c:pt idx="68">
                  <c:v>38.159999999999997</c:v>
                </c:pt>
                <c:pt idx="69">
                  <c:v>38.33</c:v>
                </c:pt>
                <c:pt idx="70">
                  <c:v>38.5</c:v>
                </c:pt>
                <c:pt idx="71">
                  <c:v>38.67</c:v>
                </c:pt>
                <c:pt idx="72">
                  <c:v>38.83</c:v>
                </c:pt>
                <c:pt idx="73">
                  <c:v>39</c:v>
                </c:pt>
                <c:pt idx="74">
                  <c:v>39.17</c:v>
                </c:pt>
                <c:pt idx="75">
                  <c:v>39.33</c:v>
                </c:pt>
                <c:pt idx="76">
                  <c:v>39.5</c:v>
                </c:pt>
                <c:pt idx="77">
                  <c:v>39.67</c:v>
                </c:pt>
                <c:pt idx="78">
                  <c:v>39.83</c:v>
                </c:pt>
                <c:pt idx="79">
                  <c:v>40</c:v>
                </c:pt>
                <c:pt idx="80">
                  <c:v>40.17</c:v>
                </c:pt>
                <c:pt idx="81">
                  <c:v>40.33</c:v>
                </c:pt>
                <c:pt idx="82">
                  <c:v>40.5</c:v>
                </c:pt>
                <c:pt idx="83">
                  <c:v>40.67</c:v>
                </c:pt>
                <c:pt idx="84">
                  <c:v>40.83</c:v>
                </c:pt>
                <c:pt idx="85">
                  <c:v>41</c:v>
                </c:pt>
                <c:pt idx="86">
                  <c:v>41.17</c:v>
                </c:pt>
                <c:pt idx="87">
                  <c:v>41.33</c:v>
                </c:pt>
                <c:pt idx="88">
                  <c:v>41.5</c:v>
                </c:pt>
                <c:pt idx="89">
                  <c:v>41.67</c:v>
                </c:pt>
                <c:pt idx="90">
                  <c:v>41.83</c:v>
                </c:pt>
                <c:pt idx="91">
                  <c:v>42</c:v>
                </c:pt>
                <c:pt idx="92">
                  <c:v>42.17</c:v>
                </c:pt>
                <c:pt idx="93">
                  <c:v>42.33</c:v>
                </c:pt>
                <c:pt idx="94">
                  <c:v>42.5</c:v>
                </c:pt>
                <c:pt idx="95">
                  <c:v>42.67</c:v>
                </c:pt>
                <c:pt idx="96">
                  <c:v>42.83</c:v>
                </c:pt>
                <c:pt idx="97">
                  <c:v>43</c:v>
                </c:pt>
                <c:pt idx="98">
                  <c:v>43.17</c:v>
                </c:pt>
                <c:pt idx="99">
                  <c:v>43.33</c:v>
                </c:pt>
                <c:pt idx="100">
                  <c:v>43.5</c:v>
                </c:pt>
                <c:pt idx="101">
                  <c:v>43.67</c:v>
                </c:pt>
                <c:pt idx="102">
                  <c:v>43.83</c:v>
                </c:pt>
                <c:pt idx="103">
                  <c:v>44</c:v>
                </c:pt>
                <c:pt idx="104">
                  <c:v>44.17</c:v>
                </c:pt>
                <c:pt idx="105">
                  <c:v>44.33</c:v>
                </c:pt>
                <c:pt idx="106">
                  <c:v>44.5</c:v>
                </c:pt>
                <c:pt idx="107">
                  <c:v>44.67</c:v>
                </c:pt>
                <c:pt idx="108">
                  <c:v>44.84</c:v>
                </c:pt>
                <c:pt idx="109">
                  <c:v>45</c:v>
                </c:pt>
                <c:pt idx="110">
                  <c:v>45.17</c:v>
                </c:pt>
                <c:pt idx="111">
                  <c:v>45.33</c:v>
                </c:pt>
                <c:pt idx="112">
                  <c:v>45.5</c:v>
                </c:pt>
                <c:pt idx="113">
                  <c:v>45.67</c:v>
                </c:pt>
                <c:pt idx="114">
                  <c:v>45.84</c:v>
                </c:pt>
                <c:pt idx="115">
                  <c:v>46</c:v>
                </c:pt>
                <c:pt idx="116">
                  <c:v>46.17</c:v>
                </c:pt>
                <c:pt idx="117">
                  <c:v>46.33</c:v>
                </c:pt>
                <c:pt idx="118">
                  <c:v>46.5</c:v>
                </c:pt>
                <c:pt idx="119">
                  <c:v>46.67</c:v>
                </c:pt>
                <c:pt idx="120">
                  <c:v>46.83</c:v>
                </c:pt>
                <c:pt idx="121">
                  <c:v>47</c:v>
                </c:pt>
                <c:pt idx="122">
                  <c:v>47.17</c:v>
                </c:pt>
                <c:pt idx="123">
                  <c:v>47.33</c:v>
                </c:pt>
                <c:pt idx="124">
                  <c:v>47.5</c:v>
                </c:pt>
                <c:pt idx="125">
                  <c:v>47.67</c:v>
                </c:pt>
                <c:pt idx="126">
                  <c:v>47.84</c:v>
                </c:pt>
                <c:pt idx="127">
                  <c:v>48</c:v>
                </c:pt>
                <c:pt idx="128">
                  <c:v>48.17</c:v>
                </c:pt>
                <c:pt idx="129">
                  <c:v>48.33</c:v>
                </c:pt>
                <c:pt idx="130">
                  <c:v>48.5</c:v>
                </c:pt>
                <c:pt idx="131">
                  <c:v>48.67</c:v>
                </c:pt>
                <c:pt idx="132">
                  <c:v>48.83</c:v>
                </c:pt>
                <c:pt idx="133">
                  <c:v>49</c:v>
                </c:pt>
                <c:pt idx="134">
                  <c:v>49.17</c:v>
                </c:pt>
                <c:pt idx="135">
                  <c:v>49.33</c:v>
                </c:pt>
                <c:pt idx="136">
                  <c:v>49.5</c:v>
                </c:pt>
                <c:pt idx="137">
                  <c:v>49.67</c:v>
                </c:pt>
                <c:pt idx="138">
                  <c:v>49.84</c:v>
                </c:pt>
                <c:pt idx="139">
                  <c:v>50</c:v>
                </c:pt>
                <c:pt idx="140">
                  <c:v>50.17</c:v>
                </c:pt>
                <c:pt idx="141">
                  <c:v>50.33</c:v>
                </c:pt>
                <c:pt idx="142">
                  <c:v>50.5</c:v>
                </c:pt>
                <c:pt idx="143">
                  <c:v>50.67</c:v>
                </c:pt>
                <c:pt idx="144">
                  <c:v>50.84</c:v>
                </c:pt>
                <c:pt idx="145">
                  <c:v>51</c:v>
                </c:pt>
                <c:pt idx="146">
                  <c:v>51.17</c:v>
                </c:pt>
                <c:pt idx="147">
                  <c:v>51.34</c:v>
                </c:pt>
                <c:pt idx="148">
                  <c:v>51.5</c:v>
                </c:pt>
                <c:pt idx="149">
                  <c:v>51.67</c:v>
                </c:pt>
                <c:pt idx="150">
                  <c:v>51.84</c:v>
                </c:pt>
                <c:pt idx="151">
                  <c:v>52</c:v>
                </c:pt>
                <c:pt idx="152">
                  <c:v>52.17</c:v>
                </c:pt>
                <c:pt idx="153">
                  <c:v>52.34</c:v>
                </c:pt>
                <c:pt idx="154">
                  <c:v>52.5</c:v>
                </c:pt>
                <c:pt idx="155">
                  <c:v>52.67</c:v>
                </c:pt>
                <c:pt idx="156">
                  <c:v>52.84</c:v>
                </c:pt>
                <c:pt idx="157">
                  <c:v>53</c:v>
                </c:pt>
                <c:pt idx="158">
                  <c:v>53.17</c:v>
                </c:pt>
                <c:pt idx="159">
                  <c:v>53.34</c:v>
                </c:pt>
                <c:pt idx="160">
                  <c:v>53.5</c:v>
                </c:pt>
                <c:pt idx="161">
                  <c:v>53.67</c:v>
                </c:pt>
                <c:pt idx="162">
                  <c:v>53.84</c:v>
                </c:pt>
                <c:pt idx="163">
                  <c:v>54</c:v>
                </c:pt>
                <c:pt idx="164">
                  <c:v>54.17</c:v>
                </c:pt>
                <c:pt idx="165">
                  <c:v>54.34</c:v>
                </c:pt>
                <c:pt idx="166">
                  <c:v>54.5</c:v>
                </c:pt>
                <c:pt idx="167">
                  <c:v>54.67</c:v>
                </c:pt>
                <c:pt idx="168">
                  <c:v>54.84</c:v>
                </c:pt>
                <c:pt idx="169">
                  <c:v>55</c:v>
                </c:pt>
                <c:pt idx="170">
                  <c:v>55.17</c:v>
                </c:pt>
                <c:pt idx="171">
                  <c:v>55.33</c:v>
                </c:pt>
                <c:pt idx="172">
                  <c:v>55.5</c:v>
                </c:pt>
                <c:pt idx="173">
                  <c:v>55.67</c:v>
                </c:pt>
                <c:pt idx="174">
                  <c:v>55.84</c:v>
                </c:pt>
                <c:pt idx="175">
                  <c:v>56</c:v>
                </c:pt>
                <c:pt idx="176">
                  <c:v>56.17</c:v>
                </c:pt>
                <c:pt idx="177">
                  <c:v>56.34</c:v>
                </c:pt>
                <c:pt idx="178">
                  <c:v>56.5</c:v>
                </c:pt>
                <c:pt idx="179">
                  <c:v>56.67</c:v>
                </c:pt>
                <c:pt idx="180">
                  <c:v>56.84</c:v>
                </c:pt>
                <c:pt idx="181">
                  <c:v>57</c:v>
                </c:pt>
                <c:pt idx="182">
                  <c:v>57.17</c:v>
                </c:pt>
                <c:pt idx="183">
                  <c:v>57.34</c:v>
                </c:pt>
                <c:pt idx="184">
                  <c:v>57.5</c:v>
                </c:pt>
                <c:pt idx="185">
                  <c:v>57.67</c:v>
                </c:pt>
                <c:pt idx="186">
                  <c:v>57.84</c:v>
                </c:pt>
                <c:pt idx="187">
                  <c:v>58</c:v>
                </c:pt>
                <c:pt idx="188">
                  <c:v>58.17</c:v>
                </c:pt>
                <c:pt idx="189">
                  <c:v>58.34</c:v>
                </c:pt>
                <c:pt idx="190">
                  <c:v>58.5</c:v>
                </c:pt>
                <c:pt idx="191">
                  <c:v>58.67</c:v>
                </c:pt>
                <c:pt idx="192">
                  <c:v>58.84</c:v>
                </c:pt>
                <c:pt idx="193">
                  <c:v>59</c:v>
                </c:pt>
                <c:pt idx="194">
                  <c:v>59.17</c:v>
                </c:pt>
                <c:pt idx="195">
                  <c:v>59.34</c:v>
                </c:pt>
                <c:pt idx="196">
                  <c:v>59.5</c:v>
                </c:pt>
                <c:pt idx="197">
                  <c:v>59.67</c:v>
                </c:pt>
                <c:pt idx="198">
                  <c:v>59.84</c:v>
                </c:pt>
                <c:pt idx="199">
                  <c:v>60</c:v>
                </c:pt>
                <c:pt idx="200">
                  <c:v>60.17</c:v>
                </c:pt>
                <c:pt idx="201">
                  <c:v>60.33</c:v>
                </c:pt>
                <c:pt idx="202">
                  <c:v>60.5</c:v>
                </c:pt>
                <c:pt idx="203">
                  <c:v>60.67</c:v>
                </c:pt>
                <c:pt idx="204">
                  <c:v>60.84</c:v>
                </c:pt>
                <c:pt idx="205">
                  <c:v>61</c:v>
                </c:pt>
                <c:pt idx="206">
                  <c:v>61.17</c:v>
                </c:pt>
                <c:pt idx="207">
                  <c:v>61.34</c:v>
                </c:pt>
                <c:pt idx="208">
                  <c:v>61.5</c:v>
                </c:pt>
                <c:pt idx="209">
                  <c:v>61.67</c:v>
                </c:pt>
                <c:pt idx="210">
                  <c:v>61.84</c:v>
                </c:pt>
                <c:pt idx="211">
                  <c:v>62</c:v>
                </c:pt>
                <c:pt idx="212">
                  <c:v>62.17</c:v>
                </c:pt>
                <c:pt idx="213">
                  <c:v>62.34</c:v>
                </c:pt>
                <c:pt idx="214">
                  <c:v>62.5</c:v>
                </c:pt>
                <c:pt idx="215">
                  <c:v>62.66</c:v>
                </c:pt>
                <c:pt idx="216">
                  <c:v>62.83</c:v>
                </c:pt>
                <c:pt idx="217">
                  <c:v>62.99</c:v>
                </c:pt>
                <c:pt idx="218">
                  <c:v>63.16</c:v>
                </c:pt>
                <c:pt idx="219">
                  <c:v>63.33</c:v>
                </c:pt>
                <c:pt idx="220">
                  <c:v>63.49</c:v>
                </c:pt>
                <c:pt idx="221">
                  <c:v>63.66</c:v>
                </c:pt>
                <c:pt idx="222">
                  <c:v>63.83</c:v>
                </c:pt>
                <c:pt idx="223">
                  <c:v>63.99</c:v>
                </c:pt>
                <c:pt idx="224">
                  <c:v>64.16</c:v>
                </c:pt>
                <c:pt idx="225">
                  <c:v>64.33</c:v>
                </c:pt>
                <c:pt idx="226">
                  <c:v>64.489999999999995</c:v>
                </c:pt>
                <c:pt idx="227">
                  <c:v>64.66</c:v>
                </c:pt>
                <c:pt idx="228">
                  <c:v>64.83</c:v>
                </c:pt>
                <c:pt idx="229">
                  <c:v>64.989999999999995</c:v>
                </c:pt>
                <c:pt idx="230">
                  <c:v>65.16</c:v>
                </c:pt>
                <c:pt idx="231">
                  <c:v>65.33</c:v>
                </c:pt>
                <c:pt idx="232">
                  <c:v>65.489999999999995</c:v>
                </c:pt>
                <c:pt idx="233">
                  <c:v>65.66</c:v>
                </c:pt>
                <c:pt idx="234">
                  <c:v>65.83</c:v>
                </c:pt>
                <c:pt idx="235">
                  <c:v>65.989999999999995</c:v>
                </c:pt>
                <c:pt idx="236">
                  <c:v>66.16</c:v>
                </c:pt>
                <c:pt idx="237">
                  <c:v>66.33</c:v>
                </c:pt>
                <c:pt idx="238">
                  <c:v>66.489999999999995</c:v>
                </c:pt>
                <c:pt idx="239">
                  <c:v>66.66</c:v>
                </c:pt>
                <c:pt idx="240">
                  <c:v>66.83</c:v>
                </c:pt>
                <c:pt idx="241">
                  <c:v>66.989999999999995</c:v>
                </c:pt>
                <c:pt idx="242">
                  <c:v>67.16</c:v>
                </c:pt>
                <c:pt idx="243">
                  <c:v>67.33</c:v>
                </c:pt>
                <c:pt idx="244">
                  <c:v>67.489999999999995</c:v>
                </c:pt>
                <c:pt idx="245">
                  <c:v>67.66</c:v>
                </c:pt>
                <c:pt idx="246">
                  <c:v>67.83</c:v>
                </c:pt>
                <c:pt idx="247">
                  <c:v>67.989999999999995</c:v>
                </c:pt>
                <c:pt idx="248">
                  <c:v>68.16</c:v>
                </c:pt>
                <c:pt idx="249">
                  <c:v>68.33</c:v>
                </c:pt>
                <c:pt idx="250">
                  <c:v>68.489999999999995</c:v>
                </c:pt>
                <c:pt idx="251">
                  <c:v>68.66</c:v>
                </c:pt>
                <c:pt idx="252">
                  <c:v>68.83</c:v>
                </c:pt>
                <c:pt idx="253">
                  <c:v>68.989999999999995</c:v>
                </c:pt>
                <c:pt idx="254">
                  <c:v>69.16</c:v>
                </c:pt>
                <c:pt idx="255">
                  <c:v>69.33</c:v>
                </c:pt>
                <c:pt idx="256">
                  <c:v>69.489999999999995</c:v>
                </c:pt>
                <c:pt idx="257">
                  <c:v>69.66</c:v>
                </c:pt>
                <c:pt idx="258">
                  <c:v>69.83</c:v>
                </c:pt>
                <c:pt idx="259">
                  <c:v>69.989999999999995</c:v>
                </c:pt>
                <c:pt idx="260">
                  <c:v>70.16</c:v>
                </c:pt>
                <c:pt idx="261">
                  <c:v>70.33</c:v>
                </c:pt>
                <c:pt idx="262">
                  <c:v>70.489999999999995</c:v>
                </c:pt>
                <c:pt idx="263">
                  <c:v>70.66</c:v>
                </c:pt>
                <c:pt idx="264">
                  <c:v>70.83</c:v>
                </c:pt>
                <c:pt idx="265">
                  <c:v>70.989999999999995</c:v>
                </c:pt>
                <c:pt idx="266">
                  <c:v>71.16</c:v>
                </c:pt>
                <c:pt idx="267">
                  <c:v>71.33</c:v>
                </c:pt>
                <c:pt idx="268">
                  <c:v>71.5</c:v>
                </c:pt>
                <c:pt idx="269">
                  <c:v>71.66</c:v>
                </c:pt>
                <c:pt idx="270">
                  <c:v>71.83</c:v>
                </c:pt>
                <c:pt idx="271">
                  <c:v>71.989999999999995</c:v>
                </c:pt>
                <c:pt idx="272">
                  <c:v>72.16</c:v>
                </c:pt>
                <c:pt idx="273">
                  <c:v>72.33</c:v>
                </c:pt>
                <c:pt idx="274">
                  <c:v>72.5</c:v>
                </c:pt>
                <c:pt idx="275">
                  <c:v>72.66</c:v>
                </c:pt>
                <c:pt idx="276">
                  <c:v>72.83</c:v>
                </c:pt>
                <c:pt idx="277">
                  <c:v>72.989999999999995</c:v>
                </c:pt>
                <c:pt idx="278">
                  <c:v>73.16</c:v>
                </c:pt>
                <c:pt idx="279">
                  <c:v>73.33</c:v>
                </c:pt>
                <c:pt idx="280">
                  <c:v>73.489999999999995</c:v>
                </c:pt>
                <c:pt idx="281">
                  <c:v>73.66</c:v>
                </c:pt>
                <c:pt idx="282">
                  <c:v>73.83</c:v>
                </c:pt>
                <c:pt idx="283">
                  <c:v>73.989999999999995</c:v>
                </c:pt>
                <c:pt idx="284">
                  <c:v>74.16</c:v>
                </c:pt>
                <c:pt idx="285">
                  <c:v>74.33</c:v>
                </c:pt>
                <c:pt idx="286">
                  <c:v>74.489999999999995</c:v>
                </c:pt>
                <c:pt idx="287">
                  <c:v>74.66</c:v>
                </c:pt>
                <c:pt idx="288">
                  <c:v>74.83</c:v>
                </c:pt>
                <c:pt idx="289">
                  <c:v>74.989999999999995</c:v>
                </c:pt>
                <c:pt idx="290">
                  <c:v>75.16</c:v>
                </c:pt>
                <c:pt idx="291">
                  <c:v>75.319999999999993</c:v>
                </c:pt>
                <c:pt idx="292">
                  <c:v>75.48</c:v>
                </c:pt>
                <c:pt idx="293">
                  <c:v>75.650000000000006</c:v>
                </c:pt>
                <c:pt idx="294">
                  <c:v>75.819999999999993</c:v>
                </c:pt>
                <c:pt idx="295">
                  <c:v>75.98</c:v>
                </c:pt>
                <c:pt idx="296">
                  <c:v>76.150000000000006</c:v>
                </c:pt>
                <c:pt idx="297">
                  <c:v>76.319999999999993</c:v>
                </c:pt>
                <c:pt idx="298">
                  <c:v>76.48</c:v>
                </c:pt>
                <c:pt idx="299">
                  <c:v>76.650000000000006</c:v>
                </c:pt>
                <c:pt idx="300">
                  <c:v>76.819999999999993</c:v>
                </c:pt>
                <c:pt idx="301">
                  <c:v>76.98</c:v>
                </c:pt>
                <c:pt idx="302">
                  <c:v>77.150000000000006</c:v>
                </c:pt>
                <c:pt idx="303">
                  <c:v>77.319999999999993</c:v>
                </c:pt>
                <c:pt idx="304">
                  <c:v>77.48</c:v>
                </c:pt>
                <c:pt idx="305">
                  <c:v>77.650000000000006</c:v>
                </c:pt>
                <c:pt idx="306">
                  <c:v>77.819999999999993</c:v>
                </c:pt>
                <c:pt idx="307">
                  <c:v>77.98</c:v>
                </c:pt>
                <c:pt idx="308">
                  <c:v>78.150000000000006</c:v>
                </c:pt>
                <c:pt idx="309">
                  <c:v>78.319999999999993</c:v>
                </c:pt>
                <c:pt idx="310">
                  <c:v>78.48</c:v>
                </c:pt>
                <c:pt idx="311">
                  <c:v>78.650000000000006</c:v>
                </c:pt>
                <c:pt idx="312">
                  <c:v>78.819999999999993</c:v>
                </c:pt>
                <c:pt idx="313">
                  <c:v>78.98</c:v>
                </c:pt>
                <c:pt idx="314">
                  <c:v>79.150000000000006</c:v>
                </c:pt>
                <c:pt idx="315">
                  <c:v>79.319999999999993</c:v>
                </c:pt>
                <c:pt idx="316">
                  <c:v>79.48</c:v>
                </c:pt>
                <c:pt idx="317">
                  <c:v>79.650000000000006</c:v>
                </c:pt>
                <c:pt idx="318">
                  <c:v>79.819999999999993</c:v>
                </c:pt>
                <c:pt idx="319">
                  <c:v>79.989999999999995</c:v>
                </c:pt>
                <c:pt idx="320">
                  <c:v>80.150000000000006</c:v>
                </c:pt>
                <c:pt idx="321">
                  <c:v>80.319999999999993</c:v>
                </c:pt>
                <c:pt idx="322">
                  <c:v>80.48</c:v>
                </c:pt>
                <c:pt idx="323">
                  <c:v>80.650000000000006</c:v>
                </c:pt>
                <c:pt idx="324">
                  <c:v>80.819999999999993</c:v>
                </c:pt>
                <c:pt idx="325">
                  <c:v>80.98</c:v>
                </c:pt>
                <c:pt idx="326">
                  <c:v>81.150000000000006</c:v>
                </c:pt>
                <c:pt idx="327">
                  <c:v>81.319999999999993</c:v>
                </c:pt>
                <c:pt idx="328">
                  <c:v>81.48</c:v>
                </c:pt>
                <c:pt idx="329">
                  <c:v>81.650000000000006</c:v>
                </c:pt>
                <c:pt idx="330">
                  <c:v>81.819999999999993</c:v>
                </c:pt>
                <c:pt idx="331">
                  <c:v>81.98</c:v>
                </c:pt>
                <c:pt idx="332">
                  <c:v>82.15</c:v>
                </c:pt>
                <c:pt idx="333">
                  <c:v>82.32</c:v>
                </c:pt>
                <c:pt idx="334">
                  <c:v>82.48</c:v>
                </c:pt>
                <c:pt idx="335">
                  <c:v>82.65</c:v>
                </c:pt>
                <c:pt idx="336">
                  <c:v>82.82</c:v>
                </c:pt>
                <c:pt idx="337">
                  <c:v>82.98</c:v>
                </c:pt>
                <c:pt idx="338">
                  <c:v>83.14</c:v>
                </c:pt>
                <c:pt idx="339">
                  <c:v>83.31</c:v>
                </c:pt>
                <c:pt idx="340">
                  <c:v>83.47</c:v>
                </c:pt>
                <c:pt idx="341">
                  <c:v>83.64</c:v>
                </c:pt>
                <c:pt idx="342">
                  <c:v>83.81</c:v>
                </c:pt>
                <c:pt idx="343">
                  <c:v>83.97</c:v>
                </c:pt>
                <c:pt idx="344">
                  <c:v>84.14</c:v>
                </c:pt>
                <c:pt idx="345">
                  <c:v>84.31</c:v>
                </c:pt>
                <c:pt idx="346">
                  <c:v>84.47</c:v>
                </c:pt>
                <c:pt idx="347">
                  <c:v>84.64</c:v>
                </c:pt>
                <c:pt idx="348">
                  <c:v>84.81</c:v>
                </c:pt>
                <c:pt idx="349">
                  <c:v>84.97</c:v>
                </c:pt>
                <c:pt idx="350">
                  <c:v>85.14</c:v>
                </c:pt>
                <c:pt idx="351">
                  <c:v>85.31</c:v>
                </c:pt>
                <c:pt idx="352">
                  <c:v>85.47</c:v>
                </c:pt>
                <c:pt idx="353">
                  <c:v>85.64</c:v>
                </c:pt>
                <c:pt idx="354">
                  <c:v>85.81</c:v>
                </c:pt>
                <c:pt idx="355">
                  <c:v>85.97</c:v>
                </c:pt>
                <c:pt idx="356">
                  <c:v>86.14</c:v>
                </c:pt>
                <c:pt idx="357">
                  <c:v>86.31</c:v>
                </c:pt>
                <c:pt idx="358">
                  <c:v>86.48</c:v>
                </c:pt>
                <c:pt idx="359">
                  <c:v>86.64</c:v>
                </c:pt>
                <c:pt idx="360">
                  <c:v>86.81</c:v>
                </c:pt>
                <c:pt idx="361">
                  <c:v>86.98</c:v>
                </c:pt>
                <c:pt idx="362">
                  <c:v>87.14</c:v>
                </c:pt>
                <c:pt idx="363">
                  <c:v>87.31</c:v>
                </c:pt>
                <c:pt idx="364">
                  <c:v>87.48</c:v>
                </c:pt>
                <c:pt idx="365">
                  <c:v>87.64</c:v>
                </c:pt>
                <c:pt idx="366">
                  <c:v>87.81</c:v>
                </c:pt>
                <c:pt idx="367">
                  <c:v>87.97</c:v>
                </c:pt>
                <c:pt idx="368">
                  <c:v>88.14</c:v>
                </c:pt>
                <c:pt idx="369">
                  <c:v>88.31</c:v>
                </c:pt>
                <c:pt idx="370">
                  <c:v>88.48</c:v>
                </c:pt>
                <c:pt idx="371">
                  <c:v>88.64</c:v>
                </c:pt>
                <c:pt idx="372">
                  <c:v>88.81</c:v>
                </c:pt>
                <c:pt idx="373">
                  <c:v>88.96</c:v>
                </c:pt>
                <c:pt idx="374">
                  <c:v>89.13</c:v>
                </c:pt>
                <c:pt idx="375">
                  <c:v>89.3</c:v>
                </c:pt>
                <c:pt idx="376">
                  <c:v>89.46</c:v>
                </c:pt>
                <c:pt idx="377">
                  <c:v>89.63</c:v>
                </c:pt>
                <c:pt idx="378">
                  <c:v>89.8</c:v>
                </c:pt>
                <c:pt idx="379">
                  <c:v>89.96</c:v>
                </c:pt>
                <c:pt idx="380">
                  <c:v>90.13</c:v>
                </c:pt>
                <c:pt idx="381">
                  <c:v>90.3</c:v>
                </c:pt>
                <c:pt idx="382">
                  <c:v>90.46</c:v>
                </c:pt>
                <c:pt idx="383">
                  <c:v>90.63</c:v>
                </c:pt>
                <c:pt idx="384">
                  <c:v>90.8</c:v>
                </c:pt>
                <c:pt idx="385">
                  <c:v>90.96</c:v>
                </c:pt>
                <c:pt idx="386">
                  <c:v>91.13</c:v>
                </c:pt>
                <c:pt idx="387">
                  <c:v>91.3</c:v>
                </c:pt>
                <c:pt idx="388">
                  <c:v>91.46</c:v>
                </c:pt>
                <c:pt idx="389">
                  <c:v>91.63</c:v>
                </c:pt>
                <c:pt idx="390">
                  <c:v>91.8</c:v>
                </c:pt>
                <c:pt idx="391">
                  <c:v>91.96</c:v>
                </c:pt>
                <c:pt idx="392">
                  <c:v>92.13</c:v>
                </c:pt>
                <c:pt idx="393">
                  <c:v>92.3</c:v>
                </c:pt>
                <c:pt idx="394">
                  <c:v>92.47</c:v>
                </c:pt>
                <c:pt idx="395">
                  <c:v>92.63</c:v>
                </c:pt>
                <c:pt idx="396">
                  <c:v>92.8</c:v>
                </c:pt>
                <c:pt idx="397">
                  <c:v>92.97</c:v>
                </c:pt>
                <c:pt idx="398">
                  <c:v>93.13</c:v>
                </c:pt>
                <c:pt idx="399">
                  <c:v>93.3</c:v>
                </c:pt>
                <c:pt idx="400">
                  <c:v>93.46</c:v>
                </c:pt>
                <c:pt idx="401">
                  <c:v>93.63</c:v>
                </c:pt>
                <c:pt idx="402">
                  <c:v>93.8</c:v>
                </c:pt>
                <c:pt idx="403">
                  <c:v>93.96</c:v>
                </c:pt>
                <c:pt idx="404">
                  <c:v>94.12</c:v>
                </c:pt>
                <c:pt idx="405">
                  <c:v>94.29</c:v>
                </c:pt>
                <c:pt idx="406">
                  <c:v>94.45</c:v>
                </c:pt>
                <c:pt idx="407">
                  <c:v>94.62</c:v>
                </c:pt>
                <c:pt idx="408">
                  <c:v>94.79</c:v>
                </c:pt>
                <c:pt idx="409">
                  <c:v>94.95</c:v>
                </c:pt>
                <c:pt idx="410">
                  <c:v>95.12</c:v>
                </c:pt>
                <c:pt idx="411">
                  <c:v>95.29</c:v>
                </c:pt>
                <c:pt idx="412">
                  <c:v>95.45</c:v>
                </c:pt>
                <c:pt idx="413">
                  <c:v>95.62</c:v>
                </c:pt>
                <c:pt idx="414">
                  <c:v>95.79</c:v>
                </c:pt>
                <c:pt idx="415">
                  <c:v>95.96</c:v>
                </c:pt>
                <c:pt idx="416">
                  <c:v>96.12</c:v>
                </c:pt>
                <c:pt idx="417">
                  <c:v>96.29</c:v>
                </c:pt>
                <c:pt idx="418">
                  <c:v>96.46</c:v>
                </c:pt>
                <c:pt idx="419">
                  <c:v>96.62</c:v>
                </c:pt>
                <c:pt idx="420">
                  <c:v>96.79</c:v>
                </c:pt>
                <c:pt idx="421">
                  <c:v>96.95</c:v>
                </c:pt>
                <c:pt idx="422">
                  <c:v>97.12</c:v>
                </c:pt>
                <c:pt idx="423">
                  <c:v>97.29</c:v>
                </c:pt>
                <c:pt idx="424">
                  <c:v>97.45</c:v>
                </c:pt>
                <c:pt idx="425">
                  <c:v>97.62</c:v>
                </c:pt>
                <c:pt idx="426">
                  <c:v>97.79</c:v>
                </c:pt>
                <c:pt idx="427">
                  <c:v>97.95</c:v>
                </c:pt>
                <c:pt idx="428">
                  <c:v>98.12</c:v>
                </c:pt>
                <c:pt idx="429">
                  <c:v>98.29</c:v>
                </c:pt>
                <c:pt idx="430">
                  <c:v>98.45</c:v>
                </c:pt>
                <c:pt idx="431">
                  <c:v>98.62</c:v>
                </c:pt>
                <c:pt idx="432">
                  <c:v>98.79</c:v>
                </c:pt>
                <c:pt idx="433">
                  <c:v>98.94</c:v>
                </c:pt>
                <c:pt idx="434">
                  <c:v>99.11</c:v>
                </c:pt>
                <c:pt idx="435">
                  <c:v>99.28</c:v>
                </c:pt>
                <c:pt idx="436">
                  <c:v>99.44</c:v>
                </c:pt>
                <c:pt idx="437">
                  <c:v>99.61</c:v>
                </c:pt>
                <c:pt idx="438">
                  <c:v>99.78</c:v>
                </c:pt>
                <c:pt idx="439">
                  <c:v>99.94</c:v>
                </c:pt>
                <c:pt idx="440">
                  <c:v>100.11</c:v>
                </c:pt>
                <c:pt idx="441">
                  <c:v>100.28</c:v>
                </c:pt>
                <c:pt idx="442">
                  <c:v>100.45</c:v>
                </c:pt>
                <c:pt idx="443">
                  <c:v>100.61</c:v>
                </c:pt>
                <c:pt idx="444">
                  <c:v>100.78</c:v>
                </c:pt>
                <c:pt idx="445">
                  <c:v>100.94</c:v>
                </c:pt>
                <c:pt idx="446">
                  <c:v>101.11</c:v>
                </c:pt>
                <c:pt idx="447">
                  <c:v>101.28</c:v>
                </c:pt>
                <c:pt idx="448">
                  <c:v>101.45</c:v>
                </c:pt>
                <c:pt idx="449">
                  <c:v>101.61</c:v>
                </c:pt>
                <c:pt idx="450">
                  <c:v>101.78</c:v>
                </c:pt>
                <c:pt idx="451">
                  <c:v>101.95</c:v>
                </c:pt>
                <c:pt idx="452">
                  <c:v>102.11</c:v>
                </c:pt>
                <c:pt idx="453">
                  <c:v>102.28</c:v>
                </c:pt>
                <c:pt idx="454">
                  <c:v>102.45</c:v>
                </c:pt>
                <c:pt idx="455">
                  <c:v>102.61</c:v>
                </c:pt>
                <c:pt idx="456">
                  <c:v>102.78</c:v>
                </c:pt>
                <c:pt idx="457">
                  <c:v>102.94</c:v>
                </c:pt>
                <c:pt idx="458">
                  <c:v>103.1</c:v>
                </c:pt>
                <c:pt idx="459">
                  <c:v>103.27</c:v>
                </c:pt>
                <c:pt idx="460">
                  <c:v>103.44</c:v>
                </c:pt>
                <c:pt idx="461">
                  <c:v>103.6</c:v>
                </c:pt>
                <c:pt idx="462">
                  <c:v>103.77</c:v>
                </c:pt>
                <c:pt idx="463">
                  <c:v>103.94</c:v>
                </c:pt>
                <c:pt idx="464">
                  <c:v>104.1</c:v>
                </c:pt>
                <c:pt idx="465">
                  <c:v>104.27</c:v>
                </c:pt>
                <c:pt idx="466">
                  <c:v>104.44</c:v>
                </c:pt>
                <c:pt idx="467">
                  <c:v>104.6</c:v>
                </c:pt>
                <c:pt idx="468">
                  <c:v>104.77</c:v>
                </c:pt>
                <c:pt idx="469">
                  <c:v>104.94</c:v>
                </c:pt>
                <c:pt idx="470">
                  <c:v>105.1</c:v>
                </c:pt>
                <c:pt idx="471">
                  <c:v>105.27</c:v>
                </c:pt>
                <c:pt idx="472">
                  <c:v>105.44</c:v>
                </c:pt>
                <c:pt idx="473">
                  <c:v>105.6</c:v>
                </c:pt>
                <c:pt idx="474">
                  <c:v>105.77</c:v>
                </c:pt>
                <c:pt idx="475">
                  <c:v>105.93</c:v>
                </c:pt>
                <c:pt idx="476">
                  <c:v>106.1</c:v>
                </c:pt>
                <c:pt idx="477">
                  <c:v>106.27</c:v>
                </c:pt>
                <c:pt idx="478">
                  <c:v>106.43</c:v>
                </c:pt>
                <c:pt idx="479">
                  <c:v>106.59</c:v>
                </c:pt>
                <c:pt idx="480">
                  <c:v>106.76</c:v>
                </c:pt>
                <c:pt idx="481">
                  <c:v>106.93</c:v>
                </c:pt>
                <c:pt idx="482">
                  <c:v>107.09</c:v>
                </c:pt>
                <c:pt idx="483">
                  <c:v>107.26</c:v>
                </c:pt>
                <c:pt idx="484">
                  <c:v>107.42</c:v>
                </c:pt>
                <c:pt idx="485">
                  <c:v>107.59</c:v>
                </c:pt>
                <c:pt idx="486">
                  <c:v>107.76</c:v>
                </c:pt>
                <c:pt idx="487">
                  <c:v>107.92</c:v>
                </c:pt>
                <c:pt idx="488">
                  <c:v>108.09</c:v>
                </c:pt>
                <c:pt idx="489">
                  <c:v>108.26</c:v>
                </c:pt>
                <c:pt idx="490">
                  <c:v>108.43</c:v>
                </c:pt>
                <c:pt idx="491">
                  <c:v>108.59</c:v>
                </c:pt>
                <c:pt idx="492">
                  <c:v>108.76</c:v>
                </c:pt>
                <c:pt idx="493">
                  <c:v>108.92</c:v>
                </c:pt>
                <c:pt idx="494">
                  <c:v>109.09</c:v>
                </c:pt>
                <c:pt idx="495">
                  <c:v>109.26</c:v>
                </c:pt>
                <c:pt idx="496">
                  <c:v>109.43</c:v>
                </c:pt>
                <c:pt idx="497">
                  <c:v>109.59</c:v>
                </c:pt>
                <c:pt idx="498">
                  <c:v>109.75</c:v>
                </c:pt>
                <c:pt idx="499">
                  <c:v>109.92</c:v>
                </c:pt>
                <c:pt idx="500">
                  <c:v>110.08</c:v>
                </c:pt>
                <c:pt idx="501">
                  <c:v>110.25</c:v>
                </c:pt>
                <c:pt idx="502">
                  <c:v>110.42</c:v>
                </c:pt>
                <c:pt idx="503">
                  <c:v>110.58</c:v>
                </c:pt>
                <c:pt idx="504">
                  <c:v>110.75</c:v>
                </c:pt>
                <c:pt idx="505">
                  <c:v>110.91</c:v>
                </c:pt>
                <c:pt idx="506">
                  <c:v>111.08</c:v>
                </c:pt>
                <c:pt idx="507">
                  <c:v>111.25</c:v>
                </c:pt>
                <c:pt idx="508">
                  <c:v>111.42</c:v>
                </c:pt>
                <c:pt idx="509">
                  <c:v>111.58</c:v>
                </c:pt>
                <c:pt idx="510">
                  <c:v>111.75</c:v>
                </c:pt>
                <c:pt idx="511">
                  <c:v>111.92</c:v>
                </c:pt>
                <c:pt idx="512">
                  <c:v>112.08</c:v>
                </c:pt>
                <c:pt idx="513">
                  <c:v>112.25</c:v>
                </c:pt>
                <c:pt idx="514">
                  <c:v>112.41</c:v>
                </c:pt>
                <c:pt idx="515">
                  <c:v>112.57</c:v>
                </c:pt>
                <c:pt idx="516">
                  <c:v>112.74</c:v>
                </c:pt>
                <c:pt idx="517">
                  <c:v>112.9</c:v>
                </c:pt>
                <c:pt idx="518">
                  <c:v>113.07</c:v>
                </c:pt>
                <c:pt idx="519">
                  <c:v>113.24</c:v>
                </c:pt>
                <c:pt idx="520">
                  <c:v>113.4</c:v>
                </c:pt>
                <c:pt idx="521">
                  <c:v>113.57</c:v>
                </c:pt>
                <c:pt idx="522">
                  <c:v>113.74</c:v>
                </c:pt>
                <c:pt idx="523">
                  <c:v>113.91</c:v>
                </c:pt>
                <c:pt idx="524">
                  <c:v>114.07</c:v>
                </c:pt>
                <c:pt idx="525">
                  <c:v>114.24</c:v>
                </c:pt>
                <c:pt idx="526">
                  <c:v>114.41</c:v>
                </c:pt>
                <c:pt idx="527">
                  <c:v>114.57</c:v>
                </c:pt>
                <c:pt idx="528">
                  <c:v>114.74</c:v>
                </c:pt>
                <c:pt idx="529">
                  <c:v>114.9</c:v>
                </c:pt>
                <c:pt idx="530">
                  <c:v>115.06</c:v>
                </c:pt>
                <c:pt idx="531">
                  <c:v>115.23</c:v>
                </c:pt>
                <c:pt idx="532">
                  <c:v>115.4</c:v>
                </c:pt>
                <c:pt idx="533">
                  <c:v>115.56</c:v>
                </c:pt>
                <c:pt idx="534">
                  <c:v>115.73</c:v>
                </c:pt>
                <c:pt idx="535">
                  <c:v>115.9</c:v>
                </c:pt>
                <c:pt idx="536">
                  <c:v>116.06</c:v>
                </c:pt>
                <c:pt idx="537">
                  <c:v>116.23</c:v>
                </c:pt>
                <c:pt idx="538">
                  <c:v>116.4</c:v>
                </c:pt>
                <c:pt idx="539">
                  <c:v>116.56</c:v>
                </c:pt>
                <c:pt idx="540">
                  <c:v>116.73</c:v>
                </c:pt>
                <c:pt idx="541">
                  <c:v>116.9</c:v>
                </c:pt>
                <c:pt idx="542">
                  <c:v>117.06</c:v>
                </c:pt>
                <c:pt idx="543">
                  <c:v>117.23</c:v>
                </c:pt>
                <c:pt idx="544">
                  <c:v>117.39</c:v>
                </c:pt>
                <c:pt idx="545">
                  <c:v>117.55</c:v>
                </c:pt>
                <c:pt idx="546">
                  <c:v>117.72</c:v>
                </c:pt>
                <c:pt idx="547">
                  <c:v>117.88</c:v>
                </c:pt>
                <c:pt idx="548">
                  <c:v>118.05</c:v>
                </c:pt>
                <c:pt idx="549">
                  <c:v>118.22</c:v>
                </c:pt>
                <c:pt idx="550">
                  <c:v>118.39</c:v>
                </c:pt>
                <c:pt idx="551">
                  <c:v>118.55</c:v>
                </c:pt>
                <c:pt idx="552">
                  <c:v>118.72</c:v>
                </c:pt>
                <c:pt idx="553">
                  <c:v>118.89</c:v>
                </c:pt>
                <c:pt idx="554">
                  <c:v>119.05</c:v>
                </c:pt>
                <c:pt idx="555">
                  <c:v>119.22</c:v>
                </c:pt>
                <c:pt idx="556">
                  <c:v>119.39</c:v>
                </c:pt>
                <c:pt idx="557">
                  <c:v>119.55</c:v>
                </c:pt>
                <c:pt idx="558">
                  <c:v>119.72</c:v>
                </c:pt>
                <c:pt idx="559">
                  <c:v>119.88</c:v>
                </c:pt>
                <c:pt idx="560">
                  <c:v>120.04</c:v>
                </c:pt>
                <c:pt idx="561">
                  <c:v>120.21</c:v>
                </c:pt>
                <c:pt idx="562">
                  <c:v>120.38</c:v>
                </c:pt>
                <c:pt idx="563">
                  <c:v>120.54</c:v>
                </c:pt>
                <c:pt idx="564">
                  <c:v>120.71</c:v>
                </c:pt>
                <c:pt idx="565">
                  <c:v>120.88</c:v>
                </c:pt>
                <c:pt idx="566">
                  <c:v>121.04</c:v>
                </c:pt>
                <c:pt idx="567">
                  <c:v>121.21</c:v>
                </c:pt>
                <c:pt idx="568">
                  <c:v>121.38</c:v>
                </c:pt>
                <c:pt idx="569">
                  <c:v>121.54</c:v>
                </c:pt>
                <c:pt idx="570">
                  <c:v>121.71</c:v>
                </c:pt>
                <c:pt idx="571">
                  <c:v>121.88</c:v>
                </c:pt>
                <c:pt idx="572">
                  <c:v>122.04</c:v>
                </c:pt>
                <c:pt idx="573">
                  <c:v>122.21</c:v>
                </c:pt>
                <c:pt idx="574">
                  <c:v>122.37</c:v>
                </c:pt>
                <c:pt idx="575">
                  <c:v>122.53</c:v>
                </c:pt>
                <c:pt idx="576">
                  <c:v>122.7</c:v>
                </c:pt>
                <c:pt idx="577">
                  <c:v>122.87</c:v>
                </c:pt>
                <c:pt idx="578">
                  <c:v>123.03</c:v>
                </c:pt>
                <c:pt idx="579">
                  <c:v>123.2</c:v>
                </c:pt>
                <c:pt idx="580">
                  <c:v>123.36</c:v>
                </c:pt>
                <c:pt idx="581">
                  <c:v>123.53</c:v>
                </c:pt>
                <c:pt idx="582">
                  <c:v>123.7</c:v>
                </c:pt>
                <c:pt idx="583">
                  <c:v>123.87</c:v>
                </c:pt>
                <c:pt idx="584">
                  <c:v>124.03</c:v>
                </c:pt>
                <c:pt idx="585">
                  <c:v>124.2</c:v>
                </c:pt>
                <c:pt idx="586">
                  <c:v>124.37</c:v>
                </c:pt>
                <c:pt idx="587">
                  <c:v>124.53</c:v>
                </c:pt>
                <c:pt idx="588">
                  <c:v>124.69</c:v>
                </c:pt>
                <c:pt idx="589">
                  <c:v>124.86</c:v>
                </c:pt>
                <c:pt idx="590">
                  <c:v>125.02</c:v>
                </c:pt>
                <c:pt idx="591">
                  <c:v>125.19</c:v>
                </c:pt>
                <c:pt idx="592">
                  <c:v>125.35</c:v>
                </c:pt>
                <c:pt idx="593">
                  <c:v>125.52</c:v>
                </c:pt>
                <c:pt idx="594">
                  <c:v>125.69</c:v>
                </c:pt>
                <c:pt idx="595">
                  <c:v>125.86</c:v>
                </c:pt>
                <c:pt idx="596">
                  <c:v>126.02</c:v>
                </c:pt>
                <c:pt idx="597">
                  <c:v>126.19</c:v>
                </c:pt>
                <c:pt idx="598">
                  <c:v>126.36</c:v>
                </c:pt>
                <c:pt idx="599">
                  <c:v>126.52</c:v>
                </c:pt>
                <c:pt idx="600">
                  <c:v>126.69</c:v>
                </c:pt>
                <c:pt idx="601">
                  <c:v>126.86</c:v>
                </c:pt>
                <c:pt idx="602">
                  <c:v>127.02</c:v>
                </c:pt>
                <c:pt idx="603">
                  <c:v>127.18</c:v>
                </c:pt>
                <c:pt idx="604">
                  <c:v>127.35</c:v>
                </c:pt>
                <c:pt idx="605">
                  <c:v>127.51</c:v>
                </c:pt>
                <c:pt idx="606">
                  <c:v>127.68</c:v>
                </c:pt>
                <c:pt idx="607">
                  <c:v>127.85</c:v>
                </c:pt>
                <c:pt idx="608">
                  <c:v>128.01</c:v>
                </c:pt>
                <c:pt idx="609">
                  <c:v>128.18</c:v>
                </c:pt>
                <c:pt idx="610">
                  <c:v>128.35</c:v>
                </c:pt>
                <c:pt idx="611">
                  <c:v>128.51</c:v>
                </c:pt>
                <c:pt idx="612">
                  <c:v>128.68</c:v>
                </c:pt>
                <c:pt idx="613">
                  <c:v>128.85</c:v>
                </c:pt>
                <c:pt idx="614">
                  <c:v>129.01</c:v>
                </c:pt>
                <c:pt idx="615">
                  <c:v>129.18</c:v>
                </c:pt>
                <c:pt idx="616">
                  <c:v>129.34</c:v>
                </c:pt>
                <c:pt idx="617">
                  <c:v>129.51</c:v>
                </c:pt>
                <c:pt idx="618">
                  <c:v>129.68</c:v>
                </c:pt>
                <c:pt idx="619">
                  <c:v>129.85</c:v>
                </c:pt>
                <c:pt idx="620">
                  <c:v>130.01</c:v>
                </c:pt>
                <c:pt idx="621">
                  <c:v>130.18</c:v>
                </c:pt>
                <c:pt idx="622">
                  <c:v>130.34</c:v>
                </c:pt>
                <c:pt idx="623">
                  <c:v>130.5</c:v>
                </c:pt>
                <c:pt idx="624">
                  <c:v>130.66999999999999</c:v>
                </c:pt>
                <c:pt idx="625">
                  <c:v>130.84</c:v>
                </c:pt>
                <c:pt idx="626">
                  <c:v>131.01</c:v>
                </c:pt>
                <c:pt idx="627">
                  <c:v>131.16999999999999</c:v>
                </c:pt>
                <c:pt idx="628">
                  <c:v>131.34</c:v>
                </c:pt>
                <c:pt idx="629">
                  <c:v>131.5</c:v>
                </c:pt>
                <c:pt idx="630">
                  <c:v>131.66999999999999</c:v>
                </c:pt>
                <c:pt idx="631">
                  <c:v>131.84</c:v>
                </c:pt>
                <c:pt idx="632">
                  <c:v>132</c:v>
                </c:pt>
                <c:pt idx="633">
                  <c:v>132.16999999999999</c:v>
                </c:pt>
                <c:pt idx="634">
                  <c:v>132.34</c:v>
                </c:pt>
                <c:pt idx="635">
                  <c:v>132.5</c:v>
                </c:pt>
                <c:pt idx="636">
                  <c:v>132.66999999999999</c:v>
                </c:pt>
                <c:pt idx="637">
                  <c:v>132.84</c:v>
                </c:pt>
                <c:pt idx="638">
                  <c:v>133</c:v>
                </c:pt>
                <c:pt idx="639">
                  <c:v>133.16999999999999</c:v>
                </c:pt>
                <c:pt idx="640">
                  <c:v>133.33000000000001</c:v>
                </c:pt>
                <c:pt idx="641">
                  <c:v>133.5</c:v>
                </c:pt>
                <c:pt idx="642">
                  <c:v>133.66999999999999</c:v>
                </c:pt>
                <c:pt idx="643">
                  <c:v>133.84</c:v>
                </c:pt>
                <c:pt idx="644">
                  <c:v>134</c:v>
                </c:pt>
                <c:pt idx="645">
                  <c:v>134.16999999999999</c:v>
                </c:pt>
                <c:pt idx="646">
                  <c:v>134.34</c:v>
                </c:pt>
                <c:pt idx="647">
                  <c:v>134.5</c:v>
                </c:pt>
                <c:pt idx="648">
                  <c:v>134.66999999999999</c:v>
                </c:pt>
                <c:pt idx="649">
                  <c:v>134.84</c:v>
                </c:pt>
                <c:pt idx="650">
                  <c:v>135</c:v>
                </c:pt>
                <c:pt idx="651">
                  <c:v>135.16999999999999</c:v>
                </c:pt>
                <c:pt idx="652">
                  <c:v>135.34</c:v>
                </c:pt>
                <c:pt idx="653">
                  <c:v>135.5</c:v>
                </c:pt>
                <c:pt idx="654">
                  <c:v>135.68</c:v>
                </c:pt>
                <c:pt idx="655">
                  <c:v>135.85</c:v>
                </c:pt>
                <c:pt idx="656">
                  <c:v>136.01</c:v>
                </c:pt>
                <c:pt idx="657">
                  <c:v>136.18</c:v>
                </c:pt>
                <c:pt idx="658">
                  <c:v>136.35</c:v>
                </c:pt>
                <c:pt idx="659">
                  <c:v>136.51</c:v>
                </c:pt>
                <c:pt idx="660">
                  <c:v>136.68</c:v>
                </c:pt>
                <c:pt idx="661">
                  <c:v>136.85</c:v>
                </c:pt>
                <c:pt idx="662">
                  <c:v>137.01</c:v>
                </c:pt>
                <c:pt idx="663">
                  <c:v>137.18</c:v>
                </c:pt>
                <c:pt idx="664">
                  <c:v>137.34</c:v>
                </c:pt>
                <c:pt idx="665">
                  <c:v>137.51</c:v>
                </c:pt>
                <c:pt idx="666">
                  <c:v>137.68</c:v>
                </c:pt>
                <c:pt idx="667">
                  <c:v>137.85</c:v>
                </c:pt>
                <c:pt idx="668">
                  <c:v>138.01</c:v>
                </c:pt>
                <c:pt idx="669">
                  <c:v>138.18</c:v>
                </c:pt>
                <c:pt idx="670">
                  <c:v>138.36000000000001</c:v>
                </c:pt>
                <c:pt idx="671">
                  <c:v>138.52000000000001</c:v>
                </c:pt>
                <c:pt idx="672">
                  <c:v>138.69</c:v>
                </c:pt>
                <c:pt idx="673">
                  <c:v>138.86000000000001</c:v>
                </c:pt>
                <c:pt idx="674">
                  <c:v>139.02000000000001</c:v>
                </c:pt>
                <c:pt idx="675">
                  <c:v>139.19</c:v>
                </c:pt>
                <c:pt idx="676">
                  <c:v>139.36000000000001</c:v>
                </c:pt>
                <c:pt idx="677">
                  <c:v>139.52000000000001</c:v>
                </c:pt>
                <c:pt idx="678">
                  <c:v>139.69</c:v>
                </c:pt>
                <c:pt idx="679">
                  <c:v>139.87</c:v>
                </c:pt>
                <c:pt idx="680">
                  <c:v>140.03</c:v>
                </c:pt>
                <c:pt idx="681">
                  <c:v>140.19999999999999</c:v>
                </c:pt>
                <c:pt idx="682">
                  <c:v>140.37</c:v>
                </c:pt>
                <c:pt idx="683">
                  <c:v>140.53</c:v>
                </c:pt>
                <c:pt idx="684">
                  <c:v>140.69999999999999</c:v>
                </c:pt>
                <c:pt idx="685">
                  <c:v>140.87</c:v>
                </c:pt>
                <c:pt idx="686">
                  <c:v>141.03</c:v>
                </c:pt>
                <c:pt idx="687">
                  <c:v>141.21</c:v>
                </c:pt>
                <c:pt idx="688">
                  <c:v>141.38</c:v>
                </c:pt>
                <c:pt idx="689">
                  <c:v>141.54</c:v>
                </c:pt>
                <c:pt idx="690">
                  <c:v>141.71</c:v>
                </c:pt>
                <c:pt idx="691">
                  <c:v>141.88</c:v>
                </c:pt>
                <c:pt idx="692">
                  <c:v>142.04</c:v>
                </c:pt>
                <c:pt idx="693">
                  <c:v>142.21</c:v>
                </c:pt>
                <c:pt idx="694">
                  <c:v>142.38999999999999</c:v>
                </c:pt>
                <c:pt idx="695">
                  <c:v>142.55000000000001</c:v>
                </c:pt>
                <c:pt idx="696">
                  <c:v>142.72</c:v>
                </c:pt>
                <c:pt idx="697">
                  <c:v>142.88999999999999</c:v>
                </c:pt>
                <c:pt idx="698">
                  <c:v>143.05000000000001</c:v>
                </c:pt>
                <c:pt idx="699">
                  <c:v>143.22</c:v>
                </c:pt>
                <c:pt idx="700">
                  <c:v>143.4</c:v>
                </c:pt>
                <c:pt idx="701">
                  <c:v>143.56</c:v>
                </c:pt>
                <c:pt idx="702">
                  <c:v>143.72999999999999</c:v>
                </c:pt>
                <c:pt idx="703">
                  <c:v>143.9</c:v>
                </c:pt>
                <c:pt idx="704">
                  <c:v>144.06</c:v>
                </c:pt>
                <c:pt idx="705">
                  <c:v>144.22999999999999</c:v>
                </c:pt>
                <c:pt idx="706">
                  <c:v>144.41</c:v>
                </c:pt>
                <c:pt idx="707">
                  <c:v>144.57</c:v>
                </c:pt>
                <c:pt idx="708">
                  <c:v>144.74</c:v>
                </c:pt>
                <c:pt idx="709">
                  <c:v>144.91</c:v>
                </c:pt>
                <c:pt idx="710">
                  <c:v>145.07</c:v>
                </c:pt>
                <c:pt idx="711">
                  <c:v>145.24</c:v>
                </c:pt>
                <c:pt idx="712">
                  <c:v>145.41999999999999</c:v>
                </c:pt>
                <c:pt idx="713">
                  <c:v>145.58000000000001</c:v>
                </c:pt>
                <c:pt idx="714">
                  <c:v>145.75</c:v>
                </c:pt>
                <c:pt idx="715">
                  <c:v>145.91999999999999</c:v>
                </c:pt>
                <c:pt idx="716">
                  <c:v>146.08000000000001</c:v>
                </c:pt>
                <c:pt idx="717">
                  <c:v>146.25</c:v>
                </c:pt>
                <c:pt idx="718">
                  <c:v>146.41999999999999</c:v>
                </c:pt>
                <c:pt idx="719">
                  <c:v>146.59</c:v>
                </c:pt>
                <c:pt idx="720">
                  <c:v>146.76</c:v>
                </c:pt>
                <c:pt idx="721">
                  <c:v>146.93</c:v>
                </c:pt>
                <c:pt idx="722">
                  <c:v>147.09</c:v>
                </c:pt>
                <c:pt idx="723">
                  <c:v>147.26</c:v>
                </c:pt>
                <c:pt idx="724">
                  <c:v>147.44</c:v>
                </c:pt>
                <c:pt idx="725">
                  <c:v>147.6</c:v>
                </c:pt>
                <c:pt idx="726">
                  <c:v>147.77000000000001</c:v>
                </c:pt>
                <c:pt idx="727">
                  <c:v>147.94</c:v>
                </c:pt>
                <c:pt idx="728">
                  <c:v>148.1</c:v>
                </c:pt>
                <c:pt idx="729">
                  <c:v>148.27000000000001</c:v>
                </c:pt>
                <c:pt idx="730">
                  <c:v>148.44999999999999</c:v>
                </c:pt>
                <c:pt idx="731">
                  <c:v>148.61000000000001</c:v>
                </c:pt>
                <c:pt idx="732">
                  <c:v>148.78</c:v>
                </c:pt>
                <c:pt idx="733">
                  <c:v>148.94999999999999</c:v>
                </c:pt>
                <c:pt idx="734">
                  <c:v>149.11000000000001</c:v>
                </c:pt>
                <c:pt idx="735">
                  <c:v>149.29</c:v>
                </c:pt>
                <c:pt idx="736">
                  <c:v>149.46</c:v>
                </c:pt>
                <c:pt idx="737">
                  <c:v>149.62</c:v>
                </c:pt>
                <c:pt idx="738">
                  <c:v>149.79</c:v>
                </c:pt>
                <c:pt idx="739">
                  <c:v>149.96</c:v>
                </c:pt>
                <c:pt idx="740">
                  <c:v>150.12</c:v>
                </c:pt>
                <c:pt idx="741">
                  <c:v>150.30000000000001</c:v>
                </c:pt>
                <c:pt idx="742">
                  <c:v>150.47</c:v>
                </c:pt>
                <c:pt idx="743">
                  <c:v>150.63</c:v>
                </c:pt>
                <c:pt idx="744">
                  <c:v>150.80000000000001</c:v>
                </c:pt>
                <c:pt idx="745">
                  <c:v>150.97</c:v>
                </c:pt>
                <c:pt idx="746">
                  <c:v>151.13</c:v>
                </c:pt>
                <c:pt idx="747">
                  <c:v>151.31</c:v>
                </c:pt>
                <c:pt idx="748">
                  <c:v>151.47999999999999</c:v>
                </c:pt>
                <c:pt idx="749">
                  <c:v>151.63999999999999</c:v>
                </c:pt>
                <c:pt idx="750">
                  <c:v>151.81</c:v>
                </c:pt>
                <c:pt idx="751">
                  <c:v>151.97999999999999</c:v>
                </c:pt>
                <c:pt idx="752">
                  <c:v>152.13999999999999</c:v>
                </c:pt>
                <c:pt idx="753">
                  <c:v>152.32</c:v>
                </c:pt>
                <c:pt idx="754">
                  <c:v>152.49</c:v>
                </c:pt>
                <c:pt idx="755">
                  <c:v>152.65</c:v>
                </c:pt>
                <c:pt idx="756">
                  <c:v>152.82</c:v>
                </c:pt>
                <c:pt idx="757">
                  <c:v>152.99</c:v>
                </c:pt>
                <c:pt idx="758">
                  <c:v>153.15</c:v>
                </c:pt>
                <c:pt idx="759">
                  <c:v>153.32</c:v>
                </c:pt>
                <c:pt idx="760">
                  <c:v>153.5</c:v>
                </c:pt>
                <c:pt idx="761">
                  <c:v>153.66</c:v>
                </c:pt>
                <c:pt idx="762">
                  <c:v>153.83000000000001</c:v>
                </c:pt>
                <c:pt idx="763">
                  <c:v>154</c:v>
                </c:pt>
                <c:pt idx="764">
                  <c:v>154.16</c:v>
                </c:pt>
                <c:pt idx="765">
                  <c:v>154.33000000000001</c:v>
                </c:pt>
                <c:pt idx="766">
                  <c:v>154.49</c:v>
                </c:pt>
                <c:pt idx="767">
                  <c:v>154.66999999999999</c:v>
                </c:pt>
                <c:pt idx="768">
                  <c:v>154.84</c:v>
                </c:pt>
                <c:pt idx="769">
                  <c:v>155.01</c:v>
                </c:pt>
                <c:pt idx="770">
                  <c:v>155.16999999999999</c:v>
                </c:pt>
                <c:pt idx="771">
                  <c:v>155.34</c:v>
                </c:pt>
                <c:pt idx="772">
                  <c:v>155.51</c:v>
                </c:pt>
                <c:pt idx="773">
                  <c:v>155.68</c:v>
                </c:pt>
                <c:pt idx="774">
                  <c:v>155.84</c:v>
                </c:pt>
                <c:pt idx="775">
                  <c:v>156.02000000000001</c:v>
                </c:pt>
                <c:pt idx="776">
                  <c:v>156.18</c:v>
                </c:pt>
                <c:pt idx="777">
                  <c:v>156.35</c:v>
                </c:pt>
                <c:pt idx="778">
                  <c:v>156.52000000000001</c:v>
                </c:pt>
                <c:pt idx="779">
                  <c:v>156.68</c:v>
                </c:pt>
                <c:pt idx="780">
                  <c:v>156.85</c:v>
                </c:pt>
                <c:pt idx="781">
                  <c:v>157.02000000000001</c:v>
                </c:pt>
                <c:pt idx="782">
                  <c:v>157.19</c:v>
                </c:pt>
                <c:pt idx="783">
                  <c:v>157.36000000000001</c:v>
                </c:pt>
                <c:pt idx="784">
                  <c:v>157.52000000000001</c:v>
                </c:pt>
                <c:pt idx="785">
                  <c:v>157.69</c:v>
                </c:pt>
                <c:pt idx="786">
                  <c:v>157.86000000000001</c:v>
                </c:pt>
                <c:pt idx="787">
                  <c:v>158.03</c:v>
                </c:pt>
                <c:pt idx="788">
                  <c:v>158.19</c:v>
                </c:pt>
                <c:pt idx="789">
                  <c:v>158.36000000000001</c:v>
                </c:pt>
                <c:pt idx="790">
                  <c:v>158.53</c:v>
                </c:pt>
                <c:pt idx="791">
                  <c:v>158.69</c:v>
                </c:pt>
                <c:pt idx="792">
                  <c:v>158.86000000000001</c:v>
                </c:pt>
                <c:pt idx="793">
                  <c:v>159.03</c:v>
                </c:pt>
                <c:pt idx="794">
                  <c:v>159.19999999999999</c:v>
                </c:pt>
                <c:pt idx="795">
                  <c:v>159.37</c:v>
                </c:pt>
                <c:pt idx="796">
                  <c:v>159.54</c:v>
                </c:pt>
                <c:pt idx="797">
                  <c:v>159.71</c:v>
                </c:pt>
                <c:pt idx="798">
                  <c:v>159.87</c:v>
                </c:pt>
                <c:pt idx="799">
                  <c:v>160.04</c:v>
                </c:pt>
                <c:pt idx="800">
                  <c:v>160.19999999999999</c:v>
                </c:pt>
                <c:pt idx="801">
                  <c:v>160.37</c:v>
                </c:pt>
                <c:pt idx="802">
                  <c:v>160.54</c:v>
                </c:pt>
                <c:pt idx="803">
                  <c:v>160.69999999999999</c:v>
                </c:pt>
                <c:pt idx="804">
                  <c:v>160.87</c:v>
                </c:pt>
                <c:pt idx="805">
                  <c:v>161.05000000000001</c:v>
                </c:pt>
                <c:pt idx="806">
                  <c:v>161.22</c:v>
                </c:pt>
                <c:pt idx="807">
                  <c:v>161.38</c:v>
                </c:pt>
                <c:pt idx="808">
                  <c:v>161.55000000000001</c:v>
                </c:pt>
                <c:pt idx="809">
                  <c:v>161.71</c:v>
                </c:pt>
                <c:pt idx="810">
                  <c:v>161.88</c:v>
                </c:pt>
                <c:pt idx="811">
                  <c:v>162.05000000000001</c:v>
                </c:pt>
                <c:pt idx="812">
                  <c:v>162.21</c:v>
                </c:pt>
                <c:pt idx="813">
                  <c:v>162.38</c:v>
                </c:pt>
                <c:pt idx="814">
                  <c:v>162.55000000000001</c:v>
                </c:pt>
                <c:pt idx="815">
                  <c:v>162.71</c:v>
                </c:pt>
                <c:pt idx="816">
                  <c:v>162.88</c:v>
                </c:pt>
                <c:pt idx="817">
                  <c:v>163.06</c:v>
                </c:pt>
                <c:pt idx="818">
                  <c:v>163.22999999999999</c:v>
                </c:pt>
                <c:pt idx="819">
                  <c:v>163.38999999999999</c:v>
                </c:pt>
                <c:pt idx="820">
                  <c:v>163.56</c:v>
                </c:pt>
                <c:pt idx="821">
                  <c:v>163.72999999999999</c:v>
                </c:pt>
                <c:pt idx="822">
                  <c:v>163.89</c:v>
                </c:pt>
                <c:pt idx="823">
                  <c:v>164.06</c:v>
                </c:pt>
                <c:pt idx="824">
                  <c:v>164.22</c:v>
                </c:pt>
                <c:pt idx="825">
                  <c:v>164.39</c:v>
                </c:pt>
                <c:pt idx="826">
                  <c:v>164.56</c:v>
                </c:pt>
                <c:pt idx="827">
                  <c:v>164.72</c:v>
                </c:pt>
                <c:pt idx="828">
                  <c:v>164.89</c:v>
                </c:pt>
                <c:pt idx="829">
                  <c:v>165.06</c:v>
                </c:pt>
                <c:pt idx="830">
                  <c:v>165.22</c:v>
                </c:pt>
                <c:pt idx="831">
                  <c:v>165.4</c:v>
                </c:pt>
                <c:pt idx="832">
                  <c:v>165.57</c:v>
                </c:pt>
                <c:pt idx="833">
                  <c:v>165.73</c:v>
                </c:pt>
                <c:pt idx="834">
                  <c:v>165.9</c:v>
                </c:pt>
                <c:pt idx="835">
                  <c:v>166.07</c:v>
                </c:pt>
                <c:pt idx="836">
                  <c:v>166.23</c:v>
                </c:pt>
                <c:pt idx="837">
                  <c:v>166.4</c:v>
                </c:pt>
                <c:pt idx="838">
                  <c:v>166.57</c:v>
                </c:pt>
                <c:pt idx="839">
                  <c:v>166.73</c:v>
                </c:pt>
                <c:pt idx="840">
                  <c:v>166.9</c:v>
                </c:pt>
                <c:pt idx="841">
                  <c:v>167.07</c:v>
                </c:pt>
                <c:pt idx="842">
                  <c:v>167.23</c:v>
                </c:pt>
                <c:pt idx="843">
                  <c:v>167.4</c:v>
                </c:pt>
                <c:pt idx="844">
                  <c:v>167.57</c:v>
                </c:pt>
                <c:pt idx="845">
                  <c:v>167.73</c:v>
                </c:pt>
                <c:pt idx="846">
                  <c:v>167.9</c:v>
                </c:pt>
                <c:pt idx="847">
                  <c:v>168.07</c:v>
                </c:pt>
                <c:pt idx="848">
                  <c:v>168.24</c:v>
                </c:pt>
                <c:pt idx="849">
                  <c:v>168.41</c:v>
                </c:pt>
                <c:pt idx="850">
                  <c:v>168.58</c:v>
                </c:pt>
                <c:pt idx="851">
                  <c:v>168.74</c:v>
                </c:pt>
                <c:pt idx="852">
                  <c:v>168.91</c:v>
                </c:pt>
                <c:pt idx="853">
                  <c:v>169.08</c:v>
                </c:pt>
                <c:pt idx="854">
                  <c:v>169.24</c:v>
                </c:pt>
                <c:pt idx="855">
                  <c:v>169.41</c:v>
                </c:pt>
                <c:pt idx="856">
                  <c:v>169.58</c:v>
                </c:pt>
                <c:pt idx="857">
                  <c:v>169.75</c:v>
                </c:pt>
                <c:pt idx="858">
                  <c:v>169.91</c:v>
                </c:pt>
                <c:pt idx="859">
                  <c:v>170.08</c:v>
                </c:pt>
                <c:pt idx="860">
                  <c:v>170.24</c:v>
                </c:pt>
                <c:pt idx="861">
                  <c:v>170.41</c:v>
                </c:pt>
                <c:pt idx="862">
                  <c:v>170.58</c:v>
                </c:pt>
                <c:pt idx="863">
                  <c:v>170.74</c:v>
                </c:pt>
                <c:pt idx="864">
                  <c:v>170.91</c:v>
                </c:pt>
                <c:pt idx="865">
                  <c:v>171.08</c:v>
                </c:pt>
                <c:pt idx="866">
                  <c:v>171.25</c:v>
                </c:pt>
                <c:pt idx="867">
                  <c:v>171.42</c:v>
                </c:pt>
                <c:pt idx="868">
                  <c:v>171.59</c:v>
                </c:pt>
                <c:pt idx="869">
                  <c:v>171.76</c:v>
                </c:pt>
                <c:pt idx="870">
                  <c:v>171.92</c:v>
                </c:pt>
                <c:pt idx="871">
                  <c:v>172.09</c:v>
                </c:pt>
                <c:pt idx="872">
                  <c:v>172.25</c:v>
                </c:pt>
                <c:pt idx="873">
                  <c:v>172.42</c:v>
                </c:pt>
                <c:pt idx="874">
                  <c:v>172.59</c:v>
                </c:pt>
                <c:pt idx="875">
                  <c:v>172.75</c:v>
                </c:pt>
                <c:pt idx="876">
                  <c:v>172.92</c:v>
                </c:pt>
                <c:pt idx="877">
                  <c:v>173.09</c:v>
                </c:pt>
                <c:pt idx="878">
                  <c:v>173.25</c:v>
                </c:pt>
                <c:pt idx="879">
                  <c:v>173.42</c:v>
                </c:pt>
                <c:pt idx="880">
                  <c:v>173.59</c:v>
                </c:pt>
                <c:pt idx="881">
                  <c:v>173.75</c:v>
                </c:pt>
                <c:pt idx="882">
                  <c:v>173.92</c:v>
                </c:pt>
                <c:pt idx="883">
                  <c:v>174.09</c:v>
                </c:pt>
                <c:pt idx="884">
                  <c:v>174.25</c:v>
                </c:pt>
                <c:pt idx="885">
                  <c:v>174.42</c:v>
                </c:pt>
                <c:pt idx="886">
                  <c:v>174.59</c:v>
                </c:pt>
                <c:pt idx="887">
                  <c:v>174.75</c:v>
                </c:pt>
                <c:pt idx="888">
                  <c:v>174.93</c:v>
                </c:pt>
                <c:pt idx="889">
                  <c:v>175.1</c:v>
                </c:pt>
                <c:pt idx="890">
                  <c:v>175.26</c:v>
                </c:pt>
                <c:pt idx="891">
                  <c:v>175.43</c:v>
                </c:pt>
                <c:pt idx="892">
                  <c:v>175.6</c:v>
                </c:pt>
                <c:pt idx="893">
                  <c:v>175.77</c:v>
                </c:pt>
                <c:pt idx="894">
                  <c:v>175.93</c:v>
                </c:pt>
                <c:pt idx="895">
                  <c:v>176.1</c:v>
                </c:pt>
                <c:pt idx="896">
                  <c:v>176.26</c:v>
                </c:pt>
                <c:pt idx="897">
                  <c:v>176.43</c:v>
                </c:pt>
                <c:pt idx="898">
                  <c:v>176.6</c:v>
                </c:pt>
                <c:pt idx="899">
                  <c:v>176.76</c:v>
                </c:pt>
                <c:pt idx="900">
                  <c:v>176.93</c:v>
                </c:pt>
                <c:pt idx="901">
                  <c:v>177.1</c:v>
                </c:pt>
                <c:pt idx="902">
                  <c:v>177.26</c:v>
                </c:pt>
                <c:pt idx="903">
                  <c:v>177.43</c:v>
                </c:pt>
                <c:pt idx="904">
                  <c:v>177.6</c:v>
                </c:pt>
                <c:pt idx="905">
                  <c:v>177.76</c:v>
                </c:pt>
                <c:pt idx="906">
                  <c:v>177.93</c:v>
                </c:pt>
                <c:pt idx="907">
                  <c:v>178.1</c:v>
                </c:pt>
                <c:pt idx="908">
                  <c:v>178.27</c:v>
                </c:pt>
                <c:pt idx="909">
                  <c:v>178.43</c:v>
                </c:pt>
                <c:pt idx="910">
                  <c:v>178.6</c:v>
                </c:pt>
                <c:pt idx="911">
                  <c:v>178.76</c:v>
                </c:pt>
                <c:pt idx="912">
                  <c:v>178.93</c:v>
                </c:pt>
                <c:pt idx="913">
                  <c:v>179.1</c:v>
                </c:pt>
                <c:pt idx="914">
                  <c:v>179.26</c:v>
                </c:pt>
                <c:pt idx="915">
                  <c:v>179.43</c:v>
                </c:pt>
                <c:pt idx="916">
                  <c:v>179.6</c:v>
                </c:pt>
                <c:pt idx="917">
                  <c:v>179.76</c:v>
                </c:pt>
                <c:pt idx="918">
                  <c:v>179.93</c:v>
                </c:pt>
                <c:pt idx="919">
                  <c:v>180.1</c:v>
                </c:pt>
                <c:pt idx="920">
                  <c:v>180.26</c:v>
                </c:pt>
                <c:pt idx="921">
                  <c:v>180.43</c:v>
                </c:pt>
                <c:pt idx="922">
                  <c:v>180.6</c:v>
                </c:pt>
                <c:pt idx="923">
                  <c:v>180.76</c:v>
                </c:pt>
                <c:pt idx="924">
                  <c:v>180.93</c:v>
                </c:pt>
                <c:pt idx="925">
                  <c:v>181.1</c:v>
                </c:pt>
                <c:pt idx="926">
                  <c:v>181.26</c:v>
                </c:pt>
                <c:pt idx="927">
                  <c:v>181.43</c:v>
                </c:pt>
                <c:pt idx="928">
                  <c:v>181.59</c:v>
                </c:pt>
                <c:pt idx="929">
                  <c:v>181.75</c:v>
                </c:pt>
                <c:pt idx="930">
                  <c:v>181.92</c:v>
                </c:pt>
                <c:pt idx="931">
                  <c:v>182.09</c:v>
                </c:pt>
                <c:pt idx="932">
                  <c:v>182.25</c:v>
                </c:pt>
                <c:pt idx="933">
                  <c:v>182.42</c:v>
                </c:pt>
                <c:pt idx="934">
                  <c:v>182.59</c:v>
                </c:pt>
                <c:pt idx="935">
                  <c:v>182.75</c:v>
                </c:pt>
                <c:pt idx="936">
                  <c:v>182.92</c:v>
                </c:pt>
                <c:pt idx="937">
                  <c:v>183.09</c:v>
                </c:pt>
                <c:pt idx="938">
                  <c:v>183.25</c:v>
                </c:pt>
                <c:pt idx="939">
                  <c:v>183.42</c:v>
                </c:pt>
                <c:pt idx="940">
                  <c:v>183.58</c:v>
                </c:pt>
                <c:pt idx="941">
                  <c:v>183.74</c:v>
                </c:pt>
                <c:pt idx="942">
                  <c:v>183.91</c:v>
                </c:pt>
                <c:pt idx="943">
                  <c:v>184.08</c:v>
                </c:pt>
                <c:pt idx="944">
                  <c:v>184.24</c:v>
                </c:pt>
                <c:pt idx="945">
                  <c:v>184.41</c:v>
                </c:pt>
                <c:pt idx="946">
                  <c:v>184.58</c:v>
                </c:pt>
                <c:pt idx="947">
                  <c:v>184.74</c:v>
                </c:pt>
                <c:pt idx="948">
                  <c:v>184.9</c:v>
                </c:pt>
                <c:pt idx="949">
                  <c:v>185.07</c:v>
                </c:pt>
                <c:pt idx="950">
                  <c:v>185.23</c:v>
                </c:pt>
                <c:pt idx="951">
                  <c:v>185.4</c:v>
                </c:pt>
                <c:pt idx="952">
                  <c:v>185.57</c:v>
                </c:pt>
                <c:pt idx="953">
                  <c:v>185.73</c:v>
                </c:pt>
                <c:pt idx="954">
                  <c:v>185.89</c:v>
                </c:pt>
                <c:pt idx="955">
                  <c:v>186.06</c:v>
                </c:pt>
                <c:pt idx="956">
                  <c:v>186.22</c:v>
                </c:pt>
                <c:pt idx="957">
                  <c:v>186.39</c:v>
                </c:pt>
                <c:pt idx="958">
                  <c:v>186.56</c:v>
                </c:pt>
                <c:pt idx="959">
                  <c:v>186.73</c:v>
                </c:pt>
                <c:pt idx="960">
                  <c:v>186.89</c:v>
                </c:pt>
                <c:pt idx="961">
                  <c:v>187.05</c:v>
                </c:pt>
                <c:pt idx="962">
                  <c:v>187.21</c:v>
                </c:pt>
                <c:pt idx="963">
                  <c:v>187.38</c:v>
                </c:pt>
                <c:pt idx="964">
                  <c:v>187.54</c:v>
                </c:pt>
                <c:pt idx="965">
                  <c:v>187.71</c:v>
                </c:pt>
                <c:pt idx="966">
                  <c:v>187.88</c:v>
                </c:pt>
                <c:pt idx="967">
                  <c:v>188.05</c:v>
                </c:pt>
                <c:pt idx="968">
                  <c:v>188.2</c:v>
                </c:pt>
                <c:pt idx="969">
                  <c:v>188.37</c:v>
                </c:pt>
                <c:pt idx="970">
                  <c:v>188.54</c:v>
                </c:pt>
                <c:pt idx="971">
                  <c:v>188.7</c:v>
                </c:pt>
                <c:pt idx="972">
                  <c:v>188.87</c:v>
                </c:pt>
                <c:pt idx="973">
                  <c:v>189.04</c:v>
                </c:pt>
                <c:pt idx="974">
                  <c:v>189.2</c:v>
                </c:pt>
                <c:pt idx="975">
                  <c:v>189.36</c:v>
                </c:pt>
                <c:pt idx="976">
                  <c:v>189.52</c:v>
                </c:pt>
                <c:pt idx="977">
                  <c:v>189.69</c:v>
                </c:pt>
                <c:pt idx="978">
                  <c:v>189.86</c:v>
                </c:pt>
                <c:pt idx="979">
                  <c:v>190.03</c:v>
                </c:pt>
                <c:pt idx="980">
                  <c:v>190.19</c:v>
                </c:pt>
                <c:pt idx="981">
                  <c:v>190.36</c:v>
                </c:pt>
                <c:pt idx="982">
                  <c:v>190.53</c:v>
                </c:pt>
                <c:pt idx="983">
                  <c:v>190.69</c:v>
                </c:pt>
                <c:pt idx="984">
                  <c:v>190.85</c:v>
                </c:pt>
                <c:pt idx="985">
                  <c:v>191.02</c:v>
                </c:pt>
                <c:pt idx="986">
                  <c:v>191.18</c:v>
                </c:pt>
                <c:pt idx="987">
                  <c:v>191.35</c:v>
                </c:pt>
                <c:pt idx="988">
                  <c:v>191.52</c:v>
                </c:pt>
                <c:pt idx="989">
                  <c:v>191.69</c:v>
                </c:pt>
                <c:pt idx="990">
                  <c:v>191.85</c:v>
                </c:pt>
                <c:pt idx="991">
                  <c:v>192.02</c:v>
                </c:pt>
                <c:pt idx="992">
                  <c:v>192.18</c:v>
                </c:pt>
                <c:pt idx="993">
                  <c:v>192.35</c:v>
                </c:pt>
                <c:pt idx="994">
                  <c:v>192.52</c:v>
                </c:pt>
                <c:pt idx="995">
                  <c:v>192.68</c:v>
                </c:pt>
                <c:pt idx="996">
                  <c:v>192.85</c:v>
                </c:pt>
                <c:pt idx="997">
                  <c:v>193.02</c:v>
                </c:pt>
                <c:pt idx="998">
                  <c:v>193.18</c:v>
                </c:pt>
                <c:pt idx="999">
                  <c:v>193.35</c:v>
                </c:pt>
                <c:pt idx="1000">
                  <c:v>193.52</c:v>
                </c:pt>
                <c:pt idx="1001">
                  <c:v>193.67</c:v>
                </c:pt>
                <c:pt idx="1002">
                  <c:v>193.84</c:v>
                </c:pt>
                <c:pt idx="1003">
                  <c:v>194.01</c:v>
                </c:pt>
                <c:pt idx="1004">
                  <c:v>194.17</c:v>
                </c:pt>
                <c:pt idx="1005">
                  <c:v>194.34</c:v>
                </c:pt>
                <c:pt idx="1006">
                  <c:v>194.51</c:v>
                </c:pt>
                <c:pt idx="1007">
                  <c:v>194.67</c:v>
                </c:pt>
                <c:pt idx="1008">
                  <c:v>194.84</c:v>
                </c:pt>
                <c:pt idx="1009">
                  <c:v>195.01</c:v>
                </c:pt>
                <c:pt idx="1010">
                  <c:v>195.18</c:v>
                </c:pt>
                <c:pt idx="1011">
                  <c:v>195.34</c:v>
                </c:pt>
                <c:pt idx="1012">
                  <c:v>195.51</c:v>
                </c:pt>
                <c:pt idx="1013">
                  <c:v>195.67</c:v>
                </c:pt>
                <c:pt idx="1014">
                  <c:v>195.84</c:v>
                </c:pt>
                <c:pt idx="1015">
                  <c:v>196.01</c:v>
                </c:pt>
                <c:pt idx="1016">
                  <c:v>196.17</c:v>
                </c:pt>
                <c:pt idx="1017">
                  <c:v>196.34</c:v>
                </c:pt>
                <c:pt idx="1018">
                  <c:v>196.51</c:v>
                </c:pt>
                <c:pt idx="1019">
                  <c:v>196.67</c:v>
                </c:pt>
              </c:numCache>
            </c:numRef>
          </c:xVal>
          <c:yVal>
            <c:numRef>
              <c:f>'[CLU-13-296 (DSC -results).xls]Amoxicillin alone (Sample  2)'!$B$4:$B$1023</c:f>
              <c:numCache>
                <c:formatCode>General</c:formatCode>
                <c:ptCount val="1020"/>
                <c:pt idx="0">
                  <c:v>19.999500000000001</c:v>
                </c:pt>
                <c:pt idx="1">
                  <c:v>19.998699999999928</c:v>
                </c:pt>
                <c:pt idx="2">
                  <c:v>19.99769999999998</c:v>
                </c:pt>
                <c:pt idx="3">
                  <c:v>19.996500000000001</c:v>
                </c:pt>
                <c:pt idx="4">
                  <c:v>19.9953</c:v>
                </c:pt>
                <c:pt idx="5">
                  <c:v>19.9941</c:v>
                </c:pt>
                <c:pt idx="6">
                  <c:v>19.991700000000002</c:v>
                </c:pt>
                <c:pt idx="7">
                  <c:v>19.9879</c:v>
                </c:pt>
                <c:pt idx="8">
                  <c:v>19.9727</c:v>
                </c:pt>
                <c:pt idx="9">
                  <c:v>19.950299999999999</c:v>
                </c:pt>
                <c:pt idx="10">
                  <c:v>19.9284</c:v>
                </c:pt>
                <c:pt idx="11">
                  <c:v>19.906600000000001</c:v>
                </c:pt>
                <c:pt idx="12">
                  <c:v>19.888999999999999</c:v>
                </c:pt>
                <c:pt idx="13">
                  <c:v>19.876799999999999</c:v>
                </c:pt>
                <c:pt idx="14">
                  <c:v>19.873999999999999</c:v>
                </c:pt>
                <c:pt idx="15">
                  <c:v>19.871099999999991</c:v>
                </c:pt>
                <c:pt idx="16">
                  <c:v>19.870200000000001</c:v>
                </c:pt>
                <c:pt idx="17">
                  <c:v>19.872399999999999</c:v>
                </c:pt>
                <c:pt idx="18">
                  <c:v>19.8797</c:v>
                </c:pt>
                <c:pt idx="19">
                  <c:v>19.886800000000001</c:v>
                </c:pt>
                <c:pt idx="20">
                  <c:v>19.894300000000001</c:v>
                </c:pt>
                <c:pt idx="21">
                  <c:v>19.902100000000001</c:v>
                </c:pt>
                <c:pt idx="22">
                  <c:v>19.911000000000001</c:v>
                </c:pt>
                <c:pt idx="23">
                  <c:v>19.921099999999999</c:v>
                </c:pt>
                <c:pt idx="24">
                  <c:v>19.9315</c:v>
                </c:pt>
                <c:pt idx="25">
                  <c:v>19.941400000000002</c:v>
                </c:pt>
                <c:pt idx="26">
                  <c:v>19.9512</c:v>
                </c:pt>
                <c:pt idx="27">
                  <c:v>19.960699999999932</c:v>
                </c:pt>
                <c:pt idx="28">
                  <c:v>19.970099999999999</c:v>
                </c:pt>
                <c:pt idx="29">
                  <c:v>19.979299999999981</c:v>
                </c:pt>
                <c:pt idx="30">
                  <c:v>19.988099999999928</c:v>
                </c:pt>
                <c:pt idx="31">
                  <c:v>19.997</c:v>
                </c:pt>
                <c:pt idx="32">
                  <c:v>20.005600000000001</c:v>
                </c:pt>
                <c:pt idx="33">
                  <c:v>20.013200000000001</c:v>
                </c:pt>
                <c:pt idx="34">
                  <c:v>20.0199</c:v>
                </c:pt>
                <c:pt idx="35">
                  <c:v>20.026299999999999</c:v>
                </c:pt>
                <c:pt idx="36">
                  <c:v>20.032499999999999</c:v>
                </c:pt>
                <c:pt idx="37">
                  <c:v>20.037500000000001</c:v>
                </c:pt>
                <c:pt idx="38">
                  <c:v>20.0411</c:v>
                </c:pt>
                <c:pt idx="39">
                  <c:v>20.044699999999999</c:v>
                </c:pt>
                <c:pt idx="40">
                  <c:v>20.047999999999991</c:v>
                </c:pt>
                <c:pt idx="41">
                  <c:v>20.051100000000009</c:v>
                </c:pt>
                <c:pt idx="42">
                  <c:v>20.054200000000009</c:v>
                </c:pt>
                <c:pt idx="43">
                  <c:v>20.057300000000001</c:v>
                </c:pt>
                <c:pt idx="44">
                  <c:v>20.060300000000002</c:v>
                </c:pt>
                <c:pt idx="45">
                  <c:v>20.063300000000002</c:v>
                </c:pt>
                <c:pt idx="46">
                  <c:v>20.066500000000001</c:v>
                </c:pt>
                <c:pt idx="47">
                  <c:v>20.069400000000002</c:v>
                </c:pt>
                <c:pt idx="48">
                  <c:v>20.07239999999998</c:v>
                </c:pt>
                <c:pt idx="49">
                  <c:v>20.075199999999999</c:v>
                </c:pt>
                <c:pt idx="50">
                  <c:v>20.0778</c:v>
                </c:pt>
                <c:pt idx="51">
                  <c:v>20.080100000000002</c:v>
                </c:pt>
                <c:pt idx="52">
                  <c:v>20.0823</c:v>
                </c:pt>
                <c:pt idx="53">
                  <c:v>20.084099999999999</c:v>
                </c:pt>
                <c:pt idx="54">
                  <c:v>20.085999999999981</c:v>
                </c:pt>
                <c:pt idx="55">
                  <c:v>20.087599999999981</c:v>
                </c:pt>
                <c:pt idx="56">
                  <c:v>20.089500000000001</c:v>
                </c:pt>
                <c:pt idx="57">
                  <c:v>20.0914</c:v>
                </c:pt>
                <c:pt idx="58">
                  <c:v>20.0932</c:v>
                </c:pt>
                <c:pt idx="59">
                  <c:v>20.095099999999999</c:v>
                </c:pt>
                <c:pt idx="60">
                  <c:v>20.096900000000009</c:v>
                </c:pt>
                <c:pt idx="61">
                  <c:v>20.098500000000001</c:v>
                </c:pt>
                <c:pt idx="62">
                  <c:v>20.100300000000001</c:v>
                </c:pt>
                <c:pt idx="63">
                  <c:v>20.1022</c:v>
                </c:pt>
                <c:pt idx="64">
                  <c:v>20.103999999999999</c:v>
                </c:pt>
                <c:pt idx="65">
                  <c:v>20.105799999999999</c:v>
                </c:pt>
                <c:pt idx="66">
                  <c:v>20.107399999999991</c:v>
                </c:pt>
                <c:pt idx="67">
                  <c:v>20.108899999999991</c:v>
                </c:pt>
                <c:pt idx="68">
                  <c:v>20.110099999999999</c:v>
                </c:pt>
                <c:pt idx="69">
                  <c:v>20.1113</c:v>
                </c:pt>
                <c:pt idx="70">
                  <c:v>20.1127</c:v>
                </c:pt>
                <c:pt idx="71">
                  <c:v>20.113700000000001</c:v>
                </c:pt>
                <c:pt idx="72">
                  <c:v>20.114799999999999</c:v>
                </c:pt>
                <c:pt idx="73">
                  <c:v>20.117999999999999</c:v>
                </c:pt>
                <c:pt idx="74">
                  <c:v>20.1204</c:v>
                </c:pt>
                <c:pt idx="75">
                  <c:v>20.1218</c:v>
                </c:pt>
                <c:pt idx="76">
                  <c:v>20.123200000000001</c:v>
                </c:pt>
                <c:pt idx="77">
                  <c:v>20.124600000000001</c:v>
                </c:pt>
                <c:pt idx="78">
                  <c:v>20.126200000000001</c:v>
                </c:pt>
                <c:pt idx="79">
                  <c:v>20.127400000000009</c:v>
                </c:pt>
                <c:pt idx="80">
                  <c:v>20.128499999999999</c:v>
                </c:pt>
                <c:pt idx="81">
                  <c:v>20.1297</c:v>
                </c:pt>
                <c:pt idx="82">
                  <c:v>20.131</c:v>
                </c:pt>
                <c:pt idx="83">
                  <c:v>20.132400000000001</c:v>
                </c:pt>
                <c:pt idx="84">
                  <c:v>20.133900000000001</c:v>
                </c:pt>
                <c:pt idx="85">
                  <c:v>20.1356</c:v>
                </c:pt>
                <c:pt idx="86">
                  <c:v>20.1372</c:v>
                </c:pt>
                <c:pt idx="87">
                  <c:v>20.1389</c:v>
                </c:pt>
                <c:pt idx="88">
                  <c:v>20.140599999999999</c:v>
                </c:pt>
                <c:pt idx="89">
                  <c:v>20.142299999999999</c:v>
                </c:pt>
                <c:pt idx="90">
                  <c:v>20.143899999999999</c:v>
                </c:pt>
                <c:pt idx="91">
                  <c:v>20.145700000000001</c:v>
                </c:pt>
                <c:pt idx="92">
                  <c:v>20.147400000000001</c:v>
                </c:pt>
                <c:pt idx="93">
                  <c:v>20.149000000000001</c:v>
                </c:pt>
                <c:pt idx="94">
                  <c:v>20.150600000000001</c:v>
                </c:pt>
                <c:pt idx="95">
                  <c:v>20.152100000000001</c:v>
                </c:pt>
                <c:pt idx="96">
                  <c:v>20.153500000000001</c:v>
                </c:pt>
                <c:pt idx="97">
                  <c:v>20.154900000000001</c:v>
                </c:pt>
                <c:pt idx="98">
                  <c:v>20.156199999999991</c:v>
                </c:pt>
                <c:pt idx="99">
                  <c:v>20.157699999999991</c:v>
                </c:pt>
                <c:pt idx="100">
                  <c:v>20.159400000000009</c:v>
                </c:pt>
                <c:pt idx="101">
                  <c:v>20.161100000000001</c:v>
                </c:pt>
                <c:pt idx="102">
                  <c:v>20.162800000000001</c:v>
                </c:pt>
                <c:pt idx="103">
                  <c:v>20.164300000000001</c:v>
                </c:pt>
                <c:pt idx="104">
                  <c:v>20.165700000000001</c:v>
                </c:pt>
                <c:pt idx="105">
                  <c:v>20.166899999999991</c:v>
                </c:pt>
                <c:pt idx="106">
                  <c:v>20.168099999999999</c:v>
                </c:pt>
                <c:pt idx="107">
                  <c:v>20.1694</c:v>
                </c:pt>
                <c:pt idx="108">
                  <c:v>20.1706</c:v>
                </c:pt>
                <c:pt idx="109">
                  <c:v>20.171900000000001</c:v>
                </c:pt>
                <c:pt idx="110">
                  <c:v>20.173100000000009</c:v>
                </c:pt>
                <c:pt idx="111">
                  <c:v>20.174299999999999</c:v>
                </c:pt>
                <c:pt idx="112">
                  <c:v>20.1755</c:v>
                </c:pt>
                <c:pt idx="113">
                  <c:v>20.177</c:v>
                </c:pt>
                <c:pt idx="114">
                  <c:v>20.178599999999999</c:v>
                </c:pt>
                <c:pt idx="115">
                  <c:v>20.180199999999999</c:v>
                </c:pt>
                <c:pt idx="116">
                  <c:v>20.181999999999999</c:v>
                </c:pt>
                <c:pt idx="117">
                  <c:v>20.183800000000009</c:v>
                </c:pt>
                <c:pt idx="118">
                  <c:v>20.1858</c:v>
                </c:pt>
                <c:pt idx="119">
                  <c:v>20.187799999999999</c:v>
                </c:pt>
                <c:pt idx="120">
                  <c:v>20.189800000000009</c:v>
                </c:pt>
                <c:pt idx="121">
                  <c:v>20.191800000000001</c:v>
                </c:pt>
                <c:pt idx="122">
                  <c:v>20.1936</c:v>
                </c:pt>
                <c:pt idx="123">
                  <c:v>20.1952</c:v>
                </c:pt>
                <c:pt idx="124">
                  <c:v>20.1968</c:v>
                </c:pt>
                <c:pt idx="125">
                  <c:v>20.198499999999999</c:v>
                </c:pt>
                <c:pt idx="126">
                  <c:v>20.200299999999999</c:v>
                </c:pt>
                <c:pt idx="127">
                  <c:v>20.202300000000001</c:v>
                </c:pt>
                <c:pt idx="128">
                  <c:v>20.2043</c:v>
                </c:pt>
                <c:pt idx="129">
                  <c:v>20.206199999999999</c:v>
                </c:pt>
                <c:pt idx="130">
                  <c:v>20.208100000000002</c:v>
                </c:pt>
                <c:pt idx="131">
                  <c:v>20.209700000000002</c:v>
                </c:pt>
                <c:pt idx="132">
                  <c:v>20.210999999999999</c:v>
                </c:pt>
                <c:pt idx="133">
                  <c:v>20.212399999999999</c:v>
                </c:pt>
                <c:pt idx="134">
                  <c:v>20.213999999999999</c:v>
                </c:pt>
                <c:pt idx="135">
                  <c:v>20.215499999999999</c:v>
                </c:pt>
                <c:pt idx="136">
                  <c:v>20.217700000000001</c:v>
                </c:pt>
                <c:pt idx="137">
                  <c:v>20.220099999999999</c:v>
                </c:pt>
                <c:pt idx="138">
                  <c:v>20.222000000000001</c:v>
                </c:pt>
                <c:pt idx="139">
                  <c:v>20.223700000000001</c:v>
                </c:pt>
                <c:pt idx="140">
                  <c:v>20.224799999999981</c:v>
                </c:pt>
                <c:pt idx="141">
                  <c:v>20.226199999999999</c:v>
                </c:pt>
                <c:pt idx="142">
                  <c:v>20.227799999999981</c:v>
                </c:pt>
                <c:pt idx="143">
                  <c:v>20.229399999999981</c:v>
                </c:pt>
                <c:pt idx="144">
                  <c:v>20.2316</c:v>
                </c:pt>
                <c:pt idx="145">
                  <c:v>20.233799999999999</c:v>
                </c:pt>
                <c:pt idx="146">
                  <c:v>20.2363</c:v>
                </c:pt>
                <c:pt idx="147">
                  <c:v>20.2392</c:v>
                </c:pt>
                <c:pt idx="148">
                  <c:v>20.241499999999981</c:v>
                </c:pt>
                <c:pt idx="149">
                  <c:v>20.2438</c:v>
                </c:pt>
                <c:pt idx="150">
                  <c:v>20.246300000000002</c:v>
                </c:pt>
                <c:pt idx="151">
                  <c:v>20.2484</c:v>
                </c:pt>
                <c:pt idx="152">
                  <c:v>20.250800000000009</c:v>
                </c:pt>
                <c:pt idx="153">
                  <c:v>20.2531</c:v>
                </c:pt>
                <c:pt idx="154">
                  <c:v>20.255099999999999</c:v>
                </c:pt>
                <c:pt idx="155">
                  <c:v>20.257400000000001</c:v>
                </c:pt>
                <c:pt idx="156">
                  <c:v>20.259599999999999</c:v>
                </c:pt>
                <c:pt idx="157">
                  <c:v>20.261700000000001</c:v>
                </c:pt>
                <c:pt idx="158">
                  <c:v>20.263999999999999</c:v>
                </c:pt>
                <c:pt idx="159">
                  <c:v>20.266400000000001</c:v>
                </c:pt>
                <c:pt idx="160">
                  <c:v>20.268699999999932</c:v>
                </c:pt>
                <c:pt idx="161">
                  <c:v>20.271000000000001</c:v>
                </c:pt>
                <c:pt idx="162">
                  <c:v>20.273199999999999</c:v>
                </c:pt>
                <c:pt idx="163">
                  <c:v>20.275400000000001</c:v>
                </c:pt>
                <c:pt idx="164">
                  <c:v>20.2775</c:v>
                </c:pt>
                <c:pt idx="165">
                  <c:v>20.279599999999981</c:v>
                </c:pt>
                <c:pt idx="166">
                  <c:v>20.2818</c:v>
                </c:pt>
                <c:pt idx="167">
                  <c:v>20.284199999999981</c:v>
                </c:pt>
                <c:pt idx="168">
                  <c:v>20.2867</c:v>
                </c:pt>
                <c:pt idx="169">
                  <c:v>20.289300000000001</c:v>
                </c:pt>
                <c:pt idx="170">
                  <c:v>20.291799999999981</c:v>
                </c:pt>
                <c:pt idx="171">
                  <c:v>20.2944</c:v>
                </c:pt>
                <c:pt idx="172">
                  <c:v>20.2971</c:v>
                </c:pt>
                <c:pt idx="173">
                  <c:v>20.3</c:v>
                </c:pt>
                <c:pt idx="174">
                  <c:v>20.302800000000001</c:v>
                </c:pt>
                <c:pt idx="175">
                  <c:v>20.305800000000001</c:v>
                </c:pt>
                <c:pt idx="176">
                  <c:v>20.308700000000002</c:v>
                </c:pt>
                <c:pt idx="177">
                  <c:v>20.311499999999999</c:v>
                </c:pt>
                <c:pt idx="178">
                  <c:v>20.314399999999999</c:v>
                </c:pt>
                <c:pt idx="179">
                  <c:v>20.317299999999999</c:v>
                </c:pt>
                <c:pt idx="180">
                  <c:v>20.32</c:v>
                </c:pt>
                <c:pt idx="181">
                  <c:v>20.322800000000001</c:v>
                </c:pt>
                <c:pt idx="182">
                  <c:v>20.325700000000001</c:v>
                </c:pt>
                <c:pt idx="183">
                  <c:v>20.328800000000001</c:v>
                </c:pt>
                <c:pt idx="184">
                  <c:v>20.331700000000001</c:v>
                </c:pt>
                <c:pt idx="185">
                  <c:v>20.334900000000001</c:v>
                </c:pt>
                <c:pt idx="186">
                  <c:v>20.338200000000001</c:v>
                </c:pt>
                <c:pt idx="187">
                  <c:v>20.3413</c:v>
                </c:pt>
                <c:pt idx="188">
                  <c:v>20.343900000000001</c:v>
                </c:pt>
                <c:pt idx="189">
                  <c:v>20.346800000000009</c:v>
                </c:pt>
                <c:pt idx="190">
                  <c:v>20.349699999999981</c:v>
                </c:pt>
                <c:pt idx="191">
                  <c:v>20.352900000000009</c:v>
                </c:pt>
                <c:pt idx="192">
                  <c:v>20.356000000000009</c:v>
                </c:pt>
                <c:pt idx="193">
                  <c:v>20.359400000000001</c:v>
                </c:pt>
                <c:pt idx="194">
                  <c:v>20.363199999999999</c:v>
                </c:pt>
                <c:pt idx="195">
                  <c:v>20.366499999999981</c:v>
                </c:pt>
                <c:pt idx="196">
                  <c:v>20.370200000000001</c:v>
                </c:pt>
                <c:pt idx="197">
                  <c:v>20.374099999999999</c:v>
                </c:pt>
                <c:pt idx="198">
                  <c:v>20.376300000000001</c:v>
                </c:pt>
                <c:pt idx="199">
                  <c:v>20.3795</c:v>
                </c:pt>
                <c:pt idx="200">
                  <c:v>20.382899999999999</c:v>
                </c:pt>
                <c:pt idx="201">
                  <c:v>20.387699999999999</c:v>
                </c:pt>
                <c:pt idx="202">
                  <c:v>20.3918</c:v>
                </c:pt>
                <c:pt idx="203">
                  <c:v>20.395800000000001</c:v>
                </c:pt>
                <c:pt idx="204">
                  <c:v>20.399799999999999</c:v>
                </c:pt>
                <c:pt idx="205">
                  <c:v>20.4039</c:v>
                </c:pt>
                <c:pt idx="206">
                  <c:v>20.407599999999999</c:v>
                </c:pt>
                <c:pt idx="207">
                  <c:v>20.4116</c:v>
                </c:pt>
                <c:pt idx="208">
                  <c:v>20.415700000000001</c:v>
                </c:pt>
                <c:pt idx="209">
                  <c:v>20.419599999999999</c:v>
                </c:pt>
                <c:pt idx="210">
                  <c:v>20.4238</c:v>
                </c:pt>
                <c:pt idx="211">
                  <c:v>20.427900000000001</c:v>
                </c:pt>
                <c:pt idx="212">
                  <c:v>20.431899999999999</c:v>
                </c:pt>
                <c:pt idx="213">
                  <c:v>20.435700000000001</c:v>
                </c:pt>
                <c:pt idx="214">
                  <c:v>20.439499999999999</c:v>
                </c:pt>
                <c:pt idx="215">
                  <c:v>20.4434</c:v>
                </c:pt>
                <c:pt idx="216">
                  <c:v>20.44739999999998</c:v>
                </c:pt>
                <c:pt idx="217">
                  <c:v>20.4513</c:v>
                </c:pt>
                <c:pt idx="218">
                  <c:v>20.455500000000001</c:v>
                </c:pt>
                <c:pt idx="219">
                  <c:v>20.4605</c:v>
                </c:pt>
                <c:pt idx="220">
                  <c:v>20.465399999999931</c:v>
                </c:pt>
                <c:pt idx="221">
                  <c:v>20.470099999999999</c:v>
                </c:pt>
                <c:pt idx="222">
                  <c:v>20.474499999999999</c:v>
                </c:pt>
                <c:pt idx="223">
                  <c:v>20.478999999999999</c:v>
                </c:pt>
                <c:pt idx="224">
                  <c:v>20.4833</c:v>
                </c:pt>
                <c:pt idx="225">
                  <c:v>20.4876</c:v>
                </c:pt>
                <c:pt idx="226">
                  <c:v>20.491900000000001</c:v>
                </c:pt>
                <c:pt idx="227">
                  <c:v>20.496400000000001</c:v>
                </c:pt>
                <c:pt idx="228">
                  <c:v>20.501300000000001</c:v>
                </c:pt>
                <c:pt idx="229">
                  <c:v>20.5059</c:v>
                </c:pt>
                <c:pt idx="230">
                  <c:v>20.511199999999999</c:v>
                </c:pt>
                <c:pt idx="231">
                  <c:v>20.5168</c:v>
                </c:pt>
                <c:pt idx="232">
                  <c:v>20.521799999999999</c:v>
                </c:pt>
                <c:pt idx="233">
                  <c:v>20.526700000000002</c:v>
                </c:pt>
                <c:pt idx="234">
                  <c:v>20.531199999999991</c:v>
                </c:pt>
                <c:pt idx="235">
                  <c:v>20.535900000000009</c:v>
                </c:pt>
                <c:pt idx="236">
                  <c:v>20.541399999999999</c:v>
                </c:pt>
                <c:pt idx="237">
                  <c:v>20.546700000000001</c:v>
                </c:pt>
                <c:pt idx="238">
                  <c:v>20.5519</c:v>
                </c:pt>
                <c:pt idx="239">
                  <c:v>20.557099999999991</c:v>
                </c:pt>
                <c:pt idx="240">
                  <c:v>20.5625</c:v>
                </c:pt>
                <c:pt idx="241">
                  <c:v>20.567900000000009</c:v>
                </c:pt>
                <c:pt idx="242">
                  <c:v>20.5733</c:v>
                </c:pt>
                <c:pt idx="243">
                  <c:v>20.578700000000001</c:v>
                </c:pt>
                <c:pt idx="244">
                  <c:v>20.584299999999999</c:v>
                </c:pt>
                <c:pt idx="245">
                  <c:v>20.589700000000001</c:v>
                </c:pt>
                <c:pt idx="246">
                  <c:v>20.595099999999999</c:v>
                </c:pt>
                <c:pt idx="247">
                  <c:v>20.6004</c:v>
                </c:pt>
                <c:pt idx="248">
                  <c:v>20.605699999999999</c:v>
                </c:pt>
                <c:pt idx="249">
                  <c:v>20.6111</c:v>
                </c:pt>
                <c:pt idx="250">
                  <c:v>20.616499999999991</c:v>
                </c:pt>
                <c:pt idx="251">
                  <c:v>20.6219</c:v>
                </c:pt>
                <c:pt idx="252">
                  <c:v>20.627500000000001</c:v>
                </c:pt>
                <c:pt idx="253">
                  <c:v>20.633099999999999</c:v>
                </c:pt>
                <c:pt idx="254">
                  <c:v>20.6389</c:v>
                </c:pt>
                <c:pt idx="255">
                  <c:v>20.6448</c:v>
                </c:pt>
                <c:pt idx="256">
                  <c:v>20.6509</c:v>
                </c:pt>
                <c:pt idx="257">
                  <c:v>20.657</c:v>
                </c:pt>
                <c:pt idx="258">
                  <c:v>20.6631</c:v>
                </c:pt>
                <c:pt idx="259">
                  <c:v>20.6693</c:v>
                </c:pt>
                <c:pt idx="260">
                  <c:v>20.6755</c:v>
                </c:pt>
                <c:pt idx="261">
                  <c:v>20.681699999999999</c:v>
                </c:pt>
                <c:pt idx="262">
                  <c:v>20.687999999999999</c:v>
                </c:pt>
                <c:pt idx="263">
                  <c:v>20.694400000000009</c:v>
                </c:pt>
                <c:pt idx="264">
                  <c:v>20.700900000000001</c:v>
                </c:pt>
                <c:pt idx="265">
                  <c:v>20.7075</c:v>
                </c:pt>
                <c:pt idx="266">
                  <c:v>20.714099999999991</c:v>
                </c:pt>
                <c:pt idx="267">
                  <c:v>20.7209</c:v>
                </c:pt>
                <c:pt idx="268">
                  <c:v>20.727499999999999</c:v>
                </c:pt>
                <c:pt idx="269">
                  <c:v>20.734100000000009</c:v>
                </c:pt>
                <c:pt idx="270">
                  <c:v>20.7407</c:v>
                </c:pt>
                <c:pt idx="271">
                  <c:v>20.747399999999999</c:v>
                </c:pt>
                <c:pt idx="272">
                  <c:v>20.754100000000001</c:v>
                </c:pt>
                <c:pt idx="273">
                  <c:v>20.760999999999999</c:v>
                </c:pt>
                <c:pt idx="274">
                  <c:v>20.7681</c:v>
                </c:pt>
                <c:pt idx="275">
                  <c:v>20.775200000000002</c:v>
                </c:pt>
                <c:pt idx="276">
                  <c:v>20.782699999999821</c:v>
                </c:pt>
                <c:pt idx="277">
                  <c:v>20.790199999999999</c:v>
                </c:pt>
                <c:pt idx="278">
                  <c:v>20.797499999999999</c:v>
                </c:pt>
                <c:pt idx="279">
                  <c:v>20.804600000000001</c:v>
                </c:pt>
                <c:pt idx="280">
                  <c:v>20.811900000000001</c:v>
                </c:pt>
                <c:pt idx="281">
                  <c:v>20.819199999999999</c:v>
                </c:pt>
                <c:pt idx="282">
                  <c:v>20.826699999999999</c:v>
                </c:pt>
                <c:pt idx="283">
                  <c:v>20.834199999999999</c:v>
                </c:pt>
                <c:pt idx="284">
                  <c:v>20.841799999999999</c:v>
                </c:pt>
                <c:pt idx="285">
                  <c:v>20.8492</c:v>
                </c:pt>
                <c:pt idx="286">
                  <c:v>20.8566</c:v>
                </c:pt>
                <c:pt idx="287">
                  <c:v>20.8643</c:v>
                </c:pt>
                <c:pt idx="288">
                  <c:v>20.872</c:v>
                </c:pt>
                <c:pt idx="289">
                  <c:v>20.879899999999999</c:v>
                </c:pt>
                <c:pt idx="290">
                  <c:v>20.888100000000001</c:v>
                </c:pt>
                <c:pt idx="291">
                  <c:v>20.8963</c:v>
                </c:pt>
                <c:pt idx="292">
                  <c:v>20.904399999999999</c:v>
                </c:pt>
                <c:pt idx="293">
                  <c:v>20.912700000000001</c:v>
                </c:pt>
                <c:pt idx="294">
                  <c:v>20.921099999999999</c:v>
                </c:pt>
                <c:pt idx="295">
                  <c:v>20.9297</c:v>
                </c:pt>
                <c:pt idx="296">
                  <c:v>20.938300000000002</c:v>
                </c:pt>
                <c:pt idx="297">
                  <c:v>20.947099999999999</c:v>
                </c:pt>
                <c:pt idx="298">
                  <c:v>20.9559</c:v>
                </c:pt>
                <c:pt idx="299">
                  <c:v>20.964500000000001</c:v>
                </c:pt>
                <c:pt idx="300">
                  <c:v>20.973099999999999</c:v>
                </c:pt>
                <c:pt idx="301">
                  <c:v>20.9816</c:v>
                </c:pt>
                <c:pt idx="302">
                  <c:v>20.990200000000002</c:v>
                </c:pt>
                <c:pt idx="303">
                  <c:v>20.998899999999999</c:v>
                </c:pt>
                <c:pt idx="304">
                  <c:v>21.0078</c:v>
                </c:pt>
                <c:pt idx="305">
                  <c:v>21.016999999999999</c:v>
                </c:pt>
                <c:pt idx="306">
                  <c:v>21.0259</c:v>
                </c:pt>
                <c:pt idx="307">
                  <c:v>21.034700000000001</c:v>
                </c:pt>
                <c:pt idx="308">
                  <c:v>21.043500000000002</c:v>
                </c:pt>
                <c:pt idx="309">
                  <c:v>21.052399999999999</c:v>
                </c:pt>
                <c:pt idx="310">
                  <c:v>21.061499999999999</c:v>
                </c:pt>
                <c:pt idx="311">
                  <c:v>21.070799999999981</c:v>
                </c:pt>
                <c:pt idx="312">
                  <c:v>21.080200000000001</c:v>
                </c:pt>
                <c:pt idx="313">
                  <c:v>21.0899</c:v>
                </c:pt>
                <c:pt idx="314">
                  <c:v>21.099900000000009</c:v>
                </c:pt>
                <c:pt idx="315">
                  <c:v>21.1098</c:v>
                </c:pt>
                <c:pt idx="316">
                  <c:v>21.119599999999991</c:v>
                </c:pt>
                <c:pt idx="317">
                  <c:v>21.1294</c:v>
                </c:pt>
                <c:pt idx="318">
                  <c:v>21.139299999999999</c:v>
                </c:pt>
                <c:pt idx="319">
                  <c:v>21.1493</c:v>
                </c:pt>
                <c:pt idx="320">
                  <c:v>21.159400000000009</c:v>
                </c:pt>
                <c:pt idx="321">
                  <c:v>21.169599999999999</c:v>
                </c:pt>
                <c:pt idx="322">
                  <c:v>21.18</c:v>
                </c:pt>
                <c:pt idx="323">
                  <c:v>21.1907</c:v>
                </c:pt>
                <c:pt idx="324">
                  <c:v>21.2013</c:v>
                </c:pt>
                <c:pt idx="325">
                  <c:v>21.2119</c:v>
                </c:pt>
                <c:pt idx="326">
                  <c:v>21.222200000000001</c:v>
                </c:pt>
                <c:pt idx="327">
                  <c:v>21.232399999999981</c:v>
                </c:pt>
                <c:pt idx="328">
                  <c:v>21.242699999999932</c:v>
                </c:pt>
                <c:pt idx="329">
                  <c:v>21.2531</c:v>
                </c:pt>
                <c:pt idx="330">
                  <c:v>21.2637</c:v>
                </c:pt>
                <c:pt idx="331">
                  <c:v>21.2745</c:v>
                </c:pt>
                <c:pt idx="332">
                  <c:v>21.285399999999932</c:v>
                </c:pt>
                <c:pt idx="333">
                  <c:v>21.296299999999999</c:v>
                </c:pt>
                <c:pt idx="334">
                  <c:v>21.307400000000001</c:v>
                </c:pt>
                <c:pt idx="335">
                  <c:v>21.3184</c:v>
                </c:pt>
                <c:pt idx="336">
                  <c:v>21.329499999999999</c:v>
                </c:pt>
                <c:pt idx="337">
                  <c:v>21.34069999999998</c:v>
                </c:pt>
                <c:pt idx="338">
                  <c:v>21.352</c:v>
                </c:pt>
                <c:pt idx="339">
                  <c:v>21.363299999999999</c:v>
                </c:pt>
                <c:pt idx="340">
                  <c:v>21.3748</c:v>
                </c:pt>
                <c:pt idx="341">
                  <c:v>21.386500000000002</c:v>
                </c:pt>
                <c:pt idx="342">
                  <c:v>21.398199999999999</c:v>
                </c:pt>
                <c:pt idx="343">
                  <c:v>21.41</c:v>
                </c:pt>
                <c:pt idx="344">
                  <c:v>21.422000000000001</c:v>
                </c:pt>
                <c:pt idx="345">
                  <c:v>21.434000000000001</c:v>
                </c:pt>
                <c:pt idx="346">
                  <c:v>21.446100000000001</c:v>
                </c:pt>
                <c:pt idx="347">
                  <c:v>21.458200000000001</c:v>
                </c:pt>
                <c:pt idx="348">
                  <c:v>21.470300000000002</c:v>
                </c:pt>
                <c:pt idx="349">
                  <c:v>21.482499999999821</c:v>
                </c:pt>
                <c:pt idx="350">
                  <c:v>21.494800000000001</c:v>
                </c:pt>
                <c:pt idx="351">
                  <c:v>21.507100000000001</c:v>
                </c:pt>
                <c:pt idx="352">
                  <c:v>21.519600000000001</c:v>
                </c:pt>
                <c:pt idx="353">
                  <c:v>21.532299999999999</c:v>
                </c:pt>
                <c:pt idx="354">
                  <c:v>21.544899999999991</c:v>
                </c:pt>
                <c:pt idx="355">
                  <c:v>21.557600000000001</c:v>
                </c:pt>
                <c:pt idx="356">
                  <c:v>21.5702</c:v>
                </c:pt>
                <c:pt idx="357">
                  <c:v>21.582799999999931</c:v>
                </c:pt>
                <c:pt idx="358">
                  <c:v>21.595500000000001</c:v>
                </c:pt>
                <c:pt idx="359">
                  <c:v>21.6083</c:v>
                </c:pt>
                <c:pt idx="360">
                  <c:v>21.621300000000002</c:v>
                </c:pt>
                <c:pt idx="361">
                  <c:v>21.634399999999999</c:v>
                </c:pt>
                <c:pt idx="362">
                  <c:v>21.647600000000001</c:v>
                </c:pt>
                <c:pt idx="363">
                  <c:v>21.661300000000001</c:v>
                </c:pt>
                <c:pt idx="364">
                  <c:v>21.675000000000001</c:v>
                </c:pt>
                <c:pt idx="365">
                  <c:v>21.688400000000001</c:v>
                </c:pt>
                <c:pt idx="366">
                  <c:v>21.701599999999999</c:v>
                </c:pt>
                <c:pt idx="367">
                  <c:v>21.715199999999999</c:v>
                </c:pt>
                <c:pt idx="368">
                  <c:v>21.728999999999999</c:v>
                </c:pt>
                <c:pt idx="369">
                  <c:v>21.742899999999999</c:v>
                </c:pt>
                <c:pt idx="370">
                  <c:v>21.756799999999981</c:v>
                </c:pt>
                <c:pt idx="371">
                  <c:v>21.770800000000001</c:v>
                </c:pt>
                <c:pt idx="372">
                  <c:v>21.7849</c:v>
                </c:pt>
                <c:pt idx="373">
                  <c:v>21.798999999999999</c:v>
                </c:pt>
                <c:pt idx="374">
                  <c:v>21.8127</c:v>
                </c:pt>
                <c:pt idx="375">
                  <c:v>21.827000000000009</c:v>
                </c:pt>
                <c:pt idx="376">
                  <c:v>21.8413</c:v>
                </c:pt>
                <c:pt idx="377">
                  <c:v>21.855899999999991</c:v>
                </c:pt>
                <c:pt idx="378">
                  <c:v>21.8704</c:v>
                </c:pt>
                <c:pt idx="379">
                  <c:v>21.884699999999999</c:v>
                </c:pt>
                <c:pt idx="380">
                  <c:v>21.899100000000001</c:v>
                </c:pt>
                <c:pt idx="381">
                  <c:v>21.913699999999999</c:v>
                </c:pt>
                <c:pt idx="382">
                  <c:v>21.9283</c:v>
                </c:pt>
                <c:pt idx="383">
                  <c:v>21.943100000000001</c:v>
                </c:pt>
                <c:pt idx="384">
                  <c:v>21.957899999999999</c:v>
                </c:pt>
                <c:pt idx="385">
                  <c:v>21.972899999999999</c:v>
                </c:pt>
                <c:pt idx="386">
                  <c:v>21.9877</c:v>
                </c:pt>
                <c:pt idx="387">
                  <c:v>22.002500000000001</c:v>
                </c:pt>
                <c:pt idx="388">
                  <c:v>22.017399999999999</c:v>
                </c:pt>
                <c:pt idx="389">
                  <c:v>22.0321</c:v>
                </c:pt>
                <c:pt idx="390">
                  <c:v>22.046900000000001</c:v>
                </c:pt>
                <c:pt idx="391">
                  <c:v>22.061299999999999</c:v>
                </c:pt>
                <c:pt idx="392">
                  <c:v>22.075800000000001</c:v>
                </c:pt>
                <c:pt idx="393">
                  <c:v>22.090399999999999</c:v>
                </c:pt>
                <c:pt idx="394">
                  <c:v>22.1052</c:v>
                </c:pt>
                <c:pt idx="395">
                  <c:v>22.12</c:v>
                </c:pt>
                <c:pt idx="396">
                  <c:v>22.135200000000001</c:v>
                </c:pt>
                <c:pt idx="397">
                  <c:v>22.150500000000001</c:v>
                </c:pt>
                <c:pt idx="398">
                  <c:v>22.165400000000002</c:v>
                </c:pt>
                <c:pt idx="399">
                  <c:v>22.180299999999999</c:v>
                </c:pt>
                <c:pt idx="400">
                  <c:v>22.194900000000001</c:v>
                </c:pt>
                <c:pt idx="401">
                  <c:v>22.209700000000002</c:v>
                </c:pt>
                <c:pt idx="402">
                  <c:v>22.224499999999999</c:v>
                </c:pt>
                <c:pt idx="403">
                  <c:v>22.2394</c:v>
                </c:pt>
                <c:pt idx="404">
                  <c:v>22.2545</c:v>
                </c:pt>
                <c:pt idx="405">
                  <c:v>22.269500000000001</c:v>
                </c:pt>
                <c:pt idx="406">
                  <c:v>22.284600000000001</c:v>
                </c:pt>
                <c:pt idx="407">
                  <c:v>22.299700000000001</c:v>
                </c:pt>
                <c:pt idx="408">
                  <c:v>22.314800000000009</c:v>
                </c:pt>
                <c:pt idx="409">
                  <c:v>22.329799999999999</c:v>
                </c:pt>
                <c:pt idx="410">
                  <c:v>22.344999999999999</c:v>
                </c:pt>
                <c:pt idx="411">
                  <c:v>22.360399999999981</c:v>
                </c:pt>
                <c:pt idx="412">
                  <c:v>22.375699999999981</c:v>
                </c:pt>
                <c:pt idx="413">
                  <c:v>22.391200000000001</c:v>
                </c:pt>
                <c:pt idx="414">
                  <c:v>22.4068</c:v>
                </c:pt>
                <c:pt idx="415">
                  <c:v>22.422000000000001</c:v>
                </c:pt>
                <c:pt idx="416">
                  <c:v>22.4373</c:v>
                </c:pt>
                <c:pt idx="417">
                  <c:v>22.4527</c:v>
                </c:pt>
                <c:pt idx="418">
                  <c:v>22.468299999999932</c:v>
                </c:pt>
                <c:pt idx="419">
                  <c:v>22.483899999999981</c:v>
                </c:pt>
                <c:pt idx="420">
                  <c:v>22.499300000000002</c:v>
                </c:pt>
                <c:pt idx="421">
                  <c:v>22.514800000000001</c:v>
                </c:pt>
                <c:pt idx="422">
                  <c:v>22.530200000000001</c:v>
                </c:pt>
                <c:pt idx="423">
                  <c:v>22.5456</c:v>
                </c:pt>
                <c:pt idx="424">
                  <c:v>22.561199999999999</c:v>
                </c:pt>
                <c:pt idx="425">
                  <c:v>22.577000000000009</c:v>
                </c:pt>
                <c:pt idx="426">
                  <c:v>22.5928</c:v>
                </c:pt>
                <c:pt idx="427">
                  <c:v>22.609000000000009</c:v>
                </c:pt>
                <c:pt idx="428">
                  <c:v>22.625599999999981</c:v>
                </c:pt>
                <c:pt idx="429">
                  <c:v>22.641999999999999</c:v>
                </c:pt>
                <c:pt idx="430">
                  <c:v>22.6584</c:v>
                </c:pt>
                <c:pt idx="431">
                  <c:v>22.674600000000009</c:v>
                </c:pt>
                <c:pt idx="432">
                  <c:v>22.690799999999999</c:v>
                </c:pt>
                <c:pt idx="433">
                  <c:v>22.707100000000001</c:v>
                </c:pt>
                <c:pt idx="434">
                  <c:v>22.723600000000001</c:v>
                </c:pt>
                <c:pt idx="435">
                  <c:v>22.740100000000002</c:v>
                </c:pt>
                <c:pt idx="436">
                  <c:v>22.756699999999981</c:v>
                </c:pt>
                <c:pt idx="437">
                  <c:v>22.773800000000001</c:v>
                </c:pt>
                <c:pt idx="438">
                  <c:v>22.791499999999999</c:v>
                </c:pt>
                <c:pt idx="439">
                  <c:v>22.8095</c:v>
                </c:pt>
                <c:pt idx="440">
                  <c:v>22.827300000000001</c:v>
                </c:pt>
                <c:pt idx="441">
                  <c:v>22.845199999999981</c:v>
                </c:pt>
                <c:pt idx="442">
                  <c:v>22.863</c:v>
                </c:pt>
                <c:pt idx="443">
                  <c:v>22.881</c:v>
                </c:pt>
                <c:pt idx="444">
                  <c:v>22.899100000000001</c:v>
                </c:pt>
                <c:pt idx="445">
                  <c:v>22.917400000000001</c:v>
                </c:pt>
                <c:pt idx="446">
                  <c:v>22.9359</c:v>
                </c:pt>
                <c:pt idx="447">
                  <c:v>22.954499999999999</c:v>
                </c:pt>
                <c:pt idx="448">
                  <c:v>22.973400000000002</c:v>
                </c:pt>
                <c:pt idx="449">
                  <c:v>22.992599999999928</c:v>
                </c:pt>
                <c:pt idx="450">
                  <c:v>23.0123</c:v>
                </c:pt>
                <c:pt idx="451">
                  <c:v>23.0322</c:v>
                </c:pt>
                <c:pt idx="452">
                  <c:v>23.0518</c:v>
                </c:pt>
                <c:pt idx="453">
                  <c:v>23.071200000000001</c:v>
                </c:pt>
                <c:pt idx="454">
                  <c:v>23.090599999999981</c:v>
                </c:pt>
                <c:pt idx="455">
                  <c:v>23.110199999999999</c:v>
                </c:pt>
                <c:pt idx="456">
                  <c:v>23.13</c:v>
                </c:pt>
                <c:pt idx="457">
                  <c:v>23.149899999999999</c:v>
                </c:pt>
                <c:pt idx="458">
                  <c:v>23.169699999999999</c:v>
                </c:pt>
                <c:pt idx="459">
                  <c:v>23.189599999999999</c:v>
                </c:pt>
                <c:pt idx="460">
                  <c:v>23.209299999999999</c:v>
                </c:pt>
                <c:pt idx="461">
                  <c:v>23.227900000000009</c:v>
                </c:pt>
                <c:pt idx="462">
                  <c:v>23.2468</c:v>
                </c:pt>
                <c:pt idx="463">
                  <c:v>23.268799999999931</c:v>
                </c:pt>
                <c:pt idx="464">
                  <c:v>23.29</c:v>
                </c:pt>
                <c:pt idx="465">
                  <c:v>23.311599999999999</c:v>
                </c:pt>
                <c:pt idx="466">
                  <c:v>23.332899999999999</c:v>
                </c:pt>
                <c:pt idx="467">
                  <c:v>23.354600000000001</c:v>
                </c:pt>
                <c:pt idx="468">
                  <c:v>23.376999999999999</c:v>
                </c:pt>
                <c:pt idx="469">
                  <c:v>23.399699999999999</c:v>
                </c:pt>
                <c:pt idx="470">
                  <c:v>23.421900000000001</c:v>
                </c:pt>
                <c:pt idx="471">
                  <c:v>23.4438</c:v>
                </c:pt>
                <c:pt idx="472">
                  <c:v>23.4663</c:v>
                </c:pt>
                <c:pt idx="473">
                  <c:v>23.48869999999982</c:v>
                </c:pt>
                <c:pt idx="474">
                  <c:v>23.511099999999999</c:v>
                </c:pt>
                <c:pt idx="475">
                  <c:v>23.533300000000001</c:v>
                </c:pt>
                <c:pt idx="476">
                  <c:v>23.555800000000001</c:v>
                </c:pt>
                <c:pt idx="477">
                  <c:v>23.57849999999998</c:v>
                </c:pt>
                <c:pt idx="478">
                  <c:v>23.601600000000001</c:v>
                </c:pt>
                <c:pt idx="479">
                  <c:v>23.624700000000001</c:v>
                </c:pt>
                <c:pt idx="480">
                  <c:v>23.647600000000001</c:v>
                </c:pt>
                <c:pt idx="481">
                  <c:v>23.6707</c:v>
                </c:pt>
                <c:pt idx="482">
                  <c:v>23.693899999999999</c:v>
                </c:pt>
                <c:pt idx="483">
                  <c:v>23.717300000000009</c:v>
                </c:pt>
                <c:pt idx="484">
                  <c:v>23.7408</c:v>
                </c:pt>
                <c:pt idx="485">
                  <c:v>23.764399999999981</c:v>
                </c:pt>
                <c:pt idx="486">
                  <c:v>23.788599999999931</c:v>
                </c:pt>
                <c:pt idx="487">
                  <c:v>23.813099999999999</c:v>
                </c:pt>
                <c:pt idx="488">
                  <c:v>23.837199999999999</c:v>
                </c:pt>
                <c:pt idx="489">
                  <c:v>23.860700000000001</c:v>
                </c:pt>
                <c:pt idx="490">
                  <c:v>23.8842</c:v>
                </c:pt>
                <c:pt idx="491">
                  <c:v>23.907800000000009</c:v>
                </c:pt>
                <c:pt idx="492">
                  <c:v>23.932600000000001</c:v>
                </c:pt>
                <c:pt idx="493">
                  <c:v>23.9587</c:v>
                </c:pt>
                <c:pt idx="494">
                  <c:v>23.984100000000002</c:v>
                </c:pt>
                <c:pt idx="495">
                  <c:v>24.007999999999999</c:v>
                </c:pt>
                <c:pt idx="496">
                  <c:v>24.032800000000009</c:v>
                </c:pt>
                <c:pt idx="497">
                  <c:v>24.060300000000002</c:v>
                </c:pt>
                <c:pt idx="498">
                  <c:v>24.085699999999932</c:v>
                </c:pt>
                <c:pt idx="499">
                  <c:v>24.111599999999999</c:v>
                </c:pt>
                <c:pt idx="500">
                  <c:v>24.138000000000009</c:v>
                </c:pt>
                <c:pt idx="501">
                  <c:v>24.164200000000001</c:v>
                </c:pt>
                <c:pt idx="502">
                  <c:v>24.190100000000001</c:v>
                </c:pt>
                <c:pt idx="503">
                  <c:v>24.216200000000001</c:v>
                </c:pt>
                <c:pt idx="504">
                  <c:v>24.2424</c:v>
                </c:pt>
                <c:pt idx="505">
                  <c:v>24.268999999999981</c:v>
                </c:pt>
                <c:pt idx="506">
                  <c:v>24.295300000000001</c:v>
                </c:pt>
                <c:pt idx="507">
                  <c:v>24.32239999999998</c:v>
                </c:pt>
                <c:pt idx="508">
                  <c:v>24.349599999999999</c:v>
                </c:pt>
                <c:pt idx="509">
                  <c:v>24.376899999999999</c:v>
                </c:pt>
                <c:pt idx="510">
                  <c:v>24.4038</c:v>
                </c:pt>
                <c:pt idx="511">
                  <c:v>24.431000000000001</c:v>
                </c:pt>
                <c:pt idx="512">
                  <c:v>24.458400000000001</c:v>
                </c:pt>
                <c:pt idx="513">
                  <c:v>24.485800000000001</c:v>
                </c:pt>
                <c:pt idx="514">
                  <c:v>24.513500000000001</c:v>
                </c:pt>
                <c:pt idx="515">
                  <c:v>24.541399999999999</c:v>
                </c:pt>
                <c:pt idx="516">
                  <c:v>24.569299999999981</c:v>
                </c:pt>
                <c:pt idx="517">
                  <c:v>24.5976</c:v>
                </c:pt>
                <c:pt idx="518">
                  <c:v>24.625900000000001</c:v>
                </c:pt>
                <c:pt idx="519">
                  <c:v>24.654699999999991</c:v>
                </c:pt>
                <c:pt idx="520">
                  <c:v>24.684000000000001</c:v>
                </c:pt>
                <c:pt idx="521">
                  <c:v>24.711500000000001</c:v>
                </c:pt>
                <c:pt idx="522">
                  <c:v>24.738299999999999</c:v>
                </c:pt>
                <c:pt idx="523">
                  <c:v>24.765899999999981</c:v>
                </c:pt>
                <c:pt idx="524">
                  <c:v>24.7958</c:v>
                </c:pt>
                <c:pt idx="525">
                  <c:v>24.825399999999981</c:v>
                </c:pt>
                <c:pt idx="526">
                  <c:v>24.854399999999991</c:v>
                </c:pt>
                <c:pt idx="527">
                  <c:v>24.883700000000001</c:v>
                </c:pt>
                <c:pt idx="528">
                  <c:v>24.913</c:v>
                </c:pt>
                <c:pt idx="529">
                  <c:v>24.942699999999821</c:v>
                </c:pt>
                <c:pt idx="530">
                  <c:v>24.972300000000001</c:v>
                </c:pt>
                <c:pt idx="531">
                  <c:v>25.002400000000002</c:v>
                </c:pt>
                <c:pt idx="532">
                  <c:v>25.032699999999981</c:v>
                </c:pt>
                <c:pt idx="533">
                  <c:v>25.062799999999928</c:v>
                </c:pt>
                <c:pt idx="534">
                  <c:v>25.0928</c:v>
                </c:pt>
                <c:pt idx="535">
                  <c:v>25.122800000000009</c:v>
                </c:pt>
                <c:pt idx="536">
                  <c:v>25.153099999999991</c:v>
                </c:pt>
                <c:pt idx="537">
                  <c:v>25.183399999999999</c:v>
                </c:pt>
                <c:pt idx="538">
                  <c:v>25.213699999999999</c:v>
                </c:pt>
                <c:pt idx="539">
                  <c:v>25.244</c:v>
                </c:pt>
                <c:pt idx="540">
                  <c:v>25.2745</c:v>
                </c:pt>
                <c:pt idx="541">
                  <c:v>25.3049</c:v>
                </c:pt>
                <c:pt idx="542">
                  <c:v>25.335100000000001</c:v>
                </c:pt>
                <c:pt idx="543">
                  <c:v>25.365500000000001</c:v>
                </c:pt>
                <c:pt idx="544">
                  <c:v>25.3962</c:v>
                </c:pt>
                <c:pt idx="545">
                  <c:v>25.4269</c:v>
                </c:pt>
                <c:pt idx="546">
                  <c:v>25.458100000000002</c:v>
                </c:pt>
                <c:pt idx="547">
                  <c:v>25.4893</c:v>
                </c:pt>
                <c:pt idx="548">
                  <c:v>25.520700000000001</c:v>
                </c:pt>
                <c:pt idx="549">
                  <c:v>25.552</c:v>
                </c:pt>
                <c:pt idx="550">
                  <c:v>25.583400000000001</c:v>
                </c:pt>
                <c:pt idx="551">
                  <c:v>25.614899999999999</c:v>
                </c:pt>
                <c:pt idx="552">
                  <c:v>25.646799999999999</c:v>
                </c:pt>
                <c:pt idx="553">
                  <c:v>25.678699999999999</c:v>
                </c:pt>
                <c:pt idx="554">
                  <c:v>25.710899999999999</c:v>
                </c:pt>
                <c:pt idx="555">
                  <c:v>25.742799999999932</c:v>
                </c:pt>
                <c:pt idx="556">
                  <c:v>25.774699999999999</c:v>
                </c:pt>
                <c:pt idx="557">
                  <c:v>25.8066</c:v>
                </c:pt>
                <c:pt idx="558">
                  <c:v>25.838200000000001</c:v>
                </c:pt>
                <c:pt idx="559">
                  <c:v>25.870100000000001</c:v>
                </c:pt>
                <c:pt idx="560">
                  <c:v>25.9026</c:v>
                </c:pt>
                <c:pt idx="561">
                  <c:v>25.932600000000001</c:v>
                </c:pt>
                <c:pt idx="562">
                  <c:v>25.963799999999932</c:v>
                </c:pt>
                <c:pt idx="563">
                  <c:v>25.996700000000001</c:v>
                </c:pt>
                <c:pt idx="564">
                  <c:v>26.029699999999981</c:v>
                </c:pt>
                <c:pt idx="565">
                  <c:v>26.061499999999999</c:v>
                </c:pt>
                <c:pt idx="566">
                  <c:v>26.092700000000001</c:v>
                </c:pt>
                <c:pt idx="567">
                  <c:v>26.125</c:v>
                </c:pt>
                <c:pt idx="568">
                  <c:v>26.1585</c:v>
                </c:pt>
                <c:pt idx="569">
                  <c:v>26.191400000000009</c:v>
                </c:pt>
                <c:pt idx="570">
                  <c:v>26.222899999999999</c:v>
                </c:pt>
                <c:pt idx="571">
                  <c:v>26.2546</c:v>
                </c:pt>
                <c:pt idx="572">
                  <c:v>26.285900000000002</c:v>
                </c:pt>
                <c:pt idx="573">
                  <c:v>26.319299999999991</c:v>
                </c:pt>
                <c:pt idx="574">
                  <c:v>26.3521</c:v>
                </c:pt>
                <c:pt idx="575">
                  <c:v>26.3841</c:v>
                </c:pt>
                <c:pt idx="576">
                  <c:v>26.416699999999999</c:v>
                </c:pt>
                <c:pt idx="577">
                  <c:v>26.449200000000001</c:v>
                </c:pt>
                <c:pt idx="578">
                  <c:v>26.481200000000001</c:v>
                </c:pt>
                <c:pt idx="579">
                  <c:v>26.513300000000001</c:v>
                </c:pt>
                <c:pt idx="580">
                  <c:v>26.544799999999999</c:v>
                </c:pt>
                <c:pt idx="581">
                  <c:v>26.5762</c:v>
                </c:pt>
                <c:pt idx="582">
                  <c:v>26.607700000000001</c:v>
                </c:pt>
                <c:pt idx="583">
                  <c:v>26.639299999999999</c:v>
                </c:pt>
                <c:pt idx="584">
                  <c:v>26.670999999999999</c:v>
                </c:pt>
                <c:pt idx="585">
                  <c:v>26.7028</c:v>
                </c:pt>
                <c:pt idx="586">
                  <c:v>26.734400000000001</c:v>
                </c:pt>
                <c:pt idx="587">
                  <c:v>26.76599999999998</c:v>
                </c:pt>
                <c:pt idx="588">
                  <c:v>26.797499999999999</c:v>
                </c:pt>
                <c:pt idx="589">
                  <c:v>26.828800000000001</c:v>
                </c:pt>
                <c:pt idx="590">
                  <c:v>26.8599</c:v>
                </c:pt>
                <c:pt idx="591">
                  <c:v>26.890699999999999</c:v>
                </c:pt>
                <c:pt idx="592">
                  <c:v>26.921299999999999</c:v>
                </c:pt>
                <c:pt idx="593">
                  <c:v>26.9513</c:v>
                </c:pt>
                <c:pt idx="594">
                  <c:v>26.981300000000001</c:v>
                </c:pt>
                <c:pt idx="595">
                  <c:v>27.010899999999999</c:v>
                </c:pt>
                <c:pt idx="596">
                  <c:v>27.040400000000002</c:v>
                </c:pt>
                <c:pt idx="597">
                  <c:v>27.069700000000001</c:v>
                </c:pt>
                <c:pt idx="598">
                  <c:v>27.098700000000001</c:v>
                </c:pt>
                <c:pt idx="599">
                  <c:v>27.127800000000001</c:v>
                </c:pt>
                <c:pt idx="600">
                  <c:v>27.156600000000001</c:v>
                </c:pt>
                <c:pt idx="601">
                  <c:v>27.184999999999999</c:v>
                </c:pt>
                <c:pt idx="602">
                  <c:v>27.213899999999999</c:v>
                </c:pt>
                <c:pt idx="603">
                  <c:v>27.2424</c:v>
                </c:pt>
                <c:pt idx="604">
                  <c:v>27.269100000000002</c:v>
                </c:pt>
                <c:pt idx="605">
                  <c:v>27.295999999999999</c:v>
                </c:pt>
                <c:pt idx="606">
                  <c:v>27.322500000000002</c:v>
                </c:pt>
                <c:pt idx="607">
                  <c:v>27.348700000000001</c:v>
                </c:pt>
                <c:pt idx="608">
                  <c:v>27.374600000000001</c:v>
                </c:pt>
                <c:pt idx="609">
                  <c:v>27.399799999999999</c:v>
                </c:pt>
                <c:pt idx="610">
                  <c:v>27.424499999999981</c:v>
                </c:pt>
                <c:pt idx="611">
                  <c:v>27.448799999999931</c:v>
                </c:pt>
                <c:pt idx="612">
                  <c:v>27.472999999999999</c:v>
                </c:pt>
                <c:pt idx="613">
                  <c:v>27.496700000000001</c:v>
                </c:pt>
                <c:pt idx="614">
                  <c:v>27.519600000000001</c:v>
                </c:pt>
                <c:pt idx="615">
                  <c:v>27.541499999999999</c:v>
                </c:pt>
                <c:pt idx="616">
                  <c:v>27.562899999999999</c:v>
                </c:pt>
                <c:pt idx="617">
                  <c:v>27.584</c:v>
                </c:pt>
                <c:pt idx="618">
                  <c:v>27.603999999999999</c:v>
                </c:pt>
                <c:pt idx="619">
                  <c:v>27.623999999999999</c:v>
                </c:pt>
                <c:pt idx="620">
                  <c:v>27.6432</c:v>
                </c:pt>
                <c:pt idx="621">
                  <c:v>27.6616</c:v>
                </c:pt>
                <c:pt idx="622">
                  <c:v>27.678000000000001</c:v>
                </c:pt>
                <c:pt idx="623">
                  <c:v>27.693999999999999</c:v>
                </c:pt>
                <c:pt idx="624">
                  <c:v>27.709700000000002</c:v>
                </c:pt>
                <c:pt idx="625">
                  <c:v>27.7256</c:v>
                </c:pt>
                <c:pt idx="626">
                  <c:v>27.74</c:v>
                </c:pt>
                <c:pt idx="627">
                  <c:v>27.75379999999998</c:v>
                </c:pt>
                <c:pt idx="628">
                  <c:v>27.765799999999931</c:v>
                </c:pt>
                <c:pt idx="629">
                  <c:v>27.777200000000001</c:v>
                </c:pt>
                <c:pt idx="630">
                  <c:v>27.787600000000001</c:v>
                </c:pt>
                <c:pt idx="631">
                  <c:v>27.7974</c:v>
                </c:pt>
                <c:pt idx="632">
                  <c:v>27.805900000000001</c:v>
                </c:pt>
                <c:pt idx="633">
                  <c:v>27.8124</c:v>
                </c:pt>
                <c:pt idx="634">
                  <c:v>27.8184</c:v>
                </c:pt>
                <c:pt idx="635">
                  <c:v>27.824100000000001</c:v>
                </c:pt>
                <c:pt idx="636">
                  <c:v>27.826599999999999</c:v>
                </c:pt>
                <c:pt idx="637">
                  <c:v>27.828299999999999</c:v>
                </c:pt>
                <c:pt idx="638">
                  <c:v>27.8293</c:v>
                </c:pt>
                <c:pt idx="639">
                  <c:v>27.829799999999999</c:v>
                </c:pt>
                <c:pt idx="640">
                  <c:v>27.8294</c:v>
                </c:pt>
                <c:pt idx="641">
                  <c:v>27.826799999999999</c:v>
                </c:pt>
                <c:pt idx="642">
                  <c:v>27.822900000000001</c:v>
                </c:pt>
                <c:pt idx="643">
                  <c:v>27.817699999999999</c:v>
                </c:pt>
                <c:pt idx="644">
                  <c:v>27.811599999999999</c:v>
                </c:pt>
                <c:pt idx="645">
                  <c:v>27.8033</c:v>
                </c:pt>
                <c:pt idx="646">
                  <c:v>27.793700000000001</c:v>
                </c:pt>
                <c:pt idx="647">
                  <c:v>27.7821</c:v>
                </c:pt>
                <c:pt idx="648">
                  <c:v>27.7697</c:v>
                </c:pt>
                <c:pt idx="649">
                  <c:v>27.756399999999999</c:v>
                </c:pt>
                <c:pt idx="650">
                  <c:v>27.7424</c:v>
                </c:pt>
                <c:pt idx="651">
                  <c:v>27.7273</c:v>
                </c:pt>
                <c:pt idx="652">
                  <c:v>27.711099999999991</c:v>
                </c:pt>
                <c:pt idx="653">
                  <c:v>27.693000000000001</c:v>
                </c:pt>
                <c:pt idx="654">
                  <c:v>27.673100000000009</c:v>
                </c:pt>
                <c:pt idx="655">
                  <c:v>27.652699999999999</c:v>
                </c:pt>
                <c:pt idx="656">
                  <c:v>27.630099999999999</c:v>
                </c:pt>
                <c:pt idx="657">
                  <c:v>27.6051</c:v>
                </c:pt>
                <c:pt idx="658">
                  <c:v>27.581</c:v>
                </c:pt>
                <c:pt idx="659">
                  <c:v>27.5566</c:v>
                </c:pt>
                <c:pt idx="660">
                  <c:v>27.5307</c:v>
                </c:pt>
                <c:pt idx="661">
                  <c:v>27.501999999999999</c:v>
                </c:pt>
                <c:pt idx="662">
                  <c:v>27.471399999999999</c:v>
                </c:pt>
                <c:pt idx="663">
                  <c:v>27.441099999999999</c:v>
                </c:pt>
                <c:pt idx="664">
                  <c:v>27.410299999999999</c:v>
                </c:pt>
                <c:pt idx="665">
                  <c:v>27.3766</c:v>
                </c:pt>
                <c:pt idx="666">
                  <c:v>27.341799999999999</c:v>
                </c:pt>
                <c:pt idx="667">
                  <c:v>27.3049</c:v>
                </c:pt>
                <c:pt idx="668">
                  <c:v>27.2681</c:v>
                </c:pt>
                <c:pt idx="669">
                  <c:v>27.230499999999999</c:v>
                </c:pt>
                <c:pt idx="670">
                  <c:v>27.190799999999999</c:v>
                </c:pt>
                <c:pt idx="671">
                  <c:v>27.148700000000002</c:v>
                </c:pt>
                <c:pt idx="672">
                  <c:v>27.105799999999999</c:v>
                </c:pt>
                <c:pt idx="673">
                  <c:v>27.061900000000001</c:v>
                </c:pt>
                <c:pt idx="674">
                  <c:v>27.016500000000001</c:v>
                </c:pt>
                <c:pt idx="675">
                  <c:v>26.969899999999999</c:v>
                </c:pt>
                <c:pt idx="676">
                  <c:v>26.920200000000001</c:v>
                </c:pt>
                <c:pt idx="677">
                  <c:v>26.869499999999981</c:v>
                </c:pt>
                <c:pt idx="678">
                  <c:v>26.8186</c:v>
                </c:pt>
                <c:pt idx="679">
                  <c:v>26.7668</c:v>
                </c:pt>
                <c:pt idx="680">
                  <c:v>26.712199999999999</c:v>
                </c:pt>
                <c:pt idx="681">
                  <c:v>26.657</c:v>
                </c:pt>
                <c:pt idx="682">
                  <c:v>26.600999999999999</c:v>
                </c:pt>
                <c:pt idx="683">
                  <c:v>26.542300000000001</c:v>
                </c:pt>
                <c:pt idx="684">
                  <c:v>26.483000000000001</c:v>
                </c:pt>
                <c:pt idx="685">
                  <c:v>26.422699999999931</c:v>
                </c:pt>
                <c:pt idx="686">
                  <c:v>26.362100000000002</c:v>
                </c:pt>
                <c:pt idx="687">
                  <c:v>26.300599999999999</c:v>
                </c:pt>
                <c:pt idx="688">
                  <c:v>26.236599999999999</c:v>
                </c:pt>
                <c:pt idx="689">
                  <c:v>26.170999999999999</c:v>
                </c:pt>
                <c:pt idx="690">
                  <c:v>26.104199999999999</c:v>
                </c:pt>
                <c:pt idx="691">
                  <c:v>26.037299999999991</c:v>
                </c:pt>
                <c:pt idx="692">
                  <c:v>25.9694</c:v>
                </c:pt>
                <c:pt idx="693">
                  <c:v>25.901599999999981</c:v>
                </c:pt>
                <c:pt idx="694">
                  <c:v>25.8324</c:v>
                </c:pt>
                <c:pt idx="695">
                  <c:v>25.761800000000001</c:v>
                </c:pt>
                <c:pt idx="696">
                  <c:v>25.692</c:v>
                </c:pt>
                <c:pt idx="697">
                  <c:v>25.620100000000001</c:v>
                </c:pt>
                <c:pt idx="698">
                  <c:v>25.547899999999991</c:v>
                </c:pt>
                <c:pt idx="699">
                  <c:v>25.4756</c:v>
                </c:pt>
                <c:pt idx="700">
                  <c:v>25.402699999999928</c:v>
                </c:pt>
                <c:pt idx="701">
                  <c:v>25.329499999999999</c:v>
                </c:pt>
                <c:pt idx="702">
                  <c:v>25.2562</c:v>
                </c:pt>
                <c:pt idx="703">
                  <c:v>25.182200000000002</c:v>
                </c:pt>
                <c:pt idx="704">
                  <c:v>25.107199999999999</c:v>
                </c:pt>
                <c:pt idx="705">
                  <c:v>25.031700000000001</c:v>
                </c:pt>
                <c:pt idx="706">
                  <c:v>24.956099999999999</c:v>
                </c:pt>
                <c:pt idx="707">
                  <c:v>24.88</c:v>
                </c:pt>
                <c:pt idx="708">
                  <c:v>24.803599999999999</c:v>
                </c:pt>
                <c:pt idx="709">
                  <c:v>24.725899999999999</c:v>
                </c:pt>
                <c:pt idx="710">
                  <c:v>24.648700000000002</c:v>
                </c:pt>
                <c:pt idx="711">
                  <c:v>24.572600000000001</c:v>
                </c:pt>
                <c:pt idx="712">
                  <c:v>24.4956</c:v>
                </c:pt>
                <c:pt idx="713">
                  <c:v>24.418600000000001</c:v>
                </c:pt>
                <c:pt idx="714">
                  <c:v>24.34069999999998</c:v>
                </c:pt>
                <c:pt idx="715">
                  <c:v>24.2621</c:v>
                </c:pt>
                <c:pt idx="716">
                  <c:v>24.183199999999999</c:v>
                </c:pt>
                <c:pt idx="717">
                  <c:v>24.104399999999991</c:v>
                </c:pt>
                <c:pt idx="718">
                  <c:v>24.025700000000001</c:v>
                </c:pt>
                <c:pt idx="719">
                  <c:v>23.9466</c:v>
                </c:pt>
                <c:pt idx="720">
                  <c:v>23.8673</c:v>
                </c:pt>
                <c:pt idx="721">
                  <c:v>23.787800000000001</c:v>
                </c:pt>
                <c:pt idx="722">
                  <c:v>23.708200000000001</c:v>
                </c:pt>
                <c:pt idx="723">
                  <c:v>23.629000000000001</c:v>
                </c:pt>
                <c:pt idx="724">
                  <c:v>23.549900000000001</c:v>
                </c:pt>
                <c:pt idx="725">
                  <c:v>23.4709</c:v>
                </c:pt>
                <c:pt idx="726">
                  <c:v>23.392099999999999</c:v>
                </c:pt>
                <c:pt idx="727">
                  <c:v>23.313300000000009</c:v>
                </c:pt>
                <c:pt idx="728">
                  <c:v>23.234500000000001</c:v>
                </c:pt>
                <c:pt idx="729">
                  <c:v>23.155899999999999</c:v>
                </c:pt>
                <c:pt idx="730">
                  <c:v>23.077200000000001</c:v>
                </c:pt>
                <c:pt idx="731">
                  <c:v>22.9984</c:v>
                </c:pt>
                <c:pt idx="732">
                  <c:v>22.919599999999999</c:v>
                </c:pt>
                <c:pt idx="733">
                  <c:v>22.840800000000009</c:v>
                </c:pt>
                <c:pt idx="734">
                  <c:v>22.762</c:v>
                </c:pt>
                <c:pt idx="735">
                  <c:v>22.683399999999999</c:v>
                </c:pt>
                <c:pt idx="736">
                  <c:v>22.604900000000001</c:v>
                </c:pt>
                <c:pt idx="737">
                  <c:v>22.526399999999999</c:v>
                </c:pt>
                <c:pt idx="738">
                  <c:v>22.449100000000001</c:v>
                </c:pt>
                <c:pt idx="739">
                  <c:v>22.3719</c:v>
                </c:pt>
                <c:pt idx="740">
                  <c:v>22.295300000000001</c:v>
                </c:pt>
                <c:pt idx="741">
                  <c:v>22.219000000000001</c:v>
                </c:pt>
                <c:pt idx="742">
                  <c:v>22.142700000000001</c:v>
                </c:pt>
                <c:pt idx="743">
                  <c:v>22.0669</c:v>
                </c:pt>
                <c:pt idx="744">
                  <c:v>21.991299999999999</c:v>
                </c:pt>
                <c:pt idx="745">
                  <c:v>21.915400000000002</c:v>
                </c:pt>
                <c:pt idx="746">
                  <c:v>21.8398</c:v>
                </c:pt>
                <c:pt idx="747">
                  <c:v>21.7637</c:v>
                </c:pt>
                <c:pt idx="748">
                  <c:v>21.6889</c:v>
                </c:pt>
                <c:pt idx="749">
                  <c:v>21.6174</c:v>
                </c:pt>
                <c:pt idx="750">
                  <c:v>21.545200000000001</c:v>
                </c:pt>
                <c:pt idx="751">
                  <c:v>21.473400000000002</c:v>
                </c:pt>
                <c:pt idx="752">
                  <c:v>21.401900000000001</c:v>
                </c:pt>
                <c:pt idx="753">
                  <c:v>21.331499999999991</c:v>
                </c:pt>
                <c:pt idx="754">
                  <c:v>21.262</c:v>
                </c:pt>
                <c:pt idx="755">
                  <c:v>21.1934</c:v>
                </c:pt>
                <c:pt idx="756">
                  <c:v>21.1249</c:v>
                </c:pt>
                <c:pt idx="757">
                  <c:v>21.056699999999999</c:v>
                </c:pt>
                <c:pt idx="758">
                  <c:v>20.98869999999982</c:v>
                </c:pt>
                <c:pt idx="759">
                  <c:v>20.921600000000002</c:v>
                </c:pt>
                <c:pt idx="760">
                  <c:v>20.855</c:v>
                </c:pt>
                <c:pt idx="761">
                  <c:v>20.789200000000001</c:v>
                </c:pt>
                <c:pt idx="762">
                  <c:v>20.7239</c:v>
                </c:pt>
                <c:pt idx="763">
                  <c:v>20.658899999999999</c:v>
                </c:pt>
                <c:pt idx="764">
                  <c:v>20.5944</c:v>
                </c:pt>
                <c:pt idx="765">
                  <c:v>20.5306</c:v>
                </c:pt>
                <c:pt idx="766">
                  <c:v>20.467400000000001</c:v>
                </c:pt>
                <c:pt idx="767">
                  <c:v>20.404399999999999</c:v>
                </c:pt>
                <c:pt idx="768">
                  <c:v>20.342300000000002</c:v>
                </c:pt>
                <c:pt idx="769">
                  <c:v>20.282599999999931</c:v>
                </c:pt>
                <c:pt idx="770">
                  <c:v>20.221800000000009</c:v>
                </c:pt>
                <c:pt idx="771">
                  <c:v>20.160299999999999</c:v>
                </c:pt>
                <c:pt idx="772">
                  <c:v>20.1004</c:v>
                </c:pt>
                <c:pt idx="773">
                  <c:v>20.049499999999981</c:v>
                </c:pt>
                <c:pt idx="774">
                  <c:v>19.991900000000001</c:v>
                </c:pt>
                <c:pt idx="775">
                  <c:v>19.927800000000001</c:v>
                </c:pt>
                <c:pt idx="776">
                  <c:v>19.8614</c:v>
                </c:pt>
                <c:pt idx="777">
                  <c:v>19.7911</c:v>
                </c:pt>
                <c:pt idx="778">
                  <c:v>19.718299999999999</c:v>
                </c:pt>
                <c:pt idx="779">
                  <c:v>19.653300000000002</c:v>
                </c:pt>
                <c:pt idx="780">
                  <c:v>19.599</c:v>
                </c:pt>
                <c:pt idx="781">
                  <c:v>19.5488</c:v>
                </c:pt>
                <c:pt idx="782">
                  <c:v>19.505400000000002</c:v>
                </c:pt>
                <c:pt idx="783">
                  <c:v>19.468399999999932</c:v>
                </c:pt>
                <c:pt idx="784">
                  <c:v>19.433299999999999</c:v>
                </c:pt>
                <c:pt idx="785">
                  <c:v>19.396999999999991</c:v>
                </c:pt>
                <c:pt idx="786">
                  <c:v>19.3614</c:v>
                </c:pt>
                <c:pt idx="787">
                  <c:v>19.325199999999999</c:v>
                </c:pt>
                <c:pt idx="788">
                  <c:v>19.290700000000001</c:v>
                </c:pt>
                <c:pt idx="789">
                  <c:v>19.255099999999999</c:v>
                </c:pt>
                <c:pt idx="790">
                  <c:v>19.219799999999999</c:v>
                </c:pt>
                <c:pt idx="791">
                  <c:v>19.1843</c:v>
                </c:pt>
                <c:pt idx="792">
                  <c:v>19.148399999999999</c:v>
                </c:pt>
                <c:pt idx="793">
                  <c:v>19.112200000000001</c:v>
                </c:pt>
                <c:pt idx="794">
                  <c:v>19.074999999999999</c:v>
                </c:pt>
                <c:pt idx="795">
                  <c:v>19.033100000000001</c:v>
                </c:pt>
                <c:pt idx="796">
                  <c:v>18.990100000000002</c:v>
                </c:pt>
                <c:pt idx="797">
                  <c:v>18.94739999999998</c:v>
                </c:pt>
                <c:pt idx="798">
                  <c:v>18.904800000000009</c:v>
                </c:pt>
                <c:pt idx="799">
                  <c:v>18.862400000000001</c:v>
                </c:pt>
                <c:pt idx="800">
                  <c:v>18.8201</c:v>
                </c:pt>
                <c:pt idx="801">
                  <c:v>18.778099999999981</c:v>
                </c:pt>
                <c:pt idx="802">
                  <c:v>18.7363</c:v>
                </c:pt>
                <c:pt idx="803">
                  <c:v>18.694700000000001</c:v>
                </c:pt>
                <c:pt idx="804">
                  <c:v>18.653199999999991</c:v>
                </c:pt>
                <c:pt idx="805">
                  <c:v>18.612500000000001</c:v>
                </c:pt>
                <c:pt idx="806">
                  <c:v>18.571899999999999</c:v>
                </c:pt>
                <c:pt idx="807">
                  <c:v>18.5318</c:v>
                </c:pt>
                <c:pt idx="808">
                  <c:v>18.492699999999932</c:v>
                </c:pt>
                <c:pt idx="809">
                  <c:v>18.454699999999999</c:v>
                </c:pt>
                <c:pt idx="810">
                  <c:v>18.417400000000001</c:v>
                </c:pt>
                <c:pt idx="811">
                  <c:v>18.379899999999999</c:v>
                </c:pt>
                <c:pt idx="812">
                  <c:v>18.3429</c:v>
                </c:pt>
                <c:pt idx="813">
                  <c:v>18.305900000000001</c:v>
                </c:pt>
                <c:pt idx="814">
                  <c:v>18.269300000000001</c:v>
                </c:pt>
                <c:pt idx="815">
                  <c:v>18.232800000000001</c:v>
                </c:pt>
                <c:pt idx="816">
                  <c:v>18.196200000000001</c:v>
                </c:pt>
                <c:pt idx="817">
                  <c:v>18.160399999999999</c:v>
                </c:pt>
                <c:pt idx="818">
                  <c:v>18.125499999999999</c:v>
                </c:pt>
                <c:pt idx="819">
                  <c:v>18.091100000000001</c:v>
                </c:pt>
                <c:pt idx="820">
                  <c:v>18.057099999999991</c:v>
                </c:pt>
                <c:pt idx="821">
                  <c:v>18.024000000000001</c:v>
                </c:pt>
                <c:pt idx="822">
                  <c:v>17.991199999999999</c:v>
                </c:pt>
                <c:pt idx="823">
                  <c:v>17.9587</c:v>
                </c:pt>
                <c:pt idx="824">
                  <c:v>17.927</c:v>
                </c:pt>
                <c:pt idx="825">
                  <c:v>17.8948</c:v>
                </c:pt>
                <c:pt idx="826">
                  <c:v>17.8645</c:v>
                </c:pt>
                <c:pt idx="827">
                  <c:v>17.834399999999999</c:v>
                </c:pt>
                <c:pt idx="828">
                  <c:v>17.804300000000001</c:v>
                </c:pt>
                <c:pt idx="829">
                  <c:v>17.774799999999999</c:v>
                </c:pt>
                <c:pt idx="830">
                  <c:v>17.745100000000001</c:v>
                </c:pt>
                <c:pt idx="831">
                  <c:v>17.716200000000001</c:v>
                </c:pt>
                <c:pt idx="832">
                  <c:v>17.6876</c:v>
                </c:pt>
                <c:pt idx="833">
                  <c:v>17.659199999999991</c:v>
                </c:pt>
                <c:pt idx="834">
                  <c:v>17.6313</c:v>
                </c:pt>
                <c:pt idx="835">
                  <c:v>17.6036</c:v>
                </c:pt>
                <c:pt idx="836">
                  <c:v>17.5761</c:v>
                </c:pt>
                <c:pt idx="837">
                  <c:v>17.548500000000001</c:v>
                </c:pt>
                <c:pt idx="838">
                  <c:v>17.521100000000001</c:v>
                </c:pt>
                <c:pt idx="839">
                  <c:v>17.4937</c:v>
                </c:pt>
                <c:pt idx="840">
                  <c:v>17.466799999999932</c:v>
                </c:pt>
                <c:pt idx="841">
                  <c:v>17.440200000000001</c:v>
                </c:pt>
                <c:pt idx="842">
                  <c:v>17.413499999999999</c:v>
                </c:pt>
                <c:pt idx="843">
                  <c:v>17.3874</c:v>
                </c:pt>
                <c:pt idx="844">
                  <c:v>17.361499999999999</c:v>
                </c:pt>
                <c:pt idx="845">
                  <c:v>17.335899999999999</c:v>
                </c:pt>
                <c:pt idx="846">
                  <c:v>17.310500000000001</c:v>
                </c:pt>
                <c:pt idx="847">
                  <c:v>17.2851</c:v>
                </c:pt>
                <c:pt idx="848">
                  <c:v>17.259499999999999</c:v>
                </c:pt>
                <c:pt idx="849">
                  <c:v>17.233799999999999</c:v>
                </c:pt>
                <c:pt idx="850">
                  <c:v>17.207899999999999</c:v>
                </c:pt>
                <c:pt idx="851">
                  <c:v>17.181899999999999</c:v>
                </c:pt>
                <c:pt idx="852">
                  <c:v>17.1557</c:v>
                </c:pt>
                <c:pt idx="853">
                  <c:v>17.1312</c:v>
                </c:pt>
                <c:pt idx="854">
                  <c:v>17.106999999999999</c:v>
                </c:pt>
                <c:pt idx="855">
                  <c:v>17.0825</c:v>
                </c:pt>
                <c:pt idx="856">
                  <c:v>17.0578</c:v>
                </c:pt>
                <c:pt idx="857">
                  <c:v>17.033200000000001</c:v>
                </c:pt>
                <c:pt idx="858">
                  <c:v>17.009</c:v>
                </c:pt>
                <c:pt idx="859">
                  <c:v>16.9848</c:v>
                </c:pt>
                <c:pt idx="860">
                  <c:v>16.9605</c:v>
                </c:pt>
                <c:pt idx="861">
                  <c:v>16.936199999999999</c:v>
                </c:pt>
                <c:pt idx="862">
                  <c:v>16.912099999999999</c:v>
                </c:pt>
                <c:pt idx="863">
                  <c:v>16.888100000000001</c:v>
                </c:pt>
                <c:pt idx="864">
                  <c:v>16.8644</c:v>
                </c:pt>
                <c:pt idx="865">
                  <c:v>16.841000000000001</c:v>
                </c:pt>
                <c:pt idx="866">
                  <c:v>16.818200000000001</c:v>
                </c:pt>
                <c:pt idx="867">
                  <c:v>16.795400000000001</c:v>
                </c:pt>
                <c:pt idx="868">
                  <c:v>16.772500000000001</c:v>
                </c:pt>
                <c:pt idx="869">
                  <c:v>16.7498</c:v>
                </c:pt>
                <c:pt idx="870">
                  <c:v>16.7273</c:v>
                </c:pt>
                <c:pt idx="871">
                  <c:v>16.704999999999991</c:v>
                </c:pt>
                <c:pt idx="872">
                  <c:v>16.6828</c:v>
                </c:pt>
                <c:pt idx="873">
                  <c:v>16.660599999999999</c:v>
                </c:pt>
                <c:pt idx="874">
                  <c:v>16.6387</c:v>
                </c:pt>
                <c:pt idx="875">
                  <c:v>16.617000000000001</c:v>
                </c:pt>
                <c:pt idx="876">
                  <c:v>16.595500000000001</c:v>
                </c:pt>
                <c:pt idx="877">
                  <c:v>16.574100000000001</c:v>
                </c:pt>
                <c:pt idx="878">
                  <c:v>16.5534</c:v>
                </c:pt>
                <c:pt idx="879">
                  <c:v>16.5334</c:v>
                </c:pt>
                <c:pt idx="880">
                  <c:v>16.514099999999999</c:v>
                </c:pt>
                <c:pt idx="881">
                  <c:v>16.494800000000001</c:v>
                </c:pt>
                <c:pt idx="882">
                  <c:v>16.4758</c:v>
                </c:pt>
                <c:pt idx="883">
                  <c:v>16.457000000000001</c:v>
                </c:pt>
                <c:pt idx="884">
                  <c:v>16.438500000000001</c:v>
                </c:pt>
                <c:pt idx="885">
                  <c:v>16.420000000000002</c:v>
                </c:pt>
                <c:pt idx="886">
                  <c:v>16.4024</c:v>
                </c:pt>
                <c:pt idx="887">
                  <c:v>16.385200000000001</c:v>
                </c:pt>
                <c:pt idx="888">
                  <c:v>16.368500000000001</c:v>
                </c:pt>
                <c:pt idx="889">
                  <c:v>16.3521</c:v>
                </c:pt>
                <c:pt idx="890">
                  <c:v>16.336099999999991</c:v>
                </c:pt>
                <c:pt idx="891">
                  <c:v>16.3202</c:v>
                </c:pt>
                <c:pt idx="892">
                  <c:v>16.3048</c:v>
                </c:pt>
                <c:pt idx="893">
                  <c:v>16.289899999999999</c:v>
                </c:pt>
                <c:pt idx="894">
                  <c:v>16.276499999999999</c:v>
                </c:pt>
                <c:pt idx="895">
                  <c:v>16.263500000000001</c:v>
                </c:pt>
                <c:pt idx="896">
                  <c:v>16.251000000000001</c:v>
                </c:pt>
                <c:pt idx="897">
                  <c:v>16.238</c:v>
                </c:pt>
                <c:pt idx="898">
                  <c:v>16.226199999999999</c:v>
                </c:pt>
                <c:pt idx="899">
                  <c:v>16.215499999999999</c:v>
                </c:pt>
                <c:pt idx="900">
                  <c:v>16.205100000000002</c:v>
                </c:pt>
                <c:pt idx="901">
                  <c:v>16.195499999999999</c:v>
                </c:pt>
                <c:pt idx="902">
                  <c:v>16.1861</c:v>
                </c:pt>
                <c:pt idx="903">
                  <c:v>16.177099999999999</c:v>
                </c:pt>
                <c:pt idx="904">
                  <c:v>16.168800000000001</c:v>
                </c:pt>
                <c:pt idx="905">
                  <c:v>16.161200000000001</c:v>
                </c:pt>
                <c:pt idx="906">
                  <c:v>16.1555</c:v>
                </c:pt>
                <c:pt idx="907">
                  <c:v>16.1511</c:v>
                </c:pt>
                <c:pt idx="908">
                  <c:v>16.147400000000001</c:v>
                </c:pt>
                <c:pt idx="909">
                  <c:v>16.143899999999999</c:v>
                </c:pt>
                <c:pt idx="910">
                  <c:v>16.142700000000001</c:v>
                </c:pt>
                <c:pt idx="911">
                  <c:v>16.141999999999999</c:v>
                </c:pt>
                <c:pt idx="912">
                  <c:v>16.142199999999999</c:v>
                </c:pt>
                <c:pt idx="913">
                  <c:v>16.142700000000001</c:v>
                </c:pt>
                <c:pt idx="914">
                  <c:v>16.144500000000001</c:v>
                </c:pt>
                <c:pt idx="915">
                  <c:v>16.148800000000001</c:v>
                </c:pt>
                <c:pt idx="916">
                  <c:v>16.154599999999999</c:v>
                </c:pt>
                <c:pt idx="917">
                  <c:v>16.161100000000001</c:v>
                </c:pt>
                <c:pt idx="918">
                  <c:v>16.168399999999981</c:v>
                </c:pt>
                <c:pt idx="919">
                  <c:v>16.178599999999999</c:v>
                </c:pt>
                <c:pt idx="920">
                  <c:v>16.192</c:v>
                </c:pt>
                <c:pt idx="921">
                  <c:v>16.2056</c:v>
                </c:pt>
                <c:pt idx="922">
                  <c:v>16.2195</c:v>
                </c:pt>
                <c:pt idx="923">
                  <c:v>16.235499999999981</c:v>
                </c:pt>
                <c:pt idx="924">
                  <c:v>16.255400000000002</c:v>
                </c:pt>
                <c:pt idx="925">
                  <c:v>16.275700000000001</c:v>
                </c:pt>
                <c:pt idx="926">
                  <c:v>16.2987</c:v>
                </c:pt>
                <c:pt idx="927">
                  <c:v>16.325800000000001</c:v>
                </c:pt>
                <c:pt idx="928">
                  <c:v>16.3537</c:v>
                </c:pt>
                <c:pt idx="929">
                  <c:v>16.381799999999981</c:v>
                </c:pt>
                <c:pt idx="930">
                  <c:v>16.412500000000001</c:v>
                </c:pt>
                <c:pt idx="931">
                  <c:v>16.449100000000001</c:v>
                </c:pt>
                <c:pt idx="932">
                  <c:v>16.4877</c:v>
                </c:pt>
                <c:pt idx="933">
                  <c:v>16.526199999999999</c:v>
                </c:pt>
                <c:pt idx="934">
                  <c:v>16.565999999999999</c:v>
                </c:pt>
                <c:pt idx="935">
                  <c:v>16.607500000000009</c:v>
                </c:pt>
                <c:pt idx="936">
                  <c:v>16.650500000000001</c:v>
                </c:pt>
                <c:pt idx="937">
                  <c:v>16.6995</c:v>
                </c:pt>
                <c:pt idx="938">
                  <c:v>16.7499</c:v>
                </c:pt>
                <c:pt idx="939">
                  <c:v>16.801500000000001</c:v>
                </c:pt>
                <c:pt idx="940">
                  <c:v>16.853200000000001</c:v>
                </c:pt>
                <c:pt idx="941">
                  <c:v>16.906600000000001</c:v>
                </c:pt>
                <c:pt idx="942">
                  <c:v>16.9665</c:v>
                </c:pt>
                <c:pt idx="943">
                  <c:v>17.023</c:v>
                </c:pt>
                <c:pt idx="944">
                  <c:v>17.081600000000002</c:v>
                </c:pt>
                <c:pt idx="945">
                  <c:v>17.140999999999991</c:v>
                </c:pt>
                <c:pt idx="946">
                  <c:v>17.203700000000001</c:v>
                </c:pt>
                <c:pt idx="947">
                  <c:v>17.266999999999999</c:v>
                </c:pt>
                <c:pt idx="948">
                  <c:v>17.331199999999999</c:v>
                </c:pt>
                <c:pt idx="949">
                  <c:v>17.395700000000001</c:v>
                </c:pt>
                <c:pt idx="950">
                  <c:v>17.4603</c:v>
                </c:pt>
                <c:pt idx="951">
                  <c:v>17.526199999999999</c:v>
                </c:pt>
                <c:pt idx="952">
                  <c:v>17.595400000000001</c:v>
                </c:pt>
                <c:pt idx="953">
                  <c:v>17.6632</c:v>
                </c:pt>
                <c:pt idx="954">
                  <c:v>17.732399999999981</c:v>
                </c:pt>
                <c:pt idx="955">
                  <c:v>17.801600000000001</c:v>
                </c:pt>
                <c:pt idx="956">
                  <c:v>17.8705</c:v>
                </c:pt>
                <c:pt idx="957">
                  <c:v>17.939399999999999</c:v>
                </c:pt>
                <c:pt idx="958">
                  <c:v>18.008700000000001</c:v>
                </c:pt>
                <c:pt idx="959">
                  <c:v>18.078299999999999</c:v>
                </c:pt>
                <c:pt idx="960">
                  <c:v>18.1478</c:v>
                </c:pt>
                <c:pt idx="961">
                  <c:v>18.217700000000001</c:v>
                </c:pt>
                <c:pt idx="962">
                  <c:v>18.287099999999999</c:v>
                </c:pt>
                <c:pt idx="963">
                  <c:v>18.3565</c:v>
                </c:pt>
                <c:pt idx="964">
                  <c:v>18.426400000000001</c:v>
                </c:pt>
                <c:pt idx="965">
                  <c:v>18.495100000000001</c:v>
                </c:pt>
                <c:pt idx="966">
                  <c:v>18.5623</c:v>
                </c:pt>
                <c:pt idx="967">
                  <c:v>18.626999999999999</c:v>
                </c:pt>
                <c:pt idx="968">
                  <c:v>18.691800000000001</c:v>
                </c:pt>
                <c:pt idx="969">
                  <c:v>18.7563</c:v>
                </c:pt>
                <c:pt idx="970">
                  <c:v>18.8201</c:v>
                </c:pt>
                <c:pt idx="971">
                  <c:v>18.8828</c:v>
                </c:pt>
                <c:pt idx="972">
                  <c:v>18.9437</c:v>
                </c:pt>
                <c:pt idx="973">
                  <c:v>19.003299999999999</c:v>
                </c:pt>
                <c:pt idx="974">
                  <c:v>19.062100000000001</c:v>
                </c:pt>
                <c:pt idx="975">
                  <c:v>19.119599999999991</c:v>
                </c:pt>
                <c:pt idx="976">
                  <c:v>19.1767</c:v>
                </c:pt>
                <c:pt idx="977">
                  <c:v>19.230399999999999</c:v>
                </c:pt>
                <c:pt idx="978">
                  <c:v>19.280899999999999</c:v>
                </c:pt>
                <c:pt idx="979">
                  <c:v>19.32849999999998</c:v>
                </c:pt>
                <c:pt idx="980">
                  <c:v>19.3765</c:v>
                </c:pt>
                <c:pt idx="981">
                  <c:v>19.424099999999999</c:v>
                </c:pt>
                <c:pt idx="982">
                  <c:v>19.469899999999999</c:v>
                </c:pt>
                <c:pt idx="983">
                  <c:v>19.514099999999999</c:v>
                </c:pt>
                <c:pt idx="984">
                  <c:v>19.553799999999999</c:v>
                </c:pt>
                <c:pt idx="985">
                  <c:v>19.593399999999999</c:v>
                </c:pt>
                <c:pt idx="986">
                  <c:v>19.6309</c:v>
                </c:pt>
                <c:pt idx="987">
                  <c:v>19.665400000000002</c:v>
                </c:pt>
                <c:pt idx="988">
                  <c:v>19.697900000000001</c:v>
                </c:pt>
                <c:pt idx="989">
                  <c:v>19.729199999999999</c:v>
                </c:pt>
                <c:pt idx="990">
                  <c:v>19.7559</c:v>
                </c:pt>
                <c:pt idx="991">
                  <c:v>19.782900000000001</c:v>
                </c:pt>
                <c:pt idx="992">
                  <c:v>19.808900000000001</c:v>
                </c:pt>
                <c:pt idx="993">
                  <c:v>19.834199999999999</c:v>
                </c:pt>
                <c:pt idx="994">
                  <c:v>19.8583</c:v>
                </c:pt>
                <c:pt idx="995">
                  <c:v>19.882200000000001</c:v>
                </c:pt>
                <c:pt idx="996">
                  <c:v>19.902899999999999</c:v>
                </c:pt>
                <c:pt idx="997">
                  <c:v>19.922599999999932</c:v>
                </c:pt>
                <c:pt idx="998">
                  <c:v>19.942</c:v>
                </c:pt>
                <c:pt idx="999">
                  <c:v>19.9618</c:v>
                </c:pt>
                <c:pt idx="1000">
                  <c:v>19.978000000000002</c:v>
                </c:pt>
                <c:pt idx="1001">
                  <c:v>19.994700000000002</c:v>
                </c:pt>
                <c:pt idx="1002">
                  <c:v>20.011700000000001</c:v>
                </c:pt>
                <c:pt idx="1003">
                  <c:v>20.0291</c:v>
                </c:pt>
                <c:pt idx="1004">
                  <c:v>20.046299999999999</c:v>
                </c:pt>
                <c:pt idx="1005">
                  <c:v>20.0641</c:v>
                </c:pt>
                <c:pt idx="1006">
                  <c:v>20.081800000000001</c:v>
                </c:pt>
                <c:pt idx="1007">
                  <c:v>20.099499999999999</c:v>
                </c:pt>
                <c:pt idx="1008">
                  <c:v>20.118200000000009</c:v>
                </c:pt>
                <c:pt idx="1009">
                  <c:v>20.137799999999999</c:v>
                </c:pt>
                <c:pt idx="1010">
                  <c:v>20.157900000000001</c:v>
                </c:pt>
                <c:pt idx="1011">
                  <c:v>20.178100000000001</c:v>
                </c:pt>
                <c:pt idx="1012">
                  <c:v>20.201699999999999</c:v>
                </c:pt>
                <c:pt idx="1013">
                  <c:v>20.226800000000001</c:v>
                </c:pt>
                <c:pt idx="1014">
                  <c:v>20.2547</c:v>
                </c:pt>
                <c:pt idx="1015">
                  <c:v>20.286899999999999</c:v>
                </c:pt>
                <c:pt idx="1016">
                  <c:v>20.3172</c:v>
                </c:pt>
                <c:pt idx="1017">
                  <c:v>20.3462</c:v>
                </c:pt>
                <c:pt idx="1018">
                  <c:v>20.360900000000001</c:v>
                </c:pt>
                <c:pt idx="1019">
                  <c:v>20.3703</c:v>
                </c:pt>
              </c:numCache>
            </c:numRef>
          </c:yVal>
          <c:smooth val="1"/>
        </c:ser>
        <c:ser>
          <c:idx val="3"/>
          <c:order val="3"/>
          <c:tx>
            <c:v>Amox+PEG</c:v>
          </c:tx>
          <c:spPr>
            <a:ln w="19050">
              <a:solidFill>
                <a:srgbClr val="188225"/>
              </a:solidFill>
              <a:prstDash val="sysDash"/>
            </a:ln>
          </c:spPr>
          <c:marker>
            <c:symbol val="none"/>
          </c:marker>
          <c:xVal>
            <c:numRef>
              <c:f>'[CLU-13-296 (DSC -results).xls]Amoxicillin+PEG (Sample  1)'!$A$4:$A$1023</c:f>
              <c:numCache>
                <c:formatCode>General</c:formatCode>
                <c:ptCount val="1020"/>
                <c:pt idx="0">
                  <c:v>27.5</c:v>
                </c:pt>
                <c:pt idx="1">
                  <c:v>27.5</c:v>
                </c:pt>
                <c:pt idx="2">
                  <c:v>27.5</c:v>
                </c:pt>
                <c:pt idx="3">
                  <c:v>27.5</c:v>
                </c:pt>
                <c:pt idx="4">
                  <c:v>27.52</c:v>
                </c:pt>
                <c:pt idx="5">
                  <c:v>27.53</c:v>
                </c:pt>
                <c:pt idx="6">
                  <c:v>27.61</c:v>
                </c:pt>
                <c:pt idx="7">
                  <c:v>27.78</c:v>
                </c:pt>
                <c:pt idx="8">
                  <c:v>27.96</c:v>
                </c:pt>
                <c:pt idx="9">
                  <c:v>28.13</c:v>
                </c:pt>
                <c:pt idx="10">
                  <c:v>28.31</c:v>
                </c:pt>
                <c:pt idx="11">
                  <c:v>28.49</c:v>
                </c:pt>
                <c:pt idx="12">
                  <c:v>28.67</c:v>
                </c:pt>
                <c:pt idx="13">
                  <c:v>28.85</c:v>
                </c:pt>
                <c:pt idx="14">
                  <c:v>29.04</c:v>
                </c:pt>
                <c:pt idx="15">
                  <c:v>29.22</c:v>
                </c:pt>
                <c:pt idx="16">
                  <c:v>29.41</c:v>
                </c:pt>
                <c:pt idx="17">
                  <c:v>29.59</c:v>
                </c:pt>
                <c:pt idx="18">
                  <c:v>29.78</c:v>
                </c:pt>
                <c:pt idx="19">
                  <c:v>29.96</c:v>
                </c:pt>
                <c:pt idx="20">
                  <c:v>30.14</c:v>
                </c:pt>
                <c:pt idx="21">
                  <c:v>30.32</c:v>
                </c:pt>
                <c:pt idx="22">
                  <c:v>30.5</c:v>
                </c:pt>
                <c:pt idx="23">
                  <c:v>30.67</c:v>
                </c:pt>
                <c:pt idx="24">
                  <c:v>30.85</c:v>
                </c:pt>
                <c:pt idx="25">
                  <c:v>31.02</c:v>
                </c:pt>
                <c:pt idx="26">
                  <c:v>31.19</c:v>
                </c:pt>
                <c:pt idx="27">
                  <c:v>31.36</c:v>
                </c:pt>
                <c:pt idx="28">
                  <c:v>31.52</c:v>
                </c:pt>
                <c:pt idx="29">
                  <c:v>31.69</c:v>
                </c:pt>
                <c:pt idx="30">
                  <c:v>31.86</c:v>
                </c:pt>
                <c:pt idx="31">
                  <c:v>32.020000000000003</c:v>
                </c:pt>
                <c:pt idx="32">
                  <c:v>32.19</c:v>
                </c:pt>
                <c:pt idx="33">
                  <c:v>32.35</c:v>
                </c:pt>
                <c:pt idx="34">
                  <c:v>32.520000000000003</c:v>
                </c:pt>
                <c:pt idx="35">
                  <c:v>32.68</c:v>
                </c:pt>
                <c:pt idx="36">
                  <c:v>32.85</c:v>
                </c:pt>
                <c:pt idx="37">
                  <c:v>33.01</c:v>
                </c:pt>
                <c:pt idx="38">
                  <c:v>33.18</c:v>
                </c:pt>
                <c:pt idx="39">
                  <c:v>33.340000000000003</c:v>
                </c:pt>
                <c:pt idx="40">
                  <c:v>33.51</c:v>
                </c:pt>
                <c:pt idx="41">
                  <c:v>33.67</c:v>
                </c:pt>
                <c:pt idx="42">
                  <c:v>33.840000000000003</c:v>
                </c:pt>
                <c:pt idx="43">
                  <c:v>34</c:v>
                </c:pt>
                <c:pt idx="44">
                  <c:v>34.17</c:v>
                </c:pt>
                <c:pt idx="45">
                  <c:v>34.340000000000003</c:v>
                </c:pt>
                <c:pt idx="46">
                  <c:v>34.5</c:v>
                </c:pt>
                <c:pt idx="47">
                  <c:v>34.67</c:v>
                </c:pt>
                <c:pt idx="48">
                  <c:v>34.83</c:v>
                </c:pt>
                <c:pt idx="49">
                  <c:v>35</c:v>
                </c:pt>
                <c:pt idx="50">
                  <c:v>35.17</c:v>
                </c:pt>
                <c:pt idx="51">
                  <c:v>35.33</c:v>
                </c:pt>
                <c:pt idx="52">
                  <c:v>35.5</c:v>
                </c:pt>
                <c:pt idx="53">
                  <c:v>35.67</c:v>
                </c:pt>
                <c:pt idx="54">
                  <c:v>35.83</c:v>
                </c:pt>
                <c:pt idx="55">
                  <c:v>36</c:v>
                </c:pt>
                <c:pt idx="56">
                  <c:v>36.17</c:v>
                </c:pt>
                <c:pt idx="57">
                  <c:v>36.33</c:v>
                </c:pt>
                <c:pt idx="58">
                  <c:v>36.5</c:v>
                </c:pt>
                <c:pt idx="59">
                  <c:v>36.67</c:v>
                </c:pt>
                <c:pt idx="60">
                  <c:v>36.83</c:v>
                </c:pt>
                <c:pt idx="61">
                  <c:v>37</c:v>
                </c:pt>
                <c:pt idx="62">
                  <c:v>37.17</c:v>
                </c:pt>
                <c:pt idx="63">
                  <c:v>37.33</c:v>
                </c:pt>
                <c:pt idx="64">
                  <c:v>37.5</c:v>
                </c:pt>
                <c:pt idx="65">
                  <c:v>37.67</c:v>
                </c:pt>
                <c:pt idx="66">
                  <c:v>37.83</c:v>
                </c:pt>
                <c:pt idx="67">
                  <c:v>38</c:v>
                </c:pt>
                <c:pt idx="68">
                  <c:v>38.17</c:v>
                </c:pt>
                <c:pt idx="69">
                  <c:v>38.33</c:v>
                </c:pt>
                <c:pt idx="70">
                  <c:v>38.5</c:v>
                </c:pt>
                <c:pt idx="71">
                  <c:v>38.67</c:v>
                </c:pt>
                <c:pt idx="72">
                  <c:v>38.83</c:v>
                </c:pt>
                <c:pt idx="73">
                  <c:v>39</c:v>
                </c:pt>
                <c:pt idx="74">
                  <c:v>39.17</c:v>
                </c:pt>
                <c:pt idx="75">
                  <c:v>39.33</c:v>
                </c:pt>
                <c:pt idx="76">
                  <c:v>39.5</c:v>
                </c:pt>
                <c:pt idx="77">
                  <c:v>39.67</c:v>
                </c:pt>
                <c:pt idx="78">
                  <c:v>39.83</c:v>
                </c:pt>
                <c:pt idx="79">
                  <c:v>40</c:v>
                </c:pt>
                <c:pt idx="80">
                  <c:v>40.17</c:v>
                </c:pt>
                <c:pt idx="81">
                  <c:v>40.340000000000003</c:v>
                </c:pt>
                <c:pt idx="82">
                  <c:v>40.5</c:v>
                </c:pt>
                <c:pt idx="83">
                  <c:v>40.67</c:v>
                </c:pt>
                <c:pt idx="84">
                  <c:v>40.840000000000003</c:v>
                </c:pt>
                <c:pt idx="85">
                  <c:v>41</c:v>
                </c:pt>
                <c:pt idx="86">
                  <c:v>41.17</c:v>
                </c:pt>
                <c:pt idx="87">
                  <c:v>41.33</c:v>
                </c:pt>
                <c:pt idx="88">
                  <c:v>41.5</c:v>
                </c:pt>
                <c:pt idx="89">
                  <c:v>41.67</c:v>
                </c:pt>
                <c:pt idx="90">
                  <c:v>41.83</c:v>
                </c:pt>
                <c:pt idx="91">
                  <c:v>42</c:v>
                </c:pt>
                <c:pt idx="92">
                  <c:v>42.17</c:v>
                </c:pt>
                <c:pt idx="93">
                  <c:v>42.33</c:v>
                </c:pt>
                <c:pt idx="94">
                  <c:v>42.5</c:v>
                </c:pt>
                <c:pt idx="95">
                  <c:v>42.67</c:v>
                </c:pt>
                <c:pt idx="96">
                  <c:v>42.83</c:v>
                </c:pt>
                <c:pt idx="97">
                  <c:v>43</c:v>
                </c:pt>
                <c:pt idx="98">
                  <c:v>43.17</c:v>
                </c:pt>
                <c:pt idx="99">
                  <c:v>43.33</c:v>
                </c:pt>
                <c:pt idx="100">
                  <c:v>43.5</c:v>
                </c:pt>
                <c:pt idx="101">
                  <c:v>43.67</c:v>
                </c:pt>
                <c:pt idx="102">
                  <c:v>43.83</c:v>
                </c:pt>
                <c:pt idx="103">
                  <c:v>44</c:v>
                </c:pt>
                <c:pt idx="104">
                  <c:v>44.17</c:v>
                </c:pt>
                <c:pt idx="105">
                  <c:v>44.34</c:v>
                </c:pt>
                <c:pt idx="106">
                  <c:v>44.5</c:v>
                </c:pt>
                <c:pt idx="107">
                  <c:v>44.67</c:v>
                </c:pt>
                <c:pt idx="108">
                  <c:v>44.84</c:v>
                </c:pt>
                <c:pt idx="109">
                  <c:v>45</c:v>
                </c:pt>
                <c:pt idx="110">
                  <c:v>45.17</c:v>
                </c:pt>
                <c:pt idx="111">
                  <c:v>45.34</c:v>
                </c:pt>
                <c:pt idx="112">
                  <c:v>45.5</c:v>
                </c:pt>
                <c:pt idx="113">
                  <c:v>45.67</c:v>
                </c:pt>
                <c:pt idx="114">
                  <c:v>45.84</c:v>
                </c:pt>
                <c:pt idx="115">
                  <c:v>46</c:v>
                </c:pt>
                <c:pt idx="116">
                  <c:v>46.17</c:v>
                </c:pt>
                <c:pt idx="117">
                  <c:v>46.34</c:v>
                </c:pt>
                <c:pt idx="118">
                  <c:v>46.5</c:v>
                </c:pt>
                <c:pt idx="119">
                  <c:v>46.67</c:v>
                </c:pt>
                <c:pt idx="120">
                  <c:v>46.84</c:v>
                </c:pt>
                <c:pt idx="121">
                  <c:v>47</c:v>
                </c:pt>
                <c:pt idx="122">
                  <c:v>47.17</c:v>
                </c:pt>
                <c:pt idx="123">
                  <c:v>47.34</c:v>
                </c:pt>
                <c:pt idx="124">
                  <c:v>47.5</c:v>
                </c:pt>
                <c:pt idx="125">
                  <c:v>47.67</c:v>
                </c:pt>
                <c:pt idx="126">
                  <c:v>47.84</c:v>
                </c:pt>
                <c:pt idx="127">
                  <c:v>48</c:v>
                </c:pt>
                <c:pt idx="128">
                  <c:v>48.17</c:v>
                </c:pt>
                <c:pt idx="129">
                  <c:v>48.34</c:v>
                </c:pt>
                <c:pt idx="130">
                  <c:v>48.5</c:v>
                </c:pt>
                <c:pt idx="131">
                  <c:v>48.67</c:v>
                </c:pt>
                <c:pt idx="132">
                  <c:v>48.84</c:v>
                </c:pt>
                <c:pt idx="133">
                  <c:v>49</c:v>
                </c:pt>
                <c:pt idx="134">
                  <c:v>49.17</c:v>
                </c:pt>
                <c:pt idx="135">
                  <c:v>49.34</c:v>
                </c:pt>
                <c:pt idx="136">
                  <c:v>49.5</c:v>
                </c:pt>
                <c:pt idx="137">
                  <c:v>49.67</c:v>
                </c:pt>
                <c:pt idx="138">
                  <c:v>49.84</c:v>
                </c:pt>
                <c:pt idx="139">
                  <c:v>50</c:v>
                </c:pt>
                <c:pt idx="140">
                  <c:v>50.17</c:v>
                </c:pt>
                <c:pt idx="141">
                  <c:v>50.34</c:v>
                </c:pt>
                <c:pt idx="142">
                  <c:v>50.5</c:v>
                </c:pt>
                <c:pt idx="143">
                  <c:v>50.67</c:v>
                </c:pt>
                <c:pt idx="144">
                  <c:v>50.84</c:v>
                </c:pt>
                <c:pt idx="145">
                  <c:v>51</c:v>
                </c:pt>
                <c:pt idx="146">
                  <c:v>51.17</c:v>
                </c:pt>
                <c:pt idx="147">
                  <c:v>51.34</c:v>
                </c:pt>
                <c:pt idx="148">
                  <c:v>51.5</c:v>
                </c:pt>
                <c:pt idx="149">
                  <c:v>51.67</c:v>
                </c:pt>
                <c:pt idx="150">
                  <c:v>51.84</c:v>
                </c:pt>
                <c:pt idx="151">
                  <c:v>52</c:v>
                </c:pt>
                <c:pt idx="152">
                  <c:v>52.17</c:v>
                </c:pt>
                <c:pt idx="153">
                  <c:v>52.34</c:v>
                </c:pt>
                <c:pt idx="154">
                  <c:v>52.5</c:v>
                </c:pt>
                <c:pt idx="155">
                  <c:v>52.67</c:v>
                </c:pt>
                <c:pt idx="156">
                  <c:v>52.84</c:v>
                </c:pt>
                <c:pt idx="157">
                  <c:v>53</c:v>
                </c:pt>
                <c:pt idx="158">
                  <c:v>53.17</c:v>
                </c:pt>
                <c:pt idx="159">
                  <c:v>53.34</c:v>
                </c:pt>
                <c:pt idx="160">
                  <c:v>53.5</c:v>
                </c:pt>
                <c:pt idx="161">
                  <c:v>53.67</c:v>
                </c:pt>
                <c:pt idx="162">
                  <c:v>53.84</c:v>
                </c:pt>
                <c:pt idx="163">
                  <c:v>54</c:v>
                </c:pt>
                <c:pt idx="164">
                  <c:v>54.17</c:v>
                </c:pt>
                <c:pt idx="165">
                  <c:v>54.34</c:v>
                </c:pt>
                <c:pt idx="166">
                  <c:v>54.5</c:v>
                </c:pt>
                <c:pt idx="167">
                  <c:v>54.67</c:v>
                </c:pt>
                <c:pt idx="168">
                  <c:v>54.84</c:v>
                </c:pt>
                <c:pt idx="169">
                  <c:v>55</c:v>
                </c:pt>
                <c:pt idx="170">
                  <c:v>55.17</c:v>
                </c:pt>
                <c:pt idx="171">
                  <c:v>55.34</c:v>
                </c:pt>
                <c:pt idx="172">
                  <c:v>55.5</c:v>
                </c:pt>
                <c:pt idx="173">
                  <c:v>55.67</c:v>
                </c:pt>
                <c:pt idx="174">
                  <c:v>55.83</c:v>
                </c:pt>
                <c:pt idx="175">
                  <c:v>55.99</c:v>
                </c:pt>
                <c:pt idx="176">
                  <c:v>56.16</c:v>
                </c:pt>
                <c:pt idx="177">
                  <c:v>56.33</c:v>
                </c:pt>
                <c:pt idx="178">
                  <c:v>56.49</c:v>
                </c:pt>
                <c:pt idx="179">
                  <c:v>56.66</c:v>
                </c:pt>
                <c:pt idx="180">
                  <c:v>56.83</c:v>
                </c:pt>
                <c:pt idx="181">
                  <c:v>56.99</c:v>
                </c:pt>
                <c:pt idx="182">
                  <c:v>57.16</c:v>
                </c:pt>
                <c:pt idx="183">
                  <c:v>57.33</c:v>
                </c:pt>
                <c:pt idx="184">
                  <c:v>57.49</c:v>
                </c:pt>
                <c:pt idx="185">
                  <c:v>57.65</c:v>
                </c:pt>
                <c:pt idx="186">
                  <c:v>57.82</c:v>
                </c:pt>
                <c:pt idx="187">
                  <c:v>57.98</c:v>
                </c:pt>
                <c:pt idx="188">
                  <c:v>58.15</c:v>
                </c:pt>
                <c:pt idx="189">
                  <c:v>58.32</c:v>
                </c:pt>
                <c:pt idx="190">
                  <c:v>58.49</c:v>
                </c:pt>
                <c:pt idx="191">
                  <c:v>58.64</c:v>
                </c:pt>
                <c:pt idx="192">
                  <c:v>58.81</c:v>
                </c:pt>
                <c:pt idx="193">
                  <c:v>58.97</c:v>
                </c:pt>
                <c:pt idx="194">
                  <c:v>59.13</c:v>
                </c:pt>
                <c:pt idx="195">
                  <c:v>59.3</c:v>
                </c:pt>
                <c:pt idx="196">
                  <c:v>59.46</c:v>
                </c:pt>
                <c:pt idx="197">
                  <c:v>59.62</c:v>
                </c:pt>
                <c:pt idx="198">
                  <c:v>59.79</c:v>
                </c:pt>
                <c:pt idx="199">
                  <c:v>59.95</c:v>
                </c:pt>
                <c:pt idx="200">
                  <c:v>60.11</c:v>
                </c:pt>
                <c:pt idx="201">
                  <c:v>60.27</c:v>
                </c:pt>
                <c:pt idx="202">
                  <c:v>60.43</c:v>
                </c:pt>
                <c:pt idx="203">
                  <c:v>60.59</c:v>
                </c:pt>
                <c:pt idx="204">
                  <c:v>60.76</c:v>
                </c:pt>
                <c:pt idx="205">
                  <c:v>60.91</c:v>
                </c:pt>
                <c:pt idx="206">
                  <c:v>61.07</c:v>
                </c:pt>
                <c:pt idx="207">
                  <c:v>61.22</c:v>
                </c:pt>
                <c:pt idx="208">
                  <c:v>61.38</c:v>
                </c:pt>
                <c:pt idx="209">
                  <c:v>61.54</c:v>
                </c:pt>
                <c:pt idx="210">
                  <c:v>61.7</c:v>
                </c:pt>
                <c:pt idx="211">
                  <c:v>61.85</c:v>
                </c:pt>
                <c:pt idx="212">
                  <c:v>62</c:v>
                </c:pt>
                <c:pt idx="213">
                  <c:v>62.16</c:v>
                </c:pt>
                <c:pt idx="214">
                  <c:v>62.31</c:v>
                </c:pt>
                <c:pt idx="215">
                  <c:v>62.46</c:v>
                </c:pt>
                <c:pt idx="216">
                  <c:v>62.62</c:v>
                </c:pt>
                <c:pt idx="217">
                  <c:v>62.76</c:v>
                </c:pt>
                <c:pt idx="218">
                  <c:v>62.91</c:v>
                </c:pt>
                <c:pt idx="219">
                  <c:v>63.07</c:v>
                </c:pt>
                <c:pt idx="220">
                  <c:v>63.21</c:v>
                </c:pt>
                <c:pt idx="221">
                  <c:v>63.36</c:v>
                </c:pt>
                <c:pt idx="222">
                  <c:v>63.52</c:v>
                </c:pt>
                <c:pt idx="223">
                  <c:v>63.66</c:v>
                </c:pt>
                <c:pt idx="224">
                  <c:v>63.81</c:v>
                </c:pt>
                <c:pt idx="225">
                  <c:v>63.96</c:v>
                </c:pt>
                <c:pt idx="226">
                  <c:v>64.11</c:v>
                </c:pt>
                <c:pt idx="227">
                  <c:v>64.260000000000005</c:v>
                </c:pt>
                <c:pt idx="228">
                  <c:v>64.42</c:v>
                </c:pt>
                <c:pt idx="229">
                  <c:v>64.569999999999993</c:v>
                </c:pt>
                <c:pt idx="230">
                  <c:v>64.73</c:v>
                </c:pt>
                <c:pt idx="231">
                  <c:v>64.89</c:v>
                </c:pt>
                <c:pt idx="232">
                  <c:v>65.040000000000006</c:v>
                </c:pt>
                <c:pt idx="233">
                  <c:v>65.22</c:v>
                </c:pt>
                <c:pt idx="234">
                  <c:v>65.41</c:v>
                </c:pt>
                <c:pt idx="235">
                  <c:v>65.63</c:v>
                </c:pt>
                <c:pt idx="236">
                  <c:v>65.87</c:v>
                </c:pt>
                <c:pt idx="237">
                  <c:v>66.11</c:v>
                </c:pt>
                <c:pt idx="238">
                  <c:v>66.33</c:v>
                </c:pt>
                <c:pt idx="239">
                  <c:v>66.55</c:v>
                </c:pt>
                <c:pt idx="240">
                  <c:v>66.75</c:v>
                </c:pt>
                <c:pt idx="241">
                  <c:v>66.94</c:v>
                </c:pt>
                <c:pt idx="242">
                  <c:v>67.12</c:v>
                </c:pt>
                <c:pt idx="243">
                  <c:v>67.31</c:v>
                </c:pt>
                <c:pt idx="244">
                  <c:v>67.48</c:v>
                </c:pt>
                <c:pt idx="245">
                  <c:v>67.66</c:v>
                </c:pt>
                <c:pt idx="246">
                  <c:v>67.84</c:v>
                </c:pt>
                <c:pt idx="247">
                  <c:v>68</c:v>
                </c:pt>
                <c:pt idx="248">
                  <c:v>68.179999999999978</c:v>
                </c:pt>
                <c:pt idx="249">
                  <c:v>68.349999999999994</c:v>
                </c:pt>
                <c:pt idx="250">
                  <c:v>68.510000000000005</c:v>
                </c:pt>
                <c:pt idx="251">
                  <c:v>68.679999999999978</c:v>
                </c:pt>
                <c:pt idx="252">
                  <c:v>68.86</c:v>
                </c:pt>
                <c:pt idx="253">
                  <c:v>69.02</c:v>
                </c:pt>
                <c:pt idx="254">
                  <c:v>69.19</c:v>
                </c:pt>
                <c:pt idx="255">
                  <c:v>69.36</c:v>
                </c:pt>
                <c:pt idx="256">
                  <c:v>69.52</c:v>
                </c:pt>
                <c:pt idx="257">
                  <c:v>69.69</c:v>
                </c:pt>
                <c:pt idx="258">
                  <c:v>69.86</c:v>
                </c:pt>
                <c:pt idx="259">
                  <c:v>70.02</c:v>
                </c:pt>
                <c:pt idx="260">
                  <c:v>70.19</c:v>
                </c:pt>
                <c:pt idx="261">
                  <c:v>70.36</c:v>
                </c:pt>
                <c:pt idx="262">
                  <c:v>70.52</c:v>
                </c:pt>
                <c:pt idx="263">
                  <c:v>70.69</c:v>
                </c:pt>
                <c:pt idx="264">
                  <c:v>70.86</c:v>
                </c:pt>
                <c:pt idx="265">
                  <c:v>71.02</c:v>
                </c:pt>
                <c:pt idx="266">
                  <c:v>71.19</c:v>
                </c:pt>
                <c:pt idx="267">
                  <c:v>71.36</c:v>
                </c:pt>
                <c:pt idx="268">
                  <c:v>71.53</c:v>
                </c:pt>
                <c:pt idx="269">
                  <c:v>71.69</c:v>
                </c:pt>
                <c:pt idx="270">
                  <c:v>71.86</c:v>
                </c:pt>
                <c:pt idx="271">
                  <c:v>72.02</c:v>
                </c:pt>
                <c:pt idx="272">
                  <c:v>72.19</c:v>
                </c:pt>
                <c:pt idx="273">
                  <c:v>72.36</c:v>
                </c:pt>
                <c:pt idx="274">
                  <c:v>72.52</c:v>
                </c:pt>
                <c:pt idx="275">
                  <c:v>72.69</c:v>
                </c:pt>
                <c:pt idx="276">
                  <c:v>72.86</c:v>
                </c:pt>
                <c:pt idx="277">
                  <c:v>73.02</c:v>
                </c:pt>
                <c:pt idx="278">
                  <c:v>73.19</c:v>
                </c:pt>
                <c:pt idx="279">
                  <c:v>73.36</c:v>
                </c:pt>
                <c:pt idx="280">
                  <c:v>73.52</c:v>
                </c:pt>
                <c:pt idx="281">
                  <c:v>73.69</c:v>
                </c:pt>
                <c:pt idx="282">
                  <c:v>73.86</c:v>
                </c:pt>
                <c:pt idx="283">
                  <c:v>74.02</c:v>
                </c:pt>
                <c:pt idx="284">
                  <c:v>74.19</c:v>
                </c:pt>
                <c:pt idx="285">
                  <c:v>74.36</c:v>
                </c:pt>
                <c:pt idx="286">
                  <c:v>74.52</c:v>
                </c:pt>
                <c:pt idx="287">
                  <c:v>74.69</c:v>
                </c:pt>
                <c:pt idx="288">
                  <c:v>74.86</c:v>
                </c:pt>
                <c:pt idx="289">
                  <c:v>75.02</c:v>
                </c:pt>
                <c:pt idx="290">
                  <c:v>75.19</c:v>
                </c:pt>
                <c:pt idx="291">
                  <c:v>75.36</c:v>
                </c:pt>
                <c:pt idx="292">
                  <c:v>75.53</c:v>
                </c:pt>
                <c:pt idx="293">
                  <c:v>75.69</c:v>
                </c:pt>
                <c:pt idx="294">
                  <c:v>75.86</c:v>
                </c:pt>
                <c:pt idx="295">
                  <c:v>76.02</c:v>
                </c:pt>
                <c:pt idx="296">
                  <c:v>76.19</c:v>
                </c:pt>
                <c:pt idx="297">
                  <c:v>76.36</c:v>
                </c:pt>
                <c:pt idx="298">
                  <c:v>76.52</c:v>
                </c:pt>
                <c:pt idx="299">
                  <c:v>76.69</c:v>
                </c:pt>
                <c:pt idx="300">
                  <c:v>76.86</c:v>
                </c:pt>
                <c:pt idx="301">
                  <c:v>77.02</c:v>
                </c:pt>
                <c:pt idx="302">
                  <c:v>77.19</c:v>
                </c:pt>
                <c:pt idx="303">
                  <c:v>77.36</c:v>
                </c:pt>
                <c:pt idx="304">
                  <c:v>77.53</c:v>
                </c:pt>
                <c:pt idx="305">
                  <c:v>77.69</c:v>
                </c:pt>
                <c:pt idx="306">
                  <c:v>77.86</c:v>
                </c:pt>
                <c:pt idx="307">
                  <c:v>78.02</c:v>
                </c:pt>
                <c:pt idx="308">
                  <c:v>78.19</c:v>
                </c:pt>
                <c:pt idx="309">
                  <c:v>78.36</c:v>
                </c:pt>
                <c:pt idx="310">
                  <c:v>78.52</c:v>
                </c:pt>
                <c:pt idx="311">
                  <c:v>78.69</c:v>
                </c:pt>
                <c:pt idx="312">
                  <c:v>78.86</c:v>
                </c:pt>
                <c:pt idx="313">
                  <c:v>79.02</c:v>
                </c:pt>
                <c:pt idx="314">
                  <c:v>79.19</c:v>
                </c:pt>
                <c:pt idx="315">
                  <c:v>79.36</c:v>
                </c:pt>
                <c:pt idx="316">
                  <c:v>79.53</c:v>
                </c:pt>
                <c:pt idx="317">
                  <c:v>79.69</c:v>
                </c:pt>
                <c:pt idx="318">
                  <c:v>79.86</c:v>
                </c:pt>
                <c:pt idx="319">
                  <c:v>80.02</c:v>
                </c:pt>
                <c:pt idx="320">
                  <c:v>80.19</c:v>
                </c:pt>
                <c:pt idx="321">
                  <c:v>80.36</c:v>
                </c:pt>
                <c:pt idx="322">
                  <c:v>80.52</c:v>
                </c:pt>
                <c:pt idx="323">
                  <c:v>80.69</c:v>
                </c:pt>
                <c:pt idx="324">
                  <c:v>80.86</c:v>
                </c:pt>
                <c:pt idx="325">
                  <c:v>81.02</c:v>
                </c:pt>
                <c:pt idx="326">
                  <c:v>81.19</c:v>
                </c:pt>
                <c:pt idx="327">
                  <c:v>81.36</c:v>
                </c:pt>
                <c:pt idx="328">
                  <c:v>81.52</c:v>
                </c:pt>
                <c:pt idx="329">
                  <c:v>81.69</c:v>
                </c:pt>
                <c:pt idx="330">
                  <c:v>81.86</c:v>
                </c:pt>
                <c:pt idx="331">
                  <c:v>82.02</c:v>
                </c:pt>
                <c:pt idx="332">
                  <c:v>82.19</c:v>
                </c:pt>
                <c:pt idx="333">
                  <c:v>82.36</c:v>
                </c:pt>
                <c:pt idx="334">
                  <c:v>82.52</c:v>
                </c:pt>
                <c:pt idx="335">
                  <c:v>82.69</c:v>
                </c:pt>
                <c:pt idx="336">
                  <c:v>82.86</c:v>
                </c:pt>
                <c:pt idx="337">
                  <c:v>83.02</c:v>
                </c:pt>
                <c:pt idx="338">
                  <c:v>83.19</c:v>
                </c:pt>
                <c:pt idx="339">
                  <c:v>83.36</c:v>
                </c:pt>
                <c:pt idx="340">
                  <c:v>83.53</c:v>
                </c:pt>
                <c:pt idx="341">
                  <c:v>83.69</c:v>
                </c:pt>
                <c:pt idx="342">
                  <c:v>83.86</c:v>
                </c:pt>
                <c:pt idx="343">
                  <c:v>84.02</c:v>
                </c:pt>
                <c:pt idx="344">
                  <c:v>84.19</c:v>
                </c:pt>
                <c:pt idx="345">
                  <c:v>84.36</c:v>
                </c:pt>
                <c:pt idx="346">
                  <c:v>84.52</c:v>
                </c:pt>
                <c:pt idx="347">
                  <c:v>84.69</c:v>
                </c:pt>
                <c:pt idx="348">
                  <c:v>84.86</c:v>
                </c:pt>
                <c:pt idx="349">
                  <c:v>85.02</c:v>
                </c:pt>
                <c:pt idx="350">
                  <c:v>85.19</c:v>
                </c:pt>
                <c:pt idx="351">
                  <c:v>85.36</c:v>
                </c:pt>
                <c:pt idx="352">
                  <c:v>85.53</c:v>
                </c:pt>
                <c:pt idx="353">
                  <c:v>85.69</c:v>
                </c:pt>
                <c:pt idx="354">
                  <c:v>85.86</c:v>
                </c:pt>
                <c:pt idx="355">
                  <c:v>86.03</c:v>
                </c:pt>
                <c:pt idx="356">
                  <c:v>86.19</c:v>
                </c:pt>
                <c:pt idx="357">
                  <c:v>86.36</c:v>
                </c:pt>
                <c:pt idx="358">
                  <c:v>86.52</c:v>
                </c:pt>
                <c:pt idx="359">
                  <c:v>86.69</c:v>
                </c:pt>
                <c:pt idx="360">
                  <c:v>86.86</c:v>
                </c:pt>
                <c:pt idx="361">
                  <c:v>87.02</c:v>
                </c:pt>
                <c:pt idx="362">
                  <c:v>87.19</c:v>
                </c:pt>
                <c:pt idx="363">
                  <c:v>87.36</c:v>
                </c:pt>
                <c:pt idx="364">
                  <c:v>87.52</c:v>
                </c:pt>
                <c:pt idx="365">
                  <c:v>87.69</c:v>
                </c:pt>
                <c:pt idx="366">
                  <c:v>87.86</c:v>
                </c:pt>
                <c:pt idx="367">
                  <c:v>88.02</c:v>
                </c:pt>
                <c:pt idx="368">
                  <c:v>88.19</c:v>
                </c:pt>
                <c:pt idx="369">
                  <c:v>88.36</c:v>
                </c:pt>
                <c:pt idx="370">
                  <c:v>88.53</c:v>
                </c:pt>
                <c:pt idx="371">
                  <c:v>88.69</c:v>
                </c:pt>
                <c:pt idx="372">
                  <c:v>88.86</c:v>
                </c:pt>
                <c:pt idx="373">
                  <c:v>89.02</c:v>
                </c:pt>
                <c:pt idx="374">
                  <c:v>89.19</c:v>
                </c:pt>
                <c:pt idx="375">
                  <c:v>89.36</c:v>
                </c:pt>
                <c:pt idx="376">
                  <c:v>89.52</c:v>
                </c:pt>
                <c:pt idx="377">
                  <c:v>89.69</c:v>
                </c:pt>
                <c:pt idx="378">
                  <c:v>89.86</c:v>
                </c:pt>
                <c:pt idx="379">
                  <c:v>90.02</c:v>
                </c:pt>
                <c:pt idx="380">
                  <c:v>90.19</c:v>
                </c:pt>
                <c:pt idx="381">
                  <c:v>90.36</c:v>
                </c:pt>
                <c:pt idx="382">
                  <c:v>90.53</c:v>
                </c:pt>
                <c:pt idx="383">
                  <c:v>90.69</c:v>
                </c:pt>
                <c:pt idx="384">
                  <c:v>90.86</c:v>
                </c:pt>
                <c:pt idx="385">
                  <c:v>91.02</c:v>
                </c:pt>
                <c:pt idx="386">
                  <c:v>91.19</c:v>
                </c:pt>
                <c:pt idx="387">
                  <c:v>91.36</c:v>
                </c:pt>
                <c:pt idx="388">
                  <c:v>91.53</c:v>
                </c:pt>
                <c:pt idx="389">
                  <c:v>91.69</c:v>
                </c:pt>
                <c:pt idx="390">
                  <c:v>91.86</c:v>
                </c:pt>
                <c:pt idx="391">
                  <c:v>92.02</c:v>
                </c:pt>
                <c:pt idx="392">
                  <c:v>92.19</c:v>
                </c:pt>
                <c:pt idx="393">
                  <c:v>92.36</c:v>
                </c:pt>
                <c:pt idx="394">
                  <c:v>92.52</c:v>
                </c:pt>
                <c:pt idx="395">
                  <c:v>92.69</c:v>
                </c:pt>
                <c:pt idx="396">
                  <c:v>92.86</c:v>
                </c:pt>
                <c:pt idx="397">
                  <c:v>93.02</c:v>
                </c:pt>
                <c:pt idx="398">
                  <c:v>93.19</c:v>
                </c:pt>
                <c:pt idx="399">
                  <c:v>93.36</c:v>
                </c:pt>
                <c:pt idx="400">
                  <c:v>93.52</c:v>
                </c:pt>
                <c:pt idx="401">
                  <c:v>93.69</c:v>
                </c:pt>
                <c:pt idx="402">
                  <c:v>93.86</c:v>
                </c:pt>
                <c:pt idx="403">
                  <c:v>94.02</c:v>
                </c:pt>
                <c:pt idx="404">
                  <c:v>94.19</c:v>
                </c:pt>
                <c:pt idx="405">
                  <c:v>94.36</c:v>
                </c:pt>
                <c:pt idx="406">
                  <c:v>94.52</c:v>
                </c:pt>
                <c:pt idx="407">
                  <c:v>94.69</c:v>
                </c:pt>
                <c:pt idx="408">
                  <c:v>94.86</c:v>
                </c:pt>
                <c:pt idx="409">
                  <c:v>95.02</c:v>
                </c:pt>
                <c:pt idx="410">
                  <c:v>95.19</c:v>
                </c:pt>
                <c:pt idx="411">
                  <c:v>95.36</c:v>
                </c:pt>
                <c:pt idx="412">
                  <c:v>95.52</c:v>
                </c:pt>
                <c:pt idx="413">
                  <c:v>95.69</c:v>
                </c:pt>
                <c:pt idx="414">
                  <c:v>95.86</c:v>
                </c:pt>
                <c:pt idx="415">
                  <c:v>96.02</c:v>
                </c:pt>
                <c:pt idx="416">
                  <c:v>96.19</c:v>
                </c:pt>
                <c:pt idx="417">
                  <c:v>96.36</c:v>
                </c:pt>
                <c:pt idx="418">
                  <c:v>96.52</c:v>
                </c:pt>
                <c:pt idx="419">
                  <c:v>96.69</c:v>
                </c:pt>
                <c:pt idx="420">
                  <c:v>96.86</c:v>
                </c:pt>
                <c:pt idx="421">
                  <c:v>97.03</c:v>
                </c:pt>
                <c:pt idx="422">
                  <c:v>97.19</c:v>
                </c:pt>
                <c:pt idx="423">
                  <c:v>97.36</c:v>
                </c:pt>
                <c:pt idx="424">
                  <c:v>97.52</c:v>
                </c:pt>
                <c:pt idx="425">
                  <c:v>97.69</c:v>
                </c:pt>
                <c:pt idx="426">
                  <c:v>97.86</c:v>
                </c:pt>
                <c:pt idx="427">
                  <c:v>98.03</c:v>
                </c:pt>
                <c:pt idx="428">
                  <c:v>98.19</c:v>
                </c:pt>
                <c:pt idx="429">
                  <c:v>98.36</c:v>
                </c:pt>
                <c:pt idx="430">
                  <c:v>98.53</c:v>
                </c:pt>
                <c:pt idx="431">
                  <c:v>98.69</c:v>
                </c:pt>
                <c:pt idx="432">
                  <c:v>98.86</c:v>
                </c:pt>
                <c:pt idx="433">
                  <c:v>99.03</c:v>
                </c:pt>
                <c:pt idx="434">
                  <c:v>99.19</c:v>
                </c:pt>
                <c:pt idx="435">
                  <c:v>99.36</c:v>
                </c:pt>
                <c:pt idx="436">
                  <c:v>99.53</c:v>
                </c:pt>
                <c:pt idx="437">
                  <c:v>99.69</c:v>
                </c:pt>
                <c:pt idx="438">
                  <c:v>99.86</c:v>
                </c:pt>
                <c:pt idx="439">
                  <c:v>100.02</c:v>
                </c:pt>
                <c:pt idx="440">
                  <c:v>100.19</c:v>
                </c:pt>
                <c:pt idx="441">
                  <c:v>100.36</c:v>
                </c:pt>
                <c:pt idx="442">
                  <c:v>100.52</c:v>
                </c:pt>
                <c:pt idx="443">
                  <c:v>100.69</c:v>
                </c:pt>
                <c:pt idx="444">
                  <c:v>100.86</c:v>
                </c:pt>
                <c:pt idx="445">
                  <c:v>101.03</c:v>
                </c:pt>
                <c:pt idx="446">
                  <c:v>101.19</c:v>
                </c:pt>
                <c:pt idx="447">
                  <c:v>101.36</c:v>
                </c:pt>
                <c:pt idx="448">
                  <c:v>101.53</c:v>
                </c:pt>
                <c:pt idx="449">
                  <c:v>101.69</c:v>
                </c:pt>
                <c:pt idx="450">
                  <c:v>101.86</c:v>
                </c:pt>
                <c:pt idx="451">
                  <c:v>102.02</c:v>
                </c:pt>
                <c:pt idx="452">
                  <c:v>102.19</c:v>
                </c:pt>
                <c:pt idx="453">
                  <c:v>102.36</c:v>
                </c:pt>
                <c:pt idx="454">
                  <c:v>102.52</c:v>
                </c:pt>
                <c:pt idx="455">
                  <c:v>102.69</c:v>
                </c:pt>
                <c:pt idx="456">
                  <c:v>102.86</c:v>
                </c:pt>
                <c:pt idx="457">
                  <c:v>103.03</c:v>
                </c:pt>
                <c:pt idx="458">
                  <c:v>103.19</c:v>
                </c:pt>
                <c:pt idx="459">
                  <c:v>103.36</c:v>
                </c:pt>
                <c:pt idx="460">
                  <c:v>103.53</c:v>
                </c:pt>
                <c:pt idx="461">
                  <c:v>103.69</c:v>
                </c:pt>
                <c:pt idx="462">
                  <c:v>103.86</c:v>
                </c:pt>
                <c:pt idx="463">
                  <c:v>104.02</c:v>
                </c:pt>
                <c:pt idx="464">
                  <c:v>104.19</c:v>
                </c:pt>
                <c:pt idx="465">
                  <c:v>104.36</c:v>
                </c:pt>
                <c:pt idx="466">
                  <c:v>104.53</c:v>
                </c:pt>
                <c:pt idx="467">
                  <c:v>104.69</c:v>
                </c:pt>
                <c:pt idx="468">
                  <c:v>104.86</c:v>
                </c:pt>
                <c:pt idx="469">
                  <c:v>105.02</c:v>
                </c:pt>
                <c:pt idx="470">
                  <c:v>105.19</c:v>
                </c:pt>
                <c:pt idx="471">
                  <c:v>105.36</c:v>
                </c:pt>
                <c:pt idx="472">
                  <c:v>105.53</c:v>
                </c:pt>
                <c:pt idx="473">
                  <c:v>105.69</c:v>
                </c:pt>
                <c:pt idx="474">
                  <c:v>105.86</c:v>
                </c:pt>
                <c:pt idx="475">
                  <c:v>106.03</c:v>
                </c:pt>
                <c:pt idx="476">
                  <c:v>106.19</c:v>
                </c:pt>
                <c:pt idx="477">
                  <c:v>106.36</c:v>
                </c:pt>
                <c:pt idx="478">
                  <c:v>106.53</c:v>
                </c:pt>
                <c:pt idx="479">
                  <c:v>106.69</c:v>
                </c:pt>
                <c:pt idx="480">
                  <c:v>106.86</c:v>
                </c:pt>
                <c:pt idx="481">
                  <c:v>107.03</c:v>
                </c:pt>
                <c:pt idx="482">
                  <c:v>107.19</c:v>
                </c:pt>
                <c:pt idx="483">
                  <c:v>107.36</c:v>
                </c:pt>
                <c:pt idx="484">
                  <c:v>107.53</c:v>
                </c:pt>
                <c:pt idx="485">
                  <c:v>107.69</c:v>
                </c:pt>
                <c:pt idx="486">
                  <c:v>107.86</c:v>
                </c:pt>
                <c:pt idx="487">
                  <c:v>108.02</c:v>
                </c:pt>
                <c:pt idx="488">
                  <c:v>108.19</c:v>
                </c:pt>
                <c:pt idx="489">
                  <c:v>108.36</c:v>
                </c:pt>
                <c:pt idx="490">
                  <c:v>108.52</c:v>
                </c:pt>
                <c:pt idx="491">
                  <c:v>108.69</c:v>
                </c:pt>
                <c:pt idx="492">
                  <c:v>108.86</c:v>
                </c:pt>
                <c:pt idx="493">
                  <c:v>109.03</c:v>
                </c:pt>
                <c:pt idx="494">
                  <c:v>109.19</c:v>
                </c:pt>
                <c:pt idx="495">
                  <c:v>109.36</c:v>
                </c:pt>
                <c:pt idx="496">
                  <c:v>109.53</c:v>
                </c:pt>
                <c:pt idx="497">
                  <c:v>109.69</c:v>
                </c:pt>
                <c:pt idx="498">
                  <c:v>109.86</c:v>
                </c:pt>
                <c:pt idx="499">
                  <c:v>110.03</c:v>
                </c:pt>
                <c:pt idx="500">
                  <c:v>110.19</c:v>
                </c:pt>
                <c:pt idx="501">
                  <c:v>110.36</c:v>
                </c:pt>
                <c:pt idx="502">
                  <c:v>110.52</c:v>
                </c:pt>
                <c:pt idx="503">
                  <c:v>110.69</c:v>
                </c:pt>
                <c:pt idx="504">
                  <c:v>110.87</c:v>
                </c:pt>
                <c:pt idx="505">
                  <c:v>111.03</c:v>
                </c:pt>
                <c:pt idx="506">
                  <c:v>111.2</c:v>
                </c:pt>
                <c:pt idx="507">
                  <c:v>111.37</c:v>
                </c:pt>
                <c:pt idx="508">
                  <c:v>111.54</c:v>
                </c:pt>
                <c:pt idx="509">
                  <c:v>111.7</c:v>
                </c:pt>
                <c:pt idx="510">
                  <c:v>111.87</c:v>
                </c:pt>
                <c:pt idx="511">
                  <c:v>112.04</c:v>
                </c:pt>
                <c:pt idx="512">
                  <c:v>112.2</c:v>
                </c:pt>
                <c:pt idx="513">
                  <c:v>112.37</c:v>
                </c:pt>
                <c:pt idx="514">
                  <c:v>112.54</c:v>
                </c:pt>
                <c:pt idx="515">
                  <c:v>112.7</c:v>
                </c:pt>
                <c:pt idx="516">
                  <c:v>112.87</c:v>
                </c:pt>
                <c:pt idx="517">
                  <c:v>113.04</c:v>
                </c:pt>
                <c:pt idx="518">
                  <c:v>113.2</c:v>
                </c:pt>
                <c:pt idx="519">
                  <c:v>113.37</c:v>
                </c:pt>
                <c:pt idx="520">
                  <c:v>113.54</c:v>
                </c:pt>
                <c:pt idx="521">
                  <c:v>113.7</c:v>
                </c:pt>
                <c:pt idx="522">
                  <c:v>113.87</c:v>
                </c:pt>
                <c:pt idx="523">
                  <c:v>114.04</c:v>
                </c:pt>
                <c:pt idx="524">
                  <c:v>114.2</c:v>
                </c:pt>
                <c:pt idx="525">
                  <c:v>114.37</c:v>
                </c:pt>
                <c:pt idx="526">
                  <c:v>114.53</c:v>
                </c:pt>
                <c:pt idx="527">
                  <c:v>114.7</c:v>
                </c:pt>
                <c:pt idx="528">
                  <c:v>114.87</c:v>
                </c:pt>
                <c:pt idx="529">
                  <c:v>115.04</c:v>
                </c:pt>
                <c:pt idx="530">
                  <c:v>115.2</c:v>
                </c:pt>
                <c:pt idx="531">
                  <c:v>115.37</c:v>
                </c:pt>
                <c:pt idx="532">
                  <c:v>115.54</c:v>
                </c:pt>
                <c:pt idx="533">
                  <c:v>115.7</c:v>
                </c:pt>
                <c:pt idx="534">
                  <c:v>115.87</c:v>
                </c:pt>
                <c:pt idx="535">
                  <c:v>116.04</c:v>
                </c:pt>
                <c:pt idx="536">
                  <c:v>116.2</c:v>
                </c:pt>
                <c:pt idx="537">
                  <c:v>116.37</c:v>
                </c:pt>
                <c:pt idx="538">
                  <c:v>116.53</c:v>
                </c:pt>
                <c:pt idx="539">
                  <c:v>116.7</c:v>
                </c:pt>
                <c:pt idx="540">
                  <c:v>116.87</c:v>
                </c:pt>
                <c:pt idx="541">
                  <c:v>117.04</c:v>
                </c:pt>
                <c:pt idx="542">
                  <c:v>117.2</c:v>
                </c:pt>
                <c:pt idx="543">
                  <c:v>117.37</c:v>
                </c:pt>
                <c:pt idx="544">
                  <c:v>117.54</c:v>
                </c:pt>
                <c:pt idx="545">
                  <c:v>117.7</c:v>
                </c:pt>
                <c:pt idx="546">
                  <c:v>117.87</c:v>
                </c:pt>
                <c:pt idx="547">
                  <c:v>118.04</c:v>
                </c:pt>
                <c:pt idx="548">
                  <c:v>118.21</c:v>
                </c:pt>
                <c:pt idx="549">
                  <c:v>118.37</c:v>
                </c:pt>
                <c:pt idx="550">
                  <c:v>118.54</c:v>
                </c:pt>
                <c:pt idx="551">
                  <c:v>118.7</c:v>
                </c:pt>
                <c:pt idx="552">
                  <c:v>118.87</c:v>
                </c:pt>
                <c:pt idx="553">
                  <c:v>119.04</c:v>
                </c:pt>
                <c:pt idx="554">
                  <c:v>119.2</c:v>
                </c:pt>
                <c:pt idx="555">
                  <c:v>119.37</c:v>
                </c:pt>
                <c:pt idx="556">
                  <c:v>119.54</c:v>
                </c:pt>
                <c:pt idx="557">
                  <c:v>119.7</c:v>
                </c:pt>
                <c:pt idx="558">
                  <c:v>119.87</c:v>
                </c:pt>
                <c:pt idx="559">
                  <c:v>120.04</c:v>
                </c:pt>
                <c:pt idx="560">
                  <c:v>120.2</c:v>
                </c:pt>
                <c:pt idx="561">
                  <c:v>120.37</c:v>
                </c:pt>
                <c:pt idx="562">
                  <c:v>120.54</c:v>
                </c:pt>
                <c:pt idx="563">
                  <c:v>120.7</c:v>
                </c:pt>
                <c:pt idx="564">
                  <c:v>120.87</c:v>
                </c:pt>
                <c:pt idx="565">
                  <c:v>121.04</c:v>
                </c:pt>
                <c:pt idx="566">
                  <c:v>121.2</c:v>
                </c:pt>
                <c:pt idx="567">
                  <c:v>121.37</c:v>
                </c:pt>
                <c:pt idx="568">
                  <c:v>121.54</c:v>
                </c:pt>
                <c:pt idx="569">
                  <c:v>121.7</c:v>
                </c:pt>
                <c:pt idx="570">
                  <c:v>121.87</c:v>
                </c:pt>
                <c:pt idx="571">
                  <c:v>122.04</c:v>
                </c:pt>
                <c:pt idx="572">
                  <c:v>122.2</c:v>
                </c:pt>
                <c:pt idx="573">
                  <c:v>122.37</c:v>
                </c:pt>
                <c:pt idx="574">
                  <c:v>122.54</c:v>
                </c:pt>
                <c:pt idx="575">
                  <c:v>122.7</c:v>
                </c:pt>
                <c:pt idx="576">
                  <c:v>122.87</c:v>
                </c:pt>
                <c:pt idx="577">
                  <c:v>123.04</c:v>
                </c:pt>
                <c:pt idx="578">
                  <c:v>123.2</c:v>
                </c:pt>
                <c:pt idx="579">
                  <c:v>123.37</c:v>
                </c:pt>
                <c:pt idx="580">
                  <c:v>123.54</c:v>
                </c:pt>
                <c:pt idx="581">
                  <c:v>123.7</c:v>
                </c:pt>
                <c:pt idx="582">
                  <c:v>123.87</c:v>
                </c:pt>
                <c:pt idx="583">
                  <c:v>124.04</c:v>
                </c:pt>
                <c:pt idx="584">
                  <c:v>124.2</c:v>
                </c:pt>
                <c:pt idx="585">
                  <c:v>124.37</c:v>
                </c:pt>
                <c:pt idx="586">
                  <c:v>124.54</c:v>
                </c:pt>
                <c:pt idx="587">
                  <c:v>124.7</c:v>
                </c:pt>
                <c:pt idx="588">
                  <c:v>124.87</c:v>
                </c:pt>
                <c:pt idx="589">
                  <c:v>125.04</c:v>
                </c:pt>
                <c:pt idx="590">
                  <c:v>125.2</c:v>
                </c:pt>
                <c:pt idx="591">
                  <c:v>125.37</c:v>
                </c:pt>
                <c:pt idx="592">
                  <c:v>125.54</c:v>
                </c:pt>
                <c:pt idx="593">
                  <c:v>125.7</c:v>
                </c:pt>
                <c:pt idx="594">
                  <c:v>125.87</c:v>
                </c:pt>
                <c:pt idx="595">
                  <c:v>126.04</c:v>
                </c:pt>
                <c:pt idx="596">
                  <c:v>126.2</c:v>
                </c:pt>
                <c:pt idx="597">
                  <c:v>126.37</c:v>
                </c:pt>
                <c:pt idx="598">
                  <c:v>126.54</c:v>
                </c:pt>
                <c:pt idx="599">
                  <c:v>126.7</c:v>
                </c:pt>
                <c:pt idx="600">
                  <c:v>126.87</c:v>
                </c:pt>
                <c:pt idx="601">
                  <c:v>127.04</c:v>
                </c:pt>
                <c:pt idx="602">
                  <c:v>127.2</c:v>
                </c:pt>
                <c:pt idx="603">
                  <c:v>127.37</c:v>
                </c:pt>
                <c:pt idx="604">
                  <c:v>127.54</c:v>
                </c:pt>
                <c:pt idx="605">
                  <c:v>127.7</c:v>
                </c:pt>
                <c:pt idx="606">
                  <c:v>127.87</c:v>
                </c:pt>
                <c:pt idx="607">
                  <c:v>128.04</c:v>
                </c:pt>
                <c:pt idx="608">
                  <c:v>128.19999999999999</c:v>
                </c:pt>
                <c:pt idx="609">
                  <c:v>128.37</c:v>
                </c:pt>
                <c:pt idx="610">
                  <c:v>128.54</c:v>
                </c:pt>
                <c:pt idx="611">
                  <c:v>128.69999999999999</c:v>
                </c:pt>
                <c:pt idx="612">
                  <c:v>128.87</c:v>
                </c:pt>
                <c:pt idx="613">
                  <c:v>129.04</c:v>
                </c:pt>
                <c:pt idx="614">
                  <c:v>129.19999999999999</c:v>
                </c:pt>
                <c:pt idx="615">
                  <c:v>129.37</c:v>
                </c:pt>
                <c:pt idx="616">
                  <c:v>129.54</c:v>
                </c:pt>
                <c:pt idx="617">
                  <c:v>129.69999999999999</c:v>
                </c:pt>
                <c:pt idx="618">
                  <c:v>129.87</c:v>
                </c:pt>
                <c:pt idx="619">
                  <c:v>130.04</c:v>
                </c:pt>
                <c:pt idx="620">
                  <c:v>130.19999999999999</c:v>
                </c:pt>
                <c:pt idx="621">
                  <c:v>130.37</c:v>
                </c:pt>
                <c:pt idx="622">
                  <c:v>130.54</c:v>
                </c:pt>
                <c:pt idx="623">
                  <c:v>130.69999999999999</c:v>
                </c:pt>
                <c:pt idx="624">
                  <c:v>130.87</c:v>
                </c:pt>
                <c:pt idx="625">
                  <c:v>131.04</c:v>
                </c:pt>
                <c:pt idx="626">
                  <c:v>131.19999999999999</c:v>
                </c:pt>
                <c:pt idx="627">
                  <c:v>131.37</c:v>
                </c:pt>
                <c:pt idx="628">
                  <c:v>131.54</c:v>
                </c:pt>
                <c:pt idx="629">
                  <c:v>131.69999999999999</c:v>
                </c:pt>
                <c:pt idx="630">
                  <c:v>131.87</c:v>
                </c:pt>
                <c:pt idx="631">
                  <c:v>132.04</c:v>
                </c:pt>
                <c:pt idx="632">
                  <c:v>132.19999999999999</c:v>
                </c:pt>
                <c:pt idx="633">
                  <c:v>132.37</c:v>
                </c:pt>
                <c:pt idx="634">
                  <c:v>132.54</c:v>
                </c:pt>
                <c:pt idx="635">
                  <c:v>132.69999999999999</c:v>
                </c:pt>
                <c:pt idx="636">
                  <c:v>132.87</c:v>
                </c:pt>
                <c:pt idx="637">
                  <c:v>133.04</c:v>
                </c:pt>
                <c:pt idx="638">
                  <c:v>133.19999999999999</c:v>
                </c:pt>
                <c:pt idx="639">
                  <c:v>133.37</c:v>
                </c:pt>
                <c:pt idx="640">
                  <c:v>133.54</c:v>
                </c:pt>
                <c:pt idx="641">
                  <c:v>133.69999999999999</c:v>
                </c:pt>
                <c:pt idx="642">
                  <c:v>133.87</c:v>
                </c:pt>
                <c:pt idx="643">
                  <c:v>134.04</c:v>
                </c:pt>
                <c:pt idx="644">
                  <c:v>134.19999999999999</c:v>
                </c:pt>
                <c:pt idx="645">
                  <c:v>134.37</c:v>
                </c:pt>
                <c:pt idx="646">
                  <c:v>134.54</c:v>
                </c:pt>
                <c:pt idx="647">
                  <c:v>134.69999999999999</c:v>
                </c:pt>
                <c:pt idx="648">
                  <c:v>134.87</c:v>
                </c:pt>
                <c:pt idx="649">
                  <c:v>135.04</c:v>
                </c:pt>
                <c:pt idx="650">
                  <c:v>135.19999999999999</c:v>
                </c:pt>
                <c:pt idx="651">
                  <c:v>135.37</c:v>
                </c:pt>
                <c:pt idx="652">
                  <c:v>135.54</c:v>
                </c:pt>
                <c:pt idx="653">
                  <c:v>135.69999999999999</c:v>
                </c:pt>
                <c:pt idx="654">
                  <c:v>135.87</c:v>
                </c:pt>
                <c:pt idx="655">
                  <c:v>136.04</c:v>
                </c:pt>
                <c:pt idx="656">
                  <c:v>136.19999999999999</c:v>
                </c:pt>
                <c:pt idx="657">
                  <c:v>136.37</c:v>
                </c:pt>
                <c:pt idx="658">
                  <c:v>136.53</c:v>
                </c:pt>
                <c:pt idx="659">
                  <c:v>136.69999999999999</c:v>
                </c:pt>
                <c:pt idx="660">
                  <c:v>136.87</c:v>
                </c:pt>
                <c:pt idx="661">
                  <c:v>137.04</c:v>
                </c:pt>
                <c:pt idx="662">
                  <c:v>137.19999999999999</c:v>
                </c:pt>
                <c:pt idx="663">
                  <c:v>137.37</c:v>
                </c:pt>
                <c:pt idx="664">
                  <c:v>137.54</c:v>
                </c:pt>
                <c:pt idx="665">
                  <c:v>137.69999999999999</c:v>
                </c:pt>
                <c:pt idx="666">
                  <c:v>137.87</c:v>
                </c:pt>
                <c:pt idx="667">
                  <c:v>138.04</c:v>
                </c:pt>
                <c:pt idx="668">
                  <c:v>138.19999999999999</c:v>
                </c:pt>
                <c:pt idx="669">
                  <c:v>138.37</c:v>
                </c:pt>
                <c:pt idx="670">
                  <c:v>138.54</c:v>
                </c:pt>
                <c:pt idx="671">
                  <c:v>138.69999999999999</c:v>
                </c:pt>
                <c:pt idx="672">
                  <c:v>138.87</c:v>
                </c:pt>
                <c:pt idx="673">
                  <c:v>139.04</c:v>
                </c:pt>
                <c:pt idx="674">
                  <c:v>139.19999999999999</c:v>
                </c:pt>
                <c:pt idx="675">
                  <c:v>139.37</c:v>
                </c:pt>
                <c:pt idx="676">
                  <c:v>139.54</c:v>
                </c:pt>
                <c:pt idx="677">
                  <c:v>139.69999999999999</c:v>
                </c:pt>
                <c:pt idx="678">
                  <c:v>139.87</c:v>
                </c:pt>
                <c:pt idx="679">
                  <c:v>140.04</c:v>
                </c:pt>
                <c:pt idx="680">
                  <c:v>140.19999999999999</c:v>
                </c:pt>
                <c:pt idx="681">
                  <c:v>140.37</c:v>
                </c:pt>
                <c:pt idx="682">
                  <c:v>140.54</c:v>
                </c:pt>
                <c:pt idx="683">
                  <c:v>140.69999999999999</c:v>
                </c:pt>
                <c:pt idx="684">
                  <c:v>140.87</c:v>
                </c:pt>
                <c:pt idx="685">
                  <c:v>141.04</c:v>
                </c:pt>
                <c:pt idx="686">
                  <c:v>141.19999999999999</c:v>
                </c:pt>
                <c:pt idx="687">
                  <c:v>141.37</c:v>
                </c:pt>
                <c:pt idx="688">
                  <c:v>141.54</c:v>
                </c:pt>
                <c:pt idx="689">
                  <c:v>141.69999999999999</c:v>
                </c:pt>
                <c:pt idx="690">
                  <c:v>141.87</c:v>
                </c:pt>
                <c:pt idx="691">
                  <c:v>142.04</c:v>
                </c:pt>
                <c:pt idx="692">
                  <c:v>142.19999999999999</c:v>
                </c:pt>
                <c:pt idx="693">
                  <c:v>142.37</c:v>
                </c:pt>
                <c:pt idx="694">
                  <c:v>142.54</c:v>
                </c:pt>
                <c:pt idx="695">
                  <c:v>142.69999999999999</c:v>
                </c:pt>
                <c:pt idx="696">
                  <c:v>142.87</c:v>
                </c:pt>
                <c:pt idx="697">
                  <c:v>143.04</c:v>
                </c:pt>
                <c:pt idx="698">
                  <c:v>143.19999999999999</c:v>
                </c:pt>
                <c:pt idx="699">
                  <c:v>143.37</c:v>
                </c:pt>
                <c:pt idx="700">
                  <c:v>143.54</c:v>
                </c:pt>
                <c:pt idx="701">
                  <c:v>143.69999999999999</c:v>
                </c:pt>
                <c:pt idx="702">
                  <c:v>143.87</c:v>
                </c:pt>
                <c:pt idx="703">
                  <c:v>144.04</c:v>
                </c:pt>
                <c:pt idx="704">
                  <c:v>144.19999999999999</c:v>
                </c:pt>
                <c:pt idx="705">
                  <c:v>144.37</c:v>
                </c:pt>
                <c:pt idx="706">
                  <c:v>144.54</c:v>
                </c:pt>
                <c:pt idx="707">
                  <c:v>144.69999999999999</c:v>
                </c:pt>
                <c:pt idx="708">
                  <c:v>144.87</c:v>
                </c:pt>
                <c:pt idx="709">
                  <c:v>145.04</c:v>
                </c:pt>
                <c:pt idx="710">
                  <c:v>145.19999999999999</c:v>
                </c:pt>
                <c:pt idx="711">
                  <c:v>145.37</c:v>
                </c:pt>
                <c:pt idx="712">
                  <c:v>145.54</c:v>
                </c:pt>
                <c:pt idx="713">
                  <c:v>145.69999999999999</c:v>
                </c:pt>
                <c:pt idx="714">
                  <c:v>145.87</c:v>
                </c:pt>
                <c:pt idx="715">
                  <c:v>146.04</c:v>
                </c:pt>
                <c:pt idx="716">
                  <c:v>146.19999999999999</c:v>
                </c:pt>
                <c:pt idx="717">
                  <c:v>146.37</c:v>
                </c:pt>
                <c:pt idx="718">
                  <c:v>146.54</c:v>
                </c:pt>
                <c:pt idx="719">
                  <c:v>146.71</c:v>
                </c:pt>
                <c:pt idx="720">
                  <c:v>146.87</c:v>
                </c:pt>
                <c:pt idx="721">
                  <c:v>147.04</c:v>
                </c:pt>
                <c:pt idx="722">
                  <c:v>147.19999999999999</c:v>
                </c:pt>
                <c:pt idx="723">
                  <c:v>147.37</c:v>
                </c:pt>
                <c:pt idx="724">
                  <c:v>147.54</c:v>
                </c:pt>
                <c:pt idx="725">
                  <c:v>147.69999999999999</c:v>
                </c:pt>
                <c:pt idx="726">
                  <c:v>147.87</c:v>
                </c:pt>
                <c:pt idx="727">
                  <c:v>148.04</c:v>
                </c:pt>
                <c:pt idx="728">
                  <c:v>148.21</c:v>
                </c:pt>
                <c:pt idx="729">
                  <c:v>148.37</c:v>
                </c:pt>
                <c:pt idx="730">
                  <c:v>148.54</c:v>
                </c:pt>
                <c:pt idx="731">
                  <c:v>148.69999999999999</c:v>
                </c:pt>
                <c:pt idx="732">
                  <c:v>148.87</c:v>
                </c:pt>
                <c:pt idx="733">
                  <c:v>149.04</c:v>
                </c:pt>
                <c:pt idx="734">
                  <c:v>149.19999999999999</c:v>
                </c:pt>
                <c:pt idx="735">
                  <c:v>149.37</c:v>
                </c:pt>
                <c:pt idx="736">
                  <c:v>149.54</c:v>
                </c:pt>
                <c:pt idx="737">
                  <c:v>149.69999999999999</c:v>
                </c:pt>
                <c:pt idx="738">
                  <c:v>149.87</c:v>
                </c:pt>
                <c:pt idx="739">
                  <c:v>150.04</c:v>
                </c:pt>
                <c:pt idx="740">
                  <c:v>150.19999999999999</c:v>
                </c:pt>
                <c:pt idx="741">
                  <c:v>150.37</c:v>
                </c:pt>
                <c:pt idx="742">
                  <c:v>150.54</c:v>
                </c:pt>
                <c:pt idx="743">
                  <c:v>150.69999999999999</c:v>
                </c:pt>
                <c:pt idx="744">
                  <c:v>150.87</c:v>
                </c:pt>
                <c:pt idx="745">
                  <c:v>151.04</c:v>
                </c:pt>
                <c:pt idx="746">
                  <c:v>151.19999999999999</c:v>
                </c:pt>
                <c:pt idx="747">
                  <c:v>151.37</c:v>
                </c:pt>
                <c:pt idx="748">
                  <c:v>151.54</c:v>
                </c:pt>
                <c:pt idx="749">
                  <c:v>151.69999999999999</c:v>
                </c:pt>
                <c:pt idx="750">
                  <c:v>151.87</c:v>
                </c:pt>
                <c:pt idx="751">
                  <c:v>152.04</c:v>
                </c:pt>
                <c:pt idx="752">
                  <c:v>152.19999999999999</c:v>
                </c:pt>
                <c:pt idx="753">
                  <c:v>152.37</c:v>
                </c:pt>
                <c:pt idx="754">
                  <c:v>152.54</c:v>
                </c:pt>
                <c:pt idx="755">
                  <c:v>152.69999999999999</c:v>
                </c:pt>
                <c:pt idx="756">
                  <c:v>152.87</c:v>
                </c:pt>
                <c:pt idx="757">
                  <c:v>153.04</c:v>
                </c:pt>
                <c:pt idx="758">
                  <c:v>153.19999999999999</c:v>
                </c:pt>
                <c:pt idx="759">
                  <c:v>153.37</c:v>
                </c:pt>
                <c:pt idx="760">
                  <c:v>153.54</c:v>
                </c:pt>
                <c:pt idx="761">
                  <c:v>153.69999999999999</c:v>
                </c:pt>
                <c:pt idx="762">
                  <c:v>153.87</c:v>
                </c:pt>
                <c:pt idx="763">
                  <c:v>154.04</c:v>
                </c:pt>
                <c:pt idx="764">
                  <c:v>154.19999999999999</c:v>
                </c:pt>
                <c:pt idx="765">
                  <c:v>154.37</c:v>
                </c:pt>
                <c:pt idx="766">
                  <c:v>154.54</c:v>
                </c:pt>
                <c:pt idx="767">
                  <c:v>154.69999999999999</c:v>
                </c:pt>
                <c:pt idx="768">
                  <c:v>154.87</c:v>
                </c:pt>
                <c:pt idx="769">
                  <c:v>155.04</c:v>
                </c:pt>
                <c:pt idx="770">
                  <c:v>155.19999999999999</c:v>
                </c:pt>
                <c:pt idx="771">
                  <c:v>155.37</c:v>
                </c:pt>
                <c:pt idx="772">
                  <c:v>155.54</c:v>
                </c:pt>
                <c:pt idx="773">
                  <c:v>155.69999999999999</c:v>
                </c:pt>
                <c:pt idx="774">
                  <c:v>155.87</c:v>
                </c:pt>
                <c:pt idx="775">
                  <c:v>156.04</c:v>
                </c:pt>
                <c:pt idx="776">
                  <c:v>156.19999999999999</c:v>
                </c:pt>
                <c:pt idx="777">
                  <c:v>156.37</c:v>
                </c:pt>
                <c:pt idx="778">
                  <c:v>156.54</c:v>
                </c:pt>
                <c:pt idx="779">
                  <c:v>156.71</c:v>
                </c:pt>
                <c:pt idx="780">
                  <c:v>156.87</c:v>
                </c:pt>
                <c:pt idx="781">
                  <c:v>157.04</c:v>
                </c:pt>
                <c:pt idx="782">
                  <c:v>157.19999999999999</c:v>
                </c:pt>
                <c:pt idx="783">
                  <c:v>157.37</c:v>
                </c:pt>
                <c:pt idx="784">
                  <c:v>157.54</c:v>
                </c:pt>
                <c:pt idx="785">
                  <c:v>157.69999999999999</c:v>
                </c:pt>
                <c:pt idx="786">
                  <c:v>157.87</c:v>
                </c:pt>
                <c:pt idx="787">
                  <c:v>158.04</c:v>
                </c:pt>
                <c:pt idx="788">
                  <c:v>158.19999999999999</c:v>
                </c:pt>
                <c:pt idx="789">
                  <c:v>158.37</c:v>
                </c:pt>
                <c:pt idx="790">
                  <c:v>158.54</c:v>
                </c:pt>
                <c:pt idx="791">
                  <c:v>158.71</c:v>
                </c:pt>
                <c:pt idx="792">
                  <c:v>158.87</c:v>
                </c:pt>
                <c:pt idx="793">
                  <c:v>159.04</c:v>
                </c:pt>
                <c:pt idx="794">
                  <c:v>159.19999999999999</c:v>
                </c:pt>
                <c:pt idx="795">
                  <c:v>159.37</c:v>
                </c:pt>
                <c:pt idx="796">
                  <c:v>159.54</c:v>
                </c:pt>
                <c:pt idx="797">
                  <c:v>159.69999999999999</c:v>
                </c:pt>
                <c:pt idx="798">
                  <c:v>159.87</c:v>
                </c:pt>
                <c:pt idx="799">
                  <c:v>160.04</c:v>
                </c:pt>
                <c:pt idx="800">
                  <c:v>160.19999999999999</c:v>
                </c:pt>
                <c:pt idx="801">
                  <c:v>160.37</c:v>
                </c:pt>
                <c:pt idx="802">
                  <c:v>160.54</c:v>
                </c:pt>
                <c:pt idx="803">
                  <c:v>160.71</c:v>
                </c:pt>
                <c:pt idx="804">
                  <c:v>160.87</c:v>
                </c:pt>
                <c:pt idx="805">
                  <c:v>161.04</c:v>
                </c:pt>
                <c:pt idx="806">
                  <c:v>161.19999999999999</c:v>
                </c:pt>
                <c:pt idx="807">
                  <c:v>161.37</c:v>
                </c:pt>
                <c:pt idx="808">
                  <c:v>161.54</c:v>
                </c:pt>
                <c:pt idx="809">
                  <c:v>161.69999999999999</c:v>
                </c:pt>
                <c:pt idx="810">
                  <c:v>161.87</c:v>
                </c:pt>
                <c:pt idx="811">
                  <c:v>162.04</c:v>
                </c:pt>
                <c:pt idx="812">
                  <c:v>162.19999999999999</c:v>
                </c:pt>
                <c:pt idx="813">
                  <c:v>162.37</c:v>
                </c:pt>
                <c:pt idx="814">
                  <c:v>162.54</c:v>
                </c:pt>
                <c:pt idx="815">
                  <c:v>162.69999999999999</c:v>
                </c:pt>
                <c:pt idx="816">
                  <c:v>162.87</c:v>
                </c:pt>
                <c:pt idx="817">
                  <c:v>163.04</c:v>
                </c:pt>
                <c:pt idx="818">
                  <c:v>163.19999999999999</c:v>
                </c:pt>
                <c:pt idx="819">
                  <c:v>163.37</c:v>
                </c:pt>
                <c:pt idx="820">
                  <c:v>163.54</c:v>
                </c:pt>
                <c:pt idx="821">
                  <c:v>163.69999999999999</c:v>
                </c:pt>
                <c:pt idx="822">
                  <c:v>163.87</c:v>
                </c:pt>
                <c:pt idx="823">
                  <c:v>164.04</c:v>
                </c:pt>
                <c:pt idx="824">
                  <c:v>164.2</c:v>
                </c:pt>
                <c:pt idx="825">
                  <c:v>164.37</c:v>
                </c:pt>
                <c:pt idx="826">
                  <c:v>164.54</c:v>
                </c:pt>
                <c:pt idx="827">
                  <c:v>164.7</c:v>
                </c:pt>
                <c:pt idx="828">
                  <c:v>164.87</c:v>
                </c:pt>
                <c:pt idx="829">
                  <c:v>165.04</c:v>
                </c:pt>
                <c:pt idx="830">
                  <c:v>165.21</c:v>
                </c:pt>
                <c:pt idx="831">
                  <c:v>165.37</c:v>
                </c:pt>
                <c:pt idx="832">
                  <c:v>165.54</c:v>
                </c:pt>
                <c:pt idx="833">
                  <c:v>165.7</c:v>
                </c:pt>
                <c:pt idx="834">
                  <c:v>165.87</c:v>
                </c:pt>
                <c:pt idx="835">
                  <c:v>166.04</c:v>
                </c:pt>
                <c:pt idx="836">
                  <c:v>166.2</c:v>
                </c:pt>
                <c:pt idx="837">
                  <c:v>166.37</c:v>
                </c:pt>
                <c:pt idx="838">
                  <c:v>166.53</c:v>
                </c:pt>
                <c:pt idx="839">
                  <c:v>166.71</c:v>
                </c:pt>
                <c:pt idx="840">
                  <c:v>166.87</c:v>
                </c:pt>
                <c:pt idx="841">
                  <c:v>167.04</c:v>
                </c:pt>
                <c:pt idx="842">
                  <c:v>167.2</c:v>
                </c:pt>
                <c:pt idx="843">
                  <c:v>167.37</c:v>
                </c:pt>
                <c:pt idx="844">
                  <c:v>167.54</c:v>
                </c:pt>
                <c:pt idx="845">
                  <c:v>167.7</c:v>
                </c:pt>
                <c:pt idx="846">
                  <c:v>167.87</c:v>
                </c:pt>
                <c:pt idx="847">
                  <c:v>168.04</c:v>
                </c:pt>
                <c:pt idx="848">
                  <c:v>168.2</c:v>
                </c:pt>
                <c:pt idx="849">
                  <c:v>168.37</c:v>
                </c:pt>
                <c:pt idx="850">
                  <c:v>168.54</c:v>
                </c:pt>
                <c:pt idx="851">
                  <c:v>168.7</c:v>
                </c:pt>
                <c:pt idx="852">
                  <c:v>168.87</c:v>
                </c:pt>
                <c:pt idx="853">
                  <c:v>169.04</c:v>
                </c:pt>
                <c:pt idx="854">
                  <c:v>169.2</c:v>
                </c:pt>
                <c:pt idx="855">
                  <c:v>169.37</c:v>
                </c:pt>
                <c:pt idx="856">
                  <c:v>169.54</c:v>
                </c:pt>
                <c:pt idx="857">
                  <c:v>169.7</c:v>
                </c:pt>
                <c:pt idx="858">
                  <c:v>169.87</c:v>
                </c:pt>
                <c:pt idx="859">
                  <c:v>170.04</c:v>
                </c:pt>
                <c:pt idx="860">
                  <c:v>170.2</c:v>
                </c:pt>
                <c:pt idx="861">
                  <c:v>170.37</c:v>
                </c:pt>
                <c:pt idx="862">
                  <c:v>170.54</c:v>
                </c:pt>
                <c:pt idx="863">
                  <c:v>170.7</c:v>
                </c:pt>
                <c:pt idx="864">
                  <c:v>170.87</c:v>
                </c:pt>
                <c:pt idx="865">
                  <c:v>171.04</c:v>
                </c:pt>
                <c:pt idx="866">
                  <c:v>171.2</c:v>
                </c:pt>
                <c:pt idx="867">
                  <c:v>171.37</c:v>
                </c:pt>
                <c:pt idx="868">
                  <c:v>171.54</c:v>
                </c:pt>
                <c:pt idx="869">
                  <c:v>171.7</c:v>
                </c:pt>
                <c:pt idx="870">
                  <c:v>171.87</c:v>
                </c:pt>
                <c:pt idx="871">
                  <c:v>172.04</c:v>
                </c:pt>
                <c:pt idx="872">
                  <c:v>172.2</c:v>
                </c:pt>
                <c:pt idx="873">
                  <c:v>172.37</c:v>
                </c:pt>
                <c:pt idx="874">
                  <c:v>172.54</c:v>
                </c:pt>
                <c:pt idx="875">
                  <c:v>172.7</c:v>
                </c:pt>
                <c:pt idx="876">
                  <c:v>172.87</c:v>
                </c:pt>
                <c:pt idx="877">
                  <c:v>173.04</c:v>
                </c:pt>
                <c:pt idx="878">
                  <c:v>173.2</c:v>
                </c:pt>
                <c:pt idx="879">
                  <c:v>173.37</c:v>
                </c:pt>
                <c:pt idx="880">
                  <c:v>173.54</c:v>
                </c:pt>
                <c:pt idx="881">
                  <c:v>173.71</c:v>
                </c:pt>
                <c:pt idx="882">
                  <c:v>173.87</c:v>
                </c:pt>
                <c:pt idx="883">
                  <c:v>174.04</c:v>
                </c:pt>
                <c:pt idx="884">
                  <c:v>174.2</c:v>
                </c:pt>
                <c:pt idx="885">
                  <c:v>174.37</c:v>
                </c:pt>
                <c:pt idx="886">
                  <c:v>174.53</c:v>
                </c:pt>
                <c:pt idx="887">
                  <c:v>174.71</c:v>
                </c:pt>
                <c:pt idx="888">
                  <c:v>174.87</c:v>
                </c:pt>
                <c:pt idx="889">
                  <c:v>175.04</c:v>
                </c:pt>
                <c:pt idx="890">
                  <c:v>175.2</c:v>
                </c:pt>
                <c:pt idx="891">
                  <c:v>175.37</c:v>
                </c:pt>
                <c:pt idx="892">
                  <c:v>175.54</c:v>
                </c:pt>
                <c:pt idx="893">
                  <c:v>175.7</c:v>
                </c:pt>
                <c:pt idx="894">
                  <c:v>175.87</c:v>
                </c:pt>
                <c:pt idx="895">
                  <c:v>176.04</c:v>
                </c:pt>
                <c:pt idx="896">
                  <c:v>176.2</c:v>
                </c:pt>
                <c:pt idx="897">
                  <c:v>176.37</c:v>
                </c:pt>
                <c:pt idx="898">
                  <c:v>176.54</c:v>
                </c:pt>
                <c:pt idx="899">
                  <c:v>176.7</c:v>
                </c:pt>
                <c:pt idx="900">
                  <c:v>176.87</c:v>
                </c:pt>
                <c:pt idx="901">
                  <c:v>177.04</c:v>
                </c:pt>
                <c:pt idx="902">
                  <c:v>177.2</c:v>
                </c:pt>
                <c:pt idx="903">
                  <c:v>177.37</c:v>
                </c:pt>
                <c:pt idx="904">
                  <c:v>177.54</c:v>
                </c:pt>
                <c:pt idx="905">
                  <c:v>177.7</c:v>
                </c:pt>
                <c:pt idx="906">
                  <c:v>177.87</c:v>
                </c:pt>
                <c:pt idx="907">
                  <c:v>178.04</c:v>
                </c:pt>
                <c:pt idx="908">
                  <c:v>178.2</c:v>
                </c:pt>
                <c:pt idx="909">
                  <c:v>178.37</c:v>
                </c:pt>
                <c:pt idx="910">
                  <c:v>178.54</c:v>
                </c:pt>
                <c:pt idx="911">
                  <c:v>178.7</c:v>
                </c:pt>
                <c:pt idx="912">
                  <c:v>178.87</c:v>
                </c:pt>
                <c:pt idx="913">
                  <c:v>179.04</c:v>
                </c:pt>
                <c:pt idx="914">
                  <c:v>179.2</c:v>
                </c:pt>
                <c:pt idx="915">
                  <c:v>179.37</c:v>
                </c:pt>
                <c:pt idx="916">
                  <c:v>179.54</c:v>
                </c:pt>
                <c:pt idx="917">
                  <c:v>179.7</c:v>
                </c:pt>
                <c:pt idx="918">
                  <c:v>179.87</c:v>
                </c:pt>
                <c:pt idx="919">
                  <c:v>180.04</c:v>
                </c:pt>
                <c:pt idx="920">
                  <c:v>180.2</c:v>
                </c:pt>
                <c:pt idx="921">
                  <c:v>180.37</c:v>
                </c:pt>
                <c:pt idx="922">
                  <c:v>180.53</c:v>
                </c:pt>
                <c:pt idx="923">
                  <c:v>180.7</c:v>
                </c:pt>
                <c:pt idx="924">
                  <c:v>180.87</c:v>
                </c:pt>
                <c:pt idx="925">
                  <c:v>181.04</c:v>
                </c:pt>
                <c:pt idx="926">
                  <c:v>181.2</c:v>
                </c:pt>
                <c:pt idx="927">
                  <c:v>181.37</c:v>
                </c:pt>
                <c:pt idx="928">
                  <c:v>181.54</c:v>
                </c:pt>
                <c:pt idx="929">
                  <c:v>181.7</c:v>
                </c:pt>
                <c:pt idx="930">
                  <c:v>181.87</c:v>
                </c:pt>
                <c:pt idx="931">
                  <c:v>182.03</c:v>
                </c:pt>
                <c:pt idx="932">
                  <c:v>182.21</c:v>
                </c:pt>
                <c:pt idx="933">
                  <c:v>182.37</c:v>
                </c:pt>
                <c:pt idx="934">
                  <c:v>182.53</c:v>
                </c:pt>
                <c:pt idx="935">
                  <c:v>182.7</c:v>
                </c:pt>
                <c:pt idx="936">
                  <c:v>182.87</c:v>
                </c:pt>
                <c:pt idx="937">
                  <c:v>183.03</c:v>
                </c:pt>
                <c:pt idx="938">
                  <c:v>183.2</c:v>
                </c:pt>
                <c:pt idx="939">
                  <c:v>183.37</c:v>
                </c:pt>
                <c:pt idx="940">
                  <c:v>183.53</c:v>
                </c:pt>
                <c:pt idx="941">
                  <c:v>183.7</c:v>
                </c:pt>
                <c:pt idx="942">
                  <c:v>183.87</c:v>
                </c:pt>
                <c:pt idx="943">
                  <c:v>184.04</c:v>
                </c:pt>
                <c:pt idx="944">
                  <c:v>184.2</c:v>
                </c:pt>
                <c:pt idx="945">
                  <c:v>184.37</c:v>
                </c:pt>
                <c:pt idx="946">
                  <c:v>184.54</c:v>
                </c:pt>
                <c:pt idx="947">
                  <c:v>184.7</c:v>
                </c:pt>
                <c:pt idx="948">
                  <c:v>184.87</c:v>
                </c:pt>
                <c:pt idx="949">
                  <c:v>185.04</c:v>
                </c:pt>
                <c:pt idx="950">
                  <c:v>185.2</c:v>
                </c:pt>
                <c:pt idx="951">
                  <c:v>185.37</c:v>
                </c:pt>
                <c:pt idx="952">
                  <c:v>185.54</c:v>
                </c:pt>
                <c:pt idx="953">
                  <c:v>185.7</c:v>
                </c:pt>
                <c:pt idx="954">
                  <c:v>185.87</c:v>
                </c:pt>
                <c:pt idx="955">
                  <c:v>186.04</c:v>
                </c:pt>
                <c:pt idx="956">
                  <c:v>186.2</c:v>
                </c:pt>
                <c:pt idx="957">
                  <c:v>186.37</c:v>
                </c:pt>
                <c:pt idx="958">
                  <c:v>186.54</c:v>
                </c:pt>
                <c:pt idx="959">
                  <c:v>186.7</c:v>
                </c:pt>
                <c:pt idx="960">
                  <c:v>186.87</c:v>
                </c:pt>
                <c:pt idx="961">
                  <c:v>187.04</c:v>
                </c:pt>
                <c:pt idx="962">
                  <c:v>187.2</c:v>
                </c:pt>
                <c:pt idx="963">
                  <c:v>187.37</c:v>
                </c:pt>
                <c:pt idx="964">
                  <c:v>187.54</c:v>
                </c:pt>
                <c:pt idx="965">
                  <c:v>187.7</c:v>
                </c:pt>
                <c:pt idx="966">
                  <c:v>187.87</c:v>
                </c:pt>
                <c:pt idx="967">
                  <c:v>188.04</c:v>
                </c:pt>
                <c:pt idx="968">
                  <c:v>188.2</c:v>
                </c:pt>
                <c:pt idx="969">
                  <c:v>188.37</c:v>
                </c:pt>
                <c:pt idx="970">
                  <c:v>188.54</c:v>
                </c:pt>
                <c:pt idx="971">
                  <c:v>188.7</c:v>
                </c:pt>
                <c:pt idx="972">
                  <c:v>188.87</c:v>
                </c:pt>
                <c:pt idx="973">
                  <c:v>189.04</c:v>
                </c:pt>
                <c:pt idx="974">
                  <c:v>189.2</c:v>
                </c:pt>
                <c:pt idx="975">
                  <c:v>189.37</c:v>
                </c:pt>
                <c:pt idx="976">
                  <c:v>189.54</c:v>
                </c:pt>
                <c:pt idx="977">
                  <c:v>189.71</c:v>
                </c:pt>
                <c:pt idx="978">
                  <c:v>189.87</c:v>
                </c:pt>
                <c:pt idx="979">
                  <c:v>190.04</c:v>
                </c:pt>
                <c:pt idx="980">
                  <c:v>190.2</c:v>
                </c:pt>
                <c:pt idx="981">
                  <c:v>190.37</c:v>
                </c:pt>
                <c:pt idx="982">
                  <c:v>190.54</c:v>
                </c:pt>
                <c:pt idx="983">
                  <c:v>190.71</c:v>
                </c:pt>
                <c:pt idx="984">
                  <c:v>190.87</c:v>
                </c:pt>
                <c:pt idx="985">
                  <c:v>191.04</c:v>
                </c:pt>
                <c:pt idx="986">
                  <c:v>191.2</c:v>
                </c:pt>
                <c:pt idx="987">
                  <c:v>191.37</c:v>
                </c:pt>
                <c:pt idx="988">
                  <c:v>191.54</c:v>
                </c:pt>
                <c:pt idx="989">
                  <c:v>191.7</c:v>
                </c:pt>
                <c:pt idx="990">
                  <c:v>191.87</c:v>
                </c:pt>
                <c:pt idx="991">
                  <c:v>192.04</c:v>
                </c:pt>
                <c:pt idx="992">
                  <c:v>192.2</c:v>
                </c:pt>
                <c:pt idx="993">
                  <c:v>192.37</c:v>
                </c:pt>
                <c:pt idx="994">
                  <c:v>192.53</c:v>
                </c:pt>
                <c:pt idx="995">
                  <c:v>192.7</c:v>
                </c:pt>
                <c:pt idx="996">
                  <c:v>192.87</c:v>
                </c:pt>
                <c:pt idx="997">
                  <c:v>193.04</c:v>
                </c:pt>
                <c:pt idx="998">
                  <c:v>193.2</c:v>
                </c:pt>
                <c:pt idx="999">
                  <c:v>193.37</c:v>
                </c:pt>
                <c:pt idx="1000">
                  <c:v>193.54</c:v>
                </c:pt>
                <c:pt idx="1001">
                  <c:v>193.7</c:v>
                </c:pt>
                <c:pt idx="1002">
                  <c:v>193.87</c:v>
                </c:pt>
                <c:pt idx="1003">
                  <c:v>194.04</c:v>
                </c:pt>
                <c:pt idx="1004">
                  <c:v>194.2</c:v>
                </c:pt>
                <c:pt idx="1005">
                  <c:v>194.37</c:v>
                </c:pt>
                <c:pt idx="1006">
                  <c:v>194.54</c:v>
                </c:pt>
                <c:pt idx="1007">
                  <c:v>194.71</c:v>
                </c:pt>
                <c:pt idx="1008">
                  <c:v>194.87</c:v>
                </c:pt>
                <c:pt idx="1009">
                  <c:v>195.04</c:v>
                </c:pt>
                <c:pt idx="1010">
                  <c:v>195.2</c:v>
                </c:pt>
                <c:pt idx="1011">
                  <c:v>195.37</c:v>
                </c:pt>
                <c:pt idx="1012">
                  <c:v>195.54</c:v>
                </c:pt>
                <c:pt idx="1013">
                  <c:v>195.7</c:v>
                </c:pt>
                <c:pt idx="1014">
                  <c:v>195.87</c:v>
                </c:pt>
                <c:pt idx="1015">
                  <c:v>196.04</c:v>
                </c:pt>
                <c:pt idx="1016">
                  <c:v>196.2</c:v>
                </c:pt>
                <c:pt idx="1017">
                  <c:v>196.37</c:v>
                </c:pt>
                <c:pt idx="1018">
                  <c:v>196.54</c:v>
                </c:pt>
                <c:pt idx="1019">
                  <c:v>196.7</c:v>
                </c:pt>
              </c:numCache>
            </c:numRef>
          </c:xVal>
          <c:yVal>
            <c:numRef>
              <c:f>'[CLU-13-296 (DSC -results).xls]Amoxicillin+PEG (Sample  1)'!$B$4:$B$1023</c:f>
              <c:numCache>
                <c:formatCode>General</c:formatCode>
                <c:ptCount val="1020"/>
                <c:pt idx="0">
                  <c:v>19.856200000000001</c:v>
                </c:pt>
                <c:pt idx="1">
                  <c:v>19.741199999999999</c:v>
                </c:pt>
                <c:pt idx="2">
                  <c:v>19.6477</c:v>
                </c:pt>
                <c:pt idx="3">
                  <c:v>19.577000000000009</c:v>
                </c:pt>
                <c:pt idx="4">
                  <c:v>19.5152</c:v>
                </c:pt>
                <c:pt idx="5">
                  <c:v>19.469100000000001</c:v>
                </c:pt>
                <c:pt idx="6">
                  <c:v>19.429300000000001</c:v>
                </c:pt>
                <c:pt idx="7">
                  <c:v>19.391300000000001</c:v>
                </c:pt>
                <c:pt idx="8">
                  <c:v>19.352499999999999</c:v>
                </c:pt>
                <c:pt idx="9">
                  <c:v>19.3125</c:v>
                </c:pt>
                <c:pt idx="10">
                  <c:v>19.272500000000001</c:v>
                </c:pt>
                <c:pt idx="11">
                  <c:v>19.238199999999999</c:v>
                </c:pt>
                <c:pt idx="12">
                  <c:v>19.210899999999999</c:v>
                </c:pt>
                <c:pt idx="13">
                  <c:v>19.187200000000001</c:v>
                </c:pt>
                <c:pt idx="14">
                  <c:v>19.166499999999999</c:v>
                </c:pt>
                <c:pt idx="15">
                  <c:v>19.151399999999999</c:v>
                </c:pt>
                <c:pt idx="16">
                  <c:v>19.141500000000001</c:v>
                </c:pt>
                <c:pt idx="17">
                  <c:v>19.1326</c:v>
                </c:pt>
                <c:pt idx="18">
                  <c:v>19.1266</c:v>
                </c:pt>
                <c:pt idx="19">
                  <c:v>19.121200000000009</c:v>
                </c:pt>
                <c:pt idx="20">
                  <c:v>19.117699999999999</c:v>
                </c:pt>
                <c:pt idx="21">
                  <c:v>19.116700000000009</c:v>
                </c:pt>
                <c:pt idx="22">
                  <c:v>19.116499999999991</c:v>
                </c:pt>
                <c:pt idx="23">
                  <c:v>19.117100000000001</c:v>
                </c:pt>
                <c:pt idx="24">
                  <c:v>19.117899999999999</c:v>
                </c:pt>
                <c:pt idx="25">
                  <c:v>19.119700000000009</c:v>
                </c:pt>
                <c:pt idx="26">
                  <c:v>19.122</c:v>
                </c:pt>
                <c:pt idx="27">
                  <c:v>19.1248</c:v>
                </c:pt>
                <c:pt idx="28">
                  <c:v>19.128699999999981</c:v>
                </c:pt>
                <c:pt idx="29">
                  <c:v>19.132400000000001</c:v>
                </c:pt>
                <c:pt idx="30">
                  <c:v>19.1357</c:v>
                </c:pt>
                <c:pt idx="31">
                  <c:v>19.138400000000001</c:v>
                </c:pt>
                <c:pt idx="32">
                  <c:v>19.141500000000001</c:v>
                </c:pt>
                <c:pt idx="33">
                  <c:v>19.144300000000001</c:v>
                </c:pt>
                <c:pt idx="34">
                  <c:v>19.147200000000009</c:v>
                </c:pt>
                <c:pt idx="35">
                  <c:v>19.149799999999999</c:v>
                </c:pt>
                <c:pt idx="36">
                  <c:v>19.1525</c:v>
                </c:pt>
                <c:pt idx="37">
                  <c:v>19.155000000000001</c:v>
                </c:pt>
                <c:pt idx="38">
                  <c:v>19.157499999999999</c:v>
                </c:pt>
                <c:pt idx="39">
                  <c:v>19.1602</c:v>
                </c:pt>
                <c:pt idx="40">
                  <c:v>19.163</c:v>
                </c:pt>
                <c:pt idx="41">
                  <c:v>19.165600000000001</c:v>
                </c:pt>
                <c:pt idx="42">
                  <c:v>19.168199999999999</c:v>
                </c:pt>
                <c:pt idx="43">
                  <c:v>19.1708</c:v>
                </c:pt>
                <c:pt idx="44">
                  <c:v>19.173300000000001</c:v>
                </c:pt>
                <c:pt idx="45">
                  <c:v>19.175699999999999</c:v>
                </c:pt>
                <c:pt idx="46">
                  <c:v>19.1782</c:v>
                </c:pt>
                <c:pt idx="47">
                  <c:v>19.180800000000001</c:v>
                </c:pt>
                <c:pt idx="48">
                  <c:v>19.183299999999999</c:v>
                </c:pt>
                <c:pt idx="49">
                  <c:v>19.1859</c:v>
                </c:pt>
                <c:pt idx="50">
                  <c:v>19.188500000000001</c:v>
                </c:pt>
                <c:pt idx="51">
                  <c:v>19.191099999999999</c:v>
                </c:pt>
                <c:pt idx="52">
                  <c:v>19.1937</c:v>
                </c:pt>
                <c:pt idx="53">
                  <c:v>19.196300000000001</c:v>
                </c:pt>
                <c:pt idx="54">
                  <c:v>19.199000000000009</c:v>
                </c:pt>
                <c:pt idx="55">
                  <c:v>19.201599999999999</c:v>
                </c:pt>
                <c:pt idx="56">
                  <c:v>19.2042</c:v>
                </c:pt>
                <c:pt idx="57">
                  <c:v>19.206700000000001</c:v>
                </c:pt>
                <c:pt idx="58">
                  <c:v>19.209199999999999</c:v>
                </c:pt>
                <c:pt idx="59">
                  <c:v>19.211500000000001</c:v>
                </c:pt>
                <c:pt idx="60">
                  <c:v>19.2136</c:v>
                </c:pt>
                <c:pt idx="61">
                  <c:v>19.215900000000001</c:v>
                </c:pt>
                <c:pt idx="62">
                  <c:v>19.218299999999999</c:v>
                </c:pt>
                <c:pt idx="63">
                  <c:v>19.220700000000001</c:v>
                </c:pt>
                <c:pt idx="64">
                  <c:v>19.223600000000001</c:v>
                </c:pt>
                <c:pt idx="65">
                  <c:v>19.226299999999981</c:v>
                </c:pt>
                <c:pt idx="66">
                  <c:v>19.228999999999999</c:v>
                </c:pt>
                <c:pt idx="67">
                  <c:v>19.2317</c:v>
                </c:pt>
                <c:pt idx="68">
                  <c:v>19.234200000000001</c:v>
                </c:pt>
                <c:pt idx="69">
                  <c:v>19.236499999999999</c:v>
                </c:pt>
                <c:pt idx="70">
                  <c:v>19.238900000000001</c:v>
                </c:pt>
                <c:pt idx="71">
                  <c:v>19.241499999999981</c:v>
                </c:pt>
                <c:pt idx="72">
                  <c:v>19.2441</c:v>
                </c:pt>
                <c:pt idx="73">
                  <c:v>19.246700000000001</c:v>
                </c:pt>
                <c:pt idx="74">
                  <c:v>19.249400000000001</c:v>
                </c:pt>
                <c:pt idx="75">
                  <c:v>19.252300000000002</c:v>
                </c:pt>
                <c:pt idx="76">
                  <c:v>19.254300000000001</c:v>
                </c:pt>
                <c:pt idx="77">
                  <c:v>19.257300000000001</c:v>
                </c:pt>
                <c:pt idx="78">
                  <c:v>19.2605</c:v>
                </c:pt>
                <c:pt idx="79">
                  <c:v>19.263200000000001</c:v>
                </c:pt>
                <c:pt idx="80">
                  <c:v>19.265699999999931</c:v>
                </c:pt>
                <c:pt idx="81">
                  <c:v>19.2682</c:v>
                </c:pt>
                <c:pt idx="82">
                  <c:v>19.270399999999999</c:v>
                </c:pt>
                <c:pt idx="83">
                  <c:v>19.2727</c:v>
                </c:pt>
                <c:pt idx="84">
                  <c:v>19.2745</c:v>
                </c:pt>
                <c:pt idx="85">
                  <c:v>19.276499999999999</c:v>
                </c:pt>
                <c:pt idx="86">
                  <c:v>19.278099999999981</c:v>
                </c:pt>
                <c:pt idx="87">
                  <c:v>19.2803</c:v>
                </c:pt>
                <c:pt idx="88">
                  <c:v>19.2821</c:v>
                </c:pt>
                <c:pt idx="89">
                  <c:v>19.284700000000001</c:v>
                </c:pt>
                <c:pt idx="90">
                  <c:v>19.2852</c:v>
                </c:pt>
                <c:pt idx="91">
                  <c:v>19.285900000000002</c:v>
                </c:pt>
                <c:pt idx="92">
                  <c:v>19.287099999999999</c:v>
                </c:pt>
                <c:pt idx="93">
                  <c:v>19.2883</c:v>
                </c:pt>
                <c:pt idx="94">
                  <c:v>19.289200000000001</c:v>
                </c:pt>
                <c:pt idx="95">
                  <c:v>19.290400000000002</c:v>
                </c:pt>
                <c:pt idx="96">
                  <c:v>19.291599999999999</c:v>
                </c:pt>
                <c:pt idx="97">
                  <c:v>19.292899999999999</c:v>
                </c:pt>
                <c:pt idx="98">
                  <c:v>19.2942</c:v>
                </c:pt>
                <c:pt idx="99">
                  <c:v>19.2956</c:v>
                </c:pt>
                <c:pt idx="100">
                  <c:v>19.296900000000001</c:v>
                </c:pt>
                <c:pt idx="101">
                  <c:v>19.298200000000001</c:v>
                </c:pt>
                <c:pt idx="102">
                  <c:v>19.299299999999999</c:v>
                </c:pt>
                <c:pt idx="103">
                  <c:v>19.3004</c:v>
                </c:pt>
                <c:pt idx="104">
                  <c:v>19.302600000000002</c:v>
                </c:pt>
                <c:pt idx="105">
                  <c:v>19.302600000000002</c:v>
                </c:pt>
                <c:pt idx="106">
                  <c:v>19.302299999999999</c:v>
                </c:pt>
                <c:pt idx="107">
                  <c:v>19.302600000000002</c:v>
                </c:pt>
                <c:pt idx="108">
                  <c:v>19.302900000000001</c:v>
                </c:pt>
                <c:pt idx="109">
                  <c:v>19.303699999999999</c:v>
                </c:pt>
                <c:pt idx="110">
                  <c:v>19.304300000000001</c:v>
                </c:pt>
                <c:pt idx="111">
                  <c:v>19.3048</c:v>
                </c:pt>
                <c:pt idx="112">
                  <c:v>19.3049</c:v>
                </c:pt>
                <c:pt idx="113">
                  <c:v>19.305</c:v>
                </c:pt>
                <c:pt idx="114">
                  <c:v>19.305299999999999</c:v>
                </c:pt>
                <c:pt idx="115">
                  <c:v>19.305700000000002</c:v>
                </c:pt>
                <c:pt idx="116">
                  <c:v>19.306000000000001</c:v>
                </c:pt>
                <c:pt idx="117">
                  <c:v>19.3063</c:v>
                </c:pt>
                <c:pt idx="118">
                  <c:v>19.3064</c:v>
                </c:pt>
                <c:pt idx="119">
                  <c:v>19.3064</c:v>
                </c:pt>
                <c:pt idx="120">
                  <c:v>19.306000000000001</c:v>
                </c:pt>
                <c:pt idx="121">
                  <c:v>19.305099999999999</c:v>
                </c:pt>
                <c:pt idx="122">
                  <c:v>19.304400000000001</c:v>
                </c:pt>
                <c:pt idx="123">
                  <c:v>19.303699999999999</c:v>
                </c:pt>
                <c:pt idx="124">
                  <c:v>19.3033</c:v>
                </c:pt>
                <c:pt idx="125">
                  <c:v>19.303000000000001</c:v>
                </c:pt>
                <c:pt idx="126">
                  <c:v>19.302700000000002</c:v>
                </c:pt>
                <c:pt idx="127">
                  <c:v>19.302499999999981</c:v>
                </c:pt>
                <c:pt idx="128">
                  <c:v>19.302299999999999</c:v>
                </c:pt>
                <c:pt idx="129">
                  <c:v>19.302</c:v>
                </c:pt>
                <c:pt idx="130">
                  <c:v>19.3018</c:v>
                </c:pt>
                <c:pt idx="131">
                  <c:v>19.301500000000001</c:v>
                </c:pt>
                <c:pt idx="132">
                  <c:v>19.301300000000001</c:v>
                </c:pt>
                <c:pt idx="133">
                  <c:v>19.300999999999991</c:v>
                </c:pt>
                <c:pt idx="134">
                  <c:v>19.300799999999999</c:v>
                </c:pt>
                <c:pt idx="135">
                  <c:v>19.300599999999999</c:v>
                </c:pt>
                <c:pt idx="136">
                  <c:v>19.3004</c:v>
                </c:pt>
                <c:pt idx="137">
                  <c:v>19.3003</c:v>
                </c:pt>
                <c:pt idx="138">
                  <c:v>19.3001</c:v>
                </c:pt>
                <c:pt idx="139">
                  <c:v>19.3001</c:v>
                </c:pt>
                <c:pt idx="140">
                  <c:v>19.3002</c:v>
                </c:pt>
                <c:pt idx="141">
                  <c:v>19.3004</c:v>
                </c:pt>
                <c:pt idx="142">
                  <c:v>19.300699999999999</c:v>
                </c:pt>
                <c:pt idx="143">
                  <c:v>19.301300000000001</c:v>
                </c:pt>
                <c:pt idx="144">
                  <c:v>19.3019</c:v>
                </c:pt>
                <c:pt idx="145">
                  <c:v>19.302800000000001</c:v>
                </c:pt>
                <c:pt idx="146">
                  <c:v>19.303799999999999</c:v>
                </c:pt>
                <c:pt idx="147">
                  <c:v>19.3049</c:v>
                </c:pt>
                <c:pt idx="148">
                  <c:v>19.3063</c:v>
                </c:pt>
                <c:pt idx="149">
                  <c:v>19.3078</c:v>
                </c:pt>
                <c:pt idx="150">
                  <c:v>19.3096</c:v>
                </c:pt>
                <c:pt idx="151">
                  <c:v>19.311599999999999</c:v>
                </c:pt>
                <c:pt idx="152">
                  <c:v>19.313700000000001</c:v>
                </c:pt>
                <c:pt idx="153">
                  <c:v>19.316099999999999</c:v>
                </c:pt>
                <c:pt idx="154">
                  <c:v>19.319700000000001</c:v>
                </c:pt>
                <c:pt idx="155">
                  <c:v>19.323699999999999</c:v>
                </c:pt>
                <c:pt idx="156">
                  <c:v>19.3278</c:v>
                </c:pt>
                <c:pt idx="157">
                  <c:v>19.332000000000001</c:v>
                </c:pt>
                <c:pt idx="158">
                  <c:v>19.336400000000001</c:v>
                </c:pt>
                <c:pt idx="159">
                  <c:v>19.342500000000001</c:v>
                </c:pt>
                <c:pt idx="160">
                  <c:v>19.3491</c:v>
                </c:pt>
                <c:pt idx="161">
                  <c:v>19.356100000000001</c:v>
                </c:pt>
                <c:pt idx="162">
                  <c:v>19.363900000000001</c:v>
                </c:pt>
                <c:pt idx="163">
                  <c:v>19.374300000000009</c:v>
                </c:pt>
                <c:pt idx="164">
                  <c:v>19.385300000000001</c:v>
                </c:pt>
                <c:pt idx="165">
                  <c:v>19.3979</c:v>
                </c:pt>
                <c:pt idx="166">
                  <c:v>19.410699999999981</c:v>
                </c:pt>
                <c:pt idx="167">
                  <c:v>19.424299999999999</c:v>
                </c:pt>
                <c:pt idx="168">
                  <c:v>19.4389</c:v>
                </c:pt>
                <c:pt idx="169">
                  <c:v>19.455300000000001</c:v>
                </c:pt>
                <c:pt idx="170">
                  <c:v>19.4758</c:v>
                </c:pt>
                <c:pt idx="171">
                  <c:v>19.4956</c:v>
                </c:pt>
                <c:pt idx="172">
                  <c:v>19.516999999999999</c:v>
                </c:pt>
                <c:pt idx="173">
                  <c:v>19.538599999999999</c:v>
                </c:pt>
                <c:pt idx="174">
                  <c:v>19.563600000000001</c:v>
                </c:pt>
                <c:pt idx="175">
                  <c:v>19.5928</c:v>
                </c:pt>
                <c:pt idx="176">
                  <c:v>19.6251</c:v>
                </c:pt>
                <c:pt idx="177">
                  <c:v>19.657900000000001</c:v>
                </c:pt>
                <c:pt idx="178">
                  <c:v>19.6938</c:v>
                </c:pt>
                <c:pt idx="179">
                  <c:v>19.731200000000001</c:v>
                </c:pt>
                <c:pt idx="180">
                  <c:v>19.773299999999999</c:v>
                </c:pt>
                <c:pt idx="181">
                  <c:v>19.818899999999999</c:v>
                </c:pt>
                <c:pt idx="182">
                  <c:v>19.867100000000001</c:v>
                </c:pt>
                <c:pt idx="183">
                  <c:v>19.921700000000001</c:v>
                </c:pt>
                <c:pt idx="184">
                  <c:v>19.978899999999999</c:v>
                </c:pt>
                <c:pt idx="185">
                  <c:v>20.039300000000001</c:v>
                </c:pt>
                <c:pt idx="186">
                  <c:v>20.1084</c:v>
                </c:pt>
                <c:pt idx="187">
                  <c:v>20.181699999999999</c:v>
                </c:pt>
                <c:pt idx="188">
                  <c:v>20.259</c:v>
                </c:pt>
                <c:pt idx="189">
                  <c:v>20.348500000000001</c:v>
                </c:pt>
                <c:pt idx="190">
                  <c:v>20.44129999999998</c:v>
                </c:pt>
                <c:pt idx="191">
                  <c:v>20.545100000000001</c:v>
                </c:pt>
                <c:pt idx="192">
                  <c:v>20.653700000000001</c:v>
                </c:pt>
                <c:pt idx="193">
                  <c:v>20.777000000000001</c:v>
                </c:pt>
                <c:pt idx="194">
                  <c:v>20.9084</c:v>
                </c:pt>
                <c:pt idx="195">
                  <c:v>21.055599999999981</c:v>
                </c:pt>
                <c:pt idx="196">
                  <c:v>21.211300000000001</c:v>
                </c:pt>
                <c:pt idx="197">
                  <c:v>21.385100000000001</c:v>
                </c:pt>
                <c:pt idx="198">
                  <c:v>21.575700000000001</c:v>
                </c:pt>
                <c:pt idx="199">
                  <c:v>21.7791</c:v>
                </c:pt>
                <c:pt idx="200">
                  <c:v>22.010200000000001</c:v>
                </c:pt>
                <c:pt idx="201">
                  <c:v>22.2623</c:v>
                </c:pt>
                <c:pt idx="202">
                  <c:v>22.532599999999999</c:v>
                </c:pt>
                <c:pt idx="203">
                  <c:v>22.833100000000009</c:v>
                </c:pt>
                <c:pt idx="204">
                  <c:v>23.1572</c:v>
                </c:pt>
                <c:pt idx="205">
                  <c:v>23.512499999999999</c:v>
                </c:pt>
                <c:pt idx="206">
                  <c:v>23.900099999999981</c:v>
                </c:pt>
                <c:pt idx="207">
                  <c:v>24.316299999999991</c:v>
                </c:pt>
                <c:pt idx="208">
                  <c:v>24.761900000000001</c:v>
                </c:pt>
                <c:pt idx="209">
                  <c:v>25.241</c:v>
                </c:pt>
                <c:pt idx="210">
                  <c:v>25.755800000000001</c:v>
                </c:pt>
                <c:pt idx="211">
                  <c:v>26.294799999999999</c:v>
                </c:pt>
                <c:pt idx="212">
                  <c:v>26.875900000000001</c:v>
                </c:pt>
                <c:pt idx="213">
                  <c:v>27.482800000000001</c:v>
                </c:pt>
                <c:pt idx="214">
                  <c:v>28.101900000000001</c:v>
                </c:pt>
                <c:pt idx="215">
                  <c:v>28.75</c:v>
                </c:pt>
                <c:pt idx="216">
                  <c:v>29.4223</c:v>
                </c:pt>
                <c:pt idx="217">
                  <c:v>30.131399999999999</c:v>
                </c:pt>
                <c:pt idx="218">
                  <c:v>30.8687</c:v>
                </c:pt>
                <c:pt idx="219">
                  <c:v>31.619900000000001</c:v>
                </c:pt>
                <c:pt idx="220">
                  <c:v>32.392099999999999</c:v>
                </c:pt>
                <c:pt idx="221">
                  <c:v>33.165200000000013</c:v>
                </c:pt>
                <c:pt idx="222">
                  <c:v>33.955399999999997</c:v>
                </c:pt>
                <c:pt idx="223">
                  <c:v>34.766000000000012</c:v>
                </c:pt>
                <c:pt idx="224">
                  <c:v>35.566600000000001</c:v>
                </c:pt>
                <c:pt idx="225">
                  <c:v>36.340299999999999</c:v>
                </c:pt>
                <c:pt idx="226">
                  <c:v>37.0349</c:v>
                </c:pt>
                <c:pt idx="227">
                  <c:v>37.684199999999997</c:v>
                </c:pt>
                <c:pt idx="228">
                  <c:v>38.305300000000003</c:v>
                </c:pt>
                <c:pt idx="229">
                  <c:v>38.882599999999996</c:v>
                </c:pt>
                <c:pt idx="230">
                  <c:v>39.389000000000003</c:v>
                </c:pt>
                <c:pt idx="231">
                  <c:v>39.788899999999998</c:v>
                </c:pt>
                <c:pt idx="232">
                  <c:v>39.971600000000002</c:v>
                </c:pt>
                <c:pt idx="233">
                  <c:v>39.735400000000013</c:v>
                </c:pt>
                <c:pt idx="234">
                  <c:v>38.647500000000001</c:v>
                </c:pt>
                <c:pt idx="235">
                  <c:v>36.123400000000011</c:v>
                </c:pt>
                <c:pt idx="236">
                  <c:v>32.774700000000003</c:v>
                </c:pt>
                <c:pt idx="237">
                  <c:v>29.533100000000001</c:v>
                </c:pt>
                <c:pt idx="238">
                  <c:v>26.950500000000002</c:v>
                </c:pt>
                <c:pt idx="239">
                  <c:v>24.966899999999999</c:v>
                </c:pt>
                <c:pt idx="240">
                  <c:v>23.4528</c:v>
                </c:pt>
                <c:pt idx="241">
                  <c:v>22.3034</c:v>
                </c:pt>
                <c:pt idx="242">
                  <c:v>21.4207</c:v>
                </c:pt>
                <c:pt idx="243">
                  <c:v>20.739100000000001</c:v>
                </c:pt>
                <c:pt idx="244">
                  <c:v>20.217300000000009</c:v>
                </c:pt>
                <c:pt idx="245">
                  <c:v>19.812899999999999</c:v>
                </c:pt>
                <c:pt idx="246">
                  <c:v>19.4955</c:v>
                </c:pt>
                <c:pt idx="247">
                  <c:v>19.249199999999981</c:v>
                </c:pt>
                <c:pt idx="248">
                  <c:v>19.058499999999999</c:v>
                </c:pt>
                <c:pt idx="249">
                  <c:v>18.906400000000001</c:v>
                </c:pt>
                <c:pt idx="250">
                  <c:v>18.785299999999928</c:v>
                </c:pt>
                <c:pt idx="251">
                  <c:v>18.6904</c:v>
                </c:pt>
                <c:pt idx="252">
                  <c:v>18.615600000000001</c:v>
                </c:pt>
                <c:pt idx="253">
                  <c:v>18.554600000000001</c:v>
                </c:pt>
                <c:pt idx="254">
                  <c:v>18.507999999999999</c:v>
                </c:pt>
                <c:pt idx="255">
                  <c:v>18.4682</c:v>
                </c:pt>
                <c:pt idx="256">
                  <c:v>18.438600000000001</c:v>
                </c:pt>
                <c:pt idx="257">
                  <c:v>18.415099999999999</c:v>
                </c:pt>
                <c:pt idx="258">
                  <c:v>18.394400000000001</c:v>
                </c:pt>
                <c:pt idx="259">
                  <c:v>18.376799999999999</c:v>
                </c:pt>
                <c:pt idx="260">
                  <c:v>18.3613</c:v>
                </c:pt>
                <c:pt idx="261">
                  <c:v>18.349599999999999</c:v>
                </c:pt>
                <c:pt idx="262">
                  <c:v>18.341999999999999</c:v>
                </c:pt>
                <c:pt idx="263">
                  <c:v>18.334499999999991</c:v>
                </c:pt>
                <c:pt idx="264">
                  <c:v>18.327999999999999</c:v>
                </c:pt>
                <c:pt idx="265">
                  <c:v>18.322700000000001</c:v>
                </c:pt>
                <c:pt idx="266">
                  <c:v>18.3188</c:v>
                </c:pt>
                <c:pt idx="267">
                  <c:v>18.315100000000001</c:v>
                </c:pt>
                <c:pt idx="268">
                  <c:v>18.311499999999999</c:v>
                </c:pt>
                <c:pt idx="269">
                  <c:v>18.308299999999999</c:v>
                </c:pt>
                <c:pt idx="270">
                  <c:v>18.306999999999999</c:v>
                </c:pt>
                <c:pt idx="271">
                  <c:v>18.305499999999981</c:v>
                </c:pt>
                <c:pt idx="272">
                  <c:v>18.303799999999999</c:v>
                </c:pt>
                <c:pt idx="273">
                  <c:v>18.302</c:v>
                </c:pt>
                <c:pt idx="274">
                  <c:v>18.3002</c:v>
                </c:pt>
                <c:pt idx="275">
                  <c:v>18.2986</c:v>
                </c:pt>
                <c:pt idx="276">
                  <c:v>18.2972</c:v>
                </c:pt>
                <c:pt idx="277">
                  <c:v>18.2958</c:v>
                </c:pt>
                <c:pt idx="278">
                  <c:v>18.2941</c:v>
                </c:pt>
                <c:pt idx="279">
                  <c:v>18.293600000000001</c:v>
                </c:pt>
                <c:pt idx="280">
                  <c:v>18.292899999999999</c:v>
                </c:pt>
                <c:pt idx="281">
                  <c:v>18.292200000000001</c:v>
                </c:pt>
                <c:pt idx="282">
                  <c:v>18.291499999999999</c:v>
                </c:pt>
                <c:pt idx="283">
                  <c:v>18.290600000000001</c:v>
                </c:pt>
                <c:pt idx="284">
                  <c:v>18.2897</c:v>
                </c:pt>
                <c:pt idx="285">
                  <c:v>18.288900000000002</c:v>
                </c:pt>
                <c:pt idx="286">
                  <c:v>18.2882</c:v>
                </c:pt>
                <c:pt idx="287">
                  <c:v>18.287500000000001</c:v>
                </c:pt>
                <c:pt idx="288">
                  <c:v>18.286899999999999</c:v>
                </c:pt>
                <c:pt idx="289">
                  <c:v>18.2866</c:v>
                </c:pt>
                <c:pt idx="290">
                  <c:v>18.286300000000001</c:v>
                </c:pt>
                <c:pt idx="291">
                  <c:v>18.286000000000001</c:v>
                </c:pt>
                <c:pt idx="292">
                  <c:v>18.285699999999821</c:v>
                </c:pt>
                <c:pt idx="293">
                  <c:v>18.285299999999928</c:v>
                </c:pt>
                <c:pt idx="294">
                  <c:v>18.284700000000001</c:v>
                </c:pt>
                <c:pt idx="295">
                  <c:v>18.283799999999928</c:v>
                </c:pt>
                <c:pt idx="296">
                  <c:v>18.282900000000001</c:v>
                </c:pt>
                <c:pt idx="297">
                  <c:v>18.2822</c:v>
                </c:pt>
                <c:pt idx="298">
                  <c:v>18.281500000000001</c:v>
                </c:pt>
                <c:pt idx="299">
                  <c:v>18.280799999999932</c:v>
                </c:pt>
                <c:pt idx="300">
                  <c:v>18.280200000000001</c:v>
                </c:pt>
                <c:pt idx="301">
                  <c:v>18.279900000000001</c:v>
                </c:pt>
                <c:pt idx="302">
                  <c:v>18.279499999999999</c:v>
                </c:pt>
                <c:pt idx="303">
                  <c:v>18.2791</c:v>
                </c:pt>
                <c:pt idx="304">
                  <c:v>18.2788</c:v>
                </c:pt>
                <c:pt idx="305">
                  <c:v>18.278400000000001</c:v>
                </c:pt>
                <c:pt idx="306">
                  <c:v>18.277699999999999</c:v>
                </c:pt>
                <c:pt idx="307">
                  <c:v>18.276900000000001</c:v>
                </c:pt>
                <c:pt idx="308">
                  <c:v>18.2759</c:v>
                </c:pt>
                <c:pt idx="309">
                  <c:v>18.274899999999999</c:v>
                </c:pt>
                <c:pt idx="310">
                  <c:v>18.273900000000001</c:v>
                </c:pt>
                <c:pt idx="311">
                  <c:v>18.273399999999999</c:v>
                </c:pt>
                <c:pt idx="312">
                  <c:v>18.273199999999999</c:v>
                </c:pt>
                <c:pt idx="313">
                  <c:v>18.272600000000001</c:v>
                </c:pt>
                <c:pt idx="314">
                  <c:v>18.27209999999998</c:v>
                </c:pt>
                <c:pt idx="315">
                  <c:v>18.270800000000001</c:v>
                </c:pt>
                <c:pt idx="316">
                  <c:v>18.2698</c:v>
                </c:pt>
                <c:pt idx="317">
                  <c:v>18.268999999999981</c:v>
                </c:pt>
                <c:pt idx="318">
                  <c:v>18.2682</c:v>
                </c:pt>
                <c:pt idx="319">
                  <c:v>18.267499999999981</c:v>
                </c:pt>
                <c:pt idx="320">
                  <c:v>18.2669</c:v>
                </c:pt>
                <c:pt idx="321">
                  <c:v>18.266300000000001</c:v>
                </c:pt>
                <c:pt idx="322">
                  <c:v>18.265699999999931</c:v>
                </c:pt>
                <c:pt idx="323">
                  <c:v>18.2654</c:v>
                </c:pt>
                <c:pt idx="324">
                  <c:v>18.2652</c:v>
                </c:pt>
                <c:pt idx="325">
                  <c:v>18.264900000000001</c:v>
                </c:pt>
                <c:pt idx="326">
                  <c:v>18.264600000000002</c:v>
                </c:pt>
                <c:pt idx="327">
                  <c:v>18.264199999999999</c:v>
                </c:pt>
                <c:pt idx="328">
                  <c:v>18.2637</c:v>
                </c:pt>
                <c:pt idx="329">
                  <c:v>18.262899999999981</c:v>
                </c:pt>
                <c:pt idx="330">
                  <c:v>18.262</c:v>
                </c:pt>
                <c:pt idx="331">
                  <c:v>18.261199999999999</c:v>
                </c:pt>
                <c:pt idx="332">
                  <c:v>18.2605</c:v>
                </c:pt>
                <c:pt idx="333">
                  <c:v>18.259899999999991</c:v>
                </c:pt>
                <c:pt idx="334">
                  <c:v>18.259399999999999</c:v>
                </c:pt>
                <c:pt idx="335">
                  <c:v>18.2591</c:v>
                </c:pt>
                <c:pt idx="336">
                  <c:v>18.258900000000001</c:v>
                </c:pt>
                <c:pt idx="337">
                  <c:v>18.258600000000001</c:v>
                </c:pt>
                <c:pt idx="338">
                  <c:v>18.258500000000002</c:v>
                </c:pt>
                <c:pt idx="339">
                  <c:v>18.258099999999999</c:v>
                </c:pt>
                <c:pt idx="340">
                  <c:v>18.2577</c:v>
                </c:pt>
                <c:pt idx="341">
                  <c:v>18.257000000000001</c:v>
                </c:pt>
                <c:pt idx="342">
                  <c:v>18.256399999999999</c:v>
                </c:pt>
                <c:pt idx="343">
                  <c:v>18.2559</c:v>
                </c:pt>
                <c:pt idx="344">
                  <c:v>18.255800000000001</c:v>
                </c:pt>
                <c:pt idx="345">
                  <c:v>18.255500000000001</c:v>
                </c:pt>
                <c:pt idx="346">
                  <c:v>18.255099999999999</c:v>
                </c:pt>
                <c:pt idx="347">
                  <c:v>18.2546</c:v>
                </c:pt>
                <c:pt idx="348">
                  <c:v>18.254100000000001</c:v>
                </c:pt>
                <c:pt idx="349">
                  <c:v>18.253599999999999</c:v>
                </c:pt>
                <c:pt idx="350">
                  <c:v>18.253299999999999</c:v>
                </c:pt>
                <c:pt idx="351">
                  <c:v>18.2529</c:v>
                </c:pt>
                <c:pt idx="352">
                  <c:v>18.252400000000002</c:v>
                </c:pt>
                <c:pt idx="353">
                  <c:v>18.251799999999999</c:v>
                </c:pt>
                <c:pt idx="354">
                  <c:v>18.251200000000001</c:v>
                </c:pt>
                <c:pt idx="355">
                  <c:v>18.250699999999981</c:v>
                </c:pt>
                <c:pt idx="356">
                  <c:v>18.2502</c:v>
                </c:pt>
                <c:pt idx="357">
                  <c:v>18.2499</c:v>
                </c:pt>
                <c:pt idx="358">
                  <c:v>18.249600000000001</c:v>
                </c:pt>
                <c:pt idx="359">
                  <c:v>18.249099999999981</c:v>
                </c:pt>
                <c:pt idx="360">
                  <c:v>18.248699999999928</c:v>
                </c:pt>
                <c:pt idx="361">
                  <c:v>18.248000000000001</c:v>
                </c:pt>
                <c:pt idx="362">
                  <c:v>18.247199999999999</c:v>
                </c:pt>
                <c:pt idx="363">
                  <c:v>18.246200000000002</c:v>
                </c:pt>
                <c:pt idx="364">
                  <c:v>18.2454</c:v>
                </c:pt>
                <c:pt idx="365">
                  <c:v>18.244800000000001</c:v>
                </c:pt>
                <c:pt idx="366">
                  <c:v>18.244199999999999</c:v>
                </c:pt>
                <c:pt idx="367">
                  <c:v>18.2438</c:v>
                </c:pt>
                <c:pt idx="368">
                  <c:v>18.2437</c:v>
                </c:pt>
                <c:pt idx="369">
                  <c:v>18.243500000000001</c:v>
                </c:pt>
                <c:pt idx="370">
                  <c:v>18.243099999999981</c:v>
                </c:pt>
                <c:pt idx="371">
                  <c:v>18.242699999999932</c:v>
                </c:pt>
                <c:pt idx="372">
                  <c:v>18.241900000000001</c:v>
                </c:pt>
                <c:pt idx="373">
                  <c:v>18.241199999999999</c:v>
                </c:pt>
                <c:pt idx="374">
                  <c:v>18.240600000000001</c:v>
                </c:pt>
                <c:pt idx="375">
                  <c:v>18.240200000000002</c:v>
                </c:pt>
                <c:pt idx="376">
                  <c:v>18.239999999999991</c:v>
                </c:pt>
                <c:pt idx="377">
                  <c:v>18.239599999999999</c:v>
                </c:pt>
                <c:pt idx="378">
                  <c:v>18.2392</c:v>
                </c:pt>
                <c:pt idx="379">
                  <c:v>18.238700000000001</c:v>
                </c:pt>
                <c:pt idx="380">
                  <c:v>18.238</c:v>
                </c:pt>
                <c:pt idx="381">
                  <c:v>18.237100000000009</c:v>
                </c:pt>
                <c:pt idx="382">
                  <c:v>18.2363</c:v>
                </c:pt>
                <c:pt idx="383">
                  <c:v>18.235700000000001</c:v>
                </c:pt>
                <c:pt idx="384">
                  <c:v>18.235099999999999</c:v>
                </c:pt>
                <c:pt idx="385">
                  <c:v>18.2347</c:v>
                </c:pt>
                <c:pt idx="386">
                  <c:v>18.234300000000001</c:v>
                </c:pt>
                <c:pt idx="387">
                  <c:v>18.233899999999991</c:v>
                </c:pt>
                <c:pt idx="388">
                  <c:v>18.233599999999999</c:v>
                </c:pt>
                <c:pt idx="389">
                  <c:v>18.2333</c:v>
                </c:pt>
                <c:pt idx="390">
                  <c:v>18.2331</c:v>
                </c:pt>
                <c:pt idx="391">
                  <c:v>18.2331</c:v>
                </c:pt>
                <c:pt idx="392">
                  <c:v>18.232900000000001</c:v>
                </c:pt>
                <c:pt idx="393">
                  <c:v>18.232700000000001</c:v>
                </c:pt>
                <c:pt idx="394">
                  <c:v>18.232399999999981</c:v>
                </c:pt>
                <c:pt idx="395">
                  <c:v>18.232199999999999</c:v>
                </c:pt>
                <c:pt idx="396">
                  <c:v>18.2318</c:v>
                </c:pt>
                <c:pt idx="397">
                  <c:v>18.231300000000001</c:v>
                </c:pt>
                <c:pt idx="398">
                  <c:v>18.230699999999999</c:v>
                </c:pt>
                <c:pt idx="399">
                  <c:v>18.23</c:v>
                </c:pt>
                <c:pt idx="400">
                  <c:v>18.229099999999999</c:v>
                </c:pt>
                <c:pt idx="401">
                  <c:v>18.228400000000001</c:v>
                </c:pt>
                <c:pt idx="402">
                  <c:v>18.227799999999981</c:v>
                </c:pt>
                <c:pt idx="403">
                  <c:v>18.227399999999999</c:v>
                </c:pt>
                <c:pt idx="404">
                  <c:v>18.226900000000001</c:v>
                </c:pt>
                <c:pt idx="405">
                  <c:v>18.226400000000002</c:v>
                </c:pt>
                <c:pt idx="406">
                  <c:v>18.2258</c:v>
                </c:pt>
                <c:pt idx="407">
                  <c:v>18.225200000000001</c:v>
                </c:pt>
                <c:pt idx="408">
                  <c:v>18.224599999999999</c:v>
                </c:pt>
                <c:pt idx="409">
                  <c:v>18.2242</c:v>
                </c:pt>
                <c:pt idx="410">
                  <c:v>18.2239</c:v>
                </c:pt>
                <c:pt idx="411">
                  <c:v>18.223800000000001</c:v>
                </c:pt>
                <c:pt idx="412">
                  <c:v>18.223700000000001</c:v>
                </c:pt>
                <c:pt idx="413">
                  <c:v>18.223400000000002</c:v>
                </c:pt>
                <c:pt idx="414">
                  <c:v>18.223099999999999</c:v>
                </c:pt>
                <c:pt idx="415">
                  <c:v>18.222799999999928</c:v>
                </c:pt>
                <c:pt idx="416">
                  <c:v>18.2224</c:v>
                </c:pt>
                <c:pt idx="417">
                  <c:v>18.221900000000009</c:v>
                </c:pt>
                <c:pt idx="418">
                  <c:v>18.221499999999999</c:v>
                </c:pt>
                <c:pt idx="419">
                  <c:v>18.2211</c:v>
                </c:pt>
                <c:pt idx="420">
                  <c:v>18.2209</c:v>
                </c:pt>
                <c:pt idx="421">
                  <c:v>18.220600000000001</c:v>
                </c:pt>
                <c:pt idx="422">
                  <c:v>18.220300000000002</c:v>
                </c:pt>
                <c:pt idx="423">
                  <c:v>18.22</c:v>
                </c:pt>
                <c:pt idx="424">
                  <c:v>18.2197</c:v>
                </c:pt>
                <c:pt idx="425">
                  <c:v>18.219200000000001</c:v>
                </c:pt>
                <c:pt idx="426">
                  <c:v>18.218900000000001</c:v>
                </c:pt>
                <c:pt idx="427">
                  <c:v>18.218699999999981</c:v>
                </c:pt>
                <c:pt idx="428">
                  <c:v>18.218499999999999</c:v>
                </c:pt>
                <c:pt idx="429">
                  <c:v>18.218299999999999</c:v>
                </c:pt>
                <c:pt idx="430">
                  <c:v>18.218</c:v>
                </c:pt>
                <c:pt idx="431">
                  <c:v>18.2178</c:v>
                </c:pt>
                <c:pt idx="432">
                  <c:v>18.217300000000009</c:v>
                </c:pt>
                <c:pt idx="433">
                  <c:v>18.216200000000001</c:v>
                </c:pt>
                <c:pt idx="434">
                  <c:v>18.21569999999998</c:v>
                </c:pt>
                <c:pt idx="435">
                  <c:v>18.215299999999999</c:v>
                </c:pt>
                <c:pt idx="436">
                  <c:v>18.2151</c:v>
                </c:pt>
                <c:pt idx="437">
                  <c:v>18.214700000000001</c:v>
                </c:pt>
                <c:pt idx="438">
                  <c:v>18.214200000000009</c:v>
                </c:pt>
                <c:pt idx="439">
                  <c:v>18.213699999999999</c:v>
                </c:pt>
                <c:pt idx="440">
                  <c:v>18.2133</c:v>
                </c:pt>
                <c:pt idx="441">
                  <c:v>18.212800000000001</c:v>
                </c:pt>
                <c:pt idx="442">
                  <c:v>18.212499999999999</c:v>
                </c:pt>
                <c:pt idx="443">
                  <c:v>18.212199999999999</c:v>
                </c:pt>
                <c:pt idx="444">
                  <c:v>18.2117</c:v>
                </c:pt>
                <c:pt idx="445">
                  <c:v>18.211400000000001</c:v>
                </c:pt>
                <c:pt idx="446">
                  <c:v>18.210899999999999</c:v>
                </c:pt>
                <c:pt idx="447">
                  <c:v>18.2103</c:v>
                </c:pt>
                <c:pt idx="448">
                  <c:v>18.209700000000002</c:v>
                </c:pt>
                <c:pt idx="449">
                  <c:v>18.209</c:v>
                </c:pt>
                <c:pt idx="450">
                  <c:v>18.208400000000001</c:v>
                </c:pt>
                <c:pt idx="451">
                  <c:v>18.208100000000002</c:v>
                </c:pt>
                <c:pt idx="452">
                  <c:v>18.207799999999999</c:v>
                </c:pt>
                <c:pt idx="453">
                  <c:v>18.2075</c:v>
                </c:pt>
                <c:pt idx="454">
                  <c:v>18.2072</c:v>
                </c:pt>
                <c:pt idx="455">
                  <c:v>18.206800000000001</c:v>
                </c:pt>
                <c:pt idx="456">
                  <c:v>18.206099999999999</c:v>
                </c:pt>
                <c:pt idx="457">
                  <c:v>18.205200000000001</c:v>
                </c:pt>
                <c:pt idx="458">
                  <c:v>18.204599999999999</c:v>
                </c:pt>
                <c:pt idx="459">
                  <c:v>18.203900000000001</c:v>
                </c:pt>
                <c:pt idx="460">
                  <c:v>18.203900000000001</c:v>
                </c:pt>
                <c:pt idx="461">
                  <c:v>18.203600000000002</c:v>
                </c:pt>
                <c:pt idx="462">
                  <c:v>18.20349999999998</c:v>
                </c:pt>
                <c:pt idx="463">
                  <c:v>18.203299999999999</c:v>
                </c:pt>
                <c:pt idx="464">
                  <c:v>18.2029</c:v>
                </c:pt>
                <c:pt idx="465">
                  <c:v>18.2027</c:v>
                </c:pt>
                <c:pt idx="466">
                  <c:v>18.202400000000001</c:v>
                </c:pt>
                <c:pt idx="467">
                  <c:v>18.201599999999999</c:v>
                </c:pt>
                <c:pt idx="468">
                  <c:v>18.200800000000001</c:v>
                </c:pt>
                <c:pt idx="469">
                  <c:v>18.200199999999999</c:v>
                </c:pt>
                <c:pt idx="470">
                  <c:v>18.199400000000001</c:v>
                </c:pt>
                <c:pt idx="471">
                  <c:v>18.198699999999999</c:v>
                </c:pt>
                <c:pt idx="472">
                  <c:v>18.1982</c:v>
                </c:pt>
                <c:pt idx="473">
                  <c:v>18.197600000000001</c:v>
                </c:pt>
                <c:pt idx="474">
                  <c:v>18.197099999999999</c:v>
                </c:pt>
                <c:pt idx="475">
                  <c:v>18.1967</c:v>
                </c:pt>
                <c:pt idx="476">
                  <c:v>18.196400000000001</c:v>
                </c:pt>
                <c:pt idx="477">
                  <c:v>18.196000000000009</c:v>
                </c:pt>
                <c:pt idx="478">
                  <c:v>18.195699999999999</c:v>
                </c:pt>
                <c:pt idx="479">
                  <c:v>18.195399999999999</c:v>
                </c:pt>
                <c:pt idx="480">
                  <c:v>18.194800000000001</c:v>
                </c:pt>
                <c:pt idx="481">
                  <c:v>18.194299999999991</c:v>
                </c:pt>
                <c:pt idx="482">
                  <c:v>18.1937</c:v>
                </c:pt>
                <c:pt idx="483">
                  <c:v>18.193300000000001</c:v>
                </c:pt>
                <c:pt idx="484">
                  <c:v>18.192799999999981</c:v>
                </c:pt>
                <c:pt idx="485">
                  <c:v>18.192299999999999</c:v>
                </c:pt>
                <c:pt idx="486">
                  <c:v>18.191800000000001</c:v>
                </c:pt>
                <c:pt idx="487">
                  <c:v>18.191299999999991</c:v>
                </c:pt>
                <c:pt idx="488">
                  <c:v>18.1906</c:v>
                </c:pt>
                <c:pt idx="489">
                  <c:v>18.189900000000009</c:v>
                </c:pt>
                <c:pt idx="490">
                  <c:v>18.189299999999999</c:v>
                </c:pt>
                <c:pt idx="491">
                  <c:v>18.188700000000001</c:v>
                </c:pt>
                <c:pt idx="492">
                  <c:v>18.188199999999981</c:v>
                </c:pt>
                <c:pt idx="493">
                  <c:v>18.187799999999999</c:v>
                </c:pt>
                <c:pt idx="494">
                  <c:v>18.1875</c:v>
                </c:pt>
                <c:pt idx="495">
                  <c:v>18.1873</c:v>
                </c:pt>
                <c:pt idx="496">
                  <c:v>18.186900000000001</c:v>
                </c:pt>
                <c:pt idx="497">
                  <c:v>18.186399999999999</c:v>
                </c:pt>
                <c:pt idx="498">
                  <c:v>18.1858</c:v>
                </c:pt>
                <c:pt idx="499">
                  <c:v>18.18519999999998</c:v>
                </c:pt>
                <c:pt idx="500">
                  <c:v>18.1844</c:v>
                </c:pt>
                <c:pt idx="501">
                  <c:v>18.184000000000001</c:v>
                </c:pt>
                <c:pt idx="502">
                  <c:v>18.183599999999981</c:v>
                </c:pt>
                <c:pt idx="503">
                  <c:v>18.183199999999999</c:v>
                </c:pt>
                <c:pt idx="504">
                  <c:v>18.1829</c:v>
                </c:pt>
                <c:pt idx="505">
                  <c:v>18.182500000000001</c:v>
                </c:pt>
                <c:pt idx="506">
                  <c:v>18.182200000000002</c:v>
                </c:pt>
                <c:pt idx="507">
                  <c:v>18.181899999999999</c:v>
                </c:pt>
                <c:pt idx="508">
                  <c:v>18.1816</c:v>
                </c:pt>
                <c:pt idx="509">
                  <c:v>18.1812</c:v>
                </c:pt>
                <c:pt idx="510">
                  <c:v>18.180900000000001</c:v>
                </c:pt>
                <c:pt idx="511">
                  <c:v>18.180399999999999</c:v>
                </c:pt>
                <c:pt idx="512">
                  <c:v>18.18</c:v>
                </c:pt>
                <c:pt idx="513">
                  <c:v>18.179500000000001</c:v>
                </c:pt>
                <c:pt idx="514">
                  <c:v>18.178899999999999</c:v>
                </c:pt>
                <c:pt idx="515">
                  <c:v>18.1784</c:v>
                </c:pt>
                <c:pt idx="516">
                  <c:v>18.178100000000001</c:v>
                </c:pt>
                <c:pt idx="517">
                  <c:v>18.177600000000009</c:v>
                </c:pt>
                <c:pt idx="518">
                  <c:v>18.177299999999999</c:v>
                </c:pt>
                <c:pt idx="519">
                  <c:v>18.177099999999999</c:v>
                </c:pt>
                <c:pt idx="520">
                  <c:v>18.176600000000001</c:v>
                </c:pt>
                <c:pt idx="521">
                  <c:v>18.176200000000001</c:v>
                </c:pt>
                <c:pt idx="522">
                  <c:v>18.175899999999999</c:v>
                </c:pt>
                <c:pt idx="523">
                  <c:v>18.1755</c:v>
                </c:pt>
                <c:pt idx="524">
                  <c:v>18.1752</c:v>
                </c:pt>
                <c:pt idx="525">
                  <c:v>18.174800000000001</c:v>
                </c:pt>
                <c:pt idx="526">
                  <c:v>18.174399999999999</c:v>
                </c:pt>
                <c:pt idx="527">
                  <c:v>18.173999999999999</c:v>
                </c:pt>
                <c:pt idx="528">
                  <c:v>18.1736</c:v>
                </c:pt>
                <c:pt idx="529">
                  <c:v>18.173200000000001</c:v>
                </c:pt>
                <c:pt idx="530">
                  <c:v>18.172899999999991</c:v>
                </c:pt>
                <c:pt idx="531">
                  <c:v>18.172599999999999</c:v>
                </c:pt>
                <c:pt idx="532">
                  <c:v>18.1722</c:v>
                </c:pt>
                <c:pt idx="533">
                  <c:v>18.171900000000001</c:v>
                </c:pt>
                <c:pt idx="534">
                  <c:v>18.171500000000009</c:v>
                </c:pt>
                <c:pt idx="535">
                  <c:v>18.171199999999999</c:v>
                </c:pt>
                <c:pt idx="536">
                  <c:v>18.1708</c:v>
                </c:pt>
                <c:pt idx="537">
                  <c:v>18.170400000000001</c:v>
                </c:pt>
                <c:pt idx="538">
                  <c:v>18.169799999999999</c:v>
                </c:pt>
                <c:pt idx="539">
                  <c:v>18.1692</c:v>
                </c:pt>
                <c:pt idx="540">
                  <c:v>18.168500000000002</c:v>
                </c:pt>
                <c:pt idx="541">
                  <c:v>18.1678</c:v>
                </c:pt>
                <c:pt idx="542">
                  <c:v>18.167100000000001</c:v>
                </c:pt>
                <c:pt idx="543">
                  <c:v>18.166399999999999</c:v>
                </c:pt>
                <c:pt idx="544">
                  <c:v>18.165800000000001</c:v>
                </c:pt>
                <c:pt idx="545">
                  <c:v>18.165199999999999</c:v>
                </c:pt>
                <c:pt idx="546">
                  <c:v>18.1646</c:v>
                </c:pt>
                <c:pt idx="547">
                  <c:v>18.164200000000001</c:v>
                </c:pt>
                <c:pt idx="548">
                  <c:v>18.163799999999981</c:v>
                </c:pt>
                <c:pt idx="549">
                  <c:v>18.1633</c:v>
                </c:pt>
                <c:pt idx="550">
                  <c:v>18.162800000000001</c:v>
                </c:pt>
                <c:pt idx="551">
                  <c:v>18.162500000000001</c:v>
                </c:pt>
                <c:pt idx="552">
                  <c:v>18.162099999999999</c:v>
                </c:pt>
                <c:pt idx="553">
                  <c:v>18.161799999999999</c:v>
                </c:pt>
                <c:pt idx="554">
                  <c:v>18.1616</c:v>
                </c:pt>
                <c:pt idx="555">
                  <c:v>18.1614</c:v>
                </c:pt>
                <c:pt idx="556">
                  <c:v>18.161100000000001</c:v>
                </c:pt>
                <c:pt idx="557">
                  <c:v>18.160900000000009</c:v>
                </c:pt>
                <c:pt idx="558">
                  <c:v>18.160699999999981</c:v>
                </c:pt>
                <c:pt idx="559">
                  <c:v>18.160299999999999</c:v>
                </c:pt>
                <c:pt idx="560">
                  <c:v>18.159800000000001</c:v>
                </c:pt>
                <c:pt idx="561">
                  <c:v>18.158999999999999</c:v>
                </c:pt>
                <c:pt idx="562">
                  <c:v>18.158100000000001</c:v>
                </c:pt>
                <c:pt idx="563">
                  <c:v>18.1572</c:v>
                </c:pt>
                <c:pt idx="564">
                  <c:v>18.156500000000001</c:v>
                </c:pt>
                <c:pt idx="565">
                  <c:v>18.155799999999999</c:v>
                </c:pt>
                <c:pt idx="566">
                  <c:v>18.1553</c:v>
                </c:pt>
                <c:pt idx="567">
                  <c:v>18.155000000000001</c:v>
                </c:pt>
                <c:pt idx="568">
                  <c:v>18.154900000000001</c:v>
                </c:pt>
                <c:pt idx="569">
                  <c:v>18.154800000000009</c:v>
                </c:pt>
                <c:pt idx="570">
                  <c:v>18.154699999999991</c:v>
                </c:pt>
                <c:pt idx="571">
                  <c:v>18.154699999999991</c:v>
                </c:pt>
                <c:pt idx="572">
                  <c:v>18.154499999999999</c:v>
                </c:pt>
                <c:pt idx="573">
                  <c:v>18.154199999999999</c:v>
                </c:pt>
                <c:pt idx="574">
                  <c:v>18.1539</c:v>
                </c:pt>
                <c:pt idx="575">
                  <c:v>18.153500000000001</c:v>
                </c:pt>
                <c:pt idx="576">
                  <c:v>18.152899999999999</c:v>
                </c:pt>
                <c:pt idx="577">
                  <c:v>18.152200000000001</c:v>
                </c:pt>
                <c:pt idx="578">
                  <c:v>18.151499999999999</c:v>
                </c:pt>
                <c:pt idx="579">
                  <c:v>18.150700000000001</c:v>
                </c:pt>
                <c:pt idx="580">
                  <c:v>18.149999999999999</c:v>
                </c:pt>
                <c:pt idx="581">
                  <c:v>18.1492</c:v>
                </c:pt>
                <c:pt idx="582">
                  <c:v>18.148499999999981</c:v>
                </c:pt>
                <c:pt idx="583">
                  <c:v>18.1479</c:v>
                </c:pt>
                <c:pt idx="584">
                  <c:v>18.147099999999991</c:v>
                </c:pt>
                <c:pt idx="585">
                  <c:v>18.1464</c:v>
                </c:pt>
                <c:pt idx="586">
                  <c:v>18.145800000000001</c:v>
                </c:pt>
                <c:pt idx="587">
                  <c:v>18.145299999999999</c:v>
                </c:pt>
                <c:pt idx="588">
                  <c:v>18.1449</c:v>
                </c:pt>
                <c:pt idx="589">
                  <c:v>18.144600000000001</c:v>
                </c:pt>
                <c:pt idx="590">
                  <c:v>18.144300000000001</c:v>
                </c:pt>
                <c:pt idx="591">
                  <c:v>18.143999999999991</c:v>
                </c:pt>
                <c:pt idx="592">
                  <c:v>18.1435</c:v>
                </c:pt>
                <c:pt idx="593">
                  <c:v>18.143000000000001</c:v>
                </c:pt>
                <c:pt idx="594">
                  <c:v>18.142299999999999</c:v>
                </c:pt>
                <c:pt idx="595">
                  <c:v>18.1416</c:v>
                </c:pt>
                <c:pt idx="596">
                  <c:v>18.140999999999991</c:v>
                </c:pt>
                <c:pt idx="597">
                  <c:v>18.1404</c:v>
                </c:pt>
                <c:pt idx="598">
                  <c:v>18.139700000000001</c:v>
                </c:pt>
                <c:pt idx="599">
                  <c:v>18.139199999999999</c:v>
                </c:pt>
                <c:pt idx="600">
                  <c:v>18.1386</c:v>
                </c:pt>
                <c:pt idx="601">
                  <c:v>18.138000000000009</c:v>
                </c:pt>
                <c:pt idx="602">
                  <c:v>18.137599999999999</c:v>
                </c:pt>
                <c:pt idx="603">
                  <c:v>18.1374</c:v>
                </c:pt>
                <c:pt idx="604">
                  <c:v>18.1371</c:v>
                </c:pt>
                <c:pt idx="605">
                  <c:v>18.136800000000001</c:v>
                </c:pt>
                <c:pt idx="606">
                  <c:v>18.136500000000009</c:v>
                </c:pt>
                <c:pt idx="607">
                  <c:v>18.136099999999999</c:v>
                </c:pt>
                <c:pt idx="608">
                  <c:v>18.1356</c:v>
                </c:pt>
                <c:pt idx="609">
                  <c:v>18.134899999999998</c:v>
                </c:pt>
                <c:pt idx="610">
                  <c:v>18.134399999999999</c:v>
                </c:pt>
                <c:pt idx="611">
                  <c:v>18.133800000000001</c:v>
                </c:pt>
                <c:pt idx="612">
                  <c:v>18.133400000000009</c:v>
                </c:pt>
                <c:pt idx="613">
                  <c:v>18.132999999999999</c:v>
                </c:pt>
                <c:pt idx="614">
                  <c:v>18.1325</c:v>
                </c:pt>
                <c:pt idx="615">
                  <c:v>18.132200000000001</c:v>
                </c:pt>
                <c:pt idx="616">
                  <c:v>18.131900000000009</c:v>
                </c:pt>
                <c:pt idx="617">
                  <c:v>18.131399999999999</c:v>
                </c:pt>
                <c:pt idx="618">
                  <c:v>18.131</c:v>
                </c:pt>
                <c:pt idx="619">
                  <c:v>18.130600000000001</c:v>
                </c:pt>
                <c:pt idx="620">
                  <c:v>18.129899999999999</c:v>
                </c:pt>
                <c:pt idx="621">
                  <c:v>18.129100000000001</c:v>
                </c:pt>
                <c:pt idx="622">
                  <c:v>18.128299999999999</c:v>
                </c:pt>
                <c:pt idx="623">
                  <c:v>18.127600000000001</c:v>
                </c:pt>
                <c:pt idx="624">
                  <c:v>18.126899999999999</c:v>
                </c:pt>
                <c:pt idx="625">
                  <c:v>18.1264</c:v>
                </c:pt>
                <c:pt idx="626">
                  <c:v>18.126100000000001</c:v>
                </c:pt>
                <c:pt idx="627">
                  <c:v>18.126000000000001</c:v>
                </c:pt>
                <c:pt idx="628">
                  <c:v>18.125599999999999</c:v>
                </c:pt>
                <c:pt idx="629">
                  <c:v>18.1252</c:v>
                </c:pt>
                <c:pt idx="630">
                  <c:v>18.1248</c:v>
                </c:pt>
                <c:pt idx="631">
                  <c:v>18.124199999999991</c:v>
                </c:pt>
                <c:pt idx="632">
                  <c:v>18.1234</c:v>
                </c:pt>
                <c:pt idx="633">
                  <c:v>18.122900000000001</c:v>
                </c:pt>
                <c:pt idx="634">
                  <c:v>18.122299999999999</c:v>
                </c:pt>
                <c:pt idx="635">
                  <c:v>18.1218</c:v>
                </c:pt>
                <c:pt idx="636">
                  <c:v>18.121200000000009</c:v>
                </c:pt>
                <c:pt idx="637">
                  <c:v>18.120799999999999</c:v>
                </c:pt>
                <c:pt idx="638">
                  <c:v>18.1205</c:v>
                </c:pt>
                <c:pt idx="639">
                  <c:v>18.120200000000001</c:v>
                </c:pt>
                <c:pt idx="640">
                  <c:v>18.12</c:v>
                </c:pt>
                <c:pt idx="641">
                  <c:v>18.119700000000009</c:v>
                </c:pt>
                <c:pt idx="642">
                  <c:v>18.119399999999999</c:v>
                </c:pt>
                <c:pt idx="643">
                  <c:v>18.1191</c:v>
                </c:pt>
                <c:pt idx="644">
                  <c:v>18.118600000000001</c:v>
                </c:pt>
                <c:pt idx="645">
                  <c:v>18.117999999999999</c:v>
                </c:pt>
                <c:pt idx="646">
                  <c:v>18.1174</c:v>
                </c:pt>
                <c:pt idx="647">
                  <c:v>18.116800000000001</c:v>
                </c:pt>
                <c:pt idx="648">
                  <c:v>18.116099999999999</c:v>
                </c:pt>
                <c:pt idx="649">
                  <c:v>18.115500000000001</c:v>
                </c:pt>
                <c:pt idx="650">
                  <c:v>18.114899999999999</c:v>
                </c:pt>
                <c:pt idx="651">
                  <c:v>18.1144</c:v>
                </c:pt>
                <c:pt idx="652">
                  <c:v>18.113800000000001</c:v>
                </c:pt>
                <c:pt idx="653">
                  <c:v>18.113299999999999</c:v>
                </c:pt>
                <c:pt idx="654">
                  <c:v>18.1128</c:v>
                </c:pt>
                <c:pt idx="655">
                  <c:v>18.112400000000001</c:v>
                </c:pt>
                <c:pt idx="656">
                  <c:v>18.111999999999998</c:v>
                </c:pt>
                <c:pt idx="657">
                  <c:v>18.111799999999999</c:v>
                </c:pt>
                <c:pt idx="658">
                  <c:v>18.111599999999999</c:v>
                </c:pt>
                <c:pt idx="659">
                  <c:v>18.111499999999999</c:v>
                </c:pt>
                <c:pt idx="660">
                  <c:v>18.1113</c:v>
                </c:pt>
                <c:pt idx="661">
                  <c:v>18.111000000000001</c:v>
                </c:pt>
                <c:pt idx="662">
                  <c:v>18.110600000000009</c:v>
                </c:pt>
                <c:pt idx="663">
                  <c:v>18.110199999999999</c:v>
                </c:pt>
                <c:pt idx="664">
                  <c:v>18.1097</c:v>
                </c:pt>
                <c:pt idx="665">
                  <c:v>18.109200000000001</c:v>
                </c:pt>
                <c:pt idx="666">
                  <c:v>18.108699999999999</c:v>
                </c:pt>
                <c:pt idx="667">
                  <c:v>18.1083</c:v>
                </c:pt>
                <c:pt idx="668">
                  <c:v>18.107700000000001</c:v>
                </c:pt>
                <c:pt idx="669">
                  <c:v>18.107099999999999</c:v>
                </c:pt>
                <c:pt idx="670">
                  <c:v>18.1065</c:v>
                </c:pt>
                <c:pt idx="671">
                  <c:v>18.106000000000009</c:v>
                </c:pt>
                <c:pt idx="672">
                  <c:v>18.105499999999999</c:v>
                </c:pt>
                <c:pt idx="673">
                  <c:v>18.105</c:v>
                </c:pt>
                <c:pt idx="674">
                  <c:v>18.104800000000001</c:v>
                </c:pt>
                <c:pt idx="675">
                  <c:v>18.104500000000009</c:v>
                </c:pt>
                <c:pt idx="676">
                  <c:v>18.103899999999999</c:v>
                </c:pt>
                <c:pt idx="677">
                  <c:v>18.1035</c:v>
                </c:pt>
                <c:pt idx="678">
                  <c:v>18.102799999999981</c:v>
                </c:pt>
                <c:pt idx="679">
                  <c:v>18.1021</c:v>
                </c:pt>
                <c:pt idx="680">
                  <c:v>18.101400000000009</c:v>
                </c:pt>
                <c:pt idx="681">
                  <c:v>18.1008</c:v>
                </c:pt>
                <c:pt idx="682">
                  <c:v>18.100200000000001</c:v>
                </c:pt>
                <c:pt idx="683">
                  <c:v>18.099699999999981</c:v>
                </c:pt>
                <c:pt idx="684">
                  <c:v>18.0992</c:v>
                </c:pt>
                <c:pt idx="685">
                  <c:v>18.098800000000001</c:v>
                </c:pt>
                <c:pt idx="686">
                  <c:v>18.098400000000002</c:v>
                </c:pt>
                <c:pt idx="687">
                  <c:v>18.098099999999999</c:v>
                </c:pt>
                <c:pt idx="688">
                  <c:v>18.097799999999999</c:v>
                </c:pt>
                <c:pt idx="689">
                  <c:v>18.097300000000001</c:v>
                </c:pt>
                <c:pt idx="690">
                  <c:v>18.096699999999981</c:v>
                </c:pt>
                <c:pt idx="691">
                  <c:v>18.096</c:v>
                </c:pt>
                <c:pt idx="692">
                  <c:v>18.095300000000002</c:v>
                </c:pt>
                <c:pt idx="693">
                  <c:v>18.0947</c:v>
                </c:pt>
                <c:pt idx="694">
                  <c:v>18.0943</c:v>
                </c:pt>
                <c:pt idx="695">
                  <c:v>18.094100000000001</c:v>
                </c:pt>
                <c:pt idx="696">
                  <c:v>18.094000000000001</c:v>
                </c:pt>
                <c:pt idx="697">
                  <c:v>18.093800000000009</c:v>
                </c:pt>
                <c:pt idx="698">
                  <c:v>18.093800000000009</c:v>
                </c:pt>
                <c:pt idx="699">
                  <c:v>18.093800000000009</c:v>
                </c:pt>
                <c:pt idx="700">
                  <c:v>18.093699999999981</c:v>
                </c:pt>
                <c:pt idx="701">
                  <c:v>18.093399999999999</c:v>
                </c:pt>
                <c:pt idx="702">
                  <c:v>18.093399999999999</c:v>
                </c:pt>
                <c:pt idx="703">
                  <c:v>18.092600000000001</c:v>
                </c:pt>
                <c:pt idx="704">
                  <c:v>18.0916</c:v>
                </c:pt>
                <c:pt idx="705">
                  <c:v>18.091000000000001</c:v>
                </c:pt>
                <c:pt idx="706">
                  <c:v>18.09069999999998</c:v>
                </c:pt>
                <c:pt idx="707">
                  <c:v>18.090499999999999</c:v>
                </c:pt>
                <c:pt idx="708">
                  <c:v>18.090299999999999</c:v>
                </c:pt>
                <c:pt idx="709">
                  <c:v>18.0899</c:v>
                </c:pt>
                <c:pt idx="710">
                  <c:v>18.089300000000001</c:v>
                </c:pt>
                <c:pt idx="711">
                  <c:v>18.0884</c:v>
                </c:pt>
                <c:pt idx="712">
                  <c:v>18.087700000000002</c:v>
                </c:pt>
                <c:pt idx="713">
                  <c:v>18.0871</c:v>
                </c:pt>
                <c:pt idx="714">
                  <c:v>18.086600000000001</c:v>
                </c:pt>
                <c:pt idx="715">
                  <c:v>18.085999999999981</c:v>
                </c:pt>
                <c:pt idx="716">
                  <c:v>18.087399999999999</c:v>
                </c:pt>
                <c:pt idx="717">
                  <c:v>18.087399999999999</c:v>
                </c:pt>
                <c:pt idx="718">
                  <c:v>18.087499999999999</c:v>
                </c:pt>
                <c:pt idx="719">
                  <c:v>18.087199999999999</c:v>
                </c:pt>
                <c:pt idx="720">
                  <c:v>18.0867</c:v>
                </c:pt>
                <c:pt idx="721">
                  <c:v>18.086099999999981</c:v>
                </c:pt>
                <c:pt idx="722">
                  <c:v>18.085699999999932</c:v>
                </c:pt>
                <c:pt idx="723">
                  <c:v>18.0853</c:v>
                </c:pt>
                <c:pt idx="724">
                  <c:v>18.084900000000001</c:v>
                </c:pt>
                <c:pt idx="725">
                  <c:v>18.084399999999999</c:v>
                </c:pt>
                <c:pt idx="726">
                  <c:v>18.0837</c:v>
                </c:pt>
                <c:pt idx="727">
                  <c:v>18.082999999999981</c:v>
                </c:pt>
                <c:pt idx="728">
                  <c:v>18.0825</c:v>
                </c:pt>
                <c:pt idx="729">
                  <c:v>18.082000000000001</c:v>
                </c:pt>
                <c:pt idx="730">
                  <c:v>18.081600000000002</c:v>
                </c:pt>
                <c:pt idx="731">
                  <c:v>18.081199999999999</c:v>
                </c:pt>
                <c:pt idx="732">
                  <c:v>18.0807</c:v>
                </c:pt>
                <c:pt idx="733">
                  <c:v>18.079999999999991</c:v>
                </c:pt>
                <c:pt idx="734">
                  <c:v>18.0792</c:v>
                </c:pt>
                <c:pt idx="735">
                  <c:v>18.07849999999998</c:v>
                </c:pt>
                <c:pt idx="736">
                  <c:v>18.0777</c:v>
                </c:pt>
                <c:pt idx="737">
                  <c:v>18.076899999999991</c:v>
                </c:pt>
                <c:pt idx="738">
                  <c:v>18.0762</c:v>
                </c:pt>
                <c:pt idx="739">
                  <c:v>18.075299999999999</c:v>
                </c:pt>
                <c:pt idx="740">
                  <c:v>18.0745</c:v>
                </c:pt>
                <c:pt idx="741">
                  <c:v>18.073799999999981</c:v>
                </c:pt>
                <c:pt idx="742">
                  <c:v>18.0731</c:v>
                </c:pt>
                <c:pt idx="743">
                  <c:v>18.07239999999998</c:v>
                </c:pt>
                <c:pt idx="744">
                  <c:v>18.071899999999999</c:v>
                </c:pt>
                <c:pt idx="745">
                  <c:v>18.0715</c:v>
                </c:pt>
                <c:pt idx="746">
                  <c:v>18.070900000000009</c:v>
                </c:pt>
                <c:pt idx="747">
                  <c:v>18.0703</c:v>
                </c:pt>
                <c:pt idx="748">
                  <c:v>18.069700000000001</c:v>
                </c:pt>
                <c:pt idx="749">
                  <c:v>18.068999999999999</c:v>
                </c:pt>
                <c:pt idx="750">
                  <c:v>18.068300000000001</c:v>
                </c:pt>
                <c:pt idx="751">
                  <c:v>18.067699999999981</c:v>
                </c:pt>
                <c:pt idx="752">
                  <c:v>18.0671</c:v>
                </c:pt>
                <c:pt idx="753">
                  <c:v>18.066600000000001</c:v>
                </c:pt>
                <c:pt idx="754">
                  <c:v>18.066199999999981</c:v>
                </c:pt>
                <c:pt idx="755">
                  <c:v>18.065799999999928</c:v>
                </c:pt>
                <c:pt idx="756">
                  <c:v>18.0654</c:v>
                </c:pt>
                <c:pt idx="757">
                  <c:v>18.065000000000001</c:v>
                </c:pt>
                <c:pt idx="758">
                  <c:v>18.064599999999999</c:v>
                </c:pt>
                <c:pt idx="759">
                  <c:v>18.064</c:v>
                </c:pt>
                <c:pt idx="760">
                  <c:v>18.063400000000001</c:v>
                </c:pt>
                <c:pt idx="761">
                  <c:v>18.062899999999999</c:v>
                </c:pt>
                <c:pt idx="762">
                  <c:v>18.0624</c:v>
                </c:pt>
                <c:pt idx="763">
                  <c:v>18.061800000000009</c:v>
                </c:pt>
                <c:pt idx="764">
                  <c:v>18.061299999999999</c:v>
                </c:pt>
                <c:pt idx="765">
                  <c:v>18.060700000000001</c:v>
                </c:pt>
                <c:pt idx="766">
                  <c:v>18.059899999999999</c:v>
                </c:pt>
                <c:pt idx="767">
                  <c:v>18.059100000000001</c:v>
                </c:pt>
                <c:pt idx="768">
                  <c:v>18.058299999999999</c:v>
                </c:pt>
                <c:pt idx="769">
                  <c:v>18.057300000000001</c:v>
                </c:pt>
                <c:pt idx="770">
                  <c:v>18.0565</c:v>
                </c:pt>
                <c:pt idx="771">
                  <c:v>18.055599999999981</c:v>
                </c:pt>
                <c:pt idx="772">
                  <c:v>18.055</c:v>
                </c:pt>
                <c:pt idx="773">
                  <c:v>18.054500000000001</c:v>
                </c:pt>
                <c:pt idx="774">
                  <c:v>18.054200000000009</c:v>
                </c:pt>
                <c:pt idx="775">
                  <c:v>18.053899999999999</c:v>
                </c:pt>
                <c:pt idx="776">
                  <c:v>18.0534</c:v>
                </c:pt>
                <c:pt idx="777">
                  <c:v>18.052800000000001</c:v>
                </c:pt>
                <c:pt idx="778">
                  <c:v>18.052099999999999</c:v>
                </c:pt>
                <c:pt idx="779">
                  <c:v>18.051400000000001</c:v>
                </c:pt>
                <c:pt idx="780">
                  <c:v>18.050699999999999</c:v>
                </c:pt>
                <c:pt idx="781">
                  <c:v>18.049900000000001</c:v>
                </c:pt>
                <c:pt idx="782">
                  <c:v>18.049199999999999</c:v>
                </c:pt>
                <c:pt idx="783">
                  <c:v>18.048300000000001</c:v>
                </c:pt>
                <c:pt idx="784">
                  <c:v>18.0474</c:v>
                </c:pt>
                <c:pt idx="785">
                  <c:v>18.046700000000001</c:v>
                </c:pt>
                <c:pt idx="786">
                  <c:v>18.045999999999999</c:v>
                </c:pt>
                <c:pt idx="787">
                  <c:v>18.045300000000001</c:v>
                </c:pt>
                <c:pt idx="788">
                  <c:v>18.044699999999999</c:v>
                </c:pt>
                <c:pt idx="789">
                  <c:v>18.0442</c:v>
                </c:pt>
                <c:pt idx="790">
                  <c:v>18.043600000000001</c:v>
                </c:pt>
                <c:pt idx="791">
                  <c:v>18.0428</c:v>
                </c:pt>
                <c:pt idx="792">
                  <c:v>18.042000000000002</c:v>
                </c:pt>
                <c:pt idx="793">
                  <c:v>18.040900000000001</c:v>
                </c:pt>
                <c:pt idx="794">
                  <c:v>18.040299999999981</c:v>
                </c:pt>
                <c:pt idx="795">
                  <c:v>18.039899999999999</c:v>
                </c:pt>
                <c:pt idx="796">
                  <c:v>18.0398</c:v>
                </c:pt>
                <c:pt idx="797">
                  <c:v>18.0397</c:v>
                </c:pt>
                <c:pt idx="798">
                  <c:v>18.0396</c:v>
                </c:pt>
                <c:pt idx="799">
                  <c:v>18.0395</c:v>
                </c:pt>
                <c:pt idx="800">
                  <c:v>18.038900000000009</c:v>
                </c:pt>
                <c:pt idx="801">
                  <c:v>18.037400000000009</c:v>
                </c:pt>
                <c:pt idx="802">
                  <c:v>18.036100000000001</c:v>
                </c:pt>
                <c:pt idx="803">
                  <c:v>18.0351</c:v>
                </c:pt>
                <c:pt idx="804">
                  <c:v>18.034199999999991</c:v>
                </c:pt>
                <c:pt idx="805">
                  <c:v>18.0334</c:v>
                </c:pt>
                <c:pt idx="806">
                  <c:v>18.0334</c:v>
                </c:pt>
                <c:pt idx="807">
                  <c:v>18.033100000000001</c:v>
                </c:pt>
                <c:pt idx="808">
                  <c:v>18.032900000000001</c:v>
                </c:pt>
                <c:pt idx="809">
                  <c:v>18.032499999999999</c:v>
                </c:pt>
                <c:pt idx="810">
                  <c:v>18.0318</c:v>
                </c:pt>
                <c:pt idx="811">
                  <c:v>18.030999999999999</c:v>
                </c:pt>
                <c:pt idx="812">
                  <c:v>18.030200000000001</c:v>
                </c:pt>
                <c:pt idx="813">
                  <c:v>18.029599999999981</c:v>
                </c:pt>
                <c:pt idx="814">
                  <c:v>18.0289</c:v>
                </c:pt>
                <c:pt idx="815">
                  <c:v>18.02819999999998</c:v>
                </c:pt>
                <c:pt idx="816">
                  <c:v>18.027200000000001</c:v>
                </c:pt>
                <c:pt idx="817">
                  <c:v>18.026199999999999</c:v>
                </c:pt>
                <c:pt idx="818">
                  <c:v>18.025300000000001</c:v>
                </c:pt>
                <c:pt idx="819">
                  <c:v>18.0244</c:v>
                </c:pt>
                <c:pt idx="820">
                  <c:v>18.023700000000002</c:v>
                </c:pt>
                <c:pt idx="821">
                  <c:v>18.023099999999999</c:v>
                </c:pt>
                <c:pt idx="822">
                  <c:v>18.022600000000001</c:v>
                </c:pt>
                <c:pt idx="823">
                  <c:v>18.02209999999998</c:v>
                </c:pt>
                <c:pt idx="824">
                  <c:v>18.021799999999999</c:v>
                </c:pt>
                <c:pt idx="825">
                  <c:v>18.021599999999999</c:v>
                </c:pt>
                <c:pt idx="826">
                  <c:v>18.0214</c:v>
                </c:pt>
                <c:pt idx="827">
                  <c:v>18.0213</c:v>
                </c:pt>
                <c:pt idx="828">
                  <c:v>18.021000000000001</c:v>
                </c:pt>
                <c:pt idx="829">
                  <c:v>18.020600000000002</c:v>
                </c:pt>
                <c:pt idx="830">
                  <c:v>18.020299999999999</c:v>
                </c:pt>
                <c:pt idx="831">
                  <c:v>18.02</c:v>
                </c:pt>
                <c:pt idx="832">
                  <c:v>18.019600000000001</c:v>
                </c:pt>
                <c:pt idx="833">
                  <c:v>18.019200000000001</c:v>
                </c:pt>
                <c:pt idx="834">
                  <c:v>18.018899999999999</c:v>
                </c:pt>
                <c:pt idx="835">
                  <c:v>18.0183</c:v>
                </c:pt>
                <c:pt idx="836">
                  <c:v>18.017600000000009</c:v>
                </c:pt>
                <c:pt idx="837">
                  <c:v>18.016999999999999</c:v>
                </c:pt>
                <c:pt idx="838">
                  <c:v>18.016300000000001</c:v>
                </c:pt>
                <c:pt idx="839">
                  <c:v>18.0154</c:v>
                </c:pt>
                <c:pt idx="840">
                  <c:v>18.014500000000009</c:v>
                </c:pt>
                <c:pt idx="841">
                  <c:v>18.0136</c:v>
                </c:pt>
                <c:pt idx="842">
                  <c:v>18.012799999999999</c:v>
                </c:pt>
                <c:pt idx="843">
                  <c:v>18.0122</c:v>
                </c:pt>
                <c:pt idx="844">
                  <c:v>18.011399999999991</c:v>
                </c:pt>
                <c:pt idx="845">
                  <c:v>18.011299999999999</c:v>
                </c:pt>
                <c:pt idx="846">
                  <c:v>18.011299999999999</c:v>
                </c:pt>
                <c:pt idx="847">
                  <c:v>18.011099999999999</c:v>
                </c:pt>
                <c:pt idx="848">
                  <c:v>18.010899999999999</c:v>
                </c:pt>
                <c:pt idx="849">
                  <c:v>18.010300000000001</c:v>
                </c:pt>
                <c:pt idx="850">
                  <c:v>18.009399999999999</c:v>
                </c:pt>
                <c:pt idx="851">
                  <c:v>18.008500000000002</c:v>
                </c:pt>
                <c:pt idx="852">
                  <c:v>18.0077</c:v>
                </c:pt>
                <c:pt idx="853">
                  <c:v>18.007100000000001</c:v>
                </c:pt>
                <c:pt idx="854">
                  <c:v>18.006599999999999</c:v>
                </c:pt>
                <c:pt idx="855">
                  <c:v>18.006599999999999</c:v>
                </c:pt>
                <c:pt idx="856">
                  <c:v>18.006499999999999</c:v>
                </c:pt>
                <c:pt idx="857">
                  <c:v>18.0061</c:v>
                </c:pt>
                <c:pt idx="858">
                  <c:v>18.005700000000001</c:v>
                </c:pt>
                <c:pt idx="859">
                  <c:v>18.0047</c:v>
                </c:pt>
                <c:pt idx="860">
                  <c:v>18.00379999999998</c:v>
                </c:pt>
                <c:pt idx="861">
                  <c:v>18.0032</c:v>
                </c:pt>
                <c:pt idx="862">
                  <c:v>18.002700000000001</c:v>
                </c:pt>
                <c:pt idx="863">
                  <c:v>18.002099999999999</c:v>
                </c:pt>
                <c:pt idx="864">
                  <c:v>18.0017</c:v>
                </c:pt>
                <c:pt idx="865">
                  <c:v>18.001200000000001</c:v>
                </c:pt>
                <c:pt idx="866">
                  <c:v>18.000499999999999</c:v>
                </c:pt>
                <c:pt idx="867">
                  <c:v>17.9999</c:v>
                </c:pt>
                <c:pt idx="868">
                  <c:v>17.999199999999981</c:v>
                </c:pt>
                <c:pt idx="869">
                  <c:v>17.9983</c:v>
                </c:pt>
                <c:pt idx="870">
                  <c:v>17.997499999999999</c:v>
                </c:pt>
                <c:pt idx="871">
                  <c:v>17.9969</c:v>
                </c:pt>
                <c:pt idx="872">
                  <c:v>17.996300000000002</c:v>
                </c:pt>
                <c:pt idx="873">
                  <c:v>17.995799999999932</c:v>
                </c:pt>
                <c:pt idx="874">
                  <c:v>17.9954</c:v>
                </c:pt>
                <c:pt idx="875">
                  <c:v>17.995100000000001</c:v>
                </c:pt>
                <c:pt idx="876">
                  <c:v>17.994800000000001</c:v>
                </c:pt>
                <c:pt idx="877">
                  <c:v>17.994499999999999</c:v>
                </c:pt>
                <c:pt idx="878">
                  <c:v>17.994299999999999</c:v>
                </c:pt>
                <c:pt idx="879">
                  <c:v>17.994299999999999</c:v>
                </c:pt>
                <c:pt idx="880">
                  <c:v>17.994199999999999</c:v>
                </c:pt>
                <c:pt idx="881">
                  <c:v>17.9941</c:v>
                </c:pt>
                <c:pt idx="882">
                  <c:v>17.9939</c:v>
                </c:pt>
                <c:pt idx="883">
                  <c:v>17.993600000000001</c:v>
                </c:pt>
                <c:pt idx="884">
                  <c:v>17.993300000000001</c:v>
                </c:pt>
                <c:pt idx="885">
                  <c:v>17.992899999999999</c:v>
                </c:pt>
                <c:pt idx="886">
                  <c:v>17.9925</c:v>
                </c:pt>
                <c:pt idx="887">
                  <c:v>17.992100000000001</c:v>
                </c:pt>
                <c:pt idx="888">
                  <c:v>17.991700000000002</c:v>
                </c:pt>
                <c:pt idx="889">
                  <c:v>17.991199999999999</c:v>
                </c:pt>
                <c:pt idx="890">
                  <c:v>17.990600000000001</c:v>
                </c:pt>
                <c:pt idx="891">
                  <c:v>17.989999999999981</c:v>
                </c:pt>
                <c:pt idx="892">
                  <c:v>17.9895</c:v>
                </c:pt>
                <c:pt idx="893">
                  <c:v>17.9892</c:v>
                </c:pt>
                <c:pt idx="894">
                  <c:v>17.988800000000001</c:v>
                </c:pt>
                <c:pt idx="895">
                  <c:v>17.98869999999982</c:v>
                </c:pt>
                <c:pt idx="896">
                  <c:v>17.98869999999982</c:v>
                </c:pt>
                <c:pt idx="897">
                  <c:v>17.988800000000001</c:v>
                </c:pt>
                <c:pt idx="898">
                  <c:v>17.988800000000001</c:v>
                </c:pt>
                <c:pt idx="899">
                  <c:v>17.988900000000001</c:v>
                </c:pt>
                <c:pt idx="900">
                  <c:v>17.988900000000001</c:v>
                </c:pt>
                <c:pt idx="901">
                  <c:v>17.988800000000001</c:v>
                </c:pt>
                <c:pt idx="902">
                  <c:v>17.98869999999982</c:v>
                </c:pt>
                <c:pt idx="903">
                  <c:v>17.988499999999821</c:v>
                </c:pt>
                <c:pt idx="904">
                  <c:v>17.988299999999931</c:v>
                </c:pt>
                <c:pt idx="905">
                  <c:v>17.988199999999932</c:v>
                </c:pt>
                <c:pt idx="906">
                  <c:v>17.988199999999932</c:v>
                </c:pt>
                <c:pt idx="907">
                  <c:v>17.988099999999928</c:v>
                </c:pt>
                <c:pt idx="908">
                  <c:v>17.988099999999928</c:v>
                </c:pt>
                <c:pt idx="909">
                  <c:v>17.988099999999928</c:v>
                </c:pt>
                <c:pt idx="910">
                  <c:v>17.988199999999932</c:v>
                </c:pt>
                <c:pt idx="911">
                  <c:v>17.988199999999932</c:v>
                </c:pt>
                <c:pt idx="912">
                  <c:v>17.988099999999928</c:v>
                </c:pt>
                <c:pt idx="913">
                  <c:v>17.988</c:v>
                </c:pt>
                <c:pt idx="914">
                  <c:v>17.9878</c:v>
                </c:pt>
                <c:pt idx="915">
                  <c:v>17.9877</c:v>
                </c:pt>
                <c:pt idx="916">
                  <c:v>17.9877</c:v>
                </c:pt>
                <c:pt idx="917">
                  <c:v>17.9877</c:v>
                </c:pt>
                <c:pt idx="918">
                  <c:v>17.9878</c:v>
                </c:pt>
                <c:pt idx="919">
                  <c:v>17.9879</c:v>
                </c:pt>
                <c:pt idx="920">
                  <c:v>17.988299999999931</c:v>
                </c:pt>
                <c:pt idx="921">
                  <c:v>17.988499999999821</c:v>
                </c:pt>
                <c:pt idx="922">
                  <c:v>17.988599999999821</c:v>
                </c:pt>
                <c:pt idx="923">
                  <c:v>17.98869999999982</c:v>
                </c:pt>
                <c:pt idx="924">
                  <c:v>17.988299999999931</c:v>
                </c:pt>
                <c:pt idx="925">
                  <c:v>17.9879</c:v>
                </c:pt>
                <c:pt idx="926">
                  <c:v>17.9877</c:v>
                </c:pt>
                <c:pt idx="927">
                  <c:v>17.9876</c:v>
                </c:pt>
                <c:pt idx="928">
                  <c:v>17.9878</c:v>
                </c:pt>
                <c:pt idx="929">
                  <c:v>17.988199999999932</c:v>
                </c:pt>
                <c:pt idx="930">
                  <c:v>17.988599999999821</c:v>
                </c:pt>
                <c:pt idx="931">
                  <c:v>17.988900000000001</c:v>
                </c:pt>
                <c:pt idx="932">
                  <c:v>17.9894</c:v>
                </c:pt>
                <c:pt idx="933">
                  <c:v>17.989799999999931</c:v>
                </c:pt>
                <c:pt idx="934">
                  <c:v>17.990200000000002</c:v>
                </c:pt>
                <c:pt idx="935">
                  <c:v>17.9907</c:v>
                </c:pt>
                <c:pt idx="936">
                  <c:v>17.9908</c:v>
                </c:pt>
                <c:pt idx="937">
                  <c:v>17.991299999999999</c:v>
                </c:pt>
                <c:pt idx="938">
                  <c:v>17.9909</c:v>
                </c:pt>
                <c:pt idx="939">
                  <c:v>17.990400000000001</c:v>
                </c:pt>
                <c:pt idx="940">
                  <c:v>17.989999999999981</c:v>
                </c:pt>
                <c:pt idx="941">
                  <c:v>17.989599999999928</c:v>
                </c:pt>
                <c:pt idx="942">
                  <c:v>17.9894</c:v>
                </c:pt>
                <c:pt idx="943">
                  <c:v>17.9892</c:v>
                </c:pt>
                <c:pt idx="944">
                  <c:v>17.9893</c:v>
                </c:pt>
                <c:pt idx="945">
                  <c:v>17.9893</c:v>
                </c:pt>
                <c:pt idx="946">
                  <c:v>17.9892</c:v>
                </c:pt>
                <c:pt idx="947">
                  <c:v>17.9892</c:v>
                </c:pt>
                <c:pt idx="948">
                  <c:v>17.989100000000001</c:v>
                </c:pt>
                <c:pt idx="949">
                  <c:v>17.989000000000001</c:v>
                </c:pt>
                <c:pt idx="950">
                  <c:v>17.989000000000001</c:v>
                </c:pt>
                <c:pt idx="951">
                  <c:v>17.989100000000001</c:v>
                </c:pt>
                <c:pt idx="952">
                  <c:v>17.989100000000001</c:v>
                </c:pt>
                <c:pt idx="953">
                  <c:v>17.989000000000001</c:v>
                </c:pt>
                <c:pt idx="954">
                  <c:v>17.988800000000001</c:v>
                </c:pt>
                <c:pt idx="955">
                  <c:v>17.988099999999928</c:v>
                </c:pt>
                <c:pt idx="956">
                  <c:v>17.987200000000001</c:v>
                </c:pt>
                <c:pt idx="957">
                  <c:v>17.986899999999981</c:v>
                </c:pt>
                <c:pt idx="958">
                  <c:v>17.986599999999932</c:v>
                </c:pt>
                <c:pt idx="959">
                  <c:v>17.9863</c:v>
                </c:pt>
                <c:pt idx="960">
                  <c:v>17.9862</c:v>
                </c:pt>
                <c:pt idx="961">
                  <c:v>17.9861</c:v>
                </c:pt>
                <c:pt idx="962">
                  <c:v>17.986000000000001</c:v>
                </c:pt>
                <c:pt idx="963">
                  <c:v>17.985800000000001</c:v>
                </c:pt>
                <c:pt idx="964">
                  <c:v>17.98559999999982</c:v>
                </c:pt>
                <c:pt idx="965">
                  <c:v>17.985299999999931</c:v>
                </c:pt>
                <c:pt idx="966">
                  <c:v>17.985099999999932</c:v>
                </c:pt>
                <c:pt idx="967">
                  <c:v>17.984999999999999</c:v>
                </c:pt>
                <c:pt idx="968">
                  <c:v>17.984999999999999</c:v>
                </c:pt>
                <c:pt idx="969">
                  <c:v>17.984999999999999</c:v>
                </c:pt>
                <c:pt idx="970">
                  <c:v>17.984999999999999</c:v>
                </c:pt>
                <c:pt idx="971">
                  <c:v>17.984999999999999</c:v>
                </c:pt>
                <c:pt idx="972">
                  <c:v>17.9849</c:v>
                </c:pt>
                <c:pt idx="973">
                  <c:v>17.9847</c:v>
                </c:pt>
                <c:pt idx="974">
                  <c:v>17.984400000000001</c:v>
                </c:pt>
                <c:pt idx="975">
                  <c:v>17.983899999999981</c:v>
                </c:pt>
                <c:pt idx="976">
                  <c:v>17.9834</c:v>
                </c:pt>
                <c:pt idx="977">
                  <c:v>17.982900000000001</c:v>
                </c:pt>
                <c:pt idx="978">
                  <c:v>17.982499999999821</c:v>
                </c:pt>
                <c:pt idx="979">
                  <c:v>17.982099999999932</c:v>
                </c:pt>
                <c:pt idx="980">
                  <c:v>17.9816</c:v>
                </c:pt>
                <c:pt idx="981">
                  <c:v>17.981300000000001</c:v>
                </c:pt>
                <c:pt idx="982">
                  <c:v>17.981100000000001</c:v>
                </c:pt>
                <c:pt idx="983">
                  <c:v>17.981100000000001</c:v>
                </c:pt>
                <c:pt idx="984">
                  <c:v>17.980799999999931</c:v>
                </c:pt>
                <c:pt idx="985">
                  <c:v>17.980599999999932</c:v>
                </c:pt>
                <c:pt idx="986">
                  <c:v>17.980399999999928</c:v>
                </c:pt>
                <c:pt idx="987">
                  <c:v>17.98</c:v>
                </c:pt>
                <c:pt idx="988">
                  <c:v>17.979500000000002</c:v>
                </c:pt>
                <c:pt idx="989">
                  <c:v>17.978999999999999</c:v>
                </c:pt>
                <c:pt idx="990">
                  <c:v>17.9786</c:v>
                </c:pt>
                <c:pt idx="991">
                  <c:v>17.978100000000001</c:v>
                </c:pt>
                <c:pt idx="992">
                  <c:v>17.977599999999999</c:v>
                </c:pt>
                <c:pt idx="993">
                  <c:v>17.9771</c:v>
                </c:pt>
                <c:pt idx="994">
                  <c:v>17.976900000000001</c:v>
                </c:pt>
                <c:pt idx="995">
                  <c:v>17.976600000000001</c:v>
                </c:pt>
                <c:pt idx="996">
                  <c:v>17.976099999999999</c:v>
                </c:pt>
                <c:pt idx="997">
                  <c:v>17.9756</c:v>
                </c:pt>
                <c:pt idx="998">
                  <c:v>17.975300000000001</c:v>
                </c:pt>
                <c:pt idx="999">
                  <c:v>17.974</c:v>
                </c:pt>
                <c:pt idx="1000">
                  <c:v>17.973500000000001</c:v>
                </c:pt>
                <c:pt idx="1001">
                  <c:v>17.973099999999999</c:v>
                </c:pt>
                <c:pt idx="1002">
                  <c:v>17.9727</c:v>
                </c:pt>
                <c:pt idx="1003">
                  <c:v>17.9724</c:v>
                </c:pt>
                <c:pt idx="1004">
                  <c:v>17.972300000000001</c:v>
                </c:pt>
                <c:pt idx="1005">
                  <c:v>17.9724</c:v>
                </c:pt>
                <c:pt idx="1006">
                  <c:v>17.972200000000001</c:v>
                </c:pt>
                <c:pt idx="1007">
                  <c:v>17.971900000000009</c:v>
                </c:pt>
                <c:pt idx="1008">
                  <c:v>17.971800000000009</c:v>
                </c:pt>
                <c:pt idx="1009">
                  <c:v>17.970500000000001</c:v>
                </c:pt>
                <c:pt idx="1010">
                  <c:v>17.9697</c:v>
                </c:pt>
                <c:pt idx="1011">
                  <c:v>17.969100000000001</c:v>
                </c:pt>
                <c:pt idx="1012">
                  <c:v>17.968699999999821</c:v>
                </c:pt>
                <c:pt idx="1013">
                  <c:v>17.968299999999932</c:v>
                </c:pt>
                <c:pt idx="1014">
                  <c:v>17.9681</c:v>
                </c:pt>
                <c:pt idx="1015">
                  <c:v>17.9681</c:v>
                </c:pt>
                <c:pt idx="1016">
                  <c:v>17.967600000000001</c:v>
                </c:pt>
                <c:pt idx="1017">
                  <c:v>17.967300000000002</c:v>
                </c:pt>
                <c:pt idx="1018">
                  <c:v>17.966799999999932</c:v>
                </c:pt>
                <c:pt idx="1019">
                  <c:v>17.9663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25672"/>
        <c:axId val="379927632"/>
      </c:scatterChart>
      <c:valAx>
        <c:axId val="379925672"/>
        <c:scaling>
          <c:orientation val="minMax"/>
          <c:max val="20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000" b="0" i="0" u="none" strike="noStrike" baseline="0">
                    <a:effectLst/>
                  </a:rPr>
                  <a:t>Temperature (°C)</a:t>
                </a:r>
                <a:r>
                  <a:rPr lang="en-US" sz="1000" b="1" i="0" u="none" strike="noStrike" baseline="0"/>
                  <a:t> 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379927632"/>
        <c:crossesAt val="0"/>
        <c:crossBetween val="midCat"/>
      </c:valAx>
      <c:valAx>
        <c:axId val="379927632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000" b="0" i="0" u="none" strike="noStrike" baseline="0">
                    <a:effectLst/>
                  </a:rPr>
                  <a:t>Heat Flow Endo Up (mW)</a:t>
                </a:r>
                <a:r>
                  <a:rPr lang="en-US" sz="1000" b="1" i="0" u="none" strike="noStrike" baseline="0"/>
                  <a:t>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2.2929711614780801E-2"/>
              <c:y val="0.336975423526604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799256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2399185678713196"/>
          <c:y val="3.6954187544738698E-2"/>
          <c:w val="0.264093057229351"/>
          <c:h val="0.4563941081884890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390372386903"/>
          <c:y val="3.5380878537410398E-2"/>
          <c:w val="0.84111865065349101"/>
          <c:h val="0.82090304773729095"/>
        </c:manualLayout>
      </c:layout>
      <c:scatterChart>
        <c:scatterStyle val="smoothMarker"/>
        <c:varyColors val="0"/>
        <c:ser>
          <c:idx val="1"/>
          <c:order val="0"/>
          <c:tx>
            <c:v>PEG+Amx-PM</c:v>
          </c:tx>
          <c:spPr>
            <a:ln w="19050">
              <a:solidFill>
                <a:srgbClr val="C00000"/>
              </a:solidFill>
              <a:prstDash val="sysDash"/>
            </a:ln>
          </c:spPr>
          <c:marker>
            <c:symbol val="none"/>
          </c:marker>
          <c:xVal>
            <c:numRef>
              <c:f>'peg+amox(pm)'!$A$202:$A$1302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'peg+amox(pm)'!$B$202:$B$1302</c:f>
              <c:numCache>
                <c:formatCode>General</c:formatCode>
                <c:ptCount val="1101"/>
                <c:pt idx="0">
                  <c:v>107</c:v>
                </c:pt>
                <c:pt idx="1">
                  <c:v>94</c:v>
                </c:pt>
                <c:pt idx="2">
                  <c:v>88</c:v>
                </c:pt>
                <c:pt idx="3">
                  <c:v>112</c:v>
                </c:pt>
                <c:pt idx="4">
                  <c:v>108</c:v>
                </c:pt>
                <c:pt idx="5">
                  <c:v>123</c:v>
                </c:pt>
                <c:pt idx="6">
                  <c:v>99</c:v>
                </c:pt>
                <c:pt idx="7">
                  <c:v>122</c:v>
                </c:pt>
                <c:pt idx="8">
                  <c:v>83</c:v>
                </c:pt>
                <c:pt idx="9">
                  <c:v>101</c:v>
                </c:pt>
                <c:pt idx="10">
                  <c:v>117</c:v>
                </c:pt>
                <c:pt idx="11">
                  <c:v>93</c:v>
                </c:pt>
                <c:pt idx="12">
                  <c:v>104</c:v>
                </c:pt>
                <c:pt idx="13">
                  <c:v>86</c:v>
                </c:pt>
                <c:pt idx="14">
                  <c:v>89</c:v>
                </c:pt>
                <c:pt idx="15">
                  <c:v>107</c:v>
                </c:pt>
                <c:pt idx="16">
                  <c:v>92</c:v>
                </c:pt>
                <c:pt idx="17">
                  <c:v>84</c:v>
                </c:pt>
                <c:pt idx="18">
                  <c:v>76</c:v>
                </c:pt>
                <c:pt idx="19">
                  <c:v>95</c:v>
                </c:pt>
                <c:pt idx="20">
                  <c:v>103</c:v>
                </c:pt>
                <c:pt idx="21">
                  <c:v>95</c:v>
                </c:pt>
                <c:pt idx="22">
                  <c:v>94</c:v>
                </c:pt>
                <c:pt idx="23">
                  <c:v>90</c:v>
                </c:pt>
                <c:pt idx="24">
                  <c:v>84</c:v>
                </c:pt>
                <c:pt idx="25">
                  <c:v>77</c:v>
                </c:pt>
                <c:pt idx="26">
                  <c:v>91</c:v>
                </c:pt>
                <c:pt idx="27">
                  <c:v>85</c:v>
                </c:pt>
                <c:pt idx="28">
                  <c:v>91</c:v>
                </c:pt>
                <c:pt idx="29">
                  <c:v>75</c:v>
                </c:pt>
                <c:pt idx="30">
                  <c:v>87</c:v>
                </c:pt>
                <c:pt idx="31">
                  <c:v>89</c:v>
                </c:pt>
                <c:pt idx="32">
                  <c:v>78</c:v>
                </c:pt>
                <c:pt idx="33">
                  <c:v>81</c:v>
                </c:pt>
                <c:pt idx="34">
                  <c:v>81</c:v>
                </c:pt>
                <c:pt idx="35">
                  <c:v>97</c:v>
                </c:pt>
                <c:pt idx="36">
                  <c:v>92</c:v>
                </c:pt>
                <c:pt idx="37">
                  <c:v>82</c:v>
                </c:pt>
                <c:pt idx="38">
                  <c:v>80</c:v>
                </c:pt>
                <c:pt idx="39">
                  <c:v>91</c:v>
                </c:pt>
                <c:pt idx="40">
                  <c:v>85</c:v>
                </c:pt>
                <c:pt idx="41">
                  <c:v>87</c:v>
                </c:pt>
                <c:pt idx="42">
                  <c:v>80</c:v>
                </c:pt>
                <c:pt idx="43">
                  <c:v>91</c:v>
                </c:pt>
                <c:pt idx="44">
                  <c:v>98</c:v>
                </c:pt>
                <c:pt idx="45">
                  <c:v>92</c:v>
                </c:pt>
                <c:pt idx="46">
                  <c:v>87</c:v>
                </c:pt>
                <c:pt idx="47">
                  <c:v>99</c:v>
                </c:pt>
                <c:pt idx="48">
                  <c:v>92</c:v>
                </c:pt>
                <c:pt idx="49">
                  <c:v>104</c:v>
                </c:pt>
                <c:pt idx="50">
                  <c:v>104</c:v>
                </c:pt>
                <c:pt idx="51">
                  <c:v>93</c:v>
                </c:pt>
                <c:pt idx="52">
                  <c:v>87</c:v>
                </c:pt>
                <c:pt idx="53">
                  <c:v>117</c:v>
                </c:pt>
                <c:pt idx="54">
                  <c:v>72</c:v>
                </c:pt>
                <c:pt idx="55">
                  <c:v>91</c:v>
                </c:pt>
                <c:pt idx="56">
                  <c:v>99</c:v>
                </c:pt>
                <c:pt idx="57">
                  <c:v>79</c:v>
                </c:pt>
                <c:pt idx="58">
                  <c:v>79</c:v>
                </c:pt>
                <c:pt idx="59">
                  <c:v>100</c:v>
                </c:pt>
                <c:pt idx="60">
                  <c:v>123</c:v>
                </c:pt>
                <c:pt idx="61">
                  <c:v>96</c:v>
                </c:pt>
                <c:pt idx="62">
                  <c:v>82</c:v>
                </c:pt>
                <c:pt idx="63">
                  <c:v>86</c:v>
                </c:pt>
                <c:pt idx="64">
                  <c:v>88</c:v>
                </c:pt>
                <c:pt idx="65">
                  <c:v>86</c:v>
                </c:pt>
                <c:pt idx="66">
                  <c:v>98</c:v>
                </c:pt>
                <c:pt idx="67">
                  <c:v>85</c:v>
                </c:pt>
                <c:pt idx="68">
                  <c:v>93</c:v>
                </c:pt>
                <c:pt idx="69">
                  <c:v>80</c:v>
                </c:pt>
                <c:pt idx="70">
                  <c:v>102</c:v>
                </c:pt>
                <c:pt idx="71">
                  <c:v>91</c:v>
                </c:pt>
                <c:pt idx="72">
                  <c:v>111</c:v>
                </c:pt>
                <c:pt idx="73">
                  <c:v>99</c:v>
                </c:pt>
                <c:pt idx="74">
                  <c:v>116</c:v>
                </c:pt>
                <c:pt idx="75">
                  <c:v>107</c:v>
                </c:pt>
                <c:pt idx="76">
                  <c:v>83</c:v>
                </c:pt>
                <c:pt idx="77">
                  <c:v>104</c:v>
                </c:pt>
                <c:pt idx="78">
                  <c:v>111</c:v>
                </c:pt>
                <c:pt idx="79">
                  <c:v>113</c:v>
                </c:pt>
                <c:pt idx="80">
                  <c:v>104</c:v>
                </c:pt>
                <c:pt idx="81">
                  <c:v>115</c:v>
                </c:pt>
                <c:pt idx="82">
                  <c:v>98</c:v>
                </c:pt>
                <c:pt idx="83">
                  <c:v>87</c:v>
                </c:pt>
                <c:pt idx="84">
                  <c:v>88</c:v>
                </c:pt>
                <c:pt idx="85">
                  <c:v>109</c:v>
                </c:pt>
                <c:pt idx="86">
                  <c:v>120</c:v>
                </c:pt>
                <c:pt idx="87">
                  <c:v>136</c:v>
                </c:pt>
                <c:pt idx="88">
                  <c:v>116</c:v>
                </c:pt>
                <c:pt idx="89">
                  <c:v>104</c:v>
                </c:pt>
                <c:pt idx="90">
                  <c:v>108</c:v>
                </c:pt>
                <c:pt idx="91">
                  <c:v>126</c:v>
                </c:pt>
                <c:pt idx="92">
                  <c:v>108</c:v>
                </c:pt>
                <c:pt idx="93">
                  <c:v>132</c:v>
                </c:pt>
                <c:pt idx="94">
                  <c:v>113</c:v>
                </c:pt>
                <c:pt idx="95">
                  <c:v>112</c:v>
                </c:pt>
                <c:pt idx="96">
                  <c:v>92</c:v>
                </c:pt>
                <c:pt idx="97">
                  <c:v>111</c:v>
                </c:pt>
                <c:pt idx="98">
                  <c:v>106</c:v>
                </c:pt>
                <c:pt idx="99">
                  <c:v>121</c:v>
                </c:pt>
                <c:pt idx="100">
                  <c:v>124</c:v>
                </c:pt>
                <c:pt idx="101">
                  <c:v>118</c:v>
                </c:pt>
                <c:pt idx="102">
                  <c:v>129</c:v>
                </c:pt>
                <c:pt idx="103">
                  <c:v>137</c:v>
                </c:pt>
                <c:pt idx="104">
                  <c:v>125</c:v>
                </c:pt>
                <c:pt idx="105">
                  <c:v>103</c:v>
                </c:pt>
                <c:pt idx="106">
                  <c:v>120</c:v>
                </c:pt>
                <c:pt idx="107">
                  <c:v>97</c:v>
                </c:pt>
                <c:pt idx="108">
                  <c:v>122</c:v>
                </c:pt>
                <c:pt idx="109">
                  <c:v>117</c:v>
                </c:pt>
                <c:pt idx="110">
                  <c:v>121</c:v>
                </c:pt>
                <c:pt idx="111">
                  <c:v>121</c:v>
                </c:pt>
                <c:pt idx="112">
                  <c:v>138</c:v>
                </c:pt>
                <c:pt idx="113">
                  <c:v>120</c:v>
                </c:pt>
                <c:pt idx="114">
                  <c:v>125</c:v>
                </c:pt>
                <c:pt idx="115">
                  <c:v>129</c:v>
                </c:pt>
                <c:pt idx="116">
                  <c:v>101</c:v>
                </c:pt>
                <c:pt idx="117">
                  <c:v>135</c:v>
                </c:pt>
                <c:pt idx="118">
                  <c:v>170</c:v>
                </c:pt>
                <c:pt idx="119">
                  <c:v>139</c:v>
                </c:pt>
                <c:pt idx="120">
                  <c:v>168</c:v>
                </c:pt>
                <c:pt idx="121">
                  <c:v>182</c:v>
                </c:pt>
                <c:pt idx="122">
                  <c:v>175</c:v>
                </c:pt>
                <c:pt idx="123">
                  <c:v>213</c:v>
                </c:pt>
                <c:pt idx="124">
                  <c:v>179</c:v>
                </c:pt>
                <c:pt idx="125">
                  <c:v>168</c:v>
                </c:pt>
                <c:pt idx="126">
                  <c:v>161</c:v>
                </c:pt>
                <c:pt idx="127">
                  <c:v>160</c:v>
                </c:pt>
                <c:pt idx="128">
                  <c:v>151</c:v>
                </c:pt>
                <c:pt idx="129">
                  <c:v>152</c:v>
                </c:pt>
                <c:pt idx="130">
                  <c:v>145</c:v>
                </c:pt>
                <c:pt idx="131">
                  <c:v>147</c:v>
                </c:pt>
                <c:pt idx="132">
                  <c:v>181</c:v>
                </c:pt>
                <c:pt idx="133">
                  <c:v>154</c:v>
                </c:pt>
                <c:pt idx="134">
                  <c:v>141</c:v>
                </c:pt>
                <c:pt idx="135">
                  <c:v>157</c:v>
                </c:pt>
                <c:pt idx="136">
                  <c:v>161</c:v>
                </c:pt>
                <c:pt idx="137">
                  <c:v>174</c:v>
                </c:pt>
                <c:pt idx="138">
                  <c:v>180</c:v>
                </c:pt>
                <c:pt idx="139">
                  <c:v>163</c:v>
                </c:pt>
                <c:pt idx="140">
                  <c:v>195</c:v>
                </c:pt>
                <c:pt idx="141">
                  <c:v>181</c:v>
                </c:pt>
                <c:pt idx="142">
                  <c:v>170</c:v>
                </c:pt>
                <c:pt idx="143">
                  <c:v>192</c:v>
                </c:pt>
                <c:pt idx="144">
                  <c:v>230</c:v>
                </c:pt>
                <c:pt idx="145">
                  <c:v>260</c:v>
                </c:pt>
                <c:pt idx="146">
                  <c:v>312</c:v>
                </c:pt>
                <c:pt idx="147">
                  <c:v>313</c:v>
                </c:pt>
                <c:pt idx="148">
                  <c:v>314</c:v>
                </c:pt>
                <c:pt idx="149">
                  <c:v>265</c:v>
                </c:pt>
                <c:pt idx="150">
                  <c:v>218</c:v>
                </c:pt>
                <c:pt idx="151">
                  <c:v>200</c:v>
                </c:pt>
                <c:pt idx="152">
                  <c:v>183</c:v>
                </c:pt>
                <c:pt idx="153">
                  <c:v>196</c:v>
                </c:pt>
                <c:pt idx="154">
                  <c:v>181</c:v>
                </c:pt>
                <c:pt idx="155">
                  <c:v>190</c:v>
                </c:pt>
                <c:pt idx="156">
                  <c:v>187</c:v>
                </c:pt>
                <c:pt idx="157">
                  <c:v>192</c:v>
                </c:pt>
                <c:pt idx="158">
                  <c:v>224</c:v>
                </c:pt>
                <c:pt idx="159">
                  <c:v>217</c:v>
                </c:pt>
                <c:pt idx="160">
                  <c:v>220</c:v>
                </c:pt>
                <c:pt idx="161">
                  <c:v>206</c:v>
                </c:pt>
                <c:pt idx="162">
                  <c:v>240</c:v>
                </c:pt>
                <c:pt idx="163">
                  <c:v>250</c:v>
                </c:pt>
                <c:pt idx="164">
                  <c:v>278</c:v>
                </c:pt>
                <c:pt idx="165">
                  <c:v>269</c:v>
                </c:pt>
                <c:pt idx="166">
                  <c:v>292</c:v>
                </c:pt>
                <c:pt idx="167">
                  <c:v>290</c:v>
                </c:pt>
                <c:pt idx="168">
                  <c:v>300</c:v>
                </c:pt>
                <c:pt idx="169">
                  <c:v>290</c:v>
                </c:pt>
                <c:pt idx="170">
                  <c:v>264</c:v>
                </c:pt>
                <c:pt idx="171">
                  <c:v>293</c:v>
                </c:pt>
                <c:pt idx="172">
                  <c:v>302</c:v>
                </c:pt>
                <c:pt idx="173">
                  <c:v>360</c:v>
                </c:pt>
                <c:pt idx="174">
                  <c:v>409</c:v>
                </c:pt>
                <c:pt idx="175">
                  <c:v>417</c:v>
                </c:pt>
                <c:pt idx="176">
                  <c:v>430</c:v>
                </c:pt>
                <c:pt idx="177">
                  <c:v>385</c:v>
                </c:pt>
                <c:pt idx="178">
                  <c:v>346</c:v>
                </c:pt>
                <c:pt idx="179">
                  <c:v>295</c:v>
                </c:pt>
                <c:pt idx="180">
                  <c:v>266</c:v>
                </c:pt>
                <c:pt idx="181">
                  <c:v>228</c:v>
                </c:pt>
                <c:pt idx="182">
                  <c:v>235</c:v>
                </c:pt>
                <c:pt idx="183">
                  <c:v>258</c:v>
                </c:pt>
                <c:pt idx="184">
                  <c:v>240</c:v>
                </c:pt>
                <c:pt idx="185">
                  <c:v>234</c:v>
                </c:pt>
                <c:pt idx="186">
                  <c:v>255</c:v>
                </c:pt>
                <c:pt idx="187">
                  <c:v>260</c:v>
                </c:pt>
                <c:pt idx="188">
                  <c:v>245</c:v>
                </c:pt>
                <c:pt idx="189">
                  <c:v>270</c:v>
                </c:pt>
                <c:pt idx="190">
                  <c:v>314</c:v>
                </c:pt>
                <c:pt idx="191">
                  <c:v>323</c:v>
                </c:pt>
                <c:pt idx="192">
                  <c:v>331</c:v>
                </c:pt>
                <c:pt idx="193">
                  <c:v>371</c:v>
                </c:pt>
                <c:pt idx="194">
                  <c:v>424</c:v>
                </c:pt>
                <c:pt idx="195">
                  <c:v>398</c:v>
                </c:pt>
                <c:pt idx="196">
                  <c:v>482</c:v>
                </c:pt>
                <c:pt idx="197">
                  <c:v>495</c:v>
                </c:pt>
                <c:pt idx="198">
                  <c:v>418</c:v>
                </c:pt>
                <c:pt idx="199">
                  <c:v>356</c:v>
                </c:pt>
                <c:pt idx="200">
                  <c:v>340</c:v>
                </c:pt>
                <c:pt idx="201">
                  <c:v>410</c:v>
                </c:pt>
                <c:pt idx="202">
                  <c:v>432</c:v>
                </c:pt>
                <c:pt idx="203">
                  <c:v>605</c:v>
                </c:pt>
                <c:pt idx="204">
                  <c:v>712</c:v>
                </c:pt>
                <c:pt idx="205">
                  <c:v>916</c:v>
                </c:pt>
                <c:pt idx="206">
                  <c:v>1068</c:v>
                </c:pt>
                <c:pt idx="207">
                  <c:v>844</c:v>
                </c:pt>
                <c:pt idx="208">
                  <c:v>650</c:v>
                </c:pt>
                <c:pt idx="209">
                  <c:v>485</c:v>
                </c:pt>
                <c:pt idx="210">
                  <c:v>338</c:v>
                </c:pt>
                <c:pt idx="211">
                  <c:v>335</c:v>
                </c:pt>
                <c:pt idx="212">
                  <c:v>302</c:v>
                </c:pt>
                <c:pt idx="213">
                  <c:v>283</c:v>
                </c:pt>
                <c:pt idx="214">
                  <c:v>298</c:v>
                </c:pt>
                <c:pt idx="215">
                  <c:v>286</c:v>
                </c:pt>
                <c:pt idx="216">
                  <c:v>324</c:v>
                </c:pt>
                <c:pt idx="217">
                  <c:v>309</c:v>
                </c:pt>
                <c:pt idx="218">
                  <c:v>291</c:v>
                </c:pt>
                <c:pt idx="219">
                  <c:v>272</c:v>
                </c:pt>
                <c:pt idx="220">
                  <c:v>282</c:v>
                </c:pt>
                <c:pt idx="221">
                  <c:v>290</c:v>
                </c:pt>
                <c:pt idx="222">
                  <c:v>296</c:v>
                </c:pt>
                <c:pt idx="223">
                  <c:v>279</c:v>
                </c:pt>
                <c:pt idx="224">
                  <c:v>304</c:v>
                </c:pt>
                <c:pt idx="225">
                  <c:v>290</c:v>
                </c:pt>
                <c:pt idx="226">
                  <c:v>296</c:v>
                </c:pt>
                <c:pt idx="227">
                  <c:v>378</c:v>
                </c:pt>
                <c:pt idx="228">
                  <c:v>386</c:v>
                </c:pt>
                <c:pt idx="229">
                  <c:v>387</c:v>
                </c:pt>
                <c:pt idx="230">
                  <c:v>356</c:v>
                </c:pt>
                <c:pt idx="231">
                  <c:v>320</c:v>
                </c:pt>
                <c:pt idx="232">
                  <c:v>298</c:v>
                </c:pt>
                <c:pt idx="233">
                  <c:v>307</c:v>
                </c:pt>
                <c:pt idx="234">
                  <c:v>324</c:v>
                </c:pt>
                <c:pt idx="235">
                  <c:v>334</c:v>
                </c:pt>
                <c:pt idx="236">
                  <c:v>330</c:v>
                </c:pt>
                <c:pt idx="237">
                  <c:v>326</c:v>
                </c:pt>
                <c:pt idx="238">
                  <c:v>392</c:v>
                </c:pt>
                <c:pt idx="239">
                  <c:v>387</c:v>
                </c:pt>
                <c:pt idx="240">
                  <c:v>390</c:v>
                </c:pt>
                <c:pt idx="241">
                  <c:v>338</c:v>
                </c:pt>
                <c:pt idx="242">
                  <c:v>391</c:v>
                </c:pt>
                <c:pt idx="243">
                  <c:v>397</c:v>
                </c:pt>
                <c:pt idx="244">
                  <c:v>571</c:v>
                </c:pt>
                <c:pt idx="245">
                  <c:v>596</c:v>
                </c:pt>
                <c:pt idx="246">
                  <c:v>838</c:v>
                </c:pt>
                <c:pt idx="247">
                  <c:v>965</c:v>
                </c:pt>
                <c:pt idx="248">
                  <c:v>1154</c:v>
                </c:pt>
                <c:pt idx="249">
                  <c:v>1141</c:v>
                </c:pt>
                <c:pt idx="250">
                  <c:v>1004</c:v>
                </c:pt>
                <c:pt idx="251">
                  <c:v>815</c:v>
                </c:pt>
                <c:pt idx="252">
                  <c:v>679</c:v>
                </c:pt>
                <c:pt idx="253">
                  <c:v>643</c:v>
                </c:pt>
                <c:pt idx="254">
                  <c:v>493</c:v>
                </c:pt>
                <c:pt idx="255">
                  <c:v>476</c:v>
                </c:pt>
                <c:pt idx="256">
                  <c:v>405</c:v>
                </c:pt>
                <c:pt idx="257">
                  <c:v>382</c:v>
                </c:pt>
                <c:pt idx="258">
                  <c:v>386</c:v>
                </c:pt>
                <c:pt idx="259">
                  <c:v>399</c:v>
                </c:pt>
                <c:pt idx="260">
                  <c:v>425</c:v>
                </c:pt>
                <c:pt idx="261">
                  <c:v>460</c:v>
                </c:pt>
                <c:pt idx="262">
                  <c:v>490</c:v>
                </c:pt>
                <c:pt idx="263">
                  <c:v>470</c:v>
                </c:pt>
                <c:pt idx="264">
                  <c:v>572</c:v>
                </c:pt>
                <c:pt idx="265">
                  <c:v>593</c:v>
                </c:pt>
                <c:pt idx="266">
                  <c:v>639</c:v>
                </c:pt>
                <c:pt idx="267">
                  <c:v>559</c:v>
                </c:pt>
                <c:pt idx="268">
                  <c:v>486</c:v>
                </c:pt>
                <c:pt idx="269">
                  <c:v>419</c:v>
                </c:pt>
                <c:pt idx="270">
                  <c:v>420</c:v>
                </c:pt>
                <c:pt idx="271">
                  <c:v>465</c:v>
                </c:pt>
                <c:pt idx="272">
                  <c:v>491</c:v>
                </c:pt>
                <c:pt idx="273">
                  <c:v>597</c:v>
                </c:pt>
                <c:pt idx="274">
                  <c:v>668</c:v>
                </c:pt>
                <c:pt idx="275">
                  <c:v>766</c:v>
                </c:pt>
                <c:pt idx="276">
                  <c:v>788</c:v>
                </c:pt>
                <c:pt idx="277">
                  <c:v>773</c:v>
                </c:pt>
                <c:pt idx="278">
                  <c:v>684</c:v>
                </c:pt>
                <c:pt idx="279">
                  <c:v>673</c:v>
                </c:pt>
                <c:pt idx="280">
                  <c:v>767</c:v>
                </c:pt>
                <c:pt idx="281">
                  <c:v>1094</c:v>
                </c:pt>
                <c:pt idx="282">
                  <c:v>1432</c:v>
                </c:pt>
                <c:pt idx="283">
                  <c:v>2119</c:v>
                </c:pt>
                <c:pt idx="284">
                  <c:v>2834</c:v>
                </c:pt>
                <c:pt idx="285">
                  <c:v>3474</c:v>
                </c:pt>
                <c:pt idx="286">
                  <c:v>3935</c:v>
                </c:pt>
                <c:pt idx="287">
                  <c:v>3796</c:v>
                </c:pt>
                <c:pt idx="288">
                  <c:v>3023</c:v>
                </c:pt>
                <c:pt idx="289">
                  <c:v>2356</c:v>
                </c:pt>
                <c:pt idx="290">
                  <c:v>2186</c:v>
                </c:pt>
                <c:pt idx="291">
                  <c:v>1664</c:v>
                </c:pt>
                <c:pt idx="292">
                  <c:v>1048</c:v>
                </c:pt>
                <c:pt idx="293">
                  <c:v>749</c:v>
                </c:pt>
                <c:pt idx="294">
                  <c:v>576</c:v>
                </c:pt>
                <c:pt idx="295">
                  <c:v>514</c:v>
                </c:pt>
                <c:pt idx="296">
                  <c:v>471</c:v>
                </c:pt>
                <c:pt idx="297">
                  <c:v>445</c:v>
                </c:pt>
                <c:pt idx="298">
                  <c:v>524</c:v>
                </c:pt>
                <c:pt idx="299">
                  <c:v>573</c:v>
                </c:pt>
                <c:pt idx="300">
                  <c:v>573</c:v>
                </c:pt>
                <c:pt idx="301">
                  <c:v>563</c:v>
                </c:pt>
                <c:pt idx="302">
                  <c:v>542</c:v>
                </c:pt>
                <c:pt idx="303">
                  <c:v>454</c:v>
                </c:pt>
                <c:pt idx="304">
                  <c:v>499</c:v>
                </c:pt>
                <c:pt idx="305">
                  <c:v>413</c:v>
                </c:pt>
                <c:pt idx="306">
                  <c:v>460</c:v>
                </c:pt>
                <c:pt idx="307">
                  <c:v>467</c:v>
                </c:pt>
                <c:pt idx="308">
                  <c:v>484</c:v>
                </c:pt>
                <c:pt idx="309">
                  <c:v>524</c:v>
                </c:pt>
                <c:pt idx="310">
                  <c:v>539</c:v>
                </c:pt>
                <c:pt idx="311">
                  <c:v>566</c:v>
                </c:pt>
                <c:pt idx="312">
                  <c:v>593</c:v>
                </c:pt>
                <c:pt idx="313">
                  <c:v>603</c:v>
                </c:pt>
                <c:pt idx="314">
                  <c:v>598</c:v>
                </c:pt>
                <c:pt idx="315">
                  <c:v>701</c:v>
                </c:pt>
                <c:pt idx="316">
                  <c:v>794</c:v>
                </c:pt>
                <c:pt idx="317">
                  <c:v>946</c:v>
                </c:pt>
                <c:pt idx="318">
                  <c:v>1142</c:v>
                </c:pt>
                <c:pt idx="319">
                  <c:v>1110</c:v>
                </c:pt>
                <c:pt idx="320">
                  <c:v>1162</c:v>
                </c:pt>
                <c:pt idx="321">
                  <c:v>1053</c:v>
                </c:pt>
                <c:pt idx="322">
                  <c:v>1165</c:v>
                </c:pt>
                <c:pt idx="323">
                  <c:v>1109</c:v>
                </c:pt>
                <c:pt idx="324">
                  <c:v>1205</c:v>
                </c:pt>
                <c:pt idx="325">
                  <c:v>1193</c:v>
                </c:pt>
                <c:pt idx="326">
                  <c:v>1254</c:v>
                </c:pt>
                <c:pt idx="327">
                  <c:v>1260</c:v>
                </c:pt>
                <c:pt idx="328">
                  <c:v>1211</c:v>
                </c:pt>
                <c:pt idx="329">
                  <c:v>1235</c:v>
                </c:pt>
                <c:pt idx="330">
                  <c:v>1105</c:v>
                </c:pt>
                <c:pt idx="331">
                  <c:v>944</c:v>
                </c:pt>
                <c:pt idx="332">
                  <c:v>791</c:v>
                </c:pt>
                <c:pt idx="333">
                  <c:v>746</c:v>
                </c:pt>
                <c:pt idx="334">
                  <c:v>689</c:v>
                </c:pt>
                <c:pt idx="335">
                  <c:v>661</c:v>
                </c:pt>
                <c:pt idx="336">
                  <c:v>616</c:v>
                </c:pt>
                <c:pt idx="337">
                  <c:v>591</c:v>
                </c:pt>
                <c:pt idx="338">
                  <c:v>557</c:v>
                </c:pt>
                <c:pt idx="339">
                  <c:v>545</c:v>
                </c:pt>
                <c:pt idx="340">
                  <c:v>569</c:v>
                </c:pt>
                <c:pt idx="341">
                  <c:v>682</c:v>
                </c:pt>
                <c:pt idx="342">
                  <c:v>730</c:v>
                </c:pt>
                <c:pt idx="343">
                  <c:v>814</c:v>
                </c:pt>
                <c:pt idx="344">
                  <c:v>893</c:v>
                </c:pt>
                <c:pt idx="345">
                  <c:v>899</c:v>
                </c:pt>
                <c:pt idx="346">
                  <c:v>851</c:v>
                </c:pt>
                <c:pt idx="347">
                  <c:v>736</c:v>
                </c:pt>
                <c:pt idx="348">
                  <c:v>738</c:v>
                </c:pt>
                <c:pt idx="349">
                  <c:v>700</c:v>
                </c:pt>
                <c:pt idx="350">
                  <c:v>706</c:v>
                </c:pt>
                <c:pt idx="351">
                  <c:v>708</c:v>
                </c:pt>
                <c:pt idx="352">
                  <c:v>792</c:v>
                </c:pt>
                <c:pt idx="353">
                  <c:v>933</c:v>
                </c:pt>
                <c:pt idx="354">
                  <c:v>1062</c:v>
                </c:pt>
                <c:pt idx="355">
                  <c:v>1122</c:v>
                </c:pt>
                <c:pt idx="356">
                  <c:v>1180</c:v>
                </c:pt>
                <c:pt idx="357">
                  <c:v>1322</c:v>
                </c:pt>
                <c:pt idx="358">
                  <c:v>1333</c:v>
                </c:pt>
                <c:pt idx="359">
                  <c:v>1514</c:v>
                </c:pt>
                <c:pt idx="360">
                  <c:v>1780</c:v>
                </c:pt>
                <c:pt idx="361">
                  <c:v>2335</c:v>
                </c:pt>
                <c:pt idx="362">
                  <c:v>2897</c:v>
                </c:pt>
                <c:pt idx="363">
                  <c:v>3462</c:v>
                </c:pt>
                <c:pt idx="364">
                  <c:v>3583</c:v>
                </c:pt>
                <c:pt idx="365">
                  <c:v>3421</c:v>
                </c:pt>
                <c:pt idx="366">
                  <c:v>3404</c:v>
                </c:pt>
                <c:pt idx="367">
                  <c:v>3442</c:v>
                </c:pt>
                <c:pt idx="368">
                  <c:v>3542</c:v>
                </c:pt>
                <c:pt idx="369">
                  <c:v>3527</c:v>
                </c:pt>
                <c:pt idx="370">
                  <c:v>3504</c:v>
                </c:pt>
                <c:pt idx="371">
                  <c:v>3409</c:v>
                </c:pt>
                <c:pt idx="372">
                  <c:v>3488</c:v>
                </c:pt>
                <c:pt idx="373">
                  <c:v>3623</c:v>
                </c:pt>
                <c:pt idx="374">
                  <c:v>3688</c:v>
                </c:pt>
                <c:pt idx="375">
                  <c:v>3736</c:v>
                </c:pt>
                <c:pt idx="376">
                  <c:v>3447</c:v>
                </c:pt>
                <c:pt idx="377">
                  <c:v>2827</c:v>
                </c:pt>
                <c:pt idx="378">
                  <c:v>2119</c:v>
                </c:pt>
                <c:pt idx="379">
                  <c:v>1528</c:v>
                </c:pt>
                <c:pt idx="380">
                  <c:v>1109</c:v>
                </c:pt>
                <c:pt idx="381">
                  <c:v>800</c:v>
                </c:pt>
                <c:pt idx="382">
                  <c:v>649</c:v>
                </c:pt>
                <c:pt idx="383">
                  <c:v>563</c:v>
                </c:pt>
                <c:pt idx="384">
                  <c:v>497</c:v>
                </c:pt>
                <c:pt idx="385">
                  <c:v>518</c:v>
                </c:pt>
                <c:pt idx="386">
                  <c:v>512</c:v>
                </c:pt>
                <c:pt idx="387">
                  <c:v>460</c:v>
                </c:pt>
                <c:pt idx="388">
                  <c:v>492</c:v>
                </c:pt>
                <c:pt idx="389">
                  <c:v>555</c:v>
                </c:pt>
                <c:pt idx="390">
                  <c:v>495</c:v>
                </c:pt>
                <c:pt idx="391">
                  <c:v>477</c:v>
                </c:pt>
                <c:pt idx="392">
                  <c:v>466</c:v>
                </c:pt>
                <c:pt idx="393">
                  <c:v>405</c:v>
                </c:pt>
                <c:pt idx="394">
                  <c:v>411</c:v>
                </c:pt>
                <c:pt idx="395">
                  <c:v>348</c:v>
                </c:pt>
                <c:pt idx="396">
                  <c:v>311</c:v>
                </c:pt>
                <c:pt idx="397">
                  <c:v>323</c:v>
                </c:pt>
                <c:pt idx="398">
                  <c:v>254</c:v>
                </c:pt>
                <c:pt idx="399">
                  <c:v>277</c:v>
                </c:pt>
                <c:pt idx="400">
                  <c:v>265</c:v>
                </c:pt>
                <c:pt idx="401">
                  <c:v>278</c:v>
                </c:pt>
                <c:pt idx="402">
                  <c:v>284</c:v>
                </c:pt>
                <c:pt idx="403">
                  <c:v>270</c:v>
                </c:pt>
                <c:pt idx="404">
                  <c:v>292</c:v>
                </c:pt>
                <c:pt idx="405">
                  <c:v>328</c:v>
                </c:pt>
                <c:pt idx="406">
                  <c:v>319</c:v>
                </c:pt>
                <c:pt idx="407">
                  <c:v>314</c:v>
                </c:pt>
                <c:pt idx="408">
                  <c:v>309</c:v>
                </c:pt>
                <c:pt idx="409">
                  <c:v>306</c:v>
                </c:pt>
                <c:pt idx="410">
                  <c:v>328</c:v>
                </c:pt>
                <c:pt idx="411">
                  <c:v>303</c:v>
                </c:pt>
                <c:pt idx="412">
                  <c:v>279</c:v>
                </c:pt>
                <c:pt idx="413">
                  <c:v>282</c:v>
                </c:pt>
                <c:pt idx="414">
                  <c:v>270</c:v>
                </c:pt>
                <c:pt idx="415">
                  <c:v>292</c:v>
                </c:pt>
                <c:pt idx="416">
                  <c:v>280</c:v>
                </c:pt>
                <c:pt idx="417">
                  <c:v>320</c:v>
                </c:pt>
                <c:pt idx="418">
                  <c:v>365</c:v>
                </c:pt>
                <c:pt idx="419">
                  <c:v>378</c:v>
                </c:pt>
                <c:pt idx="420">
                  <c:v>429</c:v>
                </c:pt>
                <c:pt idx="421">
                  <c:v>410</c:v>
                </c:pt>
                <c:pt idx="422">
                  <c:v>437</c:v>
                </c:pt>
                <c:pt idx="423">
                  <c:v>451</c:v>
                </c:pt>
                <c:pt idx="424">
                  <c:v>408</c:v>
                </c:pt>
                <c:pt idx="425">
                  <c:v>516</c:v>
                </c:pt>
                <c:pt idx="426">
                  <c:v>535</c:v>
                </c:pt>
                <c:pt idx="427">
                  <c:v>561</c:v>
                </c:pt>
                <c:pt idx="428">
                  <c:v>537</c:v>
                </c:pt>
                <c:pt idx="429">
                  <c:v>517</c:v>
                </c:pt>
                <c:pt idx="430">
                  <c:v>481</c:v>
                </c:pt>
                <c:pt idx="431">
                  <c:v>444</c:v>
                </c:pt>
                <c:pt idx="432">
                  <c:v>397</c:v>
                </c:pt>
                <c:pt idx="433">
                  <c:v>383</c:v>
                </c:pt>
                <c:pt idx="434">
                  <c:v>341</c:v>
                </c:pt>
                <c:pt idx="435">
                  <c:v>351</c:v>
                </c:pt>
                <c:pt idx="436">
                  <c:v>412</c:v>
                </c:pt>
                <c:pt idx="437">
                  <c:v>442</c:v>
                </c:pt>
                <c:pt idx="438">
                  <c:v>447</c:v>
                </c:pt>
                <c:pt idx="439">
                  <c:v>476</c:v>
                </c:pt>
                <c:pt idx="440">
                  <c:v>570</c:v>
                </c:pt>
                <c:pt idx="441">
                  <c:v>523</c:v>
                </c:pt>
                <c:pt idx="442">
                  <c:v>514</c:v>
                </c:pt>
                <c:pt idx="443">
                  <c:v>508</c:v>
                </c:pt>
                <c:pt idx="444">
                  <c:v>467</c:v>
                </c:pt>
                <c:pt idx="445">
                  <c:v>498</c:v>
                </c:pt>
                <c:pt idx="446">
                  <c:v>501</c:v>
                </c:pt>
                <c:pt idx="447">
                  <c:v>379</c:v>
                </c:pt>
                <c:pt idx="448">
                  <c:v>369</c:v>
                </c:pt>
                <c:pt idx="449">
                  <c:v>306</c:v>
                </c:pt>
                <c:pt idx="450">
                  <c:v>312</c:v>
                </c:pt>
                <c:pt idx="451">
                  <c:v>260</c:v>
                </c:pt>
                <c:pt idx="452">
                  <c:v>213</c:v>
                </c:pt>
                <c:pt idx="453">
                  <c:v>224</c:v>
                </c:pt>
                <c:pt idx="454">
                  <c:v>231</c:v>
                </c:pt>
                <c:pt idx="455">
                  <c:v>242</c:v>
                </c:pt>
                <c:pt idx="456">
                  <c:v>241</c:v>
                </c:pt>
                <c:pt idx="457">
                  <c:v>327</c:v>
                </c:pt>
                <c:pt idx="458">
                  <c:v>315</c:v>
                </c:pt>
                <c:pt idx="459">
                  <c:v>384</c:v>
                </c:pt>
                <c:pt idx="460">
                  <c:v>420</c:v>
                </c:pt>
                <c:pt idx="461">
                  <c:v>391</c:v>
                </c:pt>
                <c:pt idx="462">
                  <c:v>351</c:v>
                </c:pt>
                <c:pt idx="463">
                  <c:v>289</c:v>
                </c:pt>
                <c:pt idx="464">
                  <c:v>277</c:v>
                </c:pt>
                <c:pt idx="465">
                  <c:v>228</c:v>
                </c:pt>
                <c:pt idx="466">
                  <c:v>218</c:v>
                </c:pt>
                <c:pt idx="467">
                  <c:v>203</c:v>
                </c:pt>
                <c:pt idx="468">
                  <c:v>163</c:v>
                </c:pt>
                <c:pt idx="469">
                  <c:v>184</c:v>
                </c:pt>
                <c:pt idx="470">
                  <c:v>171</c:v>
                </c:pt>
                <c:pt idx="471">
                  <c:v>180</c:v>
                </c:pt>
                <c:pt idx="472">
                  <c:v>183</c:v>
                </c:pt>
                <c:pt idx="473">
                  <c:v>155</c:v>
                </c:pt>
                <c:pt idx="474">
                  <c:v>176</c:v>
                </c:pt>
                <c:pt idx="475">
                  <c:v>163</c:v>
                </c:pt>
                <c:pt idx="476">
                  <c:v>206</c:v>
                </c:pt>
                <c:pt idx="477">
                  <c:v>252</c:v>
                </c:pt>
                <c:pt idx="478">
                  <c:v>250</c:v>
                </c:pt>
                <c:pt idx="479">
                  <c:v>212</c:v>
                </c:pt>
                <c:pt idx="480">
                  <c:v>213</c:v>
                </c:pt>
                <c:pt idx="481">
                  <c:v>212</c:v>
                </c:pt>
                <c:pt idx="482">
                  <c:v>206</c:v>
                </c:pt>
                <c:pt idx="483">
                  <c:v>211</c:v>
                </c:pt>
                <c:pt idx="484">
                  <c:v>186</c:v>
                </c:pt>
                <c:pt idx="485">
                  <c:v>177</c:v>
                </c:pt>
                <c:pt idx="486">
                  <c:v>181</c:v>
                </c:pt>
                <c:pt idx="487">
                  <c:v>151</c:v>
                </c:pt>
                <c:pt idx="488">
                  <c:v>162</c:v>
                </c:pt>
                <c:pt idx="489">
                  <c:v>175</c:v>
                </c:pt>
                <c:pt idx="490">
                  <c:v>175</c:v>
                </c:pt>
                <c:pt idx="491">
                  <c:v>257</c:v>
                </c:pt>
                <c:pt idx="492">
                  <c:v>212</c:v>
                </c:pt>
                <c:pt idx="493">
                  <c:v>241</c:v>
                </c:pt>
                <c:pt idx="494">
                  <c:v>271</c:v>
                </c:pt>
                <c:pt idx="495">
                  <c:v>189</c:v>
                </c:pt>
                <c:pt idx="496">
                  <c:v>188</c:v>
                </c:pt>
                <c:pt idx="497">
                  <c:v>183</c:v>
                </c:pt>
                <c:pt idx="498">
                  <c:v>208</c:v>
                </c:pt>
                <c:pt idx="499">
                  <c:v>160</c:v>
                </c:pt>
                <c:pt idx="500">
                  <c:v>173</c:v>
                </c:pt>
                <c:pt idx="501">
                  <c:v>169</c:v>
                </c:pt>
                <c:pt idx="502">
                  <c:v>161</c:v>
                </c:pt>
                <c:pt idx="503">
                  <c:v>203</c:v>
                </c:pt>
                <c:pt idx="504">
                  <c:v>162</c:v>
                </c:pt>
                <c:pt idx="505">
                  <c:v>144</c:v>
                </c:pt>
                <c:pt idx="506">
                  <c:v>149</c:v>
                </c:pt>
                <c:pt idx="507">
                  <c:v>144</c:v>
                </c:pt>
                <c:pt idx="508">
                  <c:v>159</c:v>
                </c:pt>
                <c:pt idx="509">
                  <c:v>168</c:v>
                </c:pt>
                <c:pt idx="510">
                  <c:v>159</c:v>
                </c:pt>
                <c:pt idx="511">
                  <c:v>155</c:v>
                </c:pt>
                <c:pt idx="512">
                  <c:v>155</c:v>
                </c:pt>
                <c:pt idx="513">
                  <c:v>149</c:v>
                </c:pt>
                <c:pt idx="514">
                  <c:v>182</c:v>
                </c:pt>
                <c:pt idx="515">
                  <c:v>186</c:v>
                </c:pt>
                <c:pt idx="516">
                  <c:v>188</c:v>
                </c:pt>
                <c:pt idx="517">
                  <c:v>227</c:v>
                </c:pt>
                <c:pt idx="518">
                  <c:v>248</c:v>
                </c:pt>
                <c:pt idx="519">
                  <c:v>269</c:v>
                </c:pt>
                <c:pt idx="520">
                  <c:v>320</c:v>
                </c:pt>
                <c:pt idx="521">
                  <c:v>253</c:v>
                </c:pt>
                <c:pt idx="522">
                  <c:v>252</c:v>
                </c:pt>
                <c:pt idx="523">
                  <c:v>192</c:v>
                </c:pt>
                <c:pt idx="524">
                  <c:v>188</c:v>
                </c:pt>
                <c:pt idx="525">
                  <c:v>165</c:v>
                </c:pt>
                <c:pt idx="526">
                  <c:v>165</c:v>
                </c:pt>
                <c:pt idx="527">
                  <c:v>144</c:v>
                </c:pt>
                <c:pt idx="528">
                  <c:v>154</c:v>
                </c:pt>
                <c:pt idx="529">
                  <c:v>158</c:v>
                </c:pt>
                <c:pt idx="530">
                  <c:v>142</c:v>
                </c:pt>
                <c:pt idx="531">
                  <c:v>162</c:v>
                </c:pt>
                <c:pt idx="532">
                  <c:v>143</c:v>
                </c:pt>
                <c:pt idx="533">
                  <c:v>157</c:v>
                </c:pt>
                <c:pt idx="534">
                  <c:v>149</c:v>
                </c:pt>
                <c:pt idx="535">
                  <c:v>170</c:v>
                </c:pt>
                <c:pt idx="536">
                  <c:v>147</c:v>
                </c:pt>
                <c:pt idx="537">
                  <c:v>175</c:v>
                </c:pt>
                <c:pt idx="538">
                  <c:v>176</c:v>
                </c:pt>
                <c:pt idx="539">
                  <c:v>148</c:v>
                </c:pt>
                <c:pt idx="540">
                  <c:v>165</c:v>
                </c:pt>
                <c:pt idx="541">
                  <c:v>165</c:v>
                </c:pt>
                <c:pt idx="542">
                  <c:v>161</c:v>
                </c:pt>
                <c:pt idx="543">
                  <c:v>195</c:v>
                </c:pt>
                <c:pt idx="544">
                  <c:v>184</c:v>
                </c:pt>
                <c:pt idx="545">
                  <c:v>190</c:v>
                </c:pt>
                <c:pt idx="546">
                  <c:v>157</c:v>
                </c:pt>
                <c:pt idx="547">
                  <c:v>171</c:v>
                </c:pt>
                <c:pt idx="548">
                  <c:v>164</c:v>
                </c:pt>
                <c:pt idx="549">
                  <c:v>167</c:v>
                </c:pt>
                <c:pt idx="550">
                  <c:v>178</c:v>
                </c:pt>
                <c:pt idx="551">
                  <c:v>184</c:v>
                </c:pt>
                <c:pt idx="552">
                  <c:v>191</c:v>
                </c:pt>
                <c:pt idx="553">
                  <c:v>199</c:v>
                </c:pt>
                <c:pt idx="554">
                  <c:v>206</c:v>
                </c:pt>
                <c:pt idx="555">
                  <c:v>202</c:v>
                </c:pt>
                <c:pt idx="556">
                  <c:v>222</c:v>
                </c:pt>
                <c:pt idx="557">
                  <c:v>179</c:v>
                </c:pt>
                <c:pt idx="558">
                  <c:v>198</c:v>
                </c:pt>
                <c:pt idx="559">
                  <c:v>159</c:v>
                </c:pt>
                <c:pt idx="560">
                  <c:v>174</c:v>
                </c:pt>
                <c:pt idx="561">
                  <c:v>180</c:v>
                </c:pt>
                <c:pt idx="562">
                  <c:v>163</c:v>
                </c:pt>
                <c:pt idx="563">
                  <c:v>184</c:v>
                </c:pt>
                <c:pt idx="564">
                  <c:v>166</c:v>
                </c:pt>
                <c:pt idx="565">
                  <c:v>160</c:v>
                </c:pt>
                <c:pt idx="566">
                  <c:v>160</c:v>
                </c:pt>
                <c:pt idx="567">
                  <c:v>139</c:v>
                </c:pt>
                <c:pt idx="568">
                  <c:v>123</c:v>
                </c:pt>
                <c:pt idx="569">
                  <c:v>161</c:v>
                </c:pt>
                <c:pt idx="570">
                  <c:v>134</c:v>
                </c:pt>
                <c:pt idx="571">
                  <c:v>145</c:v>
                </c:pt>
                <c:pt idx="572">
                  <c:v>116</c:v>
                </c:pt>
                <c:pt idx="573">
                  <c:v>133</c:v>
                </c:pt>
                <c:pt idx="574">
                  <c:v>134</c:v>
                </c:pt>
                <c:pt idx="575">
                  <c:v>128</c:v>
                </c:pt>
                <c:pt idx="576">
                  <c:v>136</c:v>
                </c:pt>
                <c:pt idx="577">
                  <c:v>114</c:v>
                </c:pt>
                <c:pt idx="578">
                  <c:v>129</c:v>
                </c:pt>
                <c:pt idx="579">
                  <c:v>135</c:v>
                </c:pt>
                <c:pt idx="580">
                  <c:v>122</c:v>
                </c:pt>
                <c:pt idx="581">
                  <c:v>160</c:v>
                </c:pt>
                <c:pt idx="582">
                  <c:v>145</c:v>
                </c:pt>
                <c:pt idx="583">
                  <c:v>133</c:v>
                </c:pt>
                <c:pt idx="584">
                  <c:v>132</c:v>
                </c:pt>
                <c:pt idx="585">
                  <c:v>151</c:v>
                </c:pt>
                <c:pt idx="586">
                  <c:v>136</c:v>
                </c:pt>
                <c:pt idx="587">
                  <c:v>129</c:v>
                </c:pt>
                <c:pt idx="588">
                  <c:v>174</c:v>
                </c:pt>
                <c:pt idx="589">
                  <c:v>131</c:v>
                </c:pt>
                <c:pt idx="590">
                  <c:v>135</c:v>
                </c:pt>
                <c:pt idx="591">
                  <c:v>127</c:v>
                </c:pt>
                <c:pt idx="592">
                  <c:v>147</c:v>
                </c:pt>
                <c:pt idx="593">
                  <c:v>155</c:v>
                </c:pt>
                <c:pt idx="594">
                  <c:v>149</c:v>
                </c:pt>
                <c:pt idx="595">
                  <c:v>170</c:v>
                </c:pt>
                <c:pt idx="596">
                  <c:v>142</c:v>
                </c:pt>
                <c:pt idx="597">
                  <c:v>150</c:v>
                </c:pt>
                <c:pt idx="598">
                  <c:v>150</c:v>
                </c:pt>
                <c:pt idx="599">
                  <c:v>133</c:v>
                </c:pt>
                <c:pt idx="600">
                  <c:v>179</c:v>
                </c:pt>
                <c:pt idx="601">
                  <c:v>170</c:v>
                </c:pt>
                <c:pt idx="602">
                  <c:v>142</c:v>
                </c:pt>
                <c:pt idx="603">
                  <c:v>183</c:v>
                </c:pt>
                <c:pt idx="604">
                  <c:v>201</c:v>
                </c:pt>
                <c:pt idx="605">
                  <c:v>199</c:v>
                </c:pt>
                <c:pt idx="606">
                  <c:v>216</c:v>
                </c:pt>
                <c:pt idx="607">
                  <c:v>212</c:v>
                </c:pt>
                <c:pt idx="608">
                  <c:v>244</c:v>
                </c:pt>
                <c:pt idx="609">
                  <c:v>239</c:v>
                </c:pt>
                <c:pt idx="610">
                  <c:v>233</c:v>
                </c:pt>
                <c:pt idx="611">
                  <c:v>220</c:v>
                </c:pt>
                <c:pt idx="612">
                  <c:v>244</c:v>
                </c:pt>
                <c:pt idx="613">
                  <c:v>241</c:v>
                </c:pt>
                <c:pt idx="614">
                  <c:v>256</c:v>
                </c:pt>
                <c:pt idx="615">
                  <c:v>234</c:v>
                </c:pt>
                <c:pt idx="616">
                  <c:v>280</c:v>
                </c:pt>
                <c:pt idx="617">
                  <c:v>253</c:v>
                </c:pt>
                <c:pt idx="618">
                  <c:v>242</c:v>
                </c:pt>
                <c:pt idx="619">
                  <c:v>265</c:v>
                </c:pt>
                <c:pt idx="620">
                  <c:v>237</c:v>
                </c:pt>
                <c:pt idx="621">
                  <c:v>256</c:v>
                </c:pt>
                <c:pt idx="622">
                  <c:v>235</c:v>
                </c:pt>
                <c:pt idx="623">
                  <c:v>232</c:v>
                </c:pt>
                <c:pt idx="624">
                  <c:v>237</c:v>
                </c:pt>
                <c:pt idx="625">
                  <c:v>265</c:v>
                </c:pt>
                <c:pt idx="626">
                  <c:v>321</c:v>
                </c:pt>
                <c:pt idx="627">
                  <c:v>307</c:v>
                </c:pt>
                <c:pt idx="628">
                  <c:v>324</c:v>
                </c:pt>
                <c:pt idx="629">
                  <c:v>337</c:v>
                </c:pt>
                <c:pt idx="630">
                  <c:v>273</c:v>
                </c:pt>
                <c:pt idx="631">
                  <c:v>259</c:v>
                </c:pt>
                <c:pt idx="632">
                  <c:v>260</c:v>
                </c:pt>
                <c:pt idx="633">
                  <c:v>222</c:v>
                </c:pt>
                <c:pt idx="634">
                  <c:v>182</c:v>
                </c:pt>
                <c:pt idx="635">
                  <c:v>160</c:v>
                </c:pt>
                <c:pt idx="636">
                  <c:v>152</c:v>
                </c:pt>
                <c:pt idx="637">
                  <c:v>158</c:v>
                </c:pt>
                <c:pt idx="638">
                  <c:v>155</c:v>
                </c:pt>
                <c:pt idx="639">
                  <c:v>141</c:v>
                </c:pt>
                <c:pt idx="640">
                  <c:v>121</c:v>
                </c:pt>
                <c:pt idx="641">
                  <c:v>140</c:v>
                </c:pt>
                <c:pt idx="642">
                  <c:v>135</c:v>
                </c:pt>
                <c:pt idx="643">
                  <c:v>122</c:v>
                </c:pt>
                <c:pt idx="644">
                  <c:v>151</c:v>
                </c:pt>
                <c:pt idx="645">
                  <c:v>130</c:v>
                </c:pt>
                <c:pt idx="646">
                  <c:v>140</c:v>
                </c:pt>
                <c:pt idx="647">
                  <c:v>127</c:v>
                </c:pt>
                <c:pt idx="648">
                  <c:v>139</c:v>
                </c:pt>
                <c:pt idx="649">
                  <c:v>115</c:v>
                </c:pt>
                <c:pt idx="650">
                  <c:v>129</c:v>
                </c:pt>
                <c:pt idx="651">
                  <c:v>141</c:v>
                </c:pt>
                <c:pt idx="652">
                  <c:v>114</c:v>
                </c:pt>
                <c:pt idx="653">
                  <c:v>136</c:v>
                </c:pt>
                <c:pt idx="654">
                  <c:v>115</c:v>
                </c:pt>
                <c:pt idx="655">
                  <c:v>138</c:v>
                </c:pt>
                <c:pt idx="656">
                  <c:v>134</c:v>
                </c:pt>
                <c:pt idx="657">
                  <c:v>175</c:v>
                </c:pt>
                <c:pt idx="658">
                  <c:v>179</c:v>
                </c:pt>
                <c:pt idx="659">
                  <c:v>131</c:v>
                </c:pt>
                <c:pt idx="660">
                  <c:v>150</c:v>
                </c:pt>
                <c:pt idx="661">
                  <c:v>150</c:v>
                </c:pt>
                <c:pt idx="662">
                  <c:v>156</c:v>
                </c:pt>
                <c:pt idx="663">
                  <c:v>124</c:v>
                </c:pt>
                <c:pt idx="664">
                  <c:v>111</c:v>
                </c:pt>
                <c:pt idx="665">
                  <c:v>126</c:v>
                </c:pt>
                <c:pt idx="666">
                  <c:v>128</c:v>
                </c:pt>
                <c:pt idx="667">
                  <c:v>132</c:v>
                </c:pt>
                <c:pt idx="668">
                  <c:v>145</c:v>
                </c:pt>
                <c:pt idx="669">
                  <c:v>144</c:v>
                </c:pt>
                <c:pt idx="670">
                  <c:v>144</c:v>
                </c:pt>
                <c:pt idx="671">
                  <c:v>128</c:v>
                </c:pt>
                <c:pt idx="672">
                  <c:v>129</c:v>
                </c:pt>
                <c:pt idx="673">
                  <c:v>137</c:v>
                </c:pt>
                <c:pt idx="674">
                  <c:v>163</c:v>
                </c:pt>
                <c:pt idx="675">
                  <c:v>164</c:v>
                </c:pt>
                <c:pt idx="676">
                  <c:v>155</c:v>
                </c:pt>
                <c:pt idx="677">
                  <c:v>151</c:v>
                </c:pt>
                <c:pt idx="678">
                  <c:v>156</c:v>
                </c:pt>
                <c:pt idx="679">
                  <c:v>142</c:v>
                </c:pt>
                <c:pt idx="680">
                  <c:v>152</c:v>
                </c:pt>
                <c:pt idx="681">
                  <c:v>132</c:v>
                </c:pt>
                <c:pt idx="682">
                  <c:v>127</c:v>
                </c:pt>
                <c:pt idx="683">
                  <c:v>147</c:v>
                </c:pt>
                <c:pt idx="684">
                  <c:v>141</c:v>
                </c:pt>
                <c:pt idx="685">
                  <c:v>150</c:v>
                </c:pt>
                <c:pt idx="686">
                  <c:v>129</c:v>
                </c:pt>
                <c:pt idx="687">
                  <c:v>145</c:v>
                </c:pt>
                <c:pt idx="688">
                  <c:v>137</c:v>
                </c:pt>
                <c:pt idx="689">
                  <c:v>151</c:v>
                </c:pt>
                <c:pt idx="690">
                  <c:v>161</c:v>
                </c:pt>
                <c:pt idx="691">
                  <c:v>139</c:v>
                </c:pt>
                <c:pt idx="692">
                  <c:v>206</c:v>
                </c:pt>
                <c:pt idx="693">
                  <c:v>218</c:v>
                </c:pt>
                <c:pt idx="694">
                  <c:v>226</c:v>
                </c:pt>
                <c:pt idx="695">
                  <c:v>233</c:v>
                </c:pt>
                <c:pt idx="696">
                  <c:v>275</c:v>
                </c:pt>
                <c:pt idx="697">
                  <c:v>268</c:v>
                </c:pt>
                <c:pt idx="698">
                  <c:v>244</c:v>
                </c:pt>
                <c:pt idx="699">
                  <c:v>292</c:v>
                </c:pt>
                <c:pt idx="700">
                  <c:v>259</c:v>
                </c:pt>
                <c:pt idx="701">
                  <c:v>236</c:v>
                </c:pt>
                <c:pt idx="702">
                  <c:v>231</c:v>
                </c:pt>
                <c:pt idx="703">
                  <c:v>197</c:v>
                </c:pt>
                <c:pt idx="704">
                  <c:v>197</c:v>
                </c:pt>
                <c:pt idx="705">
                  <c:v>147</c:v>
                </c:pt>
                <c:pt idx="706">
                  <c:v>186</c:v>
                </c:pt>
                <c:pt idx="707">
                  <c:v>158</c:v>
                </c:pt>
                <c:pt idx="708">
                  <c:v>149</c:v>
                </c:pt>
                <c:pt idx="709">
                  <c:v>172</c:v>
                </c:pt>
                <c:pt idx="710">
                  <c:v>211</c:v>
                </c:pt>
                <c:pt idx="711">
                  <c:v>184</c:v>
                </c:pt>
                <c:pt idx="712">
                  <c:v>148</c:v>
                </c:pt>
                <c:pt idx="713">
                  <c:v>161</c:v>
                </c:pt>
                <c:pt idx="714">
                  <c:v>151</c:v>
                </c:pt>
                <c:pt idx="715">
                  <c:v>125</c:v>
                </c:pt>
                <c:pt idx="716">
                  <c:v>149</c:v>
                </c:pt>
                <c:pt idx="717">
                  <c:v>155</c:v>
                </c:pt>
                <c:pt idx="718">
                  <c:v>153</c:v>
                </c:pt>
                <c:pt idx="719">
                  <c:v>134</c:v>
                </c:pt>
                <c:pt idx="720">
                  <c:v>133</c:v>
                </c:pt>
                <c:pt idx="721">
                  <c:v>172</c:v>
                </c:pt>
                <c:pt idx="722">
                  <c:v>142</c:v>
                </c:pt>
                <c:pt idx="723">
                  <c:v>137</c:v>
                </c:pt>
                <c:pt idx="724">
                  <c:v>143</c:v>
                </c:pt>
                <c:pt idx="725">
                  <c:v>163</c:v>
                </c:pt>
                <c:pt idx="726">
                  <c:v>141</c:v>
                </c:pt>
                <c:pt idx="727">
                  <c:v>159</c:v>
                </c:pt>
                <c:pt idx="728">
                  <c:v>168</c:v>
                </c:pt>
                <c:pt idx="729">
                  <c:v>134</c:v>
                </c:pt>
                <c:pt idx="730">
                  <c:v>175</c:v>
                </c:pt>
                <c:pt idx="731">
                  <c:v>154</c:v>
                </c:pt>
                <c:pt idx="732">
                  <c:v>152</c:v>
                </c:pt>
                <c:pt idx="733">
                  <c:v>135</c:v>
                </c:pt>
                <c:pt idx="734">
                  <c:v>137</c:v>
                </c:pt>
                <c:pt idx="735">
                  <c:v>163</c:v>
                </c:pt>
                <c:pt idx="736">
                  <c:v>148</c:v>
                </c:pt>
                <c:pt idx="737">
                  <c:v>149</c:v>
                </c:pt>
                <c:pt idx="738">
                  <c:v>148</c:v>
                </c:pt>
                <c:pt idx="739">
                  <c:v>130</c:v>
                </c:pt>
                <c:pt idx="740">
                  <c:v>136</c:v>
                </c:pt>
                <c:pt idx="741">
                  <c:v>140</c:v>
                </c:pt>
                <c:pt idx="742">
                  <c:v>137</c:v>
                </c:pt>
                <c:pt idx="743">
                  <c:v>164</c:v>
                </c:pt>
                <c:pt idx="744">
                  <c:v>134</c:v>
                </c:pt>
                <c:pt idx="745">
                  <c:v>150</c:v>
                </c:pt>
                <c:pt idx="746">
                  <c:v>140</c:v>
                </c:pt>
                <c:pt idx="747">
                  <c:v>140</c:v>
                </c:pt>
                <c:pt idx="748">
                  <c:v>124</c:v>
                </c:pt>
                <c:pt idx="749">
                  <c:v>158</c:v>
                </c:pt>
                <c:pt idx="750">
                  <c:v>154</c:v>
                </c:pt>
                <c:pt idx="751">
                  <c:v>151</c:v>
                </c:pt>
                <c:pt idx="752">
                  <c:v>147</c:v>
                </c:pt>
                <c:pt idx="753">
                  <c:v>143</c:v>
                </c:pt>
                <c:pt idx="754">
                  <c:v>145</c:v>
                </c:pt>
                <c:pt idx="755">
                  <c:v>159</c:v>
                </c:pt>
                <c:pt idx="756">
                  <c:v>148</c:v>
                </c:pt>
                <c:pt idx="757">
                  <c:v>138</c:v>
                </c:pt>
                <c:pt idx="758">
                  <c:v>169</c:v>
                </c:pt>
                <c:pt idx="759">
                  <c:v>171</c:v>
                </c:pt>
                <c:pt idx="760">
                  <c:v>182</c:v>
                </c:pt>
                <c:pt idx="761">
                  <c:v>206</c:v>
                </c:pt>
                <c:pt idx="762">
                  <c:v>195</c:v>
                </c:pt>
                <c:pt idx="763">
                  <c:v>188</c:v>
                </c:pt>
                <c:pt idx="764">
                  <c:v>166</c:v>
                </c:pt>
                <c:pt idx="765">
                  <c:v>168</c:v>
                </c:pt>
                <c:pt idx="766">
                  <c:v>159</c:v>
                </c:pt>
                <c:pt idx="767">
                  <c:v>146</c:v>
                </c:pt>
                <c:pt idx="768">
                  <c:v>159</c:v>
                </c:pt>
                <c:pt idx="769">
                  <c:v>132</c:v>
                </c:pt>
                <c:pt idx="770">
                  <c:v>167</c:v>
                </c:pt>
                <c:pt idx="771">
                  <c:v>144</c:v>
                </c:pt>
                <c:pt idx="772">
                  <c:v>158</c:v>
                </c:pt>
                <c:pt idx="773">
                  <c:v>145</c:v>
                </c:pt>
                <c:pt idx="774">
                  <c:v>143</c:v>
                </c:pt>
                <c:pt idx="775">
                  <c:v>132</c:v>
                </c:pt>
                <c:pt idx="776">
                  <c:v>130</c:v>
                </c:pt>
                <c:pt idx="777">
                  <c:v>121</c:v>
                </c:pt>
                <c:pt idx="778">
                  <c:v>132</c:v>
                </c:pt>
                <c:pt idx="779">
                  <c:v>124</c:v>
                </c:pt>
                <c:pt idx="780">
                  <c:v>116</c:v>
                </c:pt>
                <c:pt idx="781">
                  <c:v>148</c:v>
                </c:pt>
                <c:pt idx="782">
                  <c:v>147</c:v>
                </c:pt>
                <c:pt idx="783">
                  <c:v>131</c:v>
                </c:pt>
                <c:pt idx="784">
                  <c:v>152</c:v>
                </c:pt>
                <c:pt idx="785">
                  <c:v>140</c:v>
                </c:pt>
                <c:pt idx="786">
                  <c:v>162</c:v>
                </c:pt>
                <c:pt idx="787">
                  <c:v>127</c:v>
                </c:pt>
                <c:pt idx="788">
                  <c:v>141</c:v>
                </c:pt>
                <c:pt idx="789">
                  <c:v>147</c:v>
                </c:pt>
                <c:pt idx="790">
                  <c:v>147</c:v>
                </c:pt>
                <c:pt idx="791">
                  <c:v>131</c:v>
                </c:pt>
                <c:pt idx="792">
                  <c:v>134</c:v>
                </c:pt>
                <c:pt idx="793">
                  <c:v>128</c:v>
                </c:pt>
                <c:pt idx="794">
                  <c:v>123</c:v>
                </c:pt>
                <c:pt idx="795">
                  <c:v>139</c:v>
                </c:pt>
                <c:pt idx="796">
                  <c:v>139</c:v>
                </c:pt>
                <c:pt idx="797">
                  <c:v>155</c:v>
                </c:pt>
                <c:pt idx="798">
                  <c:v>168</c:v>
                </c:pt>
                <c:pt idx="799">
                  <c:v>166</c:v>
                </c:pt>
                <c:pt idx="800">
                  <c:v>175</c:v>
                </c:pt>
                <c:pt idx="801">
                  <c:v>150</c:v>
                </c:pt>
                <c:pt idx="802">
                  <c:v>140</c:v>
                </c:pt>
                <c:pt idx="803">
                  <c:v>207</c:v>
                </c:pt>
                <c:pt idx="804">
                  <c:v>176</c:v>
                </c:pt>
                <c:pt idx="805">
                  <c:v>158</c:v>
                </c:pt>
                <c:pt idx="806">
                  <c:v>185</c:v>
                </c:pt>
                <c:pt idx="807">
                  <c:v>170</c:v>
                </c:pt>
                <c:pt idx="808">
                  <c:v>158</c:v>
                </c:pt>
                <c:pt idx="809">
                  <c:v>183</c:v>
                </c:pt>
                <c:pt idx="810">
                  <c:v>157</c:v>
                </c:pt>
                <c:pt idx="811">
                  <c:v>151</c:v>
                </c:pt>
                <c:pt idx="812">
                  <c:v>153</c:v>
                </c:pt>
                <c:pt idx="813">
                  <c:v>171</c:v>
                </c:pt>
                <c:pt idx="814">
                  <c:v>151</c:v>
                </c:pt>
                <c:pt idx="815">
                  <c:v>170</c:v>
                </c:pt>
                <c:pt idx="816">
                  <c:v>136</c:v>
                </c:pt>
                <c:pt idx="817">
                  <c:v>171</c:v>
                </c:pt>
                <c:pt idx="818">
                  <c:v>160</c:v>
                </c:pt>
                <c:pt idx="819">
                  <c:v>136</c:v>
                </c:pt>
                <c:pt idx="820">
                  <c:v>120</c:v>
                </c:pt>
                <c:pt idx="821">
                  <c:v>163</c:v>
                </c:pt>
                <c:pt idx="822">
                  <c:v>129</c:v>
                </c:pt>
                <c:pt idx="823">
                  <c:v>121</c:v>
                </c:pt>
                <c:pt idx="824">
                  <c:v>149</c:v>
                </c:pt>
                <c:pt idx="825">
                  <c:v>127</c:v>
                </c:pt>
                <c:pt idx="826">
                  <c:v>149</c:v>
                </c:pt>
                <c:pt idx="827">
                  <c:v>127</c:v>
                </c:pt>
                <c:pt idx="828">
                  <c:v>135</c:v>
                </c:pt>
                <c:pt idx="829">
                  <c:v>128</c:v>
                </c:pt>
                <c:pt idx="830">
                  <c:v>111</c:v>
                </c:pt>
                <c:pt idx="831">
                  <c:v>141</c:v>
                </c:pt>
                <c:pt idx="832">
                  <c:v>108</c:v>
                </c:pt>
                <c:pt idx="833">
                  <c:v>160</c:v>
                </c:pt>
                <c:pt idx="834">
                  <c:v>130</c:v>
                </c:pt>
                <c:pt idx="835">
                  <c:v>152</c:v>
                </c:pt>
                <c:pt idx="836">
                  <c:v>147</c:v>
                </c:pt>
                <c:pt idx="837">
                  <c:v>147</c:v>
                </c:pt>
                <c:pt idx="838">
                  <c:v>127</c:v>
                </c:pt>
                <c:pt idx="839">
                  <c:v>133</c:v>
                </c:pt>
                <c:pt idx="840">
                  <c:v>137</c:v>
                </c:pt>
                <c:pt idx="841">
                  <c:v>135</c:v>
                </c:pt>
                <c:pt idx="842">
                  <c:v>111</c:v>
                </c:pt>
                <c:pt idx="843">
                  <c:v>133</c:v>
                </c:pt>
                <c:pt idx="844">
                  <c:v>151</c:v>
                </c:pt>
                <c:pt idx="845">
                  <c:v>159</c:v>
                </c:pt>
                <c:pt idx="846">
                  <c:v>152</c:v>
                </c:pt>
                <c:pt idx="847">
                  <c:v>129</c:v>
                </c:pt>
                <c:pt idx="848">
                  <c:v>161</c:v>
                </c:pt>
                <c:pt idx="849">
                  <c:v>158</c:v>
                </c:pt>
                <c:pt idx="850">
                  <c:v>159</c:v>
                </c:pt>
                <c:pt idx="851">
                  <c:v>165</c:v>
                </c:pt>
                <c:pt idx="852">
                  <c:v>140</c:v>
                </c:pt>
                <c:pt idx="853">
                  <c:v>143</c:v>
                </c:pt>
                <c:pt idx="854">
                  <c:v>165</c:v>
                </c:pt>
                <c:pt idx="855">
                  <c:v>136</c:v>
                </c:pt>
                <c:pt idx="856">
                  <c:v>130</c:v>
                </c:pt>
                <c:pt idx="857">
                  <c:v>148</c:v>
                </c:pt>
                <c:pt idx="858">
                  <c:v>135</c:v>
                </c:pt>
                <c:pt idx="859">
                  <c:v>134</c:v>
                </c:pt>
                <c:pt idx="860">
                  <c:v>142</c:v>
                </c:pt>
                <c:pt idx="861">
                  <c:v>152</c:v>
                </c:pt>
                <c:pt idx="862">
                  <c:v>141</c:v>
                </c:pt>
                <c:pt idx="863">
                  <c:v>119</c:v>
                </c:pt>
                <c:pt idx="864">
                  <c:v>132</c:v>
                </c:pt>
                <c:pt idx="865">
                  <c:v>127</c:v>
                </c:pt>
                <c:pt idx="866">
                  <c:v>135</c:v>
                </c:pt>
                <c:pt idx="867">
                  <c:v>145</c:v>
                </c:pt>
                <c:pt idx="868">
                  <c:v>144</c:v>
                </c:pt>
                <c:pt idx="869">
                  <c:v>160</c:v>
                </c:pt>
                <c:pt idx="870">
                  <c:v>134</c:v>
                </c:pt>
                <c:pt idx="871">
                  <c:v>139</c:v>
                </c:pt>
                <c:pt idx="872">
                  <c:v>163</c:v>
                </c:pt>
                <c:pt idx="873">
                  <c:v>150</c:v>
                </c:pt>
                <c:pt idx="874">
                  <c:v>164</c:v>
                </c:pt>
                <c:pt idx="875">
                  <c:v>145</c:v>
                </c:pt>
                <c:pt idx="876">
                  <c:v>151</c:v>
                </c:pt>
                <c:pt idx="877">
                  <c:v>162</c:v>
                </c:pt>
                <c:pt idx="878">
                  <c:v>175</c:v>
                </c:pt>
                <c:pt idx="879">
                  <c:v>150</c:v>
                </c:pt>
                <c:pt idx="880">
                  <c:v>127</c:v>
                </c:pt>
                <c:pt idx="881">
                  <c:v>177</c:v>
                </c:pt>
                <c:pt idx="882">
                  <c:v>136</c:v>
                </c:pt>
                <c:pt idx="883">
                  <c:v>155</c:v>
                </c:pt>
                <c:pt idx="884">
                  <c:v>128</c:v>
                </c:pt>
                <c:pt idx="885">
                  <c:v>136</c:v>
                </c:pt>
                <c:pt idx="886">
                  <c:v>165</c:v>
                </c:pt>
                <c:pt idx="887">
                  <c:v>139</c:v>
                </c:pt>
                <c:pt idx="888">
                  <c:v>142</c:v>
                </c:pt>
                <c:pt idx="889">
                  <c:v>124</c:v>
                </c:pt>
                <c:pt idx="890">
                  <c:v>120</c:v>
                </c:pt>
                <c:pt idx="891">
                  <c:v>112</c:v>
                </c:pt>
                <c:pt idx="892">
                  <c:v>107</c:v>
                </c:pt>
                <c:pt idx="893">
                  <c:v>107</c:v>
                </c:pt>
                <c:pt idx="894">
                  <c:v>105</c:v>
                </c:pt>
                <c:pt idx="895">
                  <c:v>115</c:v>
                </c:pt>
                <c:pt idx="896">
                  <c:v>126</c:v>
                </c:pt>
                <c:pt idx="897">
                  <c:v>121</c:v>
                </c:pt>
                <c:pt idx="898">
                  <c:v>143</c:v>
                </c:pt>
                <c:pt idx="899">
                  <c:v>138</c:v>
                </c:pt>
                <c:pt idx="900">
                  <c:v>135</c:v>
                </c:pt>
                <c:pt idx="901">
                  <c:v>136</c:v>
                </c:pt>
                <c:pt idx="902">
                  <c:v>136</c:v>
                </c:pt>
                <c:pt idx="903">
                  <c:v>134</c:v>
                </c:pt>
                <c:pt idx="904">
                  <c:v>130</c:v>
                </c:pt>
                <c:pt idx="905">
                  <c:v>137</c:v>
                </c:pt>
                <c:pt idx="906">
                  <c:v>140</c:v>
                </c:pt>
                <c:pt idx="907">
                  <c:v>127</c:v>
                </c:pt>
                <c:pt idx="908">
                  <c:v>110</c:v>
                </c:pt>
                <c:pt idx="909">
                  <c:v>125</c:v>
                </c:pt>
                <c:pt idx="910">
                  <c:v>111</c:v>
                </c:pt>
                <c:pt idx="911">
                  <c:v>116</c:v>
                </c:pt>
                <c:pt idx="912">
                  <c:v>115</c:v>
                </c:pt>
                <c:pt idx="913">
                  <c:v>127</c:v>
                </c:pt>
                <c:pt idx="914">
                  <c:v>120</c:v>
                </c:pt>
                <c:pt idx="915">
                  <c:v>116</c:v>
                </c:pt>
                <c:pt idx="916">
                  <c:v>108</c:v>
                </c:pt>
                <c:pt idx="917">
                  <c:v>99</c:v>
                </c:pt>
                <c:pt idx="918">
                  <c:v>130</c:v>
                </c:pt>
                <c:pt idx="919">
                  <c:v>120</c:v>
                </c:pt>
                <c:pt idx="920">
                  <c:v>112</c:v>
                </c:pt>
                <c:pt idx="921">
                  <c:v>113</c:v>
                </c:pt>
                <c:pt idx="922">
                  <c:v>115</c:v>
                </c:pt>
                <c:pt idx="923">
                  <c:v>102</c:v>
                </c:pt>
                <c:pt idx="924">
                  <c:v>97</c:v>
                </c:pt>
                <c:pt idx="925">
                  <c:v>94</c:v>
                </c:pt>
                <c:pt idx="926">
                  <c:v>107</c:v>
                </c:pt>
                <c:pt idx="927">
                  <c:v>104</c:v>
                </c:pt>
                <c:pt idx="928">
                  <c:v>109</c:v>
                </c:pt>
                <c:pt idx="929">
                  <c:v>119</c:v>
                </c:pt>
                <c:pt idx="930">
                  <c:v>100</c:v>
                </c:pt>
                <c:pt idx="931">
                  <c:v>107</c:v>
                </c:pt>
                <c:pt idx="932">
                  <c:v>113</c:v>
                </c:pt>
                <c:pt idx="933">
                  <c:v>115</c:v>
                </c:pt>
                <c:pt idx="934">
                  <c:v>129</c:v>
                </c:pt>
                <c:pt idx="935">
                  <c:v>107</c:v>
                </c:pt>
                <c:pt idx="936">
                  <c:v>89</c:v>
                </c:pt>
                <c:pt idx="937">
                  <c:v>92</c:v>
                </c:pt>
                <c:pt idx="938">
                  <c:v>93</c:v>
                </c:pt>
                <c:pt idx="939">
                  <c:v>108</c:v>
                </c:pt>
                <c:pt idx="940">
                  <c:v>105</c:v>
                </c:pt>
                <c:pt idx="941">
                  <c:v>105</c:v>
                </c:pt>
                <c:pt idx="942">
                  <c:v>92</c:v>
                </c:pt>
                <c:pt idx="943">
                  <c:v>100</c:v>
                </c:pt>
                <c:pt idx="944">
                  <c:v>103</c:v>
                </c:pt>
                <c:pt idx="945">
                  <c:v>93</c:v>
                </c:pt>
                <c:pt idx="946">
                  <c:v>115</c:v>
                </c:pt>
                <c:pt idx="947">
                  <c:v>100</c:v>
                </c:pt>
                <c:pt idx="948">
                  <c:v>112</c:v>
                </c:pt>
                <c:pt idx="949">
                  <c:v>99</c:v>
                </c:pt>
                <c:pt idx="950">
                  <c:v>114</c:v>
                </c:pt>
                <c:pt idx="951">
                  <c:v>91</c:v>
                </c:pt>
                <c:pt idx="952">
                  <c:v>92</c:v>
                </c:pt>
                <c:pt idx="953">
                  <c:v>86</c:v>
                </c:pt>
                <c:pt idx="954">
                  <c:v>81</c:v>
                </c:pt>
                <c:pt idx="955">
                  <c:v>96</c:v>
                </c:pt>
                <c:pt idx="956">
                  <c:v>74</c:v>
                </c:pt>
                <c:pt idx="957">
                  <c:v>98</c:v>
                </c:pt>
                <c:pt idx="958">
                  <c:v>102</c:v>
                </c:pt>
                <c:pt idx="959">
                  <c:v>95</c:v>
                </c:pt>
                <c:pt idx="960">
                  <c:v>106</c:v>
                </c:pt>
                <c:pt idx="961">
                  <c:v>77</c:v>
                </c:pt>
                <c:pt idx="962">
                  <c:v>78</c:v>
                </c:pt>
                <c:pt idx="963">
                  <c:v>106</c:v>
                </c:pt>
                <c:pt idx="964">
                  <c:v>103</c:v>
                </c:pt>
                <c:pt idx="965">
                  <c:v>90</c:v>
                </c:pt>
                <c:pt idx="966">
                  <c:v>106</c:v>
                </c:pt>
                <c:pt idx="967">
                  <c:v>94</c:v>
                </c:pt>
                <c:pt idx="968">
                  <c:v>98</c:v>
                </c:pt>
                <c:pt idx="969">
                  <c:v>86</c:v>
                </c:pt>
                <c:pt idx="970">
                  <c:v>121</c:v>
                </c:pt>
                <c:pt idx="971">
                  <c:v>106</c:v>
                </c:pt>
                <c:pt idx="972">
                  <c:v>87</c:v>
                </c:pt>
                <c:pt idx="973">
                  <c:v>93</c:v>
                </c:pt>
                <c:pt idx="974">
                  <c:v>125</c:v>
                </c:pt>
                <c:pt idx="975">
                  <c:v>106</c:v>
                </c:pt>
                <c:pt idx="976">
                  <c:v>125</c:v>
                </c:pt>
                <c:pt idx="977">
                  <c:v>110</c:v>
                </c:pt>
                <c:pt idx="978">
                  <c:v>103</c:v>
                </c:pt>
                <c:pt idx="979">
                  <c:v>109</c:v>
                </c:pt>
                <c:pt idx="980">
                  <c:v>90</c:v>
                </c:pt>
                <c:pt idx="981">
                  <c:v>98</c:v>
                </c:pt>
                <c:pt idx="982">
                  <c:v>100</c:v>
                </c:pt>
                <c:pt idx="983">
                  <c:v>108</c:v>
                </c:pt>
                <c:pt idx="984">
                  <c:v>103</c:v>
                </c:pt>
                <c:pt idx="985">
                  <c:v>97</c:v>
                </c:pt>
                <c:pt idx="986">
                  <c:v>116</c:v>
                </c:pt>
                <c:pt idx="987">
                  <c:v>94</c:v>
                </c:pt>
                <c:pt idx="988">
                  <c:v>94</c:v>
                </c:pt>
                <c:pt idx="989">
                  <c:v>93</c:v>
                </c:pt>
                <c:pt idx="990">
                  <c:v>101</c:v>
                </c:pt>
                <c:pt idx="991">
                  <c:v>91</c:v>
                </c:pt>
                <c:pt idx="992">
                  <c:v>105</c:v>
                </c:pt>
                <c:pt idx="993">
                  <c:v>92</c:v>
                </c:pt>
                <c:pt idx="994">
                  <c:v>115</c:v>
                </c:pt>
                <c:pt idx="995">
                  <c:v>93</c:v>
                </c:pt>
                <c:pt idx="996">
                  <c:v>86</c:v>
                </c:pt>
                <c:pt idx="997">
                  <c:v>72</c:v>
                </c:pt>
                <c:pt idx="998">
                  <c:v>88</c:v>
                </c:pt>
                <c:pt idx="999">
                  <c:v>86</c:v>
                </c:pt>
                <c:pt idx="1000">
                  <c:v>75</c:v>
                </c:pt>
                <c:pt idx="1001">
                  <c:v>88</c:v>
                </c:pt>
                <c:pt idx="1002">
                  <c:v>107</c:v>
                </c:pt>
                <c:pt idx="1003">
                  <c:v>74</c:v>
                </c:pt>
                <c:pt idx="1004">
                  <c:v>82</c:v>
                </c:pt>
                <c:pt idx="1005">
                  <c:v>87</c:v>
                </c:pt>
                <c:pt idx="1006">
                  <c:v>101</c:v>
                </c:pt>
                <c:pt idx="1007">
                  <c:v>94</c:v>
                </c:pt>
                <c:pt idx="1008">
                  <c:v>92</c:v>
                </c:pt>
                <c:pt idx="1009">
                  <c:v>94</c:v>
                </c:pt>
                <c:pt idx="1010">
                  <c:v>82</c:v>
                </c:pt>
                <c:pt idx="1011">
                  <c:v>89</c:v>
                </c:pt>
                <c:pt idx="1012">
                  <c:v>89</c:v>
                </c:pt>
                <c:pt idx="1013">
                  <c:v>69</c:v>
                </c:pt>
                <c:pt idx="1014">
                  <c:v>87</c:v>
                </c:pt>
                <c:pt idx="1015">
                  <c:v>98</c:v>
                </c:pt>
                <c:pt idx="1016">
                  <c:v>86</c:v>
                </c:pt>
                <c:pt idx="1017">
                  <c:v>74</c:v>
                </c:pt>
                <c:pt idx="1018">
                  <c:v>72</c:v>
                </c:pt>
                <c:pt idx="1019">
                  <c:v>89</c:v>
                </c:pt>
                <c:pt idx="1020">
                  <c:v>91</c:v>
                </c:pt>
                <c:pt idx="1021">
                  <c:v>85</c:v>
                </c:pt>
                <c:pt idx="1022">
                  <c:v>91</c:v>
                </c:pt>
                <c:pt idx="1023">
                  <c:v>100</c:v>
                </c:pt>
                <c:pt idx="1024">
                  <c:v>102</c:v>
                </c:pt>
                <c:pt idx="1025">
                  <c:v>90</c:v>
                </c:pt>
                <c:pt idx="1026">
                  <c:v>92</c:v>
                </c:pt>
                <c:pt idx="1027">
                  <c:v>82</c:v>
                </c:pt>
                <c:pt idx="1028">
                  <c:v>71</c:v>
                </c:pt>
                <c:pt idx="1029">
                  <c:v>100</c:v>
                </c:pt>
                <c:pt idx="1030">
                  <c:v>88</c:v>
                </c:pt>
                <c:pt idx="1031">
                  <c:v>88</c:v>
                </c:pt>
                <c:pt idx="1032">
                  <c:v>98</c:v>
                </c:pt>
                <c:pt idx="1033">
                  <c:v>86</c:v>
                </c:pt>
                <c:pt idx="1034">
                  <c:v>90</c:v>
                </c:pt>
                <c:pt idx="1035">
                  <c:v>69</c:v>
                </c:pt>
                <c:pt idx="1036">
                  <c:v>90</c:v>
                </c:pt>
                <c:pt idx="1037">
                  <c:v>79</c:v>
                </c:pt>
                <c:pt idx="1038">
                  <c:v>79</c:v>
                </c:pt>
                <c:pt idx="1039">
                  <c:v>88</c:v>
                </c:pt>
                <c:pt idx="1040">
                  <c:v>88</c:v>
                </c:pt>
                <c:pt idx="1041">
                  <c:v>89</c:v>
                </c:pt>
                <c:pt idx="1042">
                  <c:v>93</c:v>
                </c:pt>
                <c:pt idx="1043">
                  <c:v>73</c:v>
                </c:pt>
                <c:pt idx="1044">
                  <c:v>87</c:v>
                </c:pt>
                <c:pt idx="1045">
                  <c:v>101</c:v>
                </c:pt>
                <c:pt idx="1046">
                  <c:v>80</c:v>
                </c:pt>
                <c:pt idx="1047">
                  <c:v>93</c:v>
                </c:pt>
                <c:pt idx="1048">
                  <c:v>78</c:v>
                </c:pt>
                <c:pt idx="1049">
                  <c:v>88</c:v>
                </c:pt>
                <c:pt idx="1050">
                  <c:v>82</c:v>
                </c:pt>
                <c:pt idx="1051">
                  <c:v>82</c:v>
                </c:pt>
                <c:pt idx="1052">
                  <c:v>85</c:v>
                </c:pt>
                <c:pt idx="1053">
                  <c:v>76</c:v>
                </c:pt>
                <c:pt idx="1054">
                  <c:v>75</c:v>
                </c:pt>
                <c:pt idx="1055">
                  <c:v>78</c:v>
                </c:pt>
                <c:pt idx="1056">
                  <c:v>88</c:v>
                </c:pt>
                <c:pt idx="1057">
                  <c:v>92</c:v>
                </c:pt>
                <c:pt idx="1058">
                  <c:v>71</c:v>
                </c:pt>
                <c:pt idx="1059">
                  <c:v>79</c:v>
                </c:pt>
                <c:pt idx="1060">
                  <c:v>82</c:v>
                </c:pt>
                <c:pt idx="1061">
                  <c:v>90</c:v>
                </c:pt>
                <c:pt idx="1062">
                  <c:v>68</c:v>
                </c:pt>
                <c:pt idx="1063">
                  <c:v>84</c:v>
                </c:pt>
                <c:pt idx="1064">
                  <c:v>75</c:v>
                </c:pt>
                <c:pt idx="1065">
                  <c:v>90</c:v>
                </c:pt>
                <c:pt idx="1066">
                  <c:v>81</c:v>
                </c:pt>
                <c:pt idx="1067">
                  <c:v>88</c:v>
                </c:pt>
                <c:pt idx="1068">
                  <c:v>79</c:v>
                </c:pt>
                <c:pt idx="1069">
                  <c:v>76</c:v>
                </c:pt>
                <c:pt idx="1070">
                  <c:v>79</c:v>
                </c:pt>
                <c:pt idx="1071">
                  <c:v>79</c:v>
                </c:pt>
                <c:pt idx="1072">
                  <c:v>79</c:v>
                </c:pt>
                <c:pt idx="1073">
                  <c:v>72</c:v>
                </c:pt>
                <c:pt idx="1074">
                  <c:v>77</c:v>
                </c:pt>
                <c:pt idx="1075">
                  <c:v>73</c:v>
                </c:pt>
                <c:pt idx="1076">
                  <c:v>83</c:v>
                </c:pt>
                <c:pt idx="1077">
                  <c:v>78</c:v>
                </c:pt>
                <c:pt idx="1078">
                  <c:v>81</c:v>
                </c:pt>
                <c:pt idx="1079">
                  <c:v>78</c:v>
                </c:pt>
                <c:pt idx="1080">
                  <c:v>64</c:v>
                </c:pt>
                <c:pt idx="1081">
                  <c:v>69</c:v>
                </c:pt>
                <c:pt idx="1082">
                  <c:v>78</c:v>
                </c:pt>
                <c:pt idx="1083">
                  <c:v>67</c:v>
                </c:pt>
                <c:pt idx="1084">
                  <c:v>91</c:v>
                </c:pt>
                <c:pt idx="1085">
                  <c:v>93</c:v>
                </c:pt>
                <c:pt idx="1086">
                  <c:v>78</c:v>
                </c:pt>
                <c:pt idx="1087">
                  <c:v>81</c:v>
                </c:pt>
                <c:pt idx="1088">
                  <c:v>81</c:v>
                </c:pt>
                <c:pt idx="1089">
                  <c:v>67</c:v>
                </c:pt>
                <c:pt idx="1090">
                  <c:v>78</c:v>
                </c:pt>
                <c:pt idx="1091">
                  <c:v>74</c:v>
                </c:pt>
                <c:pt idx="1092">
                  <c:v>75</c:v>
                </c:pt>
                <c:pt idx="1093">
                  <c:v>88</c:v>
                </c:pt>
                <c:pt idx="1094">
                  <c:v>67</c:v>
                </c:pt>
                <c:pt idx="1095">
                  <c:v>81</c:v>
                </c:pt>
                <c:pt idx="1096">
                  <c:v>85</c:v>
                </c:pt>
                <c:pt idx="1097">
                  <c:v>82</c:v>
                </c:pt>
                <c:pt idx="1098">
                  <c:v>91</c:v>
                </c:pt>
                <c:pt idx="1099">
                  <c:v>75</c:v>
                </c:pt>
                <c:pt idx="1100">
                  <c:v>70</c:v>
                </c:pt>
              </c:numCache>
            </c:numRef>
          </c:yVal>
          <c:smooth val="1"/>
        </c:ser>
        <c:ser>
          <c:idx val="2"/>
          <c:order val="1"/>
          <c:tx>
            <c:v>Amx</c:v>
          </c:tx>
          <c:spPr>
            <a:ln w="19050">
              <a:solidFill>
                <a:schemeClr val="tx2"/>
              </a:solidFill>
            </a:ln>
          </c:spPr>
          <c:marker>
            <c:symbol val="none"/>
          </c:marker>
          <c:xVal>
            <c:numRef>
              <c:f>'amox pm'!$A$166:$A$1266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'amox pm'!$B$166:$B$1266</c:f>
              <c:numCache>
                <c:formatCode>General</c:formatCode>
                <c:ptCount val="1101"/>
                <c:pt idx="0">
                  <c:v>122</c:v>
                </c:pt>
                <c:pt idx="1">
                  <c:v>97</c:v>
                </c:pt>
                <c:pt idx="2">
                  <c:v>116</c:v>
                </c:pt>
                <c:pt idx="3">
                  <c:v>95</c:v>
                </c:pt>
                <c:pt idx="4">
                  <c:v>101</c:v>
                </c:pt>
                <c:pt idx="5">
                  <c:v>107</c:v>
                </c:pt>
                <c:pt idx="6">
                  <c:v>100</c:v>
                </c:pt>
                <c:pt idx="7">
                  <c:v>118</c:v>
                </c:pt>
                <c:pt idx="8">
                  <c:v>103</c:v>
                </c:pt>
                <c:pt idx="9">
                  <c:v>111</c:v>
                </c:pt>
                <c:pt idx="10">
                  <c:v>111</c:v>
                </c:pt>
                <c:pt idx="11">
                  <c:v>94</c:v>
                </c:pt>
                <c:pt idx="12">
                  <c:v>96</c:v>
                </c:pt>
                <c:pt idx="13">
                  <c:v>88</c:v>
                </c:pt>
                <c:pt idx="14">
                  <c:v>85</c:v>
                </c:pt>
                <c:pt idx="15">
                  <c:v>82</c:v>
                </c:pt>
                <c:pt idx="16">
                  <c:v>96</c:v>
                </c:pt>
                <c:pt idx="17">
                  <c:v>98</c:v>
                </c:pt>
                <c:pt idx="18">
                  <c:v>71</c:v>
                </c:pt>
                <c:pt idx="19">
                  <c:v>92</c:v>
                </c:pt>
                <c:pt idx="20">
                  <c:v>68</c:v>
                </c:pt>
                <c:pt idx="21">
                  <c:v>106</c:v>
                </c:pt>
                <c:pt idx="22">
                  <c:v>86</c:v>
                </c:pt>
                <c:pt idx="23">
                  <c:v>85</c:v>
                </c:pt>
                <c:pt idx="24">
                  <c:v>85</c:v>
                </c:pt>
                <c:pt idx="25">
                  <c:v>74</c:v>
                </c:pt>
                <c:pt idx="26">
                  <c:v>85</c:v>
                </c:pt>
                <c:pt idx="27">
                  <c:v>86</c:v>
                </c:pt>
                <c:pt idx="28">
                  <c:v>87</c:v>
                </c:pt>
                <c:pt idx="29">
                  <c:v>98</c:v>
                </c:pt>
                <c:pt idx="30">
                  <c:v>75</c:v>
                </c:pt>
                <c:pt idx="31">
                  <c:v>97</c:v>
                </c:pt>
                <c:pt idx="32">
                  <c:v>109</c:v>
                </c:pt>
                <c:pt idx="33">
                  <c:v>102</c:v>
                </c:pt>
                <c:pt idx="34">
                  <c:v>89</c:v>
                </c:pt>
                <c:pt idx="35">
                  <c:v>59</c:v>
                </c:pt>
                <c:pt idx="36">
                  <c:v>58</c:v>
                </c:pt>
                <c:pt idx="37">
                  <c:v>78</c:v>
                </c:pt>
                <c:pt idx="38">
                  <c:v>74</c:v>
                </c:pt>
                <c:pt idx="39">
                  <c:v>65</c:v>
                </c:pt>
                <c:pt idx="40">
                  <c:v>71</c:v>
                </c:pt>
                <c:pt idx="41">
                  <c:v>81</c:v>
                </c:pt>
                <c:pt idx="42">
                  <c:v>100</c:v>
                </c:pt>
                <c:pt idx="43">
                  <c:v>75</c:v>
                </c:pt>
                <c:pt idx="44">
                  <c:v>107</c:v>
                </c:pt>
                <c:pt idx="45">
                  <c:v>135</c:v>
                </c:pt>
                <c:pt idx="46">
                  <c:v>215</c:v>
                </c:pt>
                <c:pt idx="47">
                  <c:v>188</c:v>
                </c:pt>
                <c:pt idx="48">
                  <c:v>100</c:v>
                </c:pt>
                <c:pt idx="49">
                  <c:v>71</c:v>
                </c:pt>
                <c:pt idx="50">
                  <c:v>48</c:v>
                </c:pt>
                <c:pt idx="51">
                  <c:v>73</c:v>
                </c:pt>
                <c:pt idx="52">
                  <c:v>65</c:v>
                </c:pt>
                <c:pt idx="53">
                  <c:v>68</c:v>
                </c:pt>
                <c:pt idx="54">
                  <c:v>75</c:v>
                </c:pt>
                <c:pt idx="55">
                  <c:v>66</c:v>
                </c:pt>
                <c:pt idx="56">
                  <c:v>49</c:v>
                </c:pt>
                <c:pt idx="57">
                  <c:v>61</c:v>
                </c:pt>
                <c:pt idx="58">
                  <c:v>65</c:v>
                </c:pt>
                <c:pt idx="59">
                  <c:v>70</c:v>
                </c:pt>
                <c:pt idx="60">
                  <c:v>58</c:v>
                </c:pt>
                <c:pt idx="61">
                  <c:v>72</c:v>
                </c:pt>
                <c:pt idx="62">
                  <c:v>45</c:v>
                </c:pt>
                <c:pt idx="63">
                  <c:v>72</c:v>
                </c:pt>
                <c:pt idx="64">
                  <c:v>55</c:v>
                </c:pt>
                <c:pt idx="65">
                  <c:v>82</c:v>
                </c:pt>
                <c:pt idx="66">
                  <c:v>67</c:v>
                </c:pt>
                <c:pt idx="67">
                  <c:v>61</c:v>
                </c:pt>
                <c:pt idx="68">
                  <c:v>62</c:v>
                </c:pt>
                <c:pt idx="69">
                  <c:v>75</c:v>
                </c:pt>
                <c:pt idx="70">
                  <c:v>188</c:v>
                </c:pt>
                <c:pt idx="71">
                  <c:v>59</c:v>
                </c:pt>
                <c:pt idx="72">
                  <c:v>69</c:v>
                </c:pt>
                <c:pt idx="73">
                  <c:v>68</c:v>
                </c:pt>
                <c:pt idx="74">
                  <c:v>53</c:v>
                </c:pt>
                <c:pt idx="75">
                  <c:v>50</c:v>
                </c:pt>
                <c:pt idx="76">
                  <c:v>58</c:v>
                </c:pt>
                <c:pt idx="77">
                  <c:v>56</c:v>
                </c:pt>
                <c:pt idx="78">
                  <c:v>66</c:v>
                </c:pt>
                <c:pt idx="79">
                  <c:v>58</c:v>
                </c:pt>
                <c:pt idx="80">
                  <c:v>56</c:v>
                </c:pt>
                <c:pt idx="81">
                  <c:v>68</c:v>
                </c:pt>
                <c:pt idx="82">
                  <c:v>62</c:v>
                </c:pt>
                <c:pt idx="83">
                  <c:v>61</c:v>
                </c:pt>
                <c:pt idx="84">
                  <c:v>67</c:v>
                </c:pt>
                <c:pt idx="85">
                  <c:v>67</c:v>
                </c:pt>
                <c:pt idx="86">
                  <c:v>68</c:v>
                </c:pt>
                <c:pt idx="87">
                  <c:v>108</c:v>
                </c:pt>
                <c:pt idx="88">
                  <c:v>225</c:v>
                </c:pt>
                <c:pt idx="89">
                  <c:v>129</c:v>
                </c:pt>
                <c:pt idx="90">
                  <c:v>62</c:v>
                </c:pt>
                <c:pt idx="91">
                  <c:v>55</c:v>
                </c:pt>
                <c:pt idx="92">
                  <c:v>66</c:v>
                </c:pt>
                <c:pt idx="93">
                  <c:v>63</c:v>
                </c:pt>
                <c:pt idx="94">
                  <c:v>61</c:v>
                </c:pt>
                <c:pt idx="95">
                  <c:v>76</c:v>
                </c:pt>
                <c:pt idx="96">
                  <c:v>67</c:v>
                </c:pt>
                <c:pt idx="97">
                  <c:v>106</c:v>
                </c:pt>
                <c:pt idx="98">
                  <c:v>129</c:v>
                </c:pt>
                <c:pt idx="99">
                  <c:v>79</c:v>
                </c:pt>
                <c:pt idx="100">
                  <c:v>51</c:v>
                </c:pt>
                <c:pt idx="101">
                  <c:v>45</c:v>
                </c:pt>
                <c:pt idx="102">
                  <c:v>52</c:v>
                </c:pt>
                <c:pt idx="103">
                  <c:v>60</c:v>
                </c:pt>
                <c:pt idx="104">
                  <c:v>62</c:v>
                </c:pt>
                <c:pt idx="105">
                  <c:v>59</c:v>
                </c:pt>
                <c:pt idx="106">
                  <c:v>57</c:v>
                </c:pt>
                <c:pt idx="107">
                  <c:v>54</c:v>
                </c:pt>
                <c:pt idx="108">
                  <c:v>52</c:v>
                </c:pt>
                <c:pt idx="109">
                  <c:v>58</c:v>
                </c:pt>
                <c:pt idx="110">
                  <c:v>57</c:v>
                </c:pt>
                <c:pt idx="111">
                  <c:v>69</c:v>
                </c:pt>
                <c:pt idx="112">
                  <c:v>68</c:v>
                </c:pt>
                <c:pt idx="113">
                  <c:v>41</c:v>
                </c:pt>
                <c:pt idx="114">
                  <c:v>86</c:v>
                </c:pt>
                <c:pt idx="115">
                  <c:v>95</c:v>
                </c:pt>
                <c:pt idx="116">
                  <c:v>89</c:v>
                </c:pt>
                <c:pt idx="117">
                  <c:v>150</c:v>
                </c:pt>
                <c:pt idx="118">
                  <c:v>243</c:v>
                </c:pt>
                <c:pt idx="119">
                  <c:v>506</c:v>
                </c:pt>
                <c:pt idx="120">
                  <c:v>391</c:v>
                </c:pt>
                <c:pt idx="121">
                  <c:v>97</c:v>
                </c:pt>
                <c:pt idx="122">
                  <c:v>80</c:v>
                </c:pt>
                <c:pt idx="123">
                  <c:v>70</c:v>
                </c:pt>
                <c:pt idx="124">
                  <c:v>108</c:v>
                </c:pt>
                <c:pt idx="125">
                  <c:v>68</c:v>
                </c:pt>
                <c:pt idx="126">
                  <c:v>69</c:v>
                </c:pt>
                <c:pt idx="127">
                  <c:v>73</c:v>
                </c:pt>
                <c:pt idx="128">
                  <c:v>61</c:v>
                </c:pt>
                <c:pt idx="129">
                  <c:v>66</c:v>
                </c:pt>
                <c:pt idx="130">
                  <c:v>49</c:v>
                </c:pt>
                <c:pt idx="131">
                  <c:v>69</c:v>
                </c:pt>
                <c:pt idx="132">
                  <c:v>45</c:v>
                </c:pt>
                <c:pt idx="133">
                  <c:v>56</c:v>
                </c:pt>
                <c:pt idx="134">
                  <c:v>60</c:v>
                </c:pt>
                <c:pt idx="135">
                  <c:v>63</c:v>
                </c:pt>
                <c:pt idx="136">
                  <c:v>65</c:v>
                </c:pt>
                <c:pt idx="137">
                  <c:v>87</c:v>
                </c:pt>
                <c:pt idx="138">
                  <c:v>99</c:v>
                </c:pt>
                <c:pt idx="139">
                  <c:v>93</c:v>
                </c:pt>
                <c:pt idx="140">
                  <c:v>140</c:v>
                </c:pt>
                <c:pt idx="141">
                  <c:v>192</c:v>
                </c:pt>
                <c:pt idx="142">
                  <c:v>636</c:v>
                </c:pt>
                <c:pt idx="143">
                  <c:v>951</c:v>
                </c:pt>
                <c:pt idx="144">
                  <c:v>499</c:v>
                </c:pt>
                <c:pt idx="145">
                  <c:v>139</c:v>
                </c:pt>
                <c:pt idx="146">
                  <c:v>67</c:v>
                </c:pt>
                <c:pt idx="147">
                  <c:v>55</c:v>
                </c:pt>
                <c:pt idx="148">
                  <c:v>56</c:v>
                </c:pt>
                <c:pt idx="149">
                  <c:v>66</c:v>
                </c:pt>
                <c:pt idx="150">
                  <c:v>60</c:v>
                </c:pt>
                <c:pt idx="151">
                  <c:v>50</c:v>
                </c:pt>
                <c:pt idx="152">
                  <c:v>60</c:v>
                </c:pt>
                <c:pt idx="153">
                  <c:v>63</c:v>
                </c:pt>
                <c:pt idx="154">
                  <c:v>56</c:v>
                </c:pt>
                <c:pt idx="155">
                  <c:v>59</c:v>
                </c:pt>
                <c:pt idx="156">
                  <c:v>56</c:v>
                </c:pt>
                <c:pt idx="157">
                  <c:v>69</c:v>
                </c:pt>
                <c:pt idx="158">
                  <c:v>63</c:v>
                </c:pt>
                <c:pt idx="159">
                  <c:v>66</c:v>
                </c:pt>
                <c:pt idx="160">
                  <c:v>93</c:v>
                </c:pt>
                <c:pt idx="161">
                  <c:v>65</c:v>
                </c:pt>
                <c:pt idx="162">
                  <c:v>62</c:v>
                </c:pt>
                <c:pt idx="163">
                  <c:v>80</c:v>
                </c:pt>
                <c:pt idx="164">
                  <c:v>118</c:v>
                </c:pt>
                <c:pt idx="165">
                  <c:v>94</c:v>
                </c:pt>
                <c:pt idx="166">
                  <c:v>66</c:v>
                </c:pt>
                <c:pt idx="167">
                  <c:v>48</c:v>
                </c:pt>
                <c:pt idx="168">
                  <c:v>62</c:v>
                </c:pt>
                <c:pt idx="169">
                  <c:v>58</c:v>
                </c:pt>
                <c:pt idx="170">
                  <c:v>71</c:v>
                </c:pt>
                <c:pt idx="171">
                  <c:v>93</c:v>
                </c:pt>
                <c:pt idx="172">
                  <c:v>130</c:v>
                </c:pt>
                <c:pt idx="173">
                  <c:v>186</c:v>
                </c:pt>
                <c:pt idx="174">
                  <c:v>200</c:v>
                </c:pt>
                <c:pt idx="175">
                  <c:v>95</c:v>
                </c:pt>
                <c:pt idx="176">
                  <c:v>53</c:v>
                </c:pt>
                <c:pt idx="177">
                  <c:v>83</c:v>
                </c:pt>
                <c:pt idx="178">
                  <c:v>69</c:v>
                </c:pt>
                <c:pt idx="179">
                  <c:v>56</c:v>
                </c:pt>
                <c:pt idx="180">
                  <c:v>46</c:v>
                </c:pt>
                <c:pt idx="181">
                  <c:v>74</c:v>
                </c:pt>
                <c:pt idx="182">
                  <c:v>68</c:v>
                </c:pt>
                <c:pt idx="183">
                  <c:v>58</c:v>
                </c:pt>
                <c:pt idx="184">
                  <c:v>72</c:v>
                </c:pt>
                <c:pt idx="185">
                  <c:v>54</c:v>
                </c:pt>
                <c:pt idx="186">
                  <c:v>83</c:v>
                </c:pt>
                <c:pt idx="187">
                  <c:v>140</c:v>
                </c:pt>
                <c:pt idx="188">
                  <c:v>148</c:v>
                </c:pt>
                <c:pt idx="189">
                  <c:v>119</c:v>
                </c:pt>
                <c:pt idx="190">
                  <c:v>86</c:v>
                </c:pt>
                <c:pt idx="191">
                  <c:v>102</c:v>
                </c:pt>
                <c:pt idx="192">
                  <c:v>179</c:v>
                </c:pt>
                <c:pt idx="193">
                  <c:v>279</c:v>
                </c:pt>
                <c:pt idx="194">
                  <c:v>198</c:v>
                </c:pt>
                <c:pt idx="195">
                  <c:v>96</c:v>
                </c:pt>
                <c:pt idx="196">
                  <c:v>74</c:v>
                </c:pt>
                <c:pt idx="197">
                  <c:v>87</c:v>
                </c:pt>
                <c:pt idx="198">
                  <c:v>106</c:v>
                </c:pt>
                <c:pt idx="199">
                  <c:v>107</c:v>
                </c:pt>
                <c:pt idx="200">
                  <c:v>158</c:v>
                </c:pt>
                <c:pt idx="201">
                  <c:v>278</c:v>
                </c:pt>
                <c:pt idx="202">
                  <c:v>509</c:v>
                </c:pt>
                <c:pt idx="203">
                  <c:v>900</c:v>
                </c:pt>
                <c:pt idx="204">
                  <c:v>499</c:v>
                </c:pt>
                <c:pt idx="205">
                  <c:v>192</c:v>
                </c:pt>
                <c:pt idx="206">
                  <c:v>76</c:v>
                </c:pt>
                <c:pt idx="207">
                  <c:v>58</c:v>
                </c:pt>
                <c:pt idx="208">
                  <c:v>59</c:v>
                </c:pt>
                <c:pt idx="209">
                  <c:v>64</c:v>
                </c:pt>
                <c:pt idx="210">
                  <c:v>97</c:v>
                </c:pt>
                <c:pt idx="211">
                  <c:v>111</c:v>
                </c:pt>
                <c:pt idx="212">
                  <c:v>117</c:v>
                </c:pt>
                <c:pt idx="213">
                  <c:v>76</c:v>
                </c:pt>
                <c:pt idx="214">
                  <c:v>94</c:v>
                </c:pt>
                <c:pt idx="215">
                  <c:v>52</c:v>
                </c:pt>
                <c:pt idx="216">
                  <c:v>46</c:v>
                </c:pt>
                <c:pt idx="217">
                  <c:v>75</c:v>
                </c:pt>
                <c:pt idx="218">
                  <c:v>62</c:v>
                </c:pt>
                <c:pt idx="219">
                  <c:v>77</c:v>
                </c:pt>
                <c:pt idx="220">
                  <c:v>62</c:v>
                </c:pt>
                <c:pt idx="221">
                  <c:v>65</c:v>
                </c:pt>
                <c:pt idx="222">
                  <c:v>84</c:v>
                </c:pt>
                <c:pt idx="223">
                  <c:v>185</c:v>
                </c:pt>
                <c:pt idx="224">
                  <c:v>397</c:v>
                </c:pt>
                <c:pt idx="225">
                  <c:v>537</c:v>
                </c:pt>
                <c:pt idx="226">
                  <c:v>745</c:v>
                </c:pt>
                <c:pt idx="227">
                  <c:v>268</c:v>
                </c:pt>
                <c:pt idx="228">
                  <c:v>104</c:v>
                </c:pt>
                <c:pt idx="229">
                  <c:v>56</c:v>
                </c:pt>
                <c:pt idx="230">
                  <c:v>71</c:v>
                </c:pt>
                <c:pt idx="231">
                  <c:v>79</c:v>
                </c:pt>
                <c:pt idx="232">
                  <c:v>64</c:v>
                </c:pt>
                <c:pt idx="233">
                  <c:v>61</c:v>
                </c:pt>
                <c:pt idx="234">
                  <c:v>61</c:v>
                </c:pt>
                <c:pt idx="235">
                  <c:v>55</c:v>
                </c:pt>
                <c:pt idx="236">
                  <c:v>59</c:v>
                </c:pt>
                <c:pt idx="237">
                  <c:v>72</c:v>
                </c:pt>
                <c:pt idx="238">
                  <c:v>76</c:v>
                </c:pt>
                <c:pt idx="239">
                  <c:v>80</c:v>
                </c:pt>
                <c:pt idx="240">
                  <c:v>48</c:v>
                </c:pt>
                <c:pt idx="241">
                  <c:v>72</c:v>
                </c:pt>
                <c:pt idx="242">
                  <c:v>110</c:v>
                </c:pt>
                <c:pt idx="243">
                  <c:v>216</c:v>
                </c:pt>
                <c:pt idx="244">
                  <c:v>396</c:v>
                </c:pt>
                <c:pt idx="245">
                  <c:v>461</c:v>
                </c:pt>
                <c:pt idx="246">
                  <c:v>186</c:v>
                </c:pt>
                <c:pt idx="247">
                  <c:v>227</c:v>
                </c:pt>
                <c:pt idx="248">
                  <c:v>209</c:v>
                </c:pt>
                <c:pt idx="249">
                  <c:v>287</c:v>
                </c:pt>
                <c:pt idx="250">
                  <c:v>145</c:v>
                </c:pt>
                <c:pt idx="251">
                  <c:v>80</c:v>
                </c:pt>
                <c:pt idx="252">
                  <c:v>61</c:v>
                </c:pt>
                <c:pt idx="253">
                  <c:v>75</c:v>
                </c:pt>
                <c:pt idx="254">
                  <c:v>97</c:v>
                </c:pt>
                <c:pt idx="255">
                  <c:v>152</c:v>
                </c:pt>
                <c:pt idx="256">
                  <c:v>152</c:v>
                </c:pt>
                <c:pt idx="257">
                  <c:v>178</c:v>
                </c:pt>
                <c:pt idx="258">
                  <c:v>235</c:v>
                </c:pt>
                <c:pt idx="259">
                  <c:v>398</c:v>
                </c:pt>
                <c:pt idx="260">
                  <c:v>729</c:v>
                </c:pt>
                <c:pt idx="261">
                  <c:v>2615</c:v>
                </c:pt>
                <c:pt idx="262">
                  <c:v>2020</c:v>
                </c:pt>
                <c:pt idx="263">
                  <c:v>511</c:v>
                </c:pt>
                <c:pt idx="264">
                  <c:v>106</c:v>
                </c:pt>
                <c:pt idx="265">
                  <c:v>140</c:v>
                </c:pt>
                <c:pt idx="266">
                  <c:v>80</c:v>
                </c:pt>
                <c:pt idx="267">
                  <c:v>80</c:v>
                </c:pt>
                <c:pt idx="268">
                  <c:v>59</c:v>
                </c:pt>
                <c:pt idx="269">
                  <c:v>54</c:v>
                </c:pt>
                <c:pt idx="270">
                  <c:v>58</c:v>
                </c:pt>
                <c:pt idx="271">
                  <c:v>63</c:v>
                </c:pt>
                <c:pt idx="272">
                  <c:v>73</c:v>
                </c:pt>
                <c:pt idx="273">
                  <c:v>56</c:v>
                </c:pt>
                <c:pt idx="274">
                  <c:v>63</c:v>
                </c:pt>
                <c:pt idx="275">
                  <c:v>55</c:v>
                </c:pt>
                <c:pt idx="276">
                  <c:v>48</c:v>
                </c:pt>
                <c:pt idx="277">
                  <c:v>80</c:v>
                </c:pt>
                <c:pt idx="278">
                  <c:v>58</c:v>
                </c:pt>
                <c:pt idx="279">
                  <c:v>70</c:v>
                </c:pt>
                <c:pt idx="280">
                  <c:v>85</c:v>
                </c:pt>
                <c:pt idx="281">
                  <c:v>75</c:v>
                </c:pt>
                <c:pt idx="282">
                  <c:v>110</c:v>
                </c:pt>
                <c:pt idx="283">
                  <c:v>127</c:v>
                </c:pt>
                <c:pt idx="284">
                  <c:v>194</c:v>
                </c:pt>
                <c:pt idx="285">
                  <c:v>282</c:v>
                </c:pt>
                <c:pt idx="286">
                  <c:v>631</c:v>
                </c:pt>
                <c:pt idx="287">
                  <c:v>680</c:v>
                </c:pt>
                <c:pt idx="288">
                  <c:v>495</c:v>
                </c:pt>
                <c:pt idx="289">
                  <c:v>206</c:v>
                </c:pt>
                <c:pt idx="290">
                  <c:v>83</c:v>
                </c:pt>
                <c:pt idx="291">
                  <c:v>63</c:v>
                </c:pt>
                <c:pt idx="292">
                  <c:v>80</c:v>
                </c:pt>
                <c:pt idx="293">
                  <c:v>117</c:v>
                </c:pt>
                <c:pt idx="294">
                  <c:v>151</c:v>
                </c:pt>
                <c:pt idx="295">
                  <c:v>171</c:v>
                </c:pt>
                <c:pt idx="296">
                  <c:v>337</c:v>
                </c:pt>
                <c:pt idx="297">
                  <c:v>231</c:v>
                </c:pt>
                <c:pt idx="298">
                  <c:v>99</c:v>
                </c:pt>
                <c:pt idx="299">
                  <c:v>75</c:v>
                </c:pt>
                <c:pt idx="300">
                  <c:v>50</c:v>
                </c:pt>
                <c:pt idx="301">
                  <c:v>83</c:v>
                </c:pt>
                <c:pt idx="302">
                  <c:v>82</c:v>
                </c:pt>
                <c:pt idx="303">
                  <c:v>140</c:v>
                </c:pt>
                <c:pt idx="304">
                  <c:v>276</c:v>
                </c:pt>
                <c:pt idx="305">
                  <c:v>332</c:v>
                </c:pt>
                <c:pt idx="306">
                  <c:v>137</c:v>
                </c:pt>
                <c:pt idx="307">
                  <c:v>52</c:v>
                </c:pt>
                <c:pt idx="308">
                  <c:v>59</c:v>
                </c:pt>
                <c:pt idx="309">
                  <c:v>53</c:v>
                </c:pt>
                <c:pt idx="310">
                  <c:v>49</c:v>
                </c:pt>
                <c:pt idx="311">
                  <c:v>56</c:v>
                </c:pt>
                <c:pt idx="312">
                  <c:v>58</c:v>
                </c:pt>
                <c:pt idx="313">
                  <c:v>57</c:v>
                </c:pt>
                <c:pt idx="314">
                  <c:v>69</c:v>
                </c:pt>
                <c:pt idx="315">
                  <c:v>147</c:v>
                </c:pt>
                <c:pt idx="316">
                  <c:v>109</c:v>
                </c:pt>
                <c:pt idx="317">
                  <c:v>75</c:v>
                </c:pt>
                <c:pt idx="318">
                  <c:v>72</c:v>
                </c:pt>
                <c:pt idx="319">
                  <c:v>58</c:v>
                </c:pt>
                <c:pt idx="320">
                  <c:v>52</c:v>
                </c:pt>
                <c:pt idx="321">
                  <c:v>59</c:v>
                </c:pt>
                <c:pt idx="322">
                  <c:v>83</c:v>
                </c:pt>
                <c:pt idx="323">
                  <c:v>92</c:v>
                </c:pt>
                <c:pt idx="324">
                  <c:v>129</c:v>
                </c:pt>
                <c:pt idx="325">
                  <c:v>95</c:v>
                </c:pt>
                <c:pt idx="326">
                  <c:v>87</c:v>
                </c:pt>
                <c:pt idx="327">
                  <c:v>75</c:v>
                </c:pt>
                <c:pt idx="328">
                  <c:v>119</c:v>
                </c:pt>
                <c:pt idx="329">
                  <c:v>224</c:v>
                </c:pt>
                <c:pt idx="330">
                  <c:v>169</c:v>
                </c:pt>
                <c:pt idx="331">
                  <c:v>133</c:v>
                </c:pt>
                <c:pt idx="332">
                  <c:v>77</c:v>
                </c:pt>
                <c:pt idx="333">
                  <c:v>59</c:v>
                </c:pt>
                <c:pt idx="334">
                  <c:v>62</c:v>
                </c:pt>
                <c:pt idx="335">
                  <c:v>63</c:v>
                </c:pt>
                <c:pt idx="336">
                  <c:v>47</c:v>
                </c:pt>
                <c:pt idx="337">
                  <c:v>78</c:v>
                </c:pt>
                <c:pt idx="338">
                  <c:v>100</c:v>
                </c:pt>
                <c:pt idx="339">
                  <c:v>273</c:v>
                </c:pt>
                <c:pt idx="340">
                  <c:v>229</c:v>
                </c:pt>
                <c:pt idx="341">
                  <c:v>197</c:v>
                </c:pt>
                <c:pt idx="342">
                  <c:v>123</c:v>
                </c:pt>
                <c:pt idx="343">
                  <c:v>75</c:v>
                </c:pt>
                <c:pt idx="344">
                  <c:v>50</c:v>
                </c:pt>
                <c:pt idx="345">
                  <c:v>66</c:v>
                </c:pt>
                <c:pt idx="346">
                  <c:v>59</c:v>
                </c:pt>
                <c:pt idx="347">
                  <c:v>58</c:v>
                </c:pt>
                <c:pt idx="348">
                  <c:v>112</c:v>
                </c:pt>
                <c:pt idx="349">
                  <c:v>223</c:v>
                </c:pt>
                <c:pt idx="350">
                  <c:v>204</c:v>
                </c:pt>
                <c:pt idx="351">
                  <c:v>130</c:v>
                </c:pt>
                <c:pt idx="352">
                  <c:v>76</c:v>
                </c:pt>
                <c:pt idx="353">
                  <c:v>60</c:v>
                </c:pt>
                <c:pt idx="354">
                  <c:v>52</c:v>
                </c:pt>
                <c:pt idx="355">
                  <c:v>58</c:v>
                </c:pt>
                <c:pt idx="356">
                  <c:v>74</c:v>
                </c:pt>
                <c:pt idx="357">
                  <c:v>102</c:v>
                </c:pt>
                <c:pt idx="358">
                  <c:v>106</c:v>
                </c:pt>
                <c:pt idx="359">
                  <c:v>169</c:v>
                </c:pt>
                <c:pt idx="360">
                  <c:v>521</c:v>
                </c:pt>
                <c:pt idx="361">
                  <c:v>475</c:v>
                </c:pt>
                <c:pt idx="362">
                  <c:v>220</c:v>
                </c:pt>
                <c:pt idx="363">
                  <c:v>117</c:v>
                </c:pt>
                <c:pt idx="364">
                  <c:v>154</c:v>
                </c:pt>
                <c:pt idx="365">
                  <c:v>119</c:v>
                </c:pt>
                <c:pt idx="366">
                  <c:v>80</c:v>
                </c:pt>
                <c:pt idx="367">
                  <c:v>69</c:v>
                </c:pt>
                <c:pt idx="368">
                  <c:v>82</c:v>
                </c:pt>
                <c:pt idx="369">
                  <c:v>182</c:v>
                </c:pt>
                <c:pt idx="370">
                  <c:v>489</c:v>
                </c:pt>
                <c:pt idx="371">
                  <c:v>294</c:v>
                </c:pt>
                <c:pt idx="372">
                  <c:v>160</c:v>
                </c:pt>
                <c:pt idx="373">
                  <c:v>66</c:v>
                </c:pt>
                <c:pt idx="374">
                  <c:v>62</c:v>
                </c:pt>
                <c:pt idx="375">
                  <c:v>105</c:v>
                </c:pt>
                <c:pt idx="376">
                  <c:v>206</c:v>
                </c:pt>
                <c:pt idx="377">
                  <c:v>149</c:v>
                </c:pt>
                <c:pt idx="378">
                  <c:v>59</c:v>
                </c:pt>
                <c:pt idx="379">
                  <c:v>68</c:v>
                </c:pt>
                <c:pt idx="380">
                  <c:v>90</c:v>
                </c:pt>
                <c:pt idx="381">
                  <c:v>139</c:v>
                </c:pt>
                <c:pt idx="382">
                  <c:v>176</c:v>
                </c:pt>
                <c:pt idx="383">
                  <c:v>78</c:v>
                </c:pt>
                <c:pt idx="384">
                  <c:v>64</c:v>
                </c:pt>
                <c:pt idx="385">
                  <c:v>85</c:v>
                </c:pt>
                <c:pt idx="386">
                  <c:v>93</c:v>
                </c:pt>
                <c:pt idx="387">
                  <c:v>79</c:v>
                </c:pt>
                <c:pt idx="388">
                  <c:v>58</c:v>
                </c:pt>
                <c:pt idx="389">
                  <c:v>65</c:v>
                </c:pt>
                <c:pt idx="390">
                  <c:v>69</c:v>
                </c:pt>
                <c:pt idx="391">
                  <c:v>50</c:v>
                </c:pt>
                <c:pt idx="392">
                  <c:v>59</c:v>
                </c:pt>
                <c:pt idx="393">
                  <c:v>50</c:v>
                </c:pt>
                <c:pt idx="394">
                  <c:v>42</c:v>
                </c:pt>
                <c:pt idx="395">
                  <c:v>55</c:v>
                </c:pt>
                <c:pt idx="396">
                  <c:v>44</c:v>
                </c:pt>
                <c:pt idx="397">
                  <c:v>42</c:v>
                </c:pt>
                <c:pt idx="398">
                  <c:v>51</c:v>
                </c:pt>
                <c:pt idx="399">
                  <c:v>45</c:v>
                </c:pt>
                <c:pt idx="400">
                  <c:v>54</c:v>
                </c:pt>
                <c:pt idx="401">
                  <c:v>50</c:v>
                </c:pt>
                <c:pt idx="402">
                  <c:v>53</c:v>
                </c:pt>
                <c:pt idx="403">
                  <c:v>63</c:v>
                </c:pt>
                <c:pt idx="404">
                  <c:v>68</c:v>
                </c:pt>
                <c:pt idx="405">
                  <c:v>60</c:v>
                </c:pt>
                <c:pt idx="406">
                  <c:v>64</c:v>
                </c:pt>
                <c:pt idx="407">
                  <c:v>241</c:v>
                </c:pt>
                <c:pt idx="408">
                  <c:v>172</c:v>
                </c:pt>
                <c:pt idx="409">
                  <c:v>117</c:v>
                </c:pt>
                <c:pt idx="410">
                  <c:v>59</c:v>
                </c:pt>
                <c:pt idx="411">
                  <c:v>54</c:v>
                </c:pt>
                <c:pt idx="412">
                  <c:v>68</c:v>
                </c:pt>
                <c:pt idx="413">
                  <c:v>98</c:v>
                </c:pt>
                <c:pt idx="414">
                  <c:v>298</c:v>
                </c:pt>
                <c:pt idx="415">
                  <c:v>280</c:v>
                </c:pt>
                <c:pt idx="416">
                  <c:v>251</c:v>
                </c:pt>
                <c:pt idx="417">
                  <c:v>249</c:v>
                </c:pt>
                <c:pt idx="418">
                  <c:v>86</c:v>
                </c:pt>
                <c:pt idx="419">
                  <c:v>81</c:v>
                </c:pt>
                <c:pt idx="420">
                  <c:v>46</c:v>
                </c:pt>
                <c:pt idx="421">
                  <c:v>45</c:v>
                </c:pt>
                <c:pt idx="422">
                  <c:v>43</c:v>
                </c:pt>
                <c:pt idx="423">
                  <c:v>49</c:v>
                </c:pt>
                <c:pt idx="424">
                  <c:v>69</c:v>
                </c:pt>
                <c:pt idx="425">
                  <c:v>63</c:v>
                </c:pt>
                <c:pt idx="426">
                  <c:v>78</c:v>
                </c:pt>
                <c:pt idx="427">
                  <c:v>60</c:v>
                </c:pt>
                <c:pt idx="428">
                  <c:v>64</c:v>
                </c:pt>
                <c:pt idx="429">
                  <c:v>63</c:v>
                </c:pt>
                <c:pt idx="430">
                  <c:v>137</c:v>
                </c:pt>
                <c:pt idx="431">
                  <c:v>127</c:v>
                </c:pt>
                <c:pt idx="432">
                  <c:v>213</c:v>
                </c:pt>
                <c:pt idx="433">
                  <c:v>344</c:v>
                </c:pt>
                <c:pt idx="434">
                  <c:v>535</c:v>
                </c:pt>
                <c:pt idx="435">
                  <c:v>573</c:v>
                </c:pt>
                <c:pt idx="436">
                  <c:v>354</c:v>
                </c:pt>
                <c:pt idx="437">
                  <c:v>66</c:v>
                </c:pt>
                <c:pt idx="438">
                  <c:v>58</c:v>
                </c:pt>
                <c:pt idx="439">
                  <c:v>78</c:v>
                </c:pt>
                <c:pt idx="440">
                  <c:v>68</c:v>
                </c:pt>
                <c:pt idx="441">
                  <c:v>81</c:v>
                </c:pt>
                <c:pt idx="442">
                  <c:v>61</c:v>
                </c:pt>
                <c:pt idx="443">
                  <c:v>71</c:v>
                </c:pt>
                <c:pt idx="444">
                  <c:v>66</c:v>
                </c:pt>
                <c:pt idx="445">
                  <c:v>75</c:v>
                </c:pt>
                <c:pt idx="446">
                  <c:v>44</c:v>
                </c:pt>
                <c:pt idx="447">
                  <c:v>62</c:v>
                </c:pt>
                <c:pt idx="448">
                  <c:v>39</c:v>
                </c:pt>
                <c:pt idx="449">
                  <c:v>43</c:v>
                </c:pt>
                <c:pt idx="450">
                  <c:v>46</c:v>
                </c:pt>
                <c:pt idx="451">
                  <c:v>52</c:v>
                </c:pt>
                <c:pt idx="452">
                  <c:v>56</c:v>
                </c:pt>
                <c:pt idx="453">
                  <c:v>41</c:v>
                </c:pt>
                <c:pt idx="454">
                  <c:v>51</c:v>
                </c:pt>
                <c:pt idx="455">
                  <c:v>75</c:v>
                </c:pt>
                <c:pt idx="456">
                  <c:v>75</c:v>
                </c:pt>
                <c:pt idx="457">
                  <c:v>68</c:v>
                </c:pt>
                <c:pt idx="458">
                  <c:v>75</c:v>
                </c:pt>
                <c:pt idx="459">
                  <c:v>109</c:v>
                </c:pt>
                <c:pt idx="460">
                  <c:v>70</c:v>
                </c:pt>
                <c:pt idx="461">
                  <c:v>60</c:v>
                </c:pt>
                <c:pt idx="462">
                  <c:v>33</c:v>
                </c:pt>
                <c:pt idx="463">
                  <c:v>36</c:v>
                </c:pt>
                <c:pt idx="464">
                  <c:v>41</c:v>
                </c:pt>
                <c:pt idx="465">
                  <c:v>55</c:v>
                </c:pt>
                <c:pt idx="466">
                  <c:v>69</c:v>
                </c:pt>
                <c:pt idx="467">
                  <c:v>72</c:v>
                </c:pt>
                <c:pt idx="468">
                  <c:v>66</c:v>
                </c:pt>
                <c:pt idx="469">
                  <c:v>74</c:v>
                </c:pt>
                <c:pt idx="470">
                  <c:v>88</c:v>
                </c:pt>
                <c:pt idx="471">
                  <c:v>70</c:v>
                </c:pt>
                <c:pt idx="472">
                  <c:v>141</c:v>
                </c:pt>
                <c:pt idx="473">
                  <c:v>325</c:v>
                </c:pt>
                <c:pt idx="474">
                  <c:v>264</c:v>
                </c:pt>
                <c:pt idx="475">
                  <c:v>217</c:v>
                </c:pt>
                <c:pt idx="476">
                  <c:v>125</c:v>
                </c:pt>
                <c:pt idx="477">
                  <c:v>110</c:v>
                </c:pt>
                <c:pt idx="478">
                  <c:v>91</c:v>
                </c:pt>
                <c:pt idx="479">
                  <c:v>91</c:v>
                </c:pt>
                <c:pt idx="480">
                  <c:v>91</c:v>
                </c:pt>
                <c:pt idx="481">
                  <c:v>86</c:v>
                </c:pt>
                <c:pt idx="482">
                  <c:v>68</c:v>
                </c:pt>
                <c:pt idx="483">
                  <c:v>84</c:v>
                </c:pt>
                <c:pt idx="484">
                  <c:v>147</c:v>
                </c:pt>
                <c:pt idx="485">
                  <c:v>91</c:v>
                </c:pt>
                <c:pt idx="486">
                  <c:v>88</c:v>
                </c:pt>
                <c:pt idx="487">
                  <c:v>87</c:v>
                </c:pt>
                <c:pt idx="488">
                  <c:v>104</c:v>
                </c:pt>
                <c:pt idx="489">
                  <c:v>171</c:v>
                </c:pt>
                <c:pt idx="490">
                  <c:v>142</c:v>
                </c:pt>
                <c:pt idx="491">
                  <c:v>99</c:v>
                </c:pt>
                <c:pt idx="492">
                  <c:v>75</c:v>
                </c:pt>
                <c:pt idx="493">
                  <c:v>62</c:v>
                </c:pt>
                <c:pt idx="494">
                  <c:v>45</c:v>
                </c:pt>
                <c:pt idx="495">
                  <c:v>46</c:v>
                </c:pt>
                <c:pt idx="496">
                  <c:v>85</c:v>
                </c:pt>
                <c:pt idx="497">
                  <c:v>91</c:v>
                </c:pt>
                <c:pt idx="498">
                  <c:v>163</c:v>
                </c:pt>
                <c:pt idx="499">
                  <c:v>143</c:v>
                </c:pt>
                <c:pt idx="500">
                  <c:v>80</c:v>
                </c:pt>
                <c:pt idx="501">
                  <c:v>56</c:v>
                </c:pt>
                <c:pt idx="502">
                  <c:v>48</c:v>
                </c:pt>
                <c:pt idx="503">
                  <c:v>34</c:v>
                </c:pt>
                <c:pt idx="504">
                  <c:v>37</c:v>
                </c:pt>
                <c:pt idx="505">
                  <c:v>32</c:v>
                </c:pt>
                <c:pt idx="506">
                  <c:v>43</c:v>
                </c:pt>
                <c:pt idx="507">
                  <c:v>50</c:v>
                </c:pt>
                <c:pt idx="508">
                  <c:v>36</c:v>
                </c:pt>
                <c:pt idx="509">
                  <c:v>56</c:v>
                </c:pt>
                <c:pt idx="510">
                  <c:v>50</c:v>
                </c:pt>
                <c:pt idx="511">
                  <c:v>47</c:v>
                </c:pt>
                <c:pt idx="512">
                  <c:v>63</c:v>
                </c:pt>
                <c:pt idx="513">
                  <c:v>65</c:v>
                </c:pt>
                <c:pt idx="514">
                  <c:v>66</c:v>
                </c:pt>
                <c:pt idx="515">
                  <c:v>49</c:v>
                </c:pt>
                <c:pt idx="516">
                  <c:v>69</c:v>
                </c:pt>
                <c:pt idx="517">
                  <c:v>171</c:v>
                </c:pt>
                <c:pt idx="518">
                  <c:v>96</c:v>
                </c:pt>
                <c:pt idx="519">
                  <c:v>57</c:v>
                </c:pt>
                <c:pt idx="520">
                  <c:v>38</c:v>
                </c:pt>
                <c:pt idx="521">
                  <c:v>110</c:v>
                </c:pt>
                <c:pt idx="522">
                  <c:v>98</c:v>
                </c:pt>
                <c:pt idx="523">
                  <c:v>50</c:v>
                </c:pt>
                <c:pt idx="524">
                  <c:v>40</c:v>
                </c:pt>
                <c:pt idx="525">
                  <c:v>41</c:v>
                </c:pt>
                <c:pt idx="526">
                  <c:v>38</c:v>
                </c:pt>
                <c:pt idx="527">
                  <c:v>42</c:v>
                </c:pt>
                <c:pt idx="528">
                  <c:v>52</c:v>
                </c:pt>
                <c:pt idx="529">
                  <c:v>68</c:v>
                </c:pt>
                <c:pt idx="530">
                  <c:v>50</c:v>
                </c:pt>
                <c:pt idx="531">
                  <c:v>48</c:v>
                </c:pt>
                <c:pt idx="532">
                  <c:v>67</c:v>
                </c:pt>
                <c:pt idx="533">
                  <c:v>47</c:v>
                </c:pt>
                <c:pt idx="534">
                  <c:v>102</c:v>
                </c:pt>
                <c:pt idx="535">
                  <c:v>106</c:v>
                </c:pt>
                <c:pt idx="536">
                  <c:v>88</c:v>
                </c:pt>
                <c:pt idx="537">
                  <c:v>71</c:v>
                </c:pt>
                <c:pt idx="538">
                  <c:v>47</c:v>
                </c:pt>
                <c:pt idx="539">
                  <c:v>63</c:v>
                </c:pt>
                <c:pt idx="540">
                  <c:v>79</c:v>
                </c:pt>
                <c:pt idx="541">
                  <c:v>86</c:v>
                </c:pt>
                <c:pt idx="542">
                  <c:v>124</c:v>
                </c:pt>
                <c:pt idx="543">
                  <c:v>88</c:v>
                </c:pt>
                <c:pt idx="544">
                  <c:v>74</c:v>
                </c:pt>
                <c:pt idx="545">
                  <c:v>39</c:v>
                </c:pt>
                <c:pt idx="546">
                  <c:v>48</c:v>
                </c:pt>
                <c:pt idx="547">
                  <c:v>46</c:v>
                </c:pt>
                <c:pt idx="548">
                  <c:v>63</c:v>
                </c:pt>
                <c:pt idx="549">
                  <c:v>69</c:v>
                </c:pt>
                <c:pt idx="550">
                  <c:v>116</c:v>
                </c:pt>
                <c:pt idx="551">
                  <c:v>84</c:v>
                </c:pt>
                <c:pt idx="552">
                  <c:v>60</c:v>
                </c:pt>
                <c:pt idx="553">
                  <c:v>50</c:v>
                </c:pt>
                <c:pt idx="554">
                  <c:v>53</c:v>
                </c:pt>
                <c:pt idx="555">
                  <c:v>50</c:v>
                </c:pt>
                <c:pt idx="556">
                  <c:v>125</c:v>
                </c:pt>
                <c:pt idx="557">
                  <c:v>77</c:v>
                </c:pt>
                <c:pt idx="558">
                  <c:v>114</c:v>
                </c:pt>
                <c:pt idx="559">
                  <c:v>56</c:v>
                </c:pt>
                <c:pt idx="560">
                  <c:v>58</c:v>
                </c:pt>
                <c:pt idx="561">
                  <c:v>56</c:v>
                </c:pt>
                <c:pt idx="562">
                  <c:v>66</c:v>
                </c:pt>
                <c:pt idx="563">
                  <c:v>87</c:v>
                </c:pt>
                <c:pt idx="564">
                  <c:v>112</c:v>
                </c:pt>
                <c:pt idx="565">
                  <c:v>405</c:v>
                </c:pt>
                <c:pt idx="566">
                  <c:v>105</c:v>
                </c:pt>
                <c:pt idx="567">
                  <c:v>151</c:v>
                </c:pt>
                <c:pt idx="568">
                  <c:v>61</c:v>
                </c:pt>
                <c:pt idx="569">
                  <c:v>59</c:v>
                </c:pt>
                <c:pt idx="570">
                  <c:v>52</c:v>
                </c:pt>
                <c:pt idx="571">
                  <c:v>52</c:v>
                </c:pt>
                <c:pt idx="572">
                  <c:v>52</c:v>
                </c:pt>
                <c:pt idx="573">
                  <c:v>38</c:v>
                </c:pt>
                <c:pt idx="574">
                  <c:v>52</c:v>
                </c:pt>
                <c:pt idx="575">
                  <c:v>57</c:v>
                </c:pt>
                <c:pt idx="576">
                  <c:v>135</c:v>
                </c:pt>
                <c:pt idx="577">
                  <c:v>78</c:v>
                </c:pt>
                <c:pt idx="578">
                  <c:v>61</c:v>
                </c:pt>
                <c:pt idx="579">
                  <c:v>54</c:v>
                </c:pt>
                <c:pt idx="580">
                  <c:v>55</c:v>
                </c:pt>
                <c:pt idx="581">
                  <c:v>74</c:v>
                </c:pt>
                <c:pt idx="582">
                  <c:v>67</c:v>
                </c:pt>
                <c:pt idx="583">
                  <c:v>61</c:v>
                </c:pt>
                <c:pt idx="584">
                  <c:v>55</c:v>
                </c:pt>
                <c:pt idx="585">
                  <c:v>49</c:v>
                </c:pt>
                <c:pt idx="586">
                  <c:v>55</c:v>
                </c:pt>
                <c:pt idx="587">
                  <c:v>54</c:v>
                </c:pt>
                <c:pt idx="588">
                  <c:v>38</c:v>
                </c:pt>
                <c:pt idx="589">
                  <c:v>127</c:v>
                </c:pt>
                <c:pt idx="590">
                  <c:v>130</c:v>
                </c:pt>
                <c:pt idx="591">
                  <c:v>133</c:v>
                </c:pt>
                <c:pt idx="592">
                  <c:v>82</c:v>
                </c:pt>
                <c:pt idx="593">
                  <c:v>73</c:v>
                </c:pt>
                <c:pt idx="594">
                  <c:v>44</c:v>
                </c:pt>
                <c:pt idx="595">
                  <c:v>49</c:v>
                </c:pt>
                <c:pt idx="596">
                  <c:v>43</c:v>
                </c:pt>
                <c:pt idx="597">
                  <c:v>60</c:v>
                </c:pt>
                <c:pt idx="598">
                  <c:v>49</c:v>
                </c:pt>
                <c:pt idx="599">
                  <c:v>23</c:v>
                </c:pt>
                <c:pt idx="600">
                  <c:v>43</c:v>
                </c:pt>
                <c:pt idx="601">
                  <c:v>43</c:v>
                </c:pt>
                <c:pt idx="602">
                  <c:v>26</c:v>
                </c:pt>
                <c:pt idx="603">
                  <c:v>38</c:v>
                </c:pt>
                <c:pt idx="604">
                  <c:v>53</c:v>
                </c:pt>
                <c:pt idx="605">
                  <c:v>37</c:v>
                </c:pt>
                <c:pt idx="606">
                  <c:v>65</c:v>
                </c:pt>
                <c:pt idx="607">
                  <c:v>45</c:v>
                </c:pt>
                <c:pt idx="608">
                  <c:v>54</c:v>
                </c:pt>
                <c:pt idx="609">
                  <c:v>43</c:v>
                </c:pt>
                <c:pt idx="610">
                  <c:v>64</c:v>
                </c:pt>
                <c:pt idx="611">
                  <c:v>71</c:v>
                </c:pt>
                <c:pt idx="612">
                  <c:v>100</c:v>
                </c:pt>
                <c:pt idx="613">
                  <c:v>90</c:v>
                </c:pt>
                <c:pt idx="614">
                  <c:v>83</c:v>
                </c:pt>
                <c:pt idx="615">
                  <c:v>50</c:v>
                </c:pt>
                <c:pt idx="616">
                  <c:v>42</c:v>
                </c:pt>
                <c:pt idx="617">
                  <c:v>59</c:v>
                </c:pt>
                <c:pt idx="618">
                  <c:v>56</c:v>
                </c:pt>
                <c:pt idx="619">
                  <c:v>49</c:v>
                </c:pt>
                <c:pt idx="620">
                  <c:v>42</c:v>
                </c:pt>
                <c:pt idx="621">
                  <c:v>50</c:v>
                </c:pt>
                <c:pt idx="622">
                  <c:v>36</c:v>
                </c:pt>
                <c:pt idx="623">
                  <c:v>34</c:v>
                </c:pt>
                <c:pt idx="624">
                  <c:v>53</c:v>
                </c:pt>
                <c:pt idx="625">
                  <c:v>39</c:v>
                </c:pt>
                <c:pt idx="626">
                  <c:v>38</c:v>
                </c:pt>
                <c:pt idx="627">
                  <c:v>57</c:v>
                </c:pt>
                <c:pt idx="628">
                  <c:v>44</c:v>
                </c:pt>
                <c:pt idx="629">
                  <c:v>68</c:v>
                </c:pt>
                <c:pt idx="630">
                  <c:v>132</c:v>
                </c:pt>
                <c:pt idx="631">
                  <c:v>56</c:v>
                </c:pt>
                <c:pt idx="632">
                  <c:v>42</c:v>
                </c:pt>
                <c:pt idx="633">
                  <c:v>34</c:v>
                </c:pt>
                <c:pt idx="634">
                  <c:v>59</c:v>
                </c:pt>
                <c:pt idx="635">
                  <c:v>54</c:v>
                </c:pt>
                <c:pt idx="636">
                  <c:v>53</c:v>
                </c:pt>
                <c:pt idx="637">
                  <c:v>56</c:v>
                </c:pt>
                <c:pt idx="638">
                  <c:v>44</c:v>
                </c:pt>
                <c:pt idx="639">
                  <c:v>48</c:v>
                </c:pt>
                <c:pt idx="640">
                  <c:v>48</c:v>
                </c:pt>
                <c:pt idx="641">
                  <c:v>41</c:v>
                </c:pt>
                <c:pt idx="642">
                  <c:v>69</c:v>
                </c:pt>
                <c:pt idx="643">
                  <c:v>61</c:v>
                </c:pt>
                <c:pt idx="644">
                  <c:v>85</c:v>
                </c:pt>
                <c:pt idx="645">
                  <c:v>41</c:v>
                </c:pt>
                <c:pt idx="646">
                  <c:v>42</c:v>
                </c:pt>
                <c:pt idx="647">
                  <c:v>42</c:v>
                </c:pt>
                <c:pt idx="648">
                  <c:v>48</c:v>
                </c:pt>
                <c:pt idx="649">
                  <c:v>53</c:v>
                </c:pt>
                <c:pt idx="650">
                  <c:v>29</c:v>
                </c:pt>
                <c:pt idx="651">
                  <c:v>36</c:v>
                </c:pt>
                <c:pt idx="652">
                  <c:v>59</c:v>
                </c:pt>
                <c:pt idx="653">
                  <c:v>54</c:v>
                </c:pt>
                <c:pt idx="654">
                  <c:v>53</c:v>
                </c:pt>
                <c:pt idx="655">
                  <c:v>64</c:v>
                </c:pt>
                <c:pt idx="656">
                  <c:v>62</c:v>
                </c:pt>
                <c:pt idx="657">
                  <c:v>54</c:v>
                </c:pt>
                <c:pt idx="658">
                  <c:v>57</c:v>
                </c:pt>
                <c:pt idx="659">
                  <c:v>49</c:v>
                </c:pt>
                <c:pt idx="660">
                  <c:v>70</c:v>
                </c:pt>
                <c:pt idx="661">
                  <c:v>68</c:v>
                </c:pt>
                <c:pt idx="662">
                  <c:v>59</c:v>
                </c:pt>
                <c:pt idx="663">
                  <c:v>35</c:v>
                </c:pt>
                <c:pt idx="664">
                  <c:v>27</c:v>
                </c:pt>
                <c:pt idx="665">
                  <c:v>37</c:v>
                </c:pt>
                <c:pt idx="666">
                  <c:v>41</c:v>
                </c:pt>
                <c:pt idx="667">
                  <c:v>33</c:v>
                </c:pt>
                <c:pt idx="668">
                  <c:v>30</c:v>
                </c:pt>
                <c:pt idx="669">
                  <c:v>45</c:v>
                </c:pt>
                <c:pt idx="670">
                  <c:v>52</c:v>
                </c:pt>
                <c:pt idx="671">
                  <c:v>73</c:v>
                </c:pt>
                <c:pt idx="672">
                  <c:v>81</c:v>
                </c:pt>
                <c:pt idx="673">
                  <c:v>49</c:v>
                </c:pt>
                <c:pt idx="674">
                  <c:v>78</c:v>
                </c:pt>
                <c:pt idx="675">
                  <c:v>44</c:v>
                </c:pt>
                <c:pt idx="676">
                  <c:v>47</c:v>
                </c:pt>
                <c:pt idx="677">
                  <c:v>28</c:v>
                </c:pt>
                <c:pt idx="678">
                  <c:v>32</c:v>
                </c:pt>
                <c:pt idx="679">
                  <c:v>33</c:v>
                </c:pt>
                <c:pt idx="680">
                  <c:v>40</c:v>
                </c:pt>
                <c:pt idx="681">
                  <c:v>33</c:v>
                </c:pt>
                <c:pt idx="682">
                  <c:v>36</c:v>
                </c:pt>
                <c:pt idx="683">
                  <c:v>40</c:v>
                </c:pt>
                <c:pt idx="684">
                  <c:v>42</c:v>
                </c:pt>
                <c:pt idx="685">
                  <c:v>36</c:v>
                </c:pt>
                <c:pt idx="686">
                  <c:v>45</c:v>
                </c:pt>
                <c:pt idx="687">
                  <c:v>34</c:v>
                </c:pt>
                <c:pt idx="688">
                  <c:v>52</c:v>
                </c:pt>
                <c:pt idx="689">
                  <c:v>50</c:v>
                </c:pt>
                <c:pt idx="690">
                  <c:v>70</c:v>
                </c:pt>
                <c:pt idx="691">
                  <c:v>117</c:v>
                </c:pt>
                <c:pt idx="692">
                  <c:v>178</c:v>
                </c:pt>
                <c:pt idx="693">
                  <c:v>230</c:v>
                </c:pt>
                <c:pt idx="694">
                  <c:v>133</c:v>
                </c:pt>
                <c:pt idx="695">
                  <c:v>126</c:v>
                </c:pt>
                <c:pt idx="696">
                  <c:v>70</c:v>
                </c:pt>
                <c:pt idx="697">
                  <c:v>62</c:v>
                </c:pt>
                <c:pt idx="698">
                  <c:v>61</c:v>
                </c:pt>
                <c:pt idx="699">
                  <c:v>58</c:v>
                </c:pt>
                <c:pt idx="700">
                  <c:v>81</c:v>
                </c:pt>
                <c:pt idx="701">
                  <c:v>66</c:v>
                </c:pt>
                <c:pt idx="702">
                  <c:v>51</c:v>
                </c:pt>
                <c:pt idx="703">
                  <c:v>53</c:v>
                </c:pt>
                <c:pt idx="704">
                  <c:v>42</c:v>
                </c:pt>
                <c:pt idx="705">
                  <c:v>47</c:v>
                </c:pt>
                <c:pt idx="706">
                  <c:v>54</c:v>
                </c:pt>
                <c:pt idx="707">
                  <c:v>64</c:v>
                </c:pt>
                <c:pt idx="708">
                  <c:v>78</c:v>
                </c:pt>
                <c:pt idx="709">
                  <c:v>72</c:v>
                </c:pt>
                <c:pt idx="710">
                  <c:v>78</c:v>
                </c:pt>
                <c:pt idx="711">
                  <c:v>347</c:v>
                </c:pt>
                <c:pt idx="712">
                  <c:v>138</c:v>
                </c:pt>
                <c:pt idx="713">
                  <c:v>141</c:v>
                </c:pt>
                <c:pt idx="714">
                  <c:v>118</c:v>
                </c:pt>
                <c:pt idx="715">
                  <c:v>41</c:v>
                </c:pt>
                <c:pt idx="716">
                  <c:v>61</c:v>
                </c:pt>
                <c:pt idx="717">
                  <c:v>40</c:v>
                </c:pt>
                <c:pt idx="718">
                  <c:v>42</c:v>
                </c:pt>
                <c:pt idx="719">
                  <c:v>50</c:v>
                </c:pt>
                <c:pt idx="720">
                  <c:v>56</c:v>
                </c:pt>
                <c:pt idx="721">
                  <c:v>51</c:v>
                </c:pt>
                <c:pt idx="722">
                  <c:v>48</c:v>
                </c:pt>
                <c:pt idx="723">
                  <c:v>60</c:v>
                </c:pt>
                <c:pt idx="724">
                  <c:v>45</c:v>
                </c:pt>
                <c:pt idx="725">
                  <c:v>43</c:v>
                </c:pt>
                <c:pt idx="726">
                  <c:v>46</c:v>
                </c:pt>
                <c:pt idx="727">
                  <c:v>45</c:v>
                </c:pt>
                <c:pt idx="728">
                  <c:v>27</c:v>
                </c:pt>
                <c:pt idx="729">
                  <c:v>34</c:v>
                </c:pt>
                <c:pt idx="730">
                  <c:v>40</c:v>
                </c:pt>
                <c:pt idx="731">
                  <c:v>62</c:v>
                </c:pt>
                <c:pt idx="732">
                  <c:v>56</c:v>
                </c:pt>
                <c:pt idx="733">
                  <c:v>60</c:v>
                </c:pt>
                <c:pt idx="734">
                  <c:v>50</c:v>
                </c:pt>
                <c:pt idx="735">
                  <c:v>42</c:v>
                </c:pt>
                <c:pt idx="736">
                  <c:v>57</c:v>
                </c:pt>
                <c:pt idx="737">
                  <c:v>57</c:v>
                </c:pt>
                <c:pt idx="738">
                  <c:v>56</c:v>
                </c:pt>
                <c:pt idx="739">
                  <c:v>72</c:v>
                </c:pt>
                <c:pt idx="740">
                  <c:v>64</c:v>
                </c:pt>
                <c:pt idx="741">
                  <c:v>54</c:v>
                </c:pt>
                <c:pt idx="742">
                  <c:v>62</c:v>
                </c:pt>
                <c:pt idx="743">
                  <c:v>75</c:v>
                </c:pt>
                <c:pt idx="744">
                  <c:v>67</c:v>
                </c:pt>
                <c:pt idx="745">
                  <c:v>114</c:v>
                </c:pt>
                <c:pt idx="746">
                  <c:v>84</c:v>
                </c:pt>
                <c:pt idx="747">
                  <c:v>75</c:v>
                </c:pt>
                <c:pt idx="748">
                  <c:v>108</c:v>
                </c:pt>
                <c:pt idx="749">
                  <c:v>117</c:v>
                </c:pt>
                <c:pt idx="750">
                  <c:v>54</c:v>
                </c:pt>
                <c:pt idx="751">
                  <c:v>66</c:v>
                </c:pt>
                <c:pt idx="752">
                  <c:v>69</c:v>
                </c:pt>
                <c:pt idx="753">
                  <c:v>61</c:v>
                </c:pt>
                <c:pt idx="754">
                  <c:v>48</c:v>
                </c:pt>
                <c:pt idx="755">
                  <c:v>63</c:v>
                </c:pt>
                <c:pt idx="756">
                  <c:v>62</c:v>
                </c:pt>
                <c:pt idx="757">
                  <c:v>183</c:v>
                </c:pt>
                <c:pt idx="758">
                  <c:v>194</c:v>
                </c:pt>
                <c:pt idx="759">
                  <c:v>86</c:v>
                </c:pt>
                <c:pt idx="760">
                  <c:v>135</c:v>
                </c:pt>
                <c:pt idx="761">
                  <c:v>50</c:v>
                </c:pt>
                <c:pt idx="762">
                  <c:v>29</c:v>
                </c:pt>
                <c:pt idx="763">
                  <c:v>35</c:v>
                </c:pt>
                <c:pt idx="764">
                  <c:v>36</c:v>
                </c:pt>
                <c:pt idx="765">
                  <c:v>22</c:v>
                </c:pt>
                <c:pt idx="766">
                  <c:v>36</c:v>
                </c:pt>
                <c:pt idx="767">
                  <c:v>26</c:v>
                </c:pt>
                <c:pt idx="768">
                  <c:v>42</c:v>
                </c:pt>
                <c:pt idx="769">
                  <c:v>43</c:v>
                </c:pt>
                <c:pt idx="770">
                  <c:v>52</c:v>
                </c:pt>
                <c:pt idx="771">
                  <c:v>49</c:v>
                </c:pt>
                <c:pt idx="772">
                  <c:v>54</c:v>
                </c:pt>
                <c:pt idx="773">
                  <c:v>29</c:v>
                </c:pt>
                <c:pt idx="774">
                  <c:v>54</c:v>
                </c:pt>
                <c:pt idx="775">
                  <c:v>37</c:v>
                </c:pt>
                <c:pt idx="776">
                  <c:v>50</c:v>
                </c:pt>
                <c:pt idx="777">
                  <c:v>44</c:v>
                </c:pt>
                <c:pt idx="778">
                  <c:v>32</c:v>
                </c:pt>
                <c:pt idx="779">
                  <c:v>32</c:v>
                </c:pt>
                <c:pt idx="780">
                  <c:v>39</c:v>
                </c:pt>
                <c:pt idx="781">
                  <c:v>55</c:v>
                </c:pt>
                <c:pt idx="782">
                  <c:v>77</c:v>
                </c:pt>
                <c:pt idx="783">
                  <c:v>81</c:v>
                </c:pt>
                <c:pt idx="784">
                  <c:v>64</c:v>
                </c:pt>
                <c:pt idx="785">
                  <c:v>74</c:v>
                </c:pt>
                <c:pt idx="786">
                  <c:v>59</c:v>
                </c:pt>
                <c:pt idx="787">
                  <c:v>68</c:v>
                </c:pt>
                <c:pt idx="788">
                  <c:v>54</c:v>
                </c:pt>
                <c:pt idx="789">
                  <c:v>44</c:v>
                </c:pt>
                <c:pt idx="790">
                  <c:v>32</c:v>
                </c:pt>
                <c:pt idx="791">
                  <c:v>32</c:v>
                </c:pt>
                <c:pt idx="792">
                  <c:v>42</c:v>
                </c:pt>
                <c:pt idx="793">
                  <c:v>34</c:v>
                </c:pt>
                <c:pt idx="794">
                  <c:v>48</c:v>
                </c:pt>
                <c:pt idx="795">
                  <c:v>42</c:v>
                </c:pt>
                <c:pt idx="796">
                  <c:v>42</c:v>
                </c:pt>
                <c:pt idx="797">
                  <c:v>54</c:v>
                </c:pt>
                <c:pt idx="798">
                  <c:v>139</c:v>
                </c:pt>
                <c:pt idx="799">
                  <c:v>84</c:v>
                </c:pt>
                <c:pt idx="800">
                  <c:v>172</c:v>
                </c:pt>
                <c:pt idx="801">
                  <c:v>68</c:v>
                </c:pt>
                <c:pt idx="802">
                  <c:v>61</c:v>
                </c:pt>
                <c:pt idx="803">
                  <c:v>50</c:v>
                </c:pt>
                <c:pt idx="804">
                  <c:v>42</c:v>
                </c:pt>
                <c:pt idx="805">
                  <c:v>24</c:v>
                </c:pt>
                <c:pt idx="806">
                  <c:v>40</c:v>
                </c:pt>
                <c:pt idx="807">
                  <c:v>35</c:v>
                </c:pt>
                <c:pt idx="808">
                  <c:v>26</c:v>
                </c:pt>
                <c:pt idx="809">
                  <c:v>40</c:v>
                </c:pt>
                <c:pt idx="810">
                  <c:v>25</c:v>
                </c:pt>
                <c:pt idx="811">
                  <c:v>30</c:v>
                </c:pt>
                <c:pt idx="812">
                  <c:v>36</c:v>
                </c:pt>
                <c:pt idx="813">
                  <c:v>27</c:v>
                </c:pt>
                <c:pt idx="814">
                  <c:v>24</c:v>
                </c:pt>
                <c:pt idx="815">
                  <c:v>33</c:v>
                </c:pt>
                <c:pt idx="816">
                  <c:v>29</c:v>
                </c:pt>
                <c:pt idx="817">
                  <c:v>27</c:v>
                </c:pt>
                <c:pt idx="818">
                  <c:v>37</c:v>
                </c:pt>
                <c:pt idx="819">
                  <c:v>58</c:v>
                </c:pt>
                <c:pt idx="820">
                  <c:v>36</c:v>
                </c:pt>
                <c:pt idx="821">
                  <c:v>31</c:v>
                </c:pt>
                <c:pt idx="822">
                  <c:v>37</c:v>
                </c:pt>
                <c:pt idx="823">
                  <c:v>28</c:v>
                </c:pt>
                <c:pt idx="824">
                  <c:v>24</c:v>
                </c:pt>
                <c:pt idx="825">
                  <c:v>44</c:v>
                </c:pt>
                <c:pt idx="826">
                  <c:v>32</c:v>
                </c:pt>
                <c:pt idx="827">
                  <c:v>44</c:v>
                </c:pt>
                <c:pt idx="828">
                  <c:v>50</c:v>
                </c:pt>
                <c:pt idx="829">
                  <c:v>44</c:v>
                </c:pt>
                <c:pt idx="830">
                  <c:v>45</c:v>
                </c:pt>
                <c:pt idx="831">
                  <c:v>36</c:v>
                </c:pt>
                <c:pt idx="832">
                  <c:v>29</c:v>
                </c:pt>
                <c:pt idx="833">
                  <c:v>42</c:v>
                </c:pt>
                <c:pt idx="834">
                  <c:v>38</c:v>
                </c:pt>
                <c:pt idx="835">
                  <c:v>38</c:v>
                </c:pt>
                <c:pt idx="836">
                  <c:v>31</c:v>
                </c:pt>
                <c:pt idx="837">
                  <c:v>37</c:v>
                </c:pt>
                <c:pt idx="838">
                  <c:v>28</c:v>
                </c:pt>
                <c:pt idx="839">
                  <c:v>48</c:v>
                </c:pt>
                <c:pt idx="840">
                  <c:v>67</c:v>
                </c:pt>
                <c:pt idx="841">
                  <c:v>56</c:v>
                </c:pt>
                <c:pt idx="842">
                  <c:v>72</c:v>
                </c:pt>
                <c:pt idx="843">
                  <c:v>45</c:v>
                </c:pt>
                <c:pt idx="844">
                  <c:v>206</c:v>
                </c:pt>
                <c:pt idx="845">
                  <c:v>116</c:v>
                </c:pt>
                <c:pt idx="846">
                  <c:v>51</c:v>
                </c:pt>
                <c:pt idx="847">
                  <c:v>135</c:v>
                </c:pt>
                <c:pt idx="848">
                  <c:v>29</c:v>
                </c:pt>
                <c:pt idx="849">
                  <c:v>28</c:v>
                </c:pt>
                <c:pt idx="850">
                  <c:v>28</c:v>
                </c:pt>
                <c:pt idx="851">
                  <c:v>36</c:v>
                </c:pt>
                <c:pt idx="852">
                  <c:v>26</c:v>
                </c:pt>
                <c:pt idx="853">
                  <c:v>26</c:v>
                </c:pt>
                <c:pt idx="854">
                  <c:v>34</c:v>
                </c:pt>
                <c:pt idx="855">
                  <c:v>20</c:v>
                </c:pt>
                <c:pt idx="856">
                  <c:v>28</c:v>
                </c:pt>
                <c:pt idx="857">
                  <c:v>27</c:v>
                </c:pt>
                <c:pt idx="858">
                  <c:v>37</c:v>
                </c:pt>
                <c:pt idx="859">
                  <c:v>23</c:v>
                </c:pt>
                <c:pt idx="860">
                  <c:v>30</c:v>
                </c:pt>
                <c:pt idx="861">
                  <c:v>43</c:v>
                </c:pt>
                <c:pt idx="862">
                  <c:v>25</c:v>
                </c:pt>
                <c:pt idx="863">
                  <c:v>20</c:v>
                </c:pt>
                <c:pt idx="864">
                  <c:v>27</c:v>
                </c:pt>
                <c:pt idx="865">
                  <c:v>23</c:v>
                </c:pt>
                <c:pt idx="866">
                  <c:v>41</c:v>
                </c:pt>
                <c:pt idx="867">
                  <c:v>87</c:v>
                </c:pt>
                <c:pt idx="868">
                  <c:v>50</c:v>
                </c:pt>
                <c:pt idx="869">
                  <c:v>60</c:v>
                </c:pt>
                <c:pt idx="870">
                  <c:v>75</c:v>
                </c:pt>
                <c:pt idx="871">
                  <c:v>43</c:v>
                </c:pt>
                <c:pt idx="872">
                  <c:v>38</c:v>
                </c:pt>
                <c:pt idx="873">
                  <c:v>46</c:v>
                </c:pt>
                <c:pt idx="874">
                  <c:v>32</c:v>
                </c:pt>
                <c:pt idx="875">
                  <c:v>59</c:v>
                </c:pt>
                <c:pt idx="876">
                  <c:v>45</c:v>
                </c:pt>
                <c:pt idx="877">
                  <c:v>25</c:v>
                </c:pt>
                <c:pt idx="878">
                  <c:v>49</c:v>
                </c:pt>
                <c:pt idx="879">
                  <c:v>41</c:v>
                </c:pt>
                <c:pt idx="880">
                  <c:v>58</c:v>
                </c:pt>
                <c:pt idx="881">
                  <c:v>55</c:v>
                </c:pt>
                <c:pt idx="882">
                  <c:v>58</c:v>
                </c:pt>
                <c:pt idx="883">
                  <c:v>51</c:v>
                </c:pt>
                <c:pt idx="884">
                  <c:v>47</c:v>
                </c:pt>
                <c:pt idx="885">
                  <c:v>36</c:v>
                </c:pt>
                <c:pt idx="886">
                  <c:v>33</c:v>
                </c:pt>
                <c:pt idx="887">
                  <c:v>36</c:v>
                </c:pt>
                <c:pt idx="888">
                  <c:v>23</c:v>
                </c:pt>
                <c:pt idx="889">
                  <c:v>24</c:v>
                </c:pt>
                <c:pt idx="890">
                  <c:v>26</c:v>
                </c:pt>
                <c:pt idx="891">
                  <c:v>24</c:v>
                </c:pt>
                <c:pt idx="892">
                  <c:v>22</c:v>
                </c:pt>
                <c:pt idx="893">
                  <c:v>28</c:v>
                </c:pt>
                <c:pt idx="894">
                  <c:v>22</c:v>
                </c:pt>
                <c:pt idx="895">
                  <c:v>26</c:v>
                </c:pt>
                <c:pt idx="896">
                  <c:v>22</c:v>
                </c:pt>
                <c:pt idx="897">
                  <c:v>21</c:v>
                </c:pt>
                <c:pt idx="898">
                  <c:v>30</c:v>
                </c:pt>
                <c:pt idx="899">
                  <c:v>25</c:v>
                </c:pt>
                <c:pt idx="900">
                  <c:v>33</c:v>
                </c:pt>
                <c:pt idx="901">
                  <c:v>35</c:v>
                </c:pt>
                <c:pt idx="902">
                  <c:v>27</c:v>
                </c:pt>
                <c:pt idx="903">
                  <c:v>31</c:v>
                </c:pt>
                <c:pt idx="904">
                  <c:v>35</c:v>
                </c:pt>
                <c:pt idx="905">
                  <c:v>48</c:v>
                </c:pt>
                <c:pt idx="906">
                  <c:v>43</c:v>
                </c:pt>
                <c:pt idx="907">
                  <c:v>51</c:v>
                </c:pt>
                <c:pt idx="908">
                  <c:v>71</c:v>
                </c:pt>
                <c:pt idx="909">
                  <c:v>49</c:v>
                </c:pt>
                <c:pt idx="910">
                  <c:v>63</c:v>
                </c:pt>
                <c:pt idx="911">
                  <c:v>55</c:v>
                </c:pt>
                <c:pt idx="912">
                  <c:v>35</c:v>
                </c:pt>
                <c:pt idx="913">
                  <c:v>43</c:v>
                </c:pt>
                <c:pt idx="914">
                  <c:v>30</c:v>
                </c:pt>
                <c:pt idx="915">
                  <c:v>31</c:v>
                </c:pt>
                <c:pt idx="916">
                  <c:v>30</c:v>
                </c:pt>
                <c:pt idx="917">
                  <c:v>24</c:v>
                </c:pt>
                <c:pt idx="918">
                  <c:v>33</c:v>
                </c:pt>
                <c:pt idx="919">
                  <c:v>25</c:v>
                </c:pt>
                <c:pt idx="920">
                  <c:v>27</c:v>
                </c:pt>
                <c:pt idx="921">
                  <c:v>24</c:v>
                </c:pt>
                <c:pt idx="922">
                  <c:v>15</c:v>
                </c:pt>
                <c:pt idx="923">
                  <c:v>15</c:v>
                </c:pt>
                <c:pt idx="924">
                  <c:v>35</c:v>
                </c:pt>
                <c:pt idx="925">
                  <c:v>35</c:v>
                </c:pt>
                <c:pt idx="926">
                  <c:v>30</c:v>
                </c:pt>
                <c:pt idx="927">
                  <c:v>21</c:v>
                </c:pt>
                <c:pt idx="928">
                  <c:v>38</c:v>
                </c:pt>
                <c:pt idx="929">
                  <c:v>33</c:v>
                </c:pt>
                <c:pt idx="930">
                  <c:v>23</c:v>
                </c:pt>
                <c:pt idx="931">
                  <c:v>24</c:v>
                </c:pt>
                <c:pt idx="932">
                  <c:v>29</c:v>
                </c:pt>
                <c:pt idx="933">
                  <c:v>39</c:v>
                </c:pt>
                <c:pt idx="934">
                  <c:v>31</c:v>
                </c:pt>
                <c:pt idx="935">
                  <c:v>34</c:v>
                </c:pt>
                <c:pt idx="936">
                  <c:v>39</c:v>
                </c:pt>
                <c:pt idx="937">
                  <c:v>30</c:v>
                </c:pt>
                <c:pt idx="938">
                  <c:v>30</c:v>
                </c:pt>
                <c:pt idx="939">
                  <c:v>26</c:v>
                </c:pt>
                <c:pt idx="940">
                  <c:v>24</c:v>
                </c:pt>
                <c:pt idx="941">
                  <c:v>34</c:v>
                </c:pt>
                <c:pt idx="942">
                  <c:v>30</c:v>
                </c:pt>
                <c:pt idx="943">
                  <c:v>31</c:v>
                </c:pt>
                <c:pt idx="944">
                  <c:v>33</c:v>
                </c:pt>
                <c:pt idx="945">
                  <c:v>30</c:v>
                </c:pt>
                <c:pt idx="946">
                  <c:v>47</c:v>
                </c:pt>
                <c:pt idx="947">
                  <c:v>79</c:v>
                </c:pt>
                <c:pt idx="948">
                  <c:v>51</c:v>
                </c:pt>
                <c:pt idx="949">
                  <c:v>49</c:v>
                </c:pt>
                <c:pt idx="950">
                  <c:v>41</c:v>
                </c:pt>
                <c:pt idx="951">
                  <c:v>25</c:v>
                </c:pt>
                <c:pt idx="952">
                  <c:v>35</c:v>
                </c:pt>
                <c:pt idx="953">
                  <c:v>34</c:v>
                </c:pt>
                <c:pt idx="954">
                  <c:v>40</c:v>
                </c:pt>
                <c:pt idx="955">
                  <c:v>31</c:v>
                </c:pt>
                <c:pt idx="956">
                  <c:v>28</c:v>
                </c:pt>
                <c:pt idx="957">
                  <c:v>40</c:v>
                </c:pt>
                <c:pt idx="958">
                  <c:v>29</c:v>
                </c:pt>
                <c:pt idx="959">
                  <c:v>38</c:v>
                </c:pt>
                <c:pt idx="960">
                  <c:v>30</c:v>
                </c:pt>
                <c:pt idx="961">
                  <c:v>28</c:v>
                </c:pt>
                <c:pt idx="962">
                  <c:v>29</c:v>
                </c:pt>
                <c:pt idx="963">
                  <c:v>36</c:v>
                </c:pt>
                <c:pt idx="964">
                  <c:v>33</c:v>
                </c:pt>
                <c:pt idx="965">
                  <c:v>22</c:v>
                </c:pt>
                <c:pt idx="966">
                  <c:v>28</c:v>
                </c:pt>
                <c:pt idx="967">
                  <c:v>26</c:v>
                </c:pt>
                <c:pt idx="968">
                  <c:v>27</c:v>
                </c:pt>
                <c:pt idx="969">
                  <c:v>25</c:v>
                </c:pt>
                <c:pt idx="970">
                  <c:v>26</c:v>
                </c:pt>
                <c:pt idx="971">
                  <c:v>44</c:v>
                </c:pt>
                <c:pt idx="972">
                  <c:v>38</c:v>
                </c:pt>
                <c:pt idx="973">
                  <c:v>29</c:v>
                </c:pt>
                <c:pt idx="974">
                  <c:v>36</c:v>
                </c:pt>
                <c:pt idx="975">
                  <c:v>31</c:v>
                </c:pt>
                <c:pt idx="976">
                  <c:v>24</c:v>
                </c:pt>
                <c:pt idx="977">
                  <c:v>28</c:v>
                </c:pt>
                <c:pt idx="978">
                  <c:v>30</c:v>
                </c:pt>
                <c:pt idx="979">
                  <c:v>37</c:v>
                </c:pt>
                <c:pt idx="980">
                  <c:v>36</c:v>
                </c:pt>
                <c:pt idx="981">
                  <c:v>26</c:v>
                </c:pt>
                <c:pt idx="982">
                  <c:v>20</c:v>
                </c:pt>
                <c:pt idx="983">
                  <c:v>31</c:v>
                </c:pt>
                <c:pt idx="984">
                  <c:v>27</c:v>
                </c:pt>
                <c:pt idx="985">
                  <c:v>37</c:v>
                </c:pt>
                <c:pt idx="986">
                  <c:v>48</c:v>
                </c:pt>
                <c:pt idx="987">
                  <c:v>30</c:v>
                </c:pt>
                <c:pt idx="988">
                  <c:v>33</c:v>
                </c:pt>
                <c:pt idx="989">
                  <c:v>33</c:v>
                </c:pt>
                <c:pt idx="990">
                  <c:v>30</c:v>
                </c:pt>
                <c:pt idx="991">
                  <c:v>28</c:v>
                </c:pt>
                <c:pt idx="992">
                  <c:v>31</c:v>
                </c:pt>
                <c:pt idx="993">
                  <c:v>21</c:v>
                </c:pt>
                <c:pt idx="994">
                  <c:v>22</c:v>
                </c:pt>
                <c:pt idx="995">
                  <c:v>22</c:v>
                </c:pt>
                <c:pt idx="996">
                  <c:v>23</c:v>
                </c:pt>
                <c:pt idx="997">
                  <c:v>33</c:v>
                </c:pt>
                <c:pt idx="998">
                  <c:v>34</c:v>
                </c:pt>
                <c:pt idx="999">
                  <c:v>23</c:v>
                </c:pt>
                <c:pt idx="1000">
                  <c:v>25</c:v>
                </c:pt>
                <c:pt idx="1001">
                  <c:v>31</c:v>
                </c:pt>
                <c:pt idx="1002">
                  <c:v>39</c:v>
                </c:pt>
                <c:pt idx="1003">
                  <c:v>27</c:v>
                </c:pt>
                <c:pt idx="1004">
                  <c:v>29</c:v>
                </c:pt>
                <c:pt idx="1005">
                  <c:v>31</c:v>
                </c:pt>
                <c:pt idx="1006">
                  <c:v>25</c:v>
                </c:pt>
                <c:pt idx="1007">
                  <c:v>39</c:v>
                </c:pt>
                <c:pt idx="1008">
                  <c:v>20</c:v>
                </c:pt>
                <c:pt idx="1009">
                  <c:v>28</c:v>
                </c:pt>
                <c:pt idx="1010">
                  <c:v>34</c:v>
                </c:pt>
                <c:pt idx="1011">
                  <c:v>21</c:v>
                </c:pt>
                <c:pt idx="1012">
                  <c:v>19</c:v>
                </c:pt>
                <c:pt idx="1013">
                  <c:v>35</c:v>
                </c:pt>
                <c:pt idx="1014">
                  <c:v>27</c:v>
                </c:pt>
                <c:pt idx="1015">
                  <c:v>32</c:v>
                </c:pt>
                <c:pt idx="1016">
                  <c:v>34</c:v>
                </c:pt>
                <c:pt idx="1017">
                  <c:v>27</c:v>
                </c:pt>
                <c:pt idx="1018">
                  <c:v>35</c:v>
                </c:pt>
                <c:pt idx="1019">
                  <c:v>29</c:v>
                </c:pt>
                <c:pt idx="1020">
                  <c:v>22</c:v>
                </c:pt>
                <c:pt idx="1021">
                  <c:v>30</c:v>
                </c:pt>
                <c:pt idx="1022">
                  <c:v>54</c:v>
                </c:pt>
                <c:pt idx="1023">
                  <c:v>51</c:v>
                </c:pt>
                <c:pt idx="1024">
                  <c:v>26</c:v>
                </c:pt>
                <c:pt idx="1025">
                  <c:v>36</c:v>
                </c:pt>
                <c:pt idx="1026">
                  <c:v>36</c:v>
                </c:pt>
                <c:pt idx="1027">
                  <c:v>35</c:v>
                </c:pt>
                <c:pt idx="1028">
                  <c:v>29</c:v>
                </c:pt>
                <c:pt idx="1029">
                  <c:v>27</c:v>
                </c:pt>
                <c:pt idx="1030">
                  <c:v>32</c:v>
                </c:pt>
                <c:pt idx="1031">
                  <c:v>28</c:v>
                </c:pt>
                <c:pt idx="1032">
                  <c:v>22</c:v>
                </c:pt>
                <c:pt idx="1033">
                  <c:v>24</c:v>
                </c:pt>
                <c:pt idx="1034">
                  <c:v>32</c:v>
                </c:pt>
                <c:pt idx="1035">
                  <c:v>33</c:v>
                </c:pt>
                <c:pt idx="1036">
                  <c:v>52</c:v>
                </c:pt>
                <c:pt idx="1037">
                  <c:v>59</c:v>
                </c:pt>
                <c:pt idx="1038">
                  <c:v>36</c:v>
                </c:pt>
                <c:pt idx="1039">
                  <c:v>36</c:v>
                </c:pt>
                <c:pt idx="1040">
                  <c:v>47</c:v>
                </c:pt>
                <c:pt idx="1041">
                  <c:v>30</c:v>
                </c:pt>
                <c:pt idx="1042">
                  <c:v>21</c:v>
                </c:pt>
                <c:pt idx="1043">
                  <c:v>18</c:v>
                </c:pt>
                <c:pt idx="1044">
                  <c:v>21</c:v>
                </c:pt>
                <c:pt idx="1045">
                  <c:v>24</c:v>
                </c:pt>
                <c:pt idx="1046">
                  <c:v>24</c:v>
                </c:pt>
                <c:pt idx="1047">
                  <c:v>28</c:v>
                </c:pt>
                <c:pt idx="1048">
                  <c:v>23</c:v>
                </c:pt>
                <c:pt idx="1049">
                  <c:v>25</c:v>
                </c:pt>
                <c:pt idx="1050">
                  <c:v>31</c:v>
                </c:pt>
                <c:pt idx="1051">
                  <c:v>27</c:v>
                </c:pt>
                <c:pt idx="1052">
                  <c:v>22</c:v>
                </c:pt>
                <c:pt idx="1053">
                  <c:v>18</c:v>
                </c:pt>
                <c:pt idx="1054">
                  <c:v>24</c:v>
                </c:pt>
                <c:pt idx="1055">
                  <c:v>28</c:v>
                </c:pt>
                <c:pt idx="1056">
                  <c:v>22</c:v>
                </c:pt>
                <c:pt idx="1057">
                  <c:v>32</c:v>
                </c:pt>
                <c:pt idx="1058">
                  <c:v>26</c:v>
                </c:pt>
                <c:pt idx="1059">
                  <c:v>26</c:v>
                </c:pt>
                <c:pt idx="1060">
                  <c:v>31</c:v>
                </c:pt>
                <c:pt idx="1061">
                  <c:v>47</c:v>
                </c:pt>
                <c:pt idx="1062">
                  <c:v>34</c:v>
                </c:pt>
                <c:pt idx="1063">
                  <c:v>29</c:v>
                </c:pt>
                <c:pt idx="1064">
                  <c:v>33</c:v>
                </c:pt>
                <c:pt idx="1065">
                  <c:v>26</c:v>
                </c:pt>
                <c:pt idx="1066">
                  <c:v>30</c:v>
                </c:pt>
                <c:pt idx="1067">
                  <c:v>29</c:v>
                </c:pt>
                <c:pt idx="1068">
                  <c:v>28</c:v>
                </c:pt>
                <c:pt idx="1069">
                  <c:v>14</c:v>
                </c:pt>
                <c:pt idx="1070">
                  <c:v>29</c:v>
                </c:pt>
                <c:pt idx="1071">
                  <c:v>35</c:v>
                </c:pt>
                <c:pt idx="1072">
                  <c:v>23</c:v>
                </c:pt>
                <c:pt idx="1073">
                  <c:v>29</c:v>
                </c:pt>
                <c:pt idx="1074">
                  <c:v>24</c:v>
                </c:pt>
                <c:pt idx="1075">
                  <c:v>19</c:v>
                </c:pt>
                <c:pt idx="1076">
                  <c:v>22</c:v>
                </c:pt>
                <c:pt idx="1077">
                  <c:v>36</c:v>
                </c:pt>
                <c:pt idx="1078">
                  <c:v>24</c:v>
                </c:pt>
                <c:pt idx="1079">
                  <c:v>38</c:v>
                </c:pt>
                <c:pt idx="1080">
                  <c:v>22</c:v>
                </c:pt>
                <c:pt idx="1081">
                  <c:v>29</c:v>
                </c:pt>
                <c:pt idx="1082">
                  <c:v>24</c:v>
                </c:pt>
                <c:pt idx="1083">
                  <c:v>31</c:v>
                </c:pt>
                <c:pt idx="1084">
                  <c:v>24</c:v>
                </c:pt>
                <c:pt idx="1085">
                  <c:v>21</c:v>
                </c:pt>
                <c:pt idx="1086">
                  <c:v>31</c:v>
                </c:pt>
                <c:pt idx="1087">
                  <c:v>32</c:v>
                </c:pt>
                <c:pt idx="1088">
                  <c:v>27</c:v>
                </c:pt>
                <c:pt idx="1089">
                  <c:v>25</c:v>
                </c:pt>
                <c:pt idx="1090">
                  <c:v>34</c:v>
                </c:pt>
                <c:pt idx="1091">
                  <c:v>27</c:v>
                </c:pt>
                <c:pt idx="1092">
                  <c:v>26</c:v>
                </c:pt>
                <c:pt idx="1093">
                  <c:v>20</c:v>
                </c:pt>
                <c:pt idx="1094">
                  <c:v>26</c:v>
                </c:pt>
                <c:pt idx="1095">
                  <c:v>21</c:v>
                </c:pt>
                <c:pt idx="1096">
                  <c:v>23</c:v>
                </c:pt>
                <c:pt idx="1097">
                  <c:v>25</c:v>
                </c:pt>
                <c:pt idx="1098">
                  <c:v>27</c:v>
                </c:pt>
                <c:pt idx="1099">
                  <c:v>22</c:v>
                </c:pt>
                <c:pt idx="1100">
                  <c:v>30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28024"/>
        <c:axId val="379928416"/>
      </c:scatterChart>
      <c:valAx>
        <c:axId val="379928024"/>
        <c:scaling>
          <c:orientation val="minMax"/>
          <c:max val="6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2</a:t>
                </a:r>
                <a:r>
                  <a:rPr lang="el-GR">
                    <a:latin typeface="Cambria"/>
                  </a:rPr>
                  <a:t>θ</a:t>
                </a:r>
                <a:endParaRPr lang="en-US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9928416"/>
        <c:crosses val="autoZero"/>
        <c:crossBetween val="midCat"/>
        <c:majorUnit val="2"/>
      </c:valAx>
      <c:valAx>
        <c:axId val="3799284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b="1" i="0" baseline="0">
                    <a:effectLst/>
                  </a:rPr>
                  <a:t>Intensity (a.u.)</a:t>
                </a:r>
                <a:endParaRPr lang="en-US" sz="700">
                  <a:effectLst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79928024"/>
        <c:crosses val="autoZero"/>
        <c:crossBetween val="midCat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470253718285"/>
          <c:y val="2.9354837218448698E-2"/>
          <c:w val="0.87587590785535097"/>
          <c:h val="0.8313851951541769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Amox alone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Sheet1!$A$3:$A$1103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Sheet1!$B$3:$B$1103</c:f>
              <c:numCache>
                <c:formatCode>General</c:formatCode>
                <c:ptCount val="1101"/>
                <c:pt idx="0">
                  <c:v>122</c:v>
                </c:pt>
                <c:pt idx="1">
                  <c:v>97</c:v>
                </c:pt>
                <c:pt idx="2">
                  <c:v>116</c:v>
                </c:pt>
                <c:pt idx="3">
                  <c:v>95</c:v>
                </c:pt>
                <c:pt idx="4">
                  <c:v>101</c:v>
                </c:pt>
                <c:pt idx="5">
                  <c:v>107</c:v>
                </c:pt>
                <c:pt idx="6">
                  <c:v>100</c:v>
                </c:pt>
                <c:pt idx="7">
                  <c:v>118</c:v>
                </c:pt>
                <c:pt idx="8">
                  <c:v>103</c:v>
                </c:pt>
                <c:pt idx="9">
                  <c:v>111</c:v>
                </c:pt>
                <c:pt idx="10">
                  <c:v>111</c:v>
                </c:pt>
                <c:pt idx="11">
                  <c:v>94</c:v>
                </c:pt>
                <c:pt idx="12">
                  <c:v>96</c:v>
                </c:pt>
                <c:pt idx="13">
                  <c:v>88</c:v>
                </c:pt>
                <c:pt idx="14">
                  <c:v>85</c:v>
                </c:pt>
                <c:pt idx="15">
                  <c:v>82</c:v>
                </c:pt>
                <c:pt idx="16">
                  <c:v>96</c:v>
                </c:pt>
                <c:pt idx="17">
                  <c:v>98</c:v>
                </c:pt>
                <c:pt idx="18">
                  <c:v>71</c:v>
                </c:pt>
                <c:pt idx="19">
                  <c:v>92</c:v>
                </c:pt>
                <c:pt idx="20">
                  <c:v>68</c:v>
                </c:pt>
                <c:pt idx="21">
                  <c:v>106</c:v>
                </c:pt>
                <c:pt idx="22">
                  <c:v>86</c:v>
                </c:pt>
                <c:pt idx="23">
                  <c:v>85</c:v>
                </c:pt>
                <c:pt idx="24">
                  <c:v>85</c:v>
                </c:pt>
                <c:pt idx="25">
                  <c:v>74</c:v>
                </c:pt>
                <c:pt idx="26">
                  <c:v>85</c:v>
                </c:pt>
                <c:pt idx="27">
                  <c:v>86</c:v>
                </c:pt>
                <c:pt idx="28">
                  <c:v>87</c:v>
                </c:pt>
                <c:pt idx="29">
                  <c:v>98</c:v>
                </c:pt>
                <c:pt idx="30">
                  <c:v>75</c:v>
                </c:pt>
                <c:pt idx="31">
                  <c:v>97</c:v>
                </c:pt>
                <c:pt idx="32">
                  <c:v>109</c:v>
                </c:pt>
                <c:pt idx="33">
                  <c:v>102</c:v>
                </c:pt>
                <c:pt idx="34">
                  <c:v>89</c:v>
                </c:pt>
                <c:pt idx="35">
                  <c:v>59</c:v>
                </c:pt>
                <c:pt idx="36">
                  <c:v>58</c:v>
                </c:pt>
                <c:pt idx="37">
                  <c:v>78</c:v>
                </c:pt>
                <c:pt idx="38">
                  <c:v>74</c:v>
                </c:pt>
                <c:pt idx="39">
                  <c:v>65</c:v>
                </c:pt>
                <c:pt idx="40">
                  <c:v>71</c:v>
                </c:pt>
                <c:pt idx="41">
                  <c:v>81</c:v>
                </c:pt>
                <c:pt idx="42">
                  <c:v>100</c:v>
                </c:pt>
                <c:pt idx="43">
                  <c:v>75</c:v>
                </c:pt>
                <c:pt idx="44">
                  <c:v>107</c:v>
                </c:pt>
                <c:pt idx="45">
                  <c:v>135</c:v>
                </c:pt>
                <c:pt idx="46">
                  <c:v>215</c:v>
                </c:pt>
                <c:pt idx="47">
                  <c:v>188</c:v>
                </c:pt>
                <c:pt idx="48">
                  <c:v>100</c:v>
                </c:pt>
                <c:pt idx="49">
                  <c:v>71</c:v>
                </c:pt>
                <c:pt idx="50">
                  <c:v>48</c:v>
                </c:pt>
                <c:pt idx="51">
                  <c:v>73</c:v>
                </c:pt>
                <c:pt idx="52">
                  <c:v>65</c:v>
                </c:pt>
                <c:pt idx="53">
                  <c:v>68</c:v>
                </c:pt>
                <c:pt idx="54">
                  <c:v>75</c:v>
                </c:pt>
                <c:pt idx="55">
                  <c:v>66</c:v>
                </c:pt>
                <c:pt idx="56">
                  <c:v>49</c:v>
                </c:pt>
                <c:pt idx="57">
                  <c:v>61</c:v>
                </c:pt>
                <c:pt idx="58">
                  <c:v>65</c:v>
                </c:pt>
                <c:pt idx="59">
                  <c:v>70</c:v>
                </c:pt>
                <c:pt idx="60">
                  <c:v>58</c:v>
                </c:pt>
                <c:pt idx="61">
                  <c:v>72</c:v>
                </c:pt>
                <c:pt idx="62">
                  <c:v>45</c:v>
                </c:pt>
                <c:pt idx="63">
                  <c:v>72</c:v>
                </c:pt>
                <c:pt idx="64">
                  <c:v>55</c:v>
                </c:pt>
                <c:pt idx="65">
                  <c:v>82</c:v>
                </c:pt>
                <c:pt idx="66">
                  <c:v>67</c:v>
                </c:pt>
                <c:pt idx="67">
                  <c:v>61</c:v>
                </c:pt>
                <c:pt idx="68">
                  <c:v>62</c:v>
                </c:pt>
                <c:pt idx="69">
                  <c:v>75</c:v>
                </c:pt>
                <c:pt idx="70">
                  <c:v>188</c:v>
                </c:pt>
                <c:pt idx="71">
                  <c:v>59</c:v>
                </c:pt>
                <c:pt idx="72">
                  <c:v>69</c:v>
                </c:pt>
                <c:pt idx="73">
                  <c:v>68</c:v>
                </c:pt>
                <c:pt idx="74">
                  <c:v>53</c:v>
                </c:pt>
                <c:pt idx="75">
                  <c:v>50</c:v>
                </c:pt>
                <c:pt idx="76">
                  <c:v>58</c:v>
                </c:pt>
                <c:pt idx="77">
                  <c:v>56</c:v>
                </c:pt>
                <c:pt idx="78">
                  <c:v>66</c:v>
                </c:pt>
                <c:pt idx="79">
                  <c:v>58</c:v>
                </c:pt>
                <c:pt idx="80">
                  <c:v>56</c:v>
                </c:pt>
                <c:pt idx="81">
                  <c:v>68</c:v>
                </c:pt>
                <c:pt idx="82">
                  <c:v>62</c:v>
                </c:pt>
                <c:pt idx="83">
                  <c:v>61</c:v>
                </c:pt>
                <c:pt idx="84">
                  <c:v>67</c:v>
                </c:pt>
                <c:pt idx="85">
                  <c:v>67</c:v>
                </c:pt>
                <c:pt idx="86">
                  <c:v>68</c:v>
                </c:pt>
                <c:pt idx="87">
                  <c:v>108</c:v>
                </c:pt>
                <c:pt idx="88">
                  <c:v>225</c:v>
                </c:pt>
                <c:pt idx="89">
                  <c:v>129</c:v>
                </c:pt>
                <c:pt idx="90">
                  <c:v>62</c:v>
                </c:pt>
                <c:pt idx="91">
                  <c:v>55</c:v>
                </c:pt>
                <c:pt idx="92">
                  <c:v>66</c:v>
                </c:pt>
                <c:pt idx="93">
                  <c:v>63</c:v>
                </c:pt>
                <c:pt idx="94">
                  <c:v>61</c:v>
                </c:pt>
                <c:pt idx="95">
                  <c:v>76</c:v>
                </c:pt>
                <c:pt idx="96">
                  <c:v>67</c:v>
                </c:pt>
                <c:pt idx="97">
                  <c:v>106</c:v>
                </c:pt>
                <c:pt idx="98">
                  <c:v>129</c:v>
                </c:pt>
                <c:pt idx="99">
                  <c:v>79</c:v>
                </c:pt>
                <c:pt idx="100">
                  <c:v>51</c:v>
                </c:pt>
                <c:pt idx="101">
                  <c:v>45</c:v>
                </c:pt>
                <c:pt idx="102">
                  <c:v>52</c:v>
                </c:pt>
                <c:pt idx="103">
                  <c:v>60</c:v>
                </c:pt>
                <c:pt idx="104">
                  <c:v>62</c:v>
                </c:pt>
                <c:pt idx="105">
                  <c:v>59</c:v>
                </c:pt>
                <c:pt idx="106">
                  <c:v>57</c:v>
                </c:pt>
                <c:pt idx="107">
                  <c:v>54</c:v>
                </c:pt>
                <c:pt idx="108">
                  <c:v>52</c:v>
                </c:pt>
                <c:pt idx="109">
                  <c:v>58</c:v>
                </c:pt>
                <c:pt idx="110">
                  <c:v>57</c:v>
                </c:pt>
                <c:pt idx="111">
                  <c:v>69</c:v>
                </c:pt>
                <c:pt idx="112">
                  <c:v>68</c:v>
                </c:pt>
                <c:pt idx="113">
                  <c:v>41</c:v>
                </c:pt>
                <c:pt idx="114">
                  <c:v>86</c:v>
                </c:pt>
                <c:pt idx="115">
                  <c:v>95</c:v>
                </c:pt>
                <c:pt idx="116">
                  <c:v>89</c:v>
                </c:pt>
                <c:pt idx="117">
                  <c:v>150</c:v>
                </c:pt>
                <c:pt idx="118">
                  <c:v>243</c:v>
                </c:pt>
                <c:pt idx="119">
                  <c:v>506</c:v>
                </c:pt>
                <c:pt idx="120">
                  <c:v>391</c:v>
                </c:pt>
                <c:pt idx="121">
                  <c:v>97</c:v>
                </c:pt>
                <c:pt idx="122">
                  <c:v>80</c:v>
                </c:pt>
                <c:pt idx="123">
                  <c:v>70</c:v>
                </c:pt>
                <c:pt idx="124">
                  <c:v>108</c:v>
                </c:pt>
                <c:pt idx="125">
                  <c:v>68</c:v>
                </c:pt>
                <c:pt idx="126">
                  <c:v>69</c:v>
                </c:pt>
                <c:pt idx="127">
                  <c:v>73</c:v>
                </c:pt>
                <c:pt idx="128">
                  <c:v>61</c:v>
                </c:pt>
                <c:pt idx="129">
                  <c:v>66</c:v>
                </c:pt>
                <c:pt idx="130">
                  <c:v>49</c:v>
                </c:pt>
                <c:pt idx="131">
                  <c:v>69</c:v>
                </c:pt>
                <c:pt idx="132">
                  <c:v>45</c:v>
                </c:pt>
                <c:pt idx="133">
                  <c:v>56</c:v>
                </c:pt>
                <c:pt idx="134">
                  <c:v>60</c:v>
                </c:pt>
                <c:pt idx="135">
                  <c:v>63</c:v>
                </c:pt>
                <c:pt idx="136">
                  <c:v>65</c:v>
                </c:pt>
                <c:pt idx="137">
                  <c:v>87</c:v>
                </c:pt>
                <c:pt idx="138">
                  <c:v>99</c:v>
                </c:pt>
                <c:pt idx="139">
                  <c:v>93</c:v>
                </c:pt>
                <c:pt idx="140">
                  <c:v>140</c:v>
                </c:pt>
                <c:pt idx="141">
                  <c:v>192</c:v>
                </c:pt>
                <c:pt idx="142">
                  <c:v>636</c:v>
                </c:pt>
                <c:pt idx="143">
                  <c:v>951</c:v>
                </c:pt>
                <c:pt idx="144">
                  <c:v>499</c:v>
                </c:pt>
                <c:pt idx="145">
                  <c:v>139</c:v>
                </c:pt>
                <c:pt idx="146">
                  <c:v>67</c:v>
                </c:pt>
                <c:pt idx="147">
                  <c:v>55</c:v>
                </c:pt>
                <c:pt idx="148">
                  <c:v>56</c:v>
                </c:pt>
                <c:pt idx="149">
                  <c:v>66</c:v>
                </c:pt>
                <c:pt idx="150">
                  <c:v>60</c:v>
                </c:pt>
                <c:pt idx="151">
                  <c:v>50</c:v>
                </c:pt>
                <c:pt idx="152">
                  <c:v>60</c:v>
                </c:pt>
                <c:pt idx="153">
                  <c:v>63</c:v>
                </c:pt>
                <c:pt idx="154">
                  <c:v>56</c:v>
                </c:pt>
                <c:pt idx="155">
                  <c:v>59</c:v>
                </c:pt>
                <c:pt idx="156">
                  <c:v>56</c:v>
                </c:pt>
                <c:pt idx="157">
                  <c:v>69</c:v>
                </c:pt>
                <c:pt idx="158">
                  <c:v>63</c:v>
                </c:pt>
                <c:pt idx="159">
                  <c:v>66</c:v>
                </c:pt>
                <c:pt idx="160">
                  <c:v>93</c:v>
                </c:pt>
                <c:pt idx="161">
                  <c:v>65</c:v>
                </c:pt>
                <c:pt idx="162">
                  <c:v>62</c:v>
                </c:pt>
                <c:pt idx="163">
                  <c:v>80</c:v>
                </c:pt>
                <c:pt idx="164">
                  <c:v>118</c:v>
                </c:pt>
                <c:pt idx="165">
                  <c:v>94</c:v>
                </c:pt>
                <c:pt idx="166">
                  <c:v>66</c:v>
                </c:pt>
                <c:pt idx="167">
                  <c:v>48</c:v>
                </c:pt>
                <c:pt idx="168">
                  <c:v>62</c:v>
                </c:pt>
                <c:pt idx="169">
                  <c:v>58</c:v>
                </c:pt>
                <c:pt idx="170">
                  <c:v>71</c:v>
                </c:pt>
                <c:pt idx="171">
                  <c:v>93</c:v>
                </c:pt>
                <c:pt idx="172">
                  <c:v>130</c:v>
                </c:pt>
                <c:pt idx="173">
                  <c:v>186</c:v>
                </c:pt>
                <c:pt idx="174">
                  <c:v>200</c:v>
                </c:pt>
                <c:pt idx="175">
                  <c:v>95</c:v>
                </c:pt>
                <c:pt idx="176">
                  <c:v>53</c:v>
                </c:pt>
                <c:pt idx="177">
                  <c:v>83</c:v>
                </c:pt>
                <c:pt idx="178">
                  <c:v>69</c:v>
                </c:pt>
                <c:pt idx="179">
                  <c:v>56</c:v>
                </c:pt>
                <c:pt idx="180">
                  <c:v>46</c:v>
                </c:pt>
                <c:pt idx="181">
                  <c:v>74</c:v>
                </c:pt>
                <c:pt idx="182">
                  <c:v>68</c:v>
                </c:pt>
                <c:pt idx="183">
                  <c:v>58</c:v>
                </c:pt>
                <c:pt idx="184">
                  <c:v>72</c:v>
                </c:pt>
                <c:pt idx="185">
                  <c:v>54</c:v>
                </c:pt>
                <c:pt idx="186">
                  <c:v>83</c:v>
                </c:pt>
                <c:pt idx="187">
                  <c:v>140</c:v>
                </c:pt>
                <c:pt idx="188">
                  <c:v>148</c:v>
                </c:pt>
                <c:pt idx="189">
                  <c:v>119</c:v>
                </c:pt>
                <c:pt idx="190">
                  <c:v>86</c:v>
                </c:pt>
                <c:pt idx="191">
                  <c:v>102</c:v>
                </c:pt>
                <c:pt idx="192">
                  <c:v>179</c:v>
                </c:pt>
                <c:pt idx="193">
                  <c:v>279</c:v>
                </c:pt>
                <c:pt idx="194">
                  <c:v>198</c:v>
                </c:pt>
                <c:pt idx="195">
                  <c:v>96</c:v>
                </c:pt>
                <c:pt idx="196">
                  <c:v>74</c:v>
                </c:pt>
                <c:pt idx="197">
                  <c:v>87</c:v>
                </c:pt>
                <c:pt idx="198">
                  <c:v>106</c:v>
                </c:pt>
                <c:pt idx="199">
                  <c:v>107</c:v>
                </c:pt>
                <c:pt idx="200">
                  <c:v>158</c:v>
                </c:pt>
                <c:pt idx="201">
                  <c:v>278</c:v>
                </c:pt>
                <c:pt idx="202">
                  <c:v>509</c:v>
                </c:pt>
                <c:pt idx="203">
                  <c:v>900</c:v>
                </c:pt>
                <c:pt idx="204">
                  <c:v>499</c:v>
                </c:pt>
                <c:pt idx="205">
                  <c:v>192</c:v>
                </c:pt>
                <c:pt idx="206">
                  <c:v>76</c:v>
                </c:pt>
                <c:pt idx="207">
                  <c:v>58</c:v>
                </c:pt>
                <c:pt idx="208">
                  <c:v>59</c:v>
                </c:pt>
                <c:pt idx="209">
                  <c:v>64</c:v>
                </c:pt>
                <c:pt idx="210">
                  <c:v>97</c:v>
                </c:pt>
                <c:pt idx="211">
                  <c:v>111</c:v>
                </c:pt>
                <c:pt idx="212">
                  <c:v>117</c:v>
                </c:pt>
                <c:pt idx="213">
                  <c:v>76</c:v>
                </c:pt>
                <c:pt idx="214">
                  <c:v>94</c:v>
                </c:pt>
                <c:pt idx="215">
                  <c:v>52</c:v>
                </c:pt>
                <c:pt idx="216">
                  <c:v>46</c:v>
                </c:pt>
                <c:pt idx="217">
                  <c:v>75</c:v>
                </c:pt>
                <c:pt idx="218">
                  <c:v>62</c:v>
                </c:pt>
                <c:pt idx="219">
                  <c:v>77</c:v>
                </c:pt>
                <c:pt idx="220">
                  <c:v>62</c:v>
                </c:pt>
                <c:pt idx="221">
                  <c:v>65</c:v>
                </c:pt>
                <c:pt idx="222">
                  <c:v>84</c:v>
                </c:pt>
                <c:pt idx="223">
                  <c:v>185</c:v>
                </c:pt>
                <c:pt idx="224">
                  <c:v>397</c:v>
                </c:pt>
                <c:pt idx="225">
                  <c:v>537</c:v>
                </c:pt>
                <c:pt idx="226">
                  <c:v>745</c:v>
                </c:pt>
                <c:pt idx="227">
                  <c:v>268</c:v>
                </c:pt>
                <c:pt idx="228">
                  <c:v>104</c:v>
                </c:pt>
                <c:pt idx="229">
                  <c:v>56</c:v>
                </c:pt>
                <c:pt idx="230">
                  <c:v>71</c:v>
                </c:pt>
                <c:pt idx="231">
                  <c:v>79</c:v>
                </c:pt>
                <c:pt idx="232">
                  <c:v>64</c:v>
                </c:pt>
                <c:pt idx="233">
                  <c:v>61</c:v>
                </c:pt>
                <c:pt idx="234">
                  <c:v>61</c:v>
                </c:pt>
                <c:pt idx="235">
                  <c:v>55</c:v>
                </c:pt>
                <c:pt idx="236">
                  <c:v>59</c:v>
                </c:pt>
                <c:pt idx="237">
                  <c:v>72</c:v>
                </c:pt>
                <c:pt idx="238">
                  <c:v>76</c:v>
                </c:pt>
                <c:pt idx="239">
                  <c:v>80</c:v>
                </c:pt>
                <c:pt idx="240">
                  <c:v>48</c:v>
                </c:pt>
                <c:pt idx="241">
                  <c:v>72</c:v>
                </c:pt>
                <c:pt idx="242">
                  <c:v>110</c:v>
                </c:pt>
                <c:pt idx="243">
                  <c:v>216</c:v>
                </c:pt>
                <c:pt idx="244">
                  <c:v>396</c:v>
                </c:pt>
                <c:pt idx="245">
                  <c:v>461</c:v>
                </c:pt>
                <c:pt idx="246">
                  <c:v>186</c:v>
                </c:pt>
                <c:pt idx="247">
                  <c:v>227</c:v>
                </c:pt>
                <c:pt idx="248">
                  <c:v>209</c:v>
                </c:pt>
                <c:pt idx="249">
                  <c:v>287</c:v>
                </c:pt>
                <c:pt idx="250">
                  <c:v>145</c:v>
                </c:pt>
                <c:pt idx="251">
                  <c:v>80</c:v>
                </c:pt>
                <c:pt idx="252">
                  <c:v>61</c:v>
                </c:pt>
                <c:pt idx="253">
                  <c:v>75</c:v>
                </c:pt>
                <c:pt idx="254">
                  <c:v>97</c:v>
                </c:pt>
                <c:pt idx="255">
                  <c:v>152</c:v>
                </c:pt>
                <c:pt idx="256">
                  <c:v>152</c:v>
                </c:pt>
                <c:pt idx="257">
                  <c:v>178</c:v>
                </c:pt>
                <c:pt idx="258">
                  <c:v>235</c:v>
                </c:pt>
                <c:pt idx="259">
                  <c:v>398</c:v>
                </c:pt>
                <c:pt idx="260">
                  <c:v>729</c:v>
                </c:pt>
                <c:pt idx="261">
                  <c:v>2615</c:v>
                </c:pt>
                <c:pt idx="262">
                  <c:v>2020</c:v>
                </c:pt>
                <c:pt idx="263">
                  <c:v>511</c:v>
                </c:pt>
                <c:pt idx="264">
                  <c:v>106</c:v>
                </c:pt>
                <c:pt idx="265">
                  <c:v>140</c:v>
                </c:pt>
                <c:pt idx="266">
                  <c:v>80</c:v>
                </c:pt>
                <c:pt idx="267">
                  <c:v>80</c:v>
                </c:pt>
                <c:pt idx="268">
                  <c:v>59</c:v>
                </c:pt>
                <c:pt idx="269">
                  <c:v>54</c:v>
                </c:pt>
                <c:pt idx="270">
                  <c:v>58</c:v>
                </c:pt>
                <c:pt idx="271">
                  <c:v>63</c:v>
                </c:pt>
                <c:pt idx="272">
                  <c:v>73</c:v>
                </c:pt>
                <c:pt idx="273">
                  <c:v>56</c:v>
                </c:pt>
                <c:pt idx="274">
                  <c:v>63</c:v>
                </c:pt>
                <c:pt idx="275">
                  <c:v>55</c:v>
                </c:pt>
                <c:pt idx="276">
                  <c:v>48</c:v>
                </c:pt>
                <c:pt idx="277">
                  <c:v>80</c:v>
                </c:pt>
                <c:pt idx="278">
                  <c:v>58</c:v>
                </c:pt>
                <c:pt idx="279">
                  <c:v>70</c:v>
                </c:pt>
                <c:pt idx="280">
                  <c:v>85</c:v>
                </c:pt>
                <c:pt idx="281">
                  <c:v>75</c:v>
                </c:pt>
                <c:pt idx="282">
                  <c:v>110</c:v>
                </c:pt>
                <c:pt idx="283">
                  <c:v>127</c:v>
                </c:pt>
                <c:pt idx="284">
                  <c:v>194</c:v>
                </c:pt>
                <c:pt idx="285">
                  <c:v>282</c:v>
                </c:pt>
                <c:pt idx="286">
                  <c:v>631</c:v>
                </c:pt>
                <c:pt idx="287">
                  <c:v>680</c:v>
                </c:pt>
                <c:pt idx="288">
                  <c:v>495</c:v>
                </c:pt>
                <c:pt idx="289">
                  <c:v>206</c:v>
                </c:pt>
                <c:pt idx="290">
                  <c:v>83</c:v>
                </c:pt>
                <c:pt idx="291">
                  <c:v>63</c:v>
                </c:pt>
                <c:pt idx="292">
                  <c:v>80</c:v>
                </c:pt>
                <c:pt idx="293">
                  <c:v>117</c:v>
                </c:pt>
                <c:pt idx="294">
                  <c:v>151</c:v>
                </c:pt>
                <c:pt idx="295">
                  <c:v>171</c:v>
                </c:pt>
                <c:pt idx="296">
                  <c:v>337</c:v>
                </c:pt>
                <c:pt idx="297">
                  <c:v>231</c:v>
                </c:pt>
                <c:pt idx="298">
                  <c:v>99</c:v>
                </c:pt>
                <c:pt idx="299">
                  <c:v>75</c:v>
                </c:pt>
                <c:pt idx="300">
                  <c:v>50</c:v>
                </c:pt>
                <c:pt idx="301">
                  <c:v>83</c:v>
                </c:pt>
                <c:pt idx="302">
                  <c:v>82</c:v>
                </c:pt>
                <c:pt idx="303">
                  <c:v>140</c:v>
                </c:pt>
                <c:pt idx="304">
                  <c:v>276</c:v>
                </c:pt>
                <c:pt idx="305">
                  <c:v>332</c:v>
                </c:pt>
                <c:pt idx="306">
                  <c:v>137</c:v>
                </c:pt>
                <c:pt idx="307">
                  <c:v>52</c:v>
                </c:pt>
                <c:pt idx="308">
                  <c:v>59</c:v>
                </c:pt>
                <c:pt idx="309">
                  <c:v>53</c:v>
                </c:pt>
                <c:pt idx="310">
                  <c:v>49</c:v>
                </c:pt>
                <c:pt idx="311">
                  <c:v>56</c:v>
                </c:pt>
                <c:pt idx="312">
                  <c:v>58</c:v>
                </c:pt>
                <c:pt idx="313">
                  <c:v>57</c:v>
                </c:pt>
                <c:pt idx="314">
                  <c:v>69</c:v>
                </c:pt>
                <c:pt idx="315">
                  <c:v>147</c:v>
                </c:pt>
                <c:pt idx="316">
                  <c:v>109</c:v>
                </c:pt>
                <c:pt idx="317">
                  <c:v>75</c:v>
                </c:pt>
                <c:pt idx="318">
                  <c:v>72</c:v>
                </c:pt>
                <c:pt idx="319">
                  <c:v>58</c:v>
                </c:pt>
                <c:pt idx="320">
                  <c:v>52</c:v>
                </c:pt>
                <c:pt idx="321">
                  <c:v>59</c:v>
                </c:pt>
                <c:pt idx="322">
                  <c:v>83</c:v>
                </c:pt>
                <c:pt idx="323">
                  <c:v>92</c:v>
                </c:pt>
                <c:pt idx="324">
                  <c:v>129</c:v>
                </c:pt>
                <c:pt idx="325">
                  <c:v>95</c:v>
                </c:pt>
                <c:pt idx="326">
                  <c:v>87</c:v>
                </c:pt>
                <c:pt idx="327">
                  <c:v>75</c:v>
                </c:pt>
                <c:pt idx="328">
                  <c:v>119</c:v>
                </c:pt>
                <c:pt idx="329">
                  <c:v>224</c:v>
                </c:pt>
                <c:pt idx="330">
                  <c:v>169</c:v>
                </c:pt>
                <c:pt idx="331">
                  <c:v>133</c:v>
                </c:pt>
                <c:pt idx="332">
                  <c:v>77</c:v>
                </c:pt>
                <c:pt idx="333">
                  <c:v>59</c:v>
                </c:pt>
                <c:pt idx="334">
                  <c:v>62</c:v>
                </c:pt>
                <c:pt idx="335">
                  <c:v>63</c:v>
                </c:pt>
                <c:pt idx="336">
                  <c:v>47</c:v>
                </c:pt>
                <c:pt idx="337">
                  <c:v>78</c:v>
                </c:pt>
                <c:pt idx="338">
                  <c:v>100</c:v>
                </c:pt>
                <c:pt idx="339">
                  <c:v>273</c:v>
                </c:pt>
                <c:pt idx="340">
                  <c:v>229</c:v>
                </c:pt>
                <c:pt idx="341">
                  <c:v>197</c:v>
                </c:pt>
                <c:pt idx="342">
                  <c:v>123</c:v>
                </c:pt>
                <c:pt idx="343">
                  <c:v>75</c:v>
                </c:pt>
                <c:pt idx="344">
                  <c:v>50</c:v>
                </c:pt>
                <c:pt idx="345">
                  <c:v>66</c:v>
                </c:pt>
                <c:pt idx="346">
                  <c:v>59</c:v>
                </c:pt>
                <c:pt idx="347">
                  <c:v>58</c:v>
                </c:pt>
                <c:pt idx="348">
                  <c:v>112</c:v>
                </c:pt>
                <c:pt idx="349">
                  <c:v>223</c:v>
                </c:pt>
                <c:pt idx="350">
                  <c:v>204</c:v>
                </c:pt>
                <c:pt idx="351">
                  <c:v>130</c:v>
                </c:pt>
                <c:pt idx="352">
                  <c:v>76</c:v>
                </c:pt>
                <c:pt idx="353">
                  <c:v>60</c:v>
                </c:pt>
                <c:pt idx="354">
                  <c:v>52</c:v>
                </c:pt>
                <c:pt idx="355">
                  <c:v>58</c:v>
                </c:pt>
                <c:pt idx="356">
                  <c:v>74</c:v>
                </c:pt>
                <c:pt idx="357">
                  <c:v>102</c:v>
                </c:pt>
                <c:pt idx="358">
                  <c:v>106</c:v>
                </c:pt>
                <c:pt idx="359">
                  <c:v>169</c:v>
                </c:pt>
                <c:pt idx="360">
                  <c:v>521</c:v>
                </c:pt>
                <c:pt idx="361">
                  <c:v>475</c:v>
                </c:pt>
                <c:pt idx="362">
                  <c:v>220</c:v>
                </c:pt>
                <c:pt idx="363">
                  <c:v>117</c:v>
                </c:pt>
                <c:pt idx="364">
                  <c:v>154</c:v>
                </c:pt>
                <c:pt idx="365">
                  <c:v>119</c:v>
                </c:pt>
                <c:pt idx="366">
                  <c:v>80</c:v>
                </c:pt>
                <c:pt idx="367">
                  <c:v>69</c:v>
                </c:pt>
                <c:pt idx="368">
                  <c:v>82</c:v>
                </c:pt>
                <c:pt idx="369">
                  <c:v>182</c:v>
                </c:pt>
                <c:pt idx="370">
                  <c:v>489</c:v>
                </c:pt>
                <c:pt idx="371">
                  <c:v>294</c:v>
                </c:pt>
                <c:pt idx="372">
                  <c:v>160</c:v>
                </c:pt>
                <c:pt idx="373">
                  <c:v>66</c:v>
                </c:pt>
                <c:pt idx="374">
                  <c:v>62</c:v>
                </c:pt>
                <c:pt idx="375">
                  <c:v>105</c:v>
                </c:pt>
                <c:pt idx="376">
                  <c:v>206</c:v>
                </c:pt>
                <c:pt idx="377">
                  <c:v>149</c:v>
                </c:pt>
                <c:pt idx="378">
                  <c:v>59</c:v>
                </c:pt>
                <c:pt idx="379">
                  <c:v>68</c:v>
                </c:pt>
                <c:pt idx="380">
                  <c:v>90</c:v>
                </c:pt>
                <c:pt idx="381">
                  <c:v>139</c:v>
                </c:pt>
                <c:pt idx="382">
                  <c:v>176</c:v>
                </c:pt>
                <c:pt idx="383">
                  <c:v>78</c:v>
                </c:pt>
                <c:pt idx="384">
                  <c:v>64</c:v>
                </c:pt>
                <c:pt idx="385">
                  <c:v>85</c:v>
                </c:pt>
                <c:pt idx="386">
                  <c:v>93</c:v>
                </c:pt>
                <c:pt idx="387">
                  <c:v>79</c:v>
                </c:pt>
                <c:pt idx="388">
                  <c:v>58</c:v>
                </c:pt>
                <c:pt idx="389">
                  <c:v>65</c:v>
                </c:pt>
                <c:pt idx="390">
                  <c:v>69</c:v>
                </c:pt>
                <c:pt idx="391">
                  <c:v>50</c:v>
                </c:pt>
                <c:pt idx="392">
                  <c:v>59</c:v>
                </c:pt>
                <c:pt idx="393">
                  <c:v>50</c:v>
                </c:pt>
                <c:pt idx="394">
                  <c:v>42</c:v>
                </c:pt>
                <c:pt idx="395">
                  <c:v>55</c:v>
                </c:pt>
                <c:pt idx="396">
                  <c:v>44</c:v>
                </c:pt>
                <c:pt idx="397">
                  <c:v>42</c:v>
                </c:pt>
                <c:pt idx="398">
                  <c:v>51</c:v>
                </c:pt>
                <c:pt idx="399">
                  <c:v>45</c:v>
                </c:pt>
                <c:pt idx="400">
                  <c:v>54</c:v>
                </c:pt>
                <c:pt idx="401">
                  <c:v>50</c:v>
                </c:pt>
                <c:pt idx="402">
                  <c:v>53</c:v>
                </c:pt>
                <c:pt idx="403">
                  <c:v>63</c:v>
                </c:pt>
                <c:pt idx="404">
                  <c:v>68</c:v>
                </c:pt>
                <c:pt idx="405">
                  <c:v>60</c:v>
                </c:pt>
                <c:pt idx="406">
                  <c:v>64</c:v>
                </c:pt>
                <c:pt idx="407">
                  <c:v>241</c:v>
                </c:pt>
                <c:pt idx="408">
                  <c:v>172</c:v>
                </c:pt>
                <c:pt idx="409">
                  <c:v>117</c:v>
                </c:pt>
                <c:pt idx="410">
                  <c:v>59</c:v>
                </c:pt>
                <c:pt idx="411">
                  <c:v>54</c:v>
                </c:pt>
                <c:pt idx="412">
                  <c:v>68</c:v>
                </c:pt>
                <c:pt idx="413">
                  <c:v>98</c:v>
                </c:pt>
                <c:pt idx="414">
                  <c:v>298</c:v>
                </c:pt>
                <c:pt idx="415">
                  <c:v>280</c:v>
                </c:pt>
                <c:pt idx="416">
                  <c:v>251</c:v>
                </c:pt>
                <c:pt idx="417">
                  <c:v>249</c:v>
                </c:pt>
                <c:pt idx="418">
                  <c:v>86</c:v>
                </c:pt>
                <c:pt idx="419">
                  <c:v>81</c:v>
                </c:pt>
                <c:pt idx="420">
                  <c:v>46</c:v>
                </c:pt>
                <c:pt idx="421">
                  <c:v>45</c:v>
                </c:pt>
                <c:pt idx="422">
                  <c:v>43</c:v>
                </c:pt>
                <c:pt idx="423">
                  <c:v>49</c:v>
                </c:pt>
                <c:pt idx="424">
                  <c:v>69</c:v>
                </c:pt>
                <c:pt idx="425">
                  <c:v>63</c:v>
                </c:pt>
                <c:pt idx="426">
                  <c:v>78</c:v>
                </c:pt>
                <c:pt idx="427">
                  <c:v>60</c:v>
                </c:pt>
                <c:pt idx="428">
                  <c:v>64</c:v>
                </c:pt>
                <c:pt idx="429">
                  <c:v>63</c:v>
                </c:pt>
                <c:pt idx="430">
                  <c:v>137</c:v>
                </c:pt>
                <c:pt idx="431">
                  <c:v>127</c:v>
                </c:pt>
                <c:pt idx="432">
                  <c:v>213</c:v>
                </c:pt>
                <c:pt idx="433">
                  <c:v>344</c:v>
                </c:pt>
                <c:pt idx="434">
                  <c:v>535</c:v>
                </c:pt>
                <c:pt idx="435">
                  <c:v>573</c:v>
                </c:pt>
                <c:pt idx="436">
                  <c:v>354</c:v>
                </c:pt>
                <c:pt idx="437">
                  <c:v>66</c:v>
                </c:pt>
                <c:pt idx="438">
                  <c:v>58</c:v>
                </c:pt>
                <c:pt idx="439">
                  <c:v>78</c:v>
                </c:pt>
                <c:pt idx="440">
                  <c:v>68</c:v>
                </c:pt>
                <c:pt idx="441">
                  <c:v>81</c:v>
                </c:pt>
                <c:pt idx="442">
                  <c:v>61</c:v>
                </c:pt>
                <c:pt idx="443">
                  <c:v>71</c:v>
                </c:pt>
                <c:pt idx="444">
                  <c:v>66</c:v>
                </c:pt>
                <c:pt idx="445">
                  <c:v>75</c:v>
                </c:pt>
                <c:pt idx="446">
                  <c:v>44</c:v>
                </c:pt>
                <c:pt idx="447">
                  <c:v>62</c:v>
                </c:pt>
                <c:pt idx="448">
                  <c:v>39</c:v>
                </c:pt>
                <c:pt idx="449">
                  <c:v>43</c:v>
                </c:pt>
                <c:pt idx="450">
                  <c:v>46</c:v>
                </c:pt>
                <c:pt idx="451">
                  <c:v>52</c:v>
                </c:pt>
                <c:pt idx="452">
                  <c:v>56</c:v>
                </c:pt>
                <c:pt idx="453">
                  <c:v>41</c:v>
                </c:pt>
                <c:pt idx="454">
                  <c:v>51</c:v>
                </c:pt>
                <c:pt idx="455">
                  <c:v>75</c:v>
                </c:pt>
                <c:pt idx="456">
                  <c:v>75</c:v>
                </c:pt>
                <c:pt idx="457">
                  <c:v>68</c:v>
                </c:pt>
                <c:pt idx="458">
                  <c:v>75</c:v>
                </c:pt>
                <c:pt idx="459">
                  <c:v>109</c:v>
                </c:pt>
                <c:pt idx="460">
                  <c:v>70</c:v>
                </c:pt>
                <c:pt idx="461">
                  <c:v>60</c:v>
                </c:pt>
                <c:pt idx="462">
                  <c:v>33</c:v>
                </c:pt>
                <c:pt idx="463">
                  <c:v>36</c:v>
                </c:pt>
                <c:pt idx="464">
                  <c:v>41</c:v>
                </c:pt>
                <c:pt idx="465">
                  <c:v>55</c:v>
                </c:pt>
                <c:pt idx="466">
                  <c:v>69</c:v>
                </c:pt>
                <c:pt idx="467">
                  <c:v>72</c:v>
                </c:pt>
                <c:pt idx="468">
                  <c:v>66</c:v>
                </c:pt>
                <c:pt idx="469">
                  <c:v>74</c:v>
                </c:pt>
                <c:pt idx="470">
                  <c:v>88</c:v>
                </c:pt>
                <c:pt idx="471">
                  <c:v>70</c:v>
                </c:pt>
                <c:pt idx="472">
                  <c:v>141</c:v>
                </c:pt>
                <c:pt idx="473">
                  <c:v>325</c:v>
                </c:pt>
                <c:pt idx="474">
                  <c:v>264</c:v>
                </c:pt>
                <c:pt idx="475">
                  <c:v>217</c:v>
                </c:pt>
                <c:pt idx="476">
                  <c:v>125</c:v>
                </c:pt>
                <c:pt idx="477">
                  <c:v>110</c:v>
                </c:pt>
                <c:pt idx="478">
                  <c:v>91</c:v>
                </c:pt>
                <c:pt idx="479">
                  <c:v>91</c:v>
                </c:pt>
                <c:pt idx="480">
                  <c:v>91</c:v>
                </c:pt>
                <c:pt idx="481">
                  <c:v>86</c:v>
                </c:pt>
                <c:pt idx="482">
                  <c:v>68</c:v>
                </c:pt>
                <c:pt idx="483">
                  <c:v>84</c:v>
                </c:pt>
                <c:pt idx="484">
                  <c:v>147</c:v>
                </c:pt>
                <c:pt idx="485">
                  <c:v>91</c:v>
                </c:pt>
                <c:pt idx="486">
                  <c:v>88</c:v>
                </c:pt>
                <c:pt idx="487">
                  <c:v>87</c:v>
                </c:pt>
                <c:pt idx="488">
                  <c:v>104</c:v>
                </c:pt>
                <c:pt idx="489">
                  <c:v>171</c:v>
                </c:pt>
                <c:pt idx="490">
                  <c:v>142</c:v>
                </c:pt>
                <c:pt idx="491">
                  <c:v>99</c:v>
                </c:pt>
                <c:pt idx="492">
                  <c:v>75</c:v>
                </c:pt>
                <c:pt idx="493">
                  <c:v>62</c:v>
                </c:pt>
                <c:pt idx="494">
                  <c:v>45</c:v>
                </c:pt>
                <c:pt idx="495">
                  <c:v>46</c:v>
                </c:pt>
                <c:pt idx="496">
                  <c:v>85</c:v>
                </c:pt>
                <c:pt idx="497">
                  <c:v>91</c:v>
                </c:pt>
                <c:pt idx="498">
                  <c:v>163</c:v>
                </c:pt>
                <c:pt idx="499">
                  <c:v>143</c:v>
                </c:pt>
                <c:pt idx="500">
                  <c:v>80</c:v>
                </c:pt>
                <c:pt idx="501">
                  <c:v>56</c:v>
                </c:pt>
                <c:pt idx="502">
                  <c:v>48</c:v>
                </c:pt>
                <c:pt idx="503">
                  <c:v>34</c:v>
                </c:pt>
                <c:pt idx="504">
                  <c:v>37</c:v>
                </c:pt>
                <c:pt idx="505">
                  <c:v>32</c:v>
                </c:pt>
                <c:pt idx="506">
                  <c:v>43</c:v>
                </c:pt>
                <c:pt idx="507">
                  <c:v>50</c:v>
                </c:pt>
                <c:pt idx="508">
                  <c:v>36</c:v>
                </c:pt>
                <c:pt idx="509">
                  <c:v>56</c:v>
                </c:pt>
                <c:pt idx="510">
                  <c:v>50</c:v>
                </c:pt>
                <c:pt idx="511">
                  <c:v>47</c:v>
                </c:pt>
                <c:pt idx="512">
                  <c:v>63</c:v>
                </c:pt>
                <c:pt idx="513">
                  <c:v>65</c:v>
                </c:pt>
                <c:pt idx="514">
                  <c:v>66</c:v>
                </c:pt>
                <c:pt idx="515">
                  <c:v>49</c:v>
                </c:pt>
                <c:pt idx="516">
                  <c:v>69</c:v>
                </c:pt>
                <c:pt idx="517">
                  <c:v>171</c:v>
                </c:pt>
                <c:pt idx="518">
                  <c:v>96</c:v>
                </c:pt>
                <c:pt idx="519">
                  <c:v>57</c:v>
                </c:pt>
                <c:pt idx="520">
                  <c:v>38</c:v>
                </c:pt>
                <c:pt idx="521">
                  <c:v>110</c:v>
                </c:pt>
                <c:pt idx="522">
                  <c:v>98</c:v>
                </c:pt>
                <c:pt idx="523">
                  <c:v>50</c:v>
                </c:pt>
                <c:pt idx="524">
                  <c:v>40</c:v>
                </c:pt>
                <c:pt idx="525">
                  <c:v>41</c:v>
                </c:pt>
                <c:pt idx="526">
                  <c:v>38</c:v>
                </c:pt>
                <c:pt idx="527">
                  <c:v>42</c:v>
                </c:pt>
                <c:pt idx="528">
                  <c:v>52</c:v>
                </c:pt>
                <c:pt idx="529">
                  <c:v>68</c:v>
                </c:pt>
                <c:pt idx="530">
                  <c:v>50</c:v>
                </c:pt>
                <c:pt idx="531">
                  <c:v>48</c:v>
                </c:pt>
                <c:pt idx="532">
                  <c:v>67</c:v>
                </c:pt>
                <c:pt idx="533">
                  <c:v>47</c:v>
                </c:pt>
                <c:pt idx="534">
                  <c:v>102</c:v>
                </c:pt>
                <c:pt idx="535">
                  <c:v>106</c:v>
                </c:pt>
                <c:pt idx="536">
                  <c:v>88</c:v>
                </c:pt>
                <c:pt idx="537">
                  <c:v>71</c:v>
                </c:pt>
                <c:pt idx="538">
                  <c:v>47</c:v>
                </c:pt>
                <c:pt idx="539">
                  <c:v>63</c:v>
                </c:pt>
                <c:pt idx="540">
                  <c:v>79</c:v>
                </c:pt>
                <c:pt idx="541">
                  <c:v>86</c:v>
                </c:pt>
                <c:pt idx="542">
                  <c:v>124</c:v>
                </c:pt>
                <c:pt idx="543">
                  <c:v>88</c:v>
                </c:pt>
                <c:pt idx="544">
                  <c:v>74</c:v>
                </c:pt>
                <c:pt idx="545">
                  <c:v>39</c:v>
                </c:pt>
                <c:pt idx="546">
                  <c:v>48</c:v>
                </c:pt>
                <c:pt idx="547">
                  <c:v>46</c:v>
                </c:pt>
                <c:pt idx="548">
                  <c:v>63</c:v>
                </c:pt>
                <c:pt idx="549">
                  <c:v>69</c:v>
                </c:pt>
                <c:pt idx="550">
                  <c:v>116</c:v>
                </c:pt>
                <c:pt idx="551">
                  <c:v>84</c:v>
                </c:pt>
                <c:pt idx="552">
                  <c:v>60</c:v>
                </c:pt>
                <c:pt idx="553">
                  <c:v>50</c:v>
                </c:pt>
                <c:pt idx="554">
                  <c:v>53</c:v>
                </c:pt>
                <c:pt idx="555">
                  <c:v>50</c:v>
                </c:pt>
                <c:pt idx="556">
                  <c:v>125</c:v>
                </c:pt>
                <c:pt idx="557">
                  <c:v>77</c:v>
                </c:pt>
                <c:pt idx="558">
                  <c:v>114</c:v>
                </c:pt>
                <c:pt idx="559">
                  <c:v>56</c:v>
                </c:pt>
                <c:pt idx="560">
                  <c:v>58</c:v>
                </c:pt>
                <c:pt idx="561">
                  <c:v>56</c:v>
                </c:pt>
                <c:pt idx="562">
                  <c:v>66</c:v>
                </c:pt>
                <c:pt idx="563">
                  <c:v>87</c:v>
                </c:pt>
                <c:pt idx="564">
                  <c:v>112</c:v>
                </c:pt>
                <c:pt idx="565">
                  <c:v>405</c:v>
                </c:pt>
                <c:pt idx="566">
                  <c:v>105</c:v>
                </c:pt>
                <c:pt idx="567">
                  <c:v>151</c:v>
                </c:pt>
                <c:pt idx="568">
                  <c:v>61</c:v>
                </c:pt>
                <c:pt idx="569">
                  <c:v>59</c:v>
                </c:pt>
                <c:pt idx="570">
                  <c:v>52</c:v>
                </c:pt>
                <c:pt idx="571">
                  <c:v>52</c:v>
                </c:pt>
                <c:pt idx="572">
                  <c:v>52</c:v>
                </c:pt>
                <c:pt idx="573">
                  <c:v>38</c:v>
                </c:pt>
                <c:pt idx="574">
                  <c:v>52</c:v>
                </c:pt>
                <c:pt idx="575">
                  <c:v>57</c:v>
                </c:pt>
                <c:pt idx="576">
                  <c:v>135</c:v>
                </c:pt>
                <c:pt idx="577">
                  <c:v>78</c:v>
                </c:pt>
                <c:pt idx="578">
                  <c:v>61</c:v>
                </c:pt>
                <c:pt idx="579">
                  <c:v>54</c:v>
                </c:pt>
                <c:pt idx="580">
                  <c:v>55</c:v>
                </c:pt>
                <c:pt idx="581">
                  <c:v>74</c:v>
                </c:pt>
                <c:pt idx="582">
                  <c:v>67</c:v>
                </c:pt>
                <c:pt idx="583">
                  <c:v>61</c:v>
                </c:pt>
                <c:pt idx="584">
                  <c:v>55</c:v>
                </c:pt>
                <c:pt idx="585">
                  <c:v>49</c:v>
                </c:pt>
                <c:pt idx="586">
                  <c:v>55</c:v>
                </c:pt>
                <c:pt idx="587">
                  <c:v>54</c:v>
                </c:pt>
                <c:pt idx="588">
                  <c:v>38</c:v>
                </c:pt>
                <c:pt idx="589">
                  <c:v>127</c:v>
                </c:pt>
                <c:pt idx="590">
                  <c:v>130</c:v>
                </c:pt>
                <c:pt idx="591">
                  <c:v>133</c:v>
                </c:pt>
                <c:pt idx="592">
                  <c:v>82</c:v>
                </c:pt>
                <c:pt idx="593">
                  <c:v>73</c:v>
                </c:pt>
                <c:pt idx="594">
                  <c:v>44</c:v>
                </c:pt>
                <c:pt idx="595">
                  <c:v>49</c:v>
                </c:pt>
                <c:pt idx="596">
                  <c:v>43</c:v>
                </c:pt>
                <c:pt idx="597">
                  <c:v>60</c:v>
                </c:pt>
                <c:pt idx="598">
                  <c:v>49</c:v>
                </c:pt>
                <c:pt idx="599">
                  <c:v>23</c:v>
                </c:pt>
                <c:pt idx="600">
                  <c:v>43</c:v>
                </c:pt>
                <c:pt idx="601">
                  <c:v>43</c:v>
                </c:pt>
                <c:pt idx="602">
                  <c:v>26</c:v>
                </c:pt>
                <c:pt idx="603">
                  <c:v>38</c:v>
                </c:pt>
                <c:pt idx="604">
                  <c:v>53</c:v>
                </c:pt>
                <c:pt idx="605">
                  <c:v>37</c:v>
                </c:pt>
                <c:pt idx="606">
                  <c:v>65</c:v>
                </c:pt>
                <c:pt idx="607">
                  <c:v>45</c:v>
                </c:pt>
                <c:pt idx="608">
                  <c:v>54</c:v>
                </c:pt>
                <c:pt idx="609">
                  <c:v>43</c:v>
                </c:pt>
                <c:pt idx="610">
                  <c:v>64</c:v>
                </c:pt>
                <c:pt idx="611">
                  <c:v>71</c:v>
                </c:pt>
                <c:pt idx="612">
                  <c:v>100</c:v>
                </c:pt>
                <c:pt idx="613">
                  <c:v>90</c:v>
                </c:pt>
                <c:pt idx="614">
                  <c:v>83</c:v>
                </c:pt>
                <c:pt idx="615">
                  <c:v>50</c:v>
                </c:pt>
                <c:pt idx="616">
                  <c:v>42</c:v>
                </c:pt>
                <c:pt idx="617">
                  <c:v>59</c:v>
                </c:pt>
                <c:pt idx="618">
                  <c:v>56</c:v>
                </c:pt>
                <c:pt idx="619">
                  <c:v>49</c:v>
                </c:pt>
                <c:pt idx="620">
                  <c:v>42</c:v>
                </c:pt>
                <c:pt idx="621">
                  <c:v>50</c:v>
                </c:pt>
                <c:pt idx="622">
                  <c:v>36</c:v>
                </c:pt>
                <c:pt idx="623">
                  <c:v>34</c:v>
                </c:pt>
                <c:pt idx="624">
                  <c:v>53</c:v>
                </c:pt>
                <c:pt idx="625">
                  <c:v>39</c:v>
                </c:pt>
                <c:pt idx="626">
                  <c:v>38</c:v>
                </c:pt>
                <c:pt idx="627">
                  <c:v>57</c:v>
                </c:pt>
                <c:pt idx="628">
                  <c:v>44</c:v>
                </c:pt>
                <c:pt idx="629">
                  <c:v>68</c:v>
                </c:pt>
                <c:pt idx="630">
                  <c:v>132</c:v>
                </c:pt>
                <c:pt idx="631">
                  <c:v>56</c:v>
                </c:pt>
                <c:pt idx="632">
                  <c:v>42</c:v>
                </c:pt>
                <c:pt idx="633">
                  <c:v>34</c:v>
                </c:pt>
                <c:pt idx="634">
                  <c:v>59</c:v>
                </c:pt>
                <c:pt idx="635">
                  <c:v>54</c:v>
                </c:pt>
                <c:pt idx="636">
                  <c:v>53</c:v>
                </c:pt>
                <c:pt idx="637">
                  <c:v>56</c:v>
                </c:pt>
                <c:pt idx="638">
                  <c:v>44</c:v>
                </c:pt>
                <c:pt idx="639">
                  <c:v>48</c:v>
                </c:pt>
                <c:pt idx="640">
                  <c:v>48</c:v>
                </c:pt>
                <c:pt idx="641">
                  <c:v>41</c:v>
                </c:pt>
                <c:pt idx="642">
                  <c:v>69</c:v>
                </c:pt>
                <c:pt idx="643">
                  <c:v>61</c:v>
                </c:pt>
                <c:pt idx="644">
                  <c:v>85</c:v>
                </c:pt>
                <c:pt idx="645">
                  <c:v>41</c:v>
                </c:pt>
                <c:pt idx="646">
                  <c:v>42</c:v>
                </c:pt>
                <c:pt idx="647">
                  <c:v>42</c:v>
                </c:pt>
                <c:pt idx="648">
                  <c:v>48</c:v>
                </c:pt>
                <c:pt idx="649">
                  <c:v>53</c:v>
                </c:pt>
                <c:pt idx="650">
                  <c:v>29</c:v>
                </c:pt>
                <c:pt idx="651">
                  <c:v>36</c:v>
                </c:pt>
                <c:pt idx="652">
                  <c:v>59</c:v>
                </c:pt>
                <c:pt idx="653">
                  <c:v>54</c:v>
                </c:pt>
                <c:pt idx="654">
                  <c:v>53</c:v>
                </c:pt>
                <c:pt idx="655">
                  <c:v>64</c:v>
                </c:pt>
                <c:pt idx="656">
                  <c:v>62</c:v>
                </c:pt>
                <c:pt idx="657">
                  <c:v>54</c:v>
                </c:pt>
                <c:pt idx="658">
                  <c:v>57</c:v>
                </c:pt>
                <c:pt idx="659">
                  <c:v>49</c:v>
                </c:pt>
                <c:pt idx="660">
                  <c:v>70</c:v>
                </c:pt>
                <c:pt idx="661">
                  <c:v>68</c:v>
                </c:pt>
                <c:pt idx="662">
                  <c:v>59</c:v>
                </c:pt>
                <c:pt idx="663">
                  <c:v>35</c:v>
                </c:pt>
                <c:pt idx="664">
                  <c:v>27</c:v>
                </c:pt>
                <c:pt idx="665">
                  <c:v>37</c:v>
                </c:pt>
                <c:pt idx="666">
                  <c:v>41</c:v>
                </c:pt>
                <c:pt idx="667">
                  <c:v>33</c:v>
                </c:pt>
                <c:pt idx="668">
                  <c:v>30</c:v>
                </c:pt>
                <c:pt idx="669">
                  <c:v>45</c:v>
                </c:pt>
                <c:pt idx="670">
                  <c:v>52</c:v>
                </c:pt>
                <c:pt idx="671">
                  <c:v>73</c:v>
                </c:pt>
                <c:pt idx="672">
                  <c:v>81</c:v>
                </c:pt>
                <c:pt idx="673">
                  <c:v>49</c:v>
                </c:pt>
                <c:pt idx="674">
                  <c:v>78</c:v>
                </c:pt>
                <c:pt idx="675">
                  <c:v>44</c:v>
                </c:pt>
                <c:pt idx="676">
                  <c:v>47</c:v>
                </c:pt>
                <c:pt idx="677">
                  <c:v>28</c:v>
                </c:pt>
                <c:pt idx="678">
                  <c:v>32</c:v>
                </c:pt>
                <c:pt idx="679">
                  <c:v>33</c:v>
                </c:pt>
                <c:pt idx="680">
                  <c:v>40</c:v>
                </c:pt>
                <c:pt idx="681">
                  <c:v>33</c:v>
                </c:pt>
                <c:pt idx="682">
                  <c:v>36</c:v>
                </c:pt>
                <c:pt idx="683">
                  <c:v>40</c:v>
                </c:pt>
                <c:pt idx="684">
                  <c:v>42</c:v>
                </c:pt>
                <c:pt idx="685">
                  <c:v>36</c:v>
                </c:pt>
                <c:pt idx="686">
                  <c:v>45</c:v>
                </c:pt>
                <c:pt idx="687">
                  <c:v>34</c:v>
                </c:pt>
                <c:pt idx="688">
                  <c:v>52</c:v>
                </c:pt>
                <c:pt idx="689">
                  <c:v>50</c:v>
                </c:pt>
                <c:pt idx="690">
                  <c:v>70</c:v>
                </c:pt>
                <c:pt idx="691">
                  <c:v>117</c:v>
                </c:pt>
                <c:pt idx="692">
                  <c:v>178</c:v>
                </c:pt>
                <c:pt idx="693">
                  <c:v>230</c:v>
                </c:pt>
                <c:pt idx="694">
                  <c:v>133</c:v>
                </c:pt>
                <c:pt idx="695">
                  <c:v>126</c:v>
                </c:pt>
                <c:pt idx="696">
                  <c:v>70</c:v>
                </c:pt>
                <c:pt idx="697">
                  <c:v>62</c:v>
                </c:pt>
                <c:pt idx="698">
                  <c:v>61</c:v>
                </c:pt>
                <c:pt idx="699">
                  <c:v>58</c:v>
                </c:pt>
                <c:pt idx="700">
                  <c:v>81</c:v>
                </c:pt>
                <c:pt idx="701">
                  <c:v>66</c:v>
                </c:pt>
                <c:pt idx="702">
                  <c:v>51</c:v>
                </c:pt>
                <c:pt idx="703">
                  <c:v>53</c:v>
                </c:pt>
                <c:pt idx="704">
                  <c:v>42</c:v>
                </c:pt>
                <c:pt idx="705">
                  <c:v>47</c:v>
                </c:pt>
                <c:pt idx="706">
                  <c:v>54</c:v>
                </c:pt>
                <c:pt idx="707">
                  <c:v>64</c:v>
                </c:pt>
                <c:pt idx="708">
                  <c:v>78</c:v>
                </c:pt>
                <c:pt idx="709">
                  <c:v>72</c:v>
                </c:pt>
                <c:pt idx="710">
                  <c:v>78</c:v>
                </c:pt>
                <c:pt idx="711">
                  <c:v>347</c:v>
                </c:pt>
                <c:pt idx="712">
                  <c:v>138</c:v>
                </c:pt>
                <c:pt idx="713">
                  <c:v>141</c:v>
                </c:pt>
                <c:pt idx="714">
                  <c:v>118</c:v>
                </c:pt>
                <c:pt idx="715">
                  <c:v>41</c:v>
                </c:pt>
                <c:pt idx="716">
                  <c:v>61</c:v>
                </c:pt>
                <c:pt idx="717">
                  <c:v>40</c:v>
                </c:pt>
                <c:pt idx="718">
                  <c:v>42</c:v>
                </c:pt>
                <c:pt idx="719">
                  <c:v>50</c:v>
                </c:pt>
                <c:pt idx="720">
                  <c:v>56</c:v>
                </c:pt>
                <c:pt idx="721">
                  <c:v>51</c:v>
                </c:pt>
                <c:pt idx="722">
                  <c:v>48</c:v>
                </c:pt>
                <c:pt idx="723">
                  <c:v>60</c:v>
                </c:pt>
                <c:pt idx="724">
                  <c:v>45</c:v>
                </c:pt>
                <c:pt idx="725">
                  <c:v>43</c:v>
                </c:pt>
                <c:pt idx="726">
                  <c:v>46</c:v>
                </c:pt>
                <c:pt idx="727">
                  <c:v>45</c:v>
                </c:pt>
                <c:pt idx="728">
                  <c:v>27</c:v>
                </c:pt>
                <c:pt idx="729">
                  <c:v>34</c:v>
                </c:pt>
                <c:pt idx="730">
                  <c:v>40</c:v>
                </c:pt>
                <c:pt idx="731">
                  <c:v>62</c:v>
                </c:pt>
                <c:pt idx="732">
                  <c:v>56</c:v>
                </c:pt>
                <c:pt idx="733">
                  <c:v>60</c:v>
                </c:pt>
                <c:pt idx="734">
                  <c:v>50</c:v>
                </c:pt>
                <c:pt idx="735">
                  <c:v>42</c:v>
                </c:pt>
                <c:pt idx="736">
                  <c:v>57</c:v>
                </c:pt>
                <c:pt idx="737">
                  <c:v>57</c:v>
                </c:pt>
                <c:pt idx="738">
                  <c:v>56</c:v>
                </c:pt>
                <c:pt idx="739">
                  <c:v>72</c:v>
                </c:pt>
                <c:pt idx="740">
                  <c:v>64</c:v>
                </c:pt>
                <c:pt idx="741">
                  <c:v>54</c:v>
                </c:pt>
                <c:pt idx="742">
                  <c:v>62</c:v>
                </c:pt>
                <c:pt idx="743">
                  <c:v>75</c:v>
                </c:pt>
                <c:pt idx="744">
                  <c:v>67</c:v>
                </c:pt>
                <c:pt idx="745">
                  <c:v>114</c:v>
                </c:pt>
                <c:pt idx="746">
                  <c:v>84</c:v>
                </c:pt>
                <c:pt idx="747">
                  <c:v>75</c:v>
                </c:pt>
                <c:pt idx="748">
                  <c:v>108</c:v>
                </c:pt>
                <c:pt idx="749">
                  <c:v>117</c:v>
                </c:pt>
                <c:pt idx="750">
                  <c:v>54</c:v>
                </c:pt>
                <c:pt idx="751">
                  <c:v>66</c:v>
                </c:pt>
                <c:pt idx="752">
                  <c:v>69</c:v>
                </c:pt>
                <c:pt idx="753">
                  <c:v>61</c:v>
                </c:pt>
                <c:pt idx="754">
                  <c:v>48</c:v>
                </c:pt>
                <c:pt idx="755">
                  <c:v>63</c:v>
                </c:pt>
                <c:pt idx="756">
                  <c:v>62</c:v>
                </c:pt>
                <c:pt idx="757">
                  <c:v>183</c:v>
                </c:pt>
                <c:pt idx="758">
                  <c:v>194</c:v>
                </c:pt>
                <c:pt idx="759">
                  <c:v>86</c:v>
                </c:pt>
                <c:pt idx="760">
                  <c:v>135</c:v>
                </c:pt>
                <c:pt idx="761">
                  <c:v>50</c:v>
                </c:pt>
                <c:pt idx="762">
                  <c:v>29</c:v>
                </c:pt>
                <c:pt idx="763">
                  <c:v>35</c:v>
                </c:pt>
                <c:pt idx="764">
                  <c:v>36</c:v>
                </c:pt>
                <c:pt idx="765">
                  <c:v>22</c:v>
                </c:pt>
                <c:pt idx="766">
                  <c:v>36</c:v>
                </c:pt>
                <c:pt idx="767">
                  <c:v>26</c:v>
                </c:pt>
                <c:pt idx="768">
                  <c:v>42</c:v>
                </c:pt>
                <c:pt idx="769">
                  <c:v>43</c:v>
                </c:pt>
                <c:pt idx="770">
                  <c:v>52</c:v>
                </c:pt>
                <c:pt idx="771">
                  <c:v>49</c:v>
                </c:pt>
                <c:pt idx="772">
                  <c:v>54</c:v>
                </c:pt>
                <c:pt idx="773">
                  <c:v>29</c:v>
                </c:pt>
                <c:pt idx="774">
                  <c:v>54</c:v>
                </c:pt>
                <c:pt idx="775">
                  <c:v>37</c:v>
                </c:pt>
                <c:pt idx="776">
                  <c:v>50</c:v>
                </c:pt>
                <c:pt idx="777">
                  <c:v>44</c:v>
                </c:pt>
                <c:pt idx="778">
                  <c:v>32</c:v>
                </c:pt>
                <c:pt idx="779">
                  <c:v>32</c:v>
                </c:pt>
                <c:pt idx="780">
                  <c:v>39</c:v>
                </c:pt>
                <c:pt idx="781">
                  <c:v>55</c:v>
                </c:pt>
                <c:pt idx="782">
                  <c:v>77</c:v>
                </c:pt>
                <c:pt idx="783">
                  <c:v>81</c:v>
                </c:pt>
                <c:pt idx="784">
                  <c:v>64</c:v>
                </c:pt>
                <c:pt idx="785">
                  <c:v>74</c:v>
                </c:pt>
                <c:pt idx="786">
                  <c:v>59</c:v>
                </c:pt>
                <c:pt idx="787">
                  <c:v>68</c:v>
                </c:pt>
                <c:pt idx="788">
                  <c:v>54</c:v>
                </c:pt>
                <c:pt idx="789">
                  <c:v>44</c:v>
                </c:pt>
                <c:pt idx="790">
                  <c:v>32</c:v>
                </c:pt>
                <c:pt idx="791">
                  <c:v>32</c:v>
                </c:pt>
                <c:pt idx="792">
                  <c:v>42</c:v>
                </c:pt>
                <c:pt idx="793">
                  <c:v>34</c:v>
                </c:pt>
                <c:pt idx="794">
                  <c:v>48</c:v>
                </c:pt>
                <c:pt idx="795">
                  <c:v>42</c:v>
                </c:pt>
                <c:pt idx="796">
                  <c:v>42</c:v>
                </c:pt>
                <c:pt idx="797">
                  <c:v>54</c:v>
                </c:pt>
                <c:pt idx="798">
                  <c:v>139</c:v>
                </c:pt>
                <c:pt idx="799">
                  <c:v>84</c:v>
                </c:pt>
                <c:pt idx="800">
                  <c:v>172</c:v>
                </c:pt>
                <c:pt idx="801">
                  <c:v>68</c:v>
                </c:pt>
                <c:pt idx="802">
                  <c:v>61</c:v>
                </c:pt>
                <c:pt idx="803">
                  <c:v>50</c:v>
                </c:pt>
                <c:pt idx="804">
                  <c:v>42</c:v>
                </c:pt>
                <c:pt idx="805">
                  <c:v>24</c:v>
                </c:pt>
                <c:pt idx="806">
                  <c:v>40</c:v>
                </c:pt>
                <c:pt idx="807">
                  <c:v>35</c:v>
                </c:pt>
                <c:pt idx="808">
                  <c:v>26</c:v>
                </c:pt>
                <c:pt idx="809">
                  <c:v>40</c:v>
                </c:pt>
                <c:pt idx="810">
                  <c:v>25</c:v>
                </c:pt>
                <c:pt idx="811">
                  <c:v>30</c:v>
                </c:pt>
                <c:pt idx="812">
                  <c:v>36</c:v>
                </c:pt>
                <c:pt idx="813">
                  <c:v>27</c:v>
                </c:pt>
                <c:pt idx="814">
                  <c:v>24</c:v>
                </c:pt>
                <c:pt idx="815">
                  <c:v>33</c:v>
                </c:pt>
                <c:pt idx="816">
                  <c:v>29</c:v>
                </c:pt>
                <c:pt idx="817">
                  <c:v>27</c:v>
                </c:pt>
                <c:pt idx="818">
                  <c:v>37</c:v>
                </c:pt>
                <c:pt idx="819">
                  <c:v>58</c:v>
                </c:pt>
                <c:pt idx="820">
                  <c:v>36</c:v>
                </c:pt>
                <c:pt idx="821">
                  <c:v>31</c:v>
                </c:pt>
                <c:pt idx="822">
                  <c:v>37</c:v>
                </c:pt>
                <c:pt idx="823">
                  <c:v>28</c:v>
                </c:pt>
                <c:pt idx="824">
                  <c:v>24</c:v>
                </c:pt>
                <c:pt idx="825">
                  <c:v>44</c:v>
                </c:pt>
                <c:pt idx="826">
                  <c:v>32</c:v>
                </c:pt>
                <c:pt idx="827">
                  <c:v>44</c:v>
                </c:pt>
                <c:pt idx="828">
                  <c:v>50</c:v>
                </c:pt>
                <c:pt idx="829">
                  <c:v>44</c:v>
                </c:pt>
                <c:pt idx="830">
                  <c:v>45</c:v>
                </c:pt>
                <c:pt idx="831">
                  <c:v>36</c:v>
                </c:pt>
                <c:pt idx="832">
                  <c:v>29</c:v>
                </c:pt>
                <c:pt idx="833">
                  <c:v>42</c:v>
                </c:pt>
                <c:pt idx="834">
                  <c:v>38</c:v>
                </c:pt>
                <c:pt idx="835">
                  <c:v>38</c:v>
                </c:pt>
                <c:pt idx="836">
                  <c:v>31</c:v>
                </c:pt>
                <c:pt idx="837">
                  <c:v>37</c:v>
                </c:pt>
                <c:pt idx="838">
                  <c:v>28</c:v>
                </c:pt>
                <c:pt idx="839">
                  <c:v>48</c:v>
                </c:pt>
                <c:pt idx="840">
                  <c:v>67</c:v>
                </c:pt>
                <c:pt idx="841">
                  <c:v>56</c:v>
                </c:pt>
                <c:pt idx="842">
                  <c:v>72</c:v>
                </c:pt>
                <c:pt idx="843">
                  <c:v>45</c:v>
                </c:pt>
                <c:pt idx="844">
                  <c:v>206</c:v>
                </c:pt>
                <c:pt idx="845">
                  <c:v>116</c:v>
                </c:pt>
                <c:pt idx="846">
                  <c:v>51</c:v>
                </c:pt>
                <c:pt idx="847">
                  <c:v>135</c:v>
                </c:pt>
                <c:pt idx="848">
                  <c:v>29</c:v>
                </c:pt>
                <c:pt idx="849">
                  <c:v>28</c:v>
                </c:pt>
                <c:pt idx="850">
                  <c:v>28</c:v>
                </c:pt>
                <c:pt idx="851">
                  <c:v>36</c:v>
                </c:pt>
                <c:pt idx="852">
                  <c:v>26</c:v>
                </c:pt>
                <c:pt idx="853">
                  <c:v>26</c:v>
                </c:pt>
                <c:pt idx="854">
                  <c:v>34</c:v>
                </c:pt>
                <c:pt idx="855">
                  <c:v>20</c:v>
                </c:pt>
                <c:pt idx="856">
                  <c:v>28</c:v>
                </c:pt>
                <c:pt idx="857">
                  <c:v>27</c:v>
                </c:pt>
                <c:pt idx="858">
                  <c:v>37</c:v>
                </c:pt>
                <c:pt idx="859">
                  <c:v>23</c:v>
                </c:pt>
                <c:pt idx="860">
                  <c:v>30</c:v>
                </c:pt>
                <c:pt idx="861">
                  <c:v>43</c:v>
                </c:pt>
                <c:pt idx="862">
                  <c:v>25</c:v>
                </c:pt>
                <c:pt idx="863">
                  <c:v>20</c:v>
                </c:pt>
                <c:pt idx="864">
                  <c:v>27</c:v>
                </c:pt>
                <c:pt idx="865">
                  <c:v>23</c:v>
                </c:pt>
                <c:pt idx="866">
                  <c:v>41</c:v>
                </c:pt>
                <c:pt idx="867">
                  <c:v>87</c:v>
                </c:pt>
                <c:pt idx="868">
                  <c:v>50</c:v>
                </c:pt>
                <c:pt idx="869">
                  <c:v>60</c:v>
                </c:pt>
                <c:pt idx="870">
                  <c:v>75</c:v>
                </c:pt>
                <c:pt idx="871">
                  <c:v>43</c:v>
                </c:pt>
                <c:pt idx="872">
                  <c:v>38</c:v>
                </c:pt>
                <c:pt idx="873">
                  <c:v>46</c:v>
                </c:pt>
                <c:pt idx="874">
                  <c:v>32</c:v>
                </c:pt>
                <c:pt idx="875">
                  <c:v>59</c:v>
                </c:pt>
                <c:pt idx="876">
                  <c:v>45</c:v>
                </c:pt>
                <c:pt idx="877">
                  <c:v>25</c:v>
                </c:pt>
                <c:pt idx="878">
                  <c:v>49</c:v>
                </c:pt>
                <c:pt idx="879">
                  <c:v>41</c:v>
                </c:pt>
                <c:pt idx="880">
                  <c:v>58</c:v>
                </c:pt>
                <c:pt idx="881">
                  <c:v>55</c:v>
                </c:pt>
                <c:pt idx="882">
                  <c:v>58</c:v>
                </c:pt>
                <c:pt idx="883">
                  <c:v>51</c:v>
                </c:pt>
                <c:pt idx="884">
                  <c:v>47</c:v>
                </c:pt>
                <c:pt idx="885">
                  <c:v>36</c:v>
                </c:pt>
                <c:pt idx="886">
                  <c:v>33</c:v>
                </c:pt>
                <c:pt idx="887">
                  <c:v>36</c:v>
                </c:pt>
                <c:pt idx="888">
                  <c:v>23</c:v>
                </c:pt>
                <c:pt idx="889">
                  <c:v>24</c:v>
                </c:pt>
                <c:pt idx="890">
                  <c:v>26</c:v>
                </c:pt>
                <c:pt idx="891">
                  <c:v>24</c:v>
                </c:pt>
                <c:pt idx="892">
                  <c:v>22</c:v>
                </c:pt>
                <c:pt idx="893">
                  <c:v>28</c:v>
                </c:pt>
                <c:pt idx="894">
                  <c:v>22</c:v>
                </c:pt>
                <c:pt idx="895">
                  <c:v>26</c:v>
                </c:pt>
                <c:pt idx="896">
                  <c:v>22</c:v>
                </c:pt>
                <c:pt idx="897">
                  <c:v>21</c:v>
                </c:pt>
                <c:pt idx="898">
                  <c:v>30</c:v>
                </c:pt>
                <c:pt idx="899">
                  <c:v>25</c:v>
                </c:pt>
                <c:pt idx="900">
                  <c:v>33</c:v>
                </c:pt>
                <c:pt idx="901">
                  <c:v>35</c:v>
                </c:pt>
                <c:pt idx="902">
                  <c:v>27</c:v>
                </c:pt>
                <c:pt idx="903">
                  <c:v>31</c:v>
                </c:pt>
                <c:pt idx="904">
                  <c:v>35</c:v>
                </c:pt>
                <c:pt idx="905">
                  <c:v>48</c:v>
                </c:pt>
                <c:pt idx="906">
                  <c:v>43</c:v>
                </c:pt>
                <c:pt idx="907">
                  <c:v>51</c:v>
                </c:pt>
                <c:pt idx="908">
                  <c:v>71</c:v>
                </c:pt>
                <c:pt idx="909">
                  <c:v>49</c:v>
                </c:pt>
                <c:pt idx="910">
                  <c:v>63</c:v>
                </c:pt>
                <c:pt idx="911">
                  <c:v>55</c:v>
                </c:pt>
                <c:pt idx="912">
                  <c:v>35</c:v>
                </c:pt>
                <c:pt idx="913">
                  <c:v>43</c:v>
                </c:pt>
                <c:pt idx="914">
                  <c:v>30</c:v>
                </c:pt>
                <c:pt idx="915">
                  <c:v>31</c:v>
                </c:pt>
                <c:pt idx="916">
                  <c:v>30</c:v>
                </c:pt>
                <c:pt idx="917">
                  <c:v>24</c:v>
                </c:pt>
                <c:pt idx="918">
                  <c:v>33</c:v>
                </c:pt>
                <c:pt idx="919">
                  <c:v>25</c:v>
                </c:pt>
                <c:pt idx="920">
                  <c:v>27</c:v>
                </c:pt>
                <c:pt idx="921">
                  <c:v>24</c:v>
                </c:pt>
                <c:pt idx="922">
                  <c:v>15</c:v>
                </c:pt>
                <c:pt idx="923">
                  <c:v>15</c:v>
                </c:pt>
                <c:pt idx="924">
                  <c:v>35</c:v>
                </c:pt>
                <c:pt idx="925">
                  <c:v>35</c:v>
                </c:pt>
                <c:pt idx="926">
                  <c:v>30</c:v>
                </c:pt>
                <c:pt idx="927">
                  <c:v>21</c:v>
                </c:pt>
                <c:pt idx="928">
                  <c:v>38</c:v>
                </c:pt>
                <c:pt idx="929">
                  <c:v>33</c:v>
                </c:pt>
                <c:pt idx="930">
                  <c:v>23</c:v>
                </c:pt>
                <c:pt idx="931">
                  <c:v>24</c:v>
                </c:pt>
                <c:pt idx="932">
                  <c:v>29</c:v>
                </c:pt>
                <c:pt idx="933">
                  <c:v>39</c:v>
                </c:pt>
                <c:pt idx="934">
                  <c:v>31</c:v>
                </c:pt>
                <c:pt idx="935">
                  <c:v>34</c:v>
                </c:pt>
                <c:pt idx="936">
                  <c:v>39</c:v>
                </c:pt>
                <c:pt idx="937">
                  <c:v>30</c:v>
                </c:pt>
                <c:pt idx="938">
                  <c:v>30</c:v>
                </c:pt>
                <c:pt idx="939">
                  <c:v>26</c:v>
                </c:pt>
                <c:pt idx="940">
                  <c:v>24</c:v>
                </c:pt>
                <c:pt idx="941">
                  <c:v>34</c:v>
                </c:pt>
                <c:pt idx="942">
                  <c:v>30</c:v>
                </c:pt>
                <c:pt idx="943">
                  <c:v>31</c:v>
                </c:pt>
                <c:pt idx="944">
                  <c:v>33</c:v>
                </c:pt>
                <c:pt idx="945">
                  <c:v>30</c:v>
                </c:pt>
                <c:pt idx="946">
                  <c:v>47</c:v>
                </c:pt>
                <c:pt idx="947">
                  <c:v>79</c:v>
                </c:pt>
                <c:pt idx="948">
                  <c:v>51</c:v>
                </c:pt>
                <c:pt idx="949">
                  <c:v>49</c:v>
                </c:pt>
                <c:pt idx="950">
                  <c:v>41</c:v>
                </c:pt>
                <c:pt idx="951">
                  <c:v>25</c:v>
                </c:pt>
                <c:pt idx="952">
                  <c:v>35</c:v>
                </c:pt>
                <c:pt idx="953">
                  <c:v>34</c:v>
                </c:pt>
                <c:pt idx="954">
                  <c:v>40</c:v>
                </c:pt>
                <c:pt idx="955">
                  <c:v>31</c:v>
                </c:pt>
                <c:pt idx="956">
                  <c:v>28</c:v>
                </c:pt>
                <c:pt idx="957">
                  <c:v>40</c:v>
                </c:pt>
                <c:pt idx="958">
                  <c:v>29</c:v>
                </c:pt>
                <c:pt idx="959">
                  <c:v>38</c:v>
                </c:pt>
                <c:pt idx="960">
                  <c:v>30</c:v>
                </c:pt>
                <c:pt idx="961">
                  <c:v>28</c:v>
                </c:pt>
                <c:pt idx="962">
                  <c:v>29</c:v>
                </c:pt>
                <c:pt idx="963">
                  <c:v>36</c:v>
                </c:pt>
                <c:pt idx="964">
                  <c:v>33</c:v>
                </c:pt>
                <c:pt idx="965">
                  <c:v>22</c:v>
                </c:pt>
                <c:pt idx="966">
                  <c:v>28</c:v>
                </c:pt>
                <c:pt idx="967">
                  <c:v>26</c:v>
                </c:pt>
                <c:pt idx="968">
                  <c:v>27</c:v>
                </c:pt>
                <c:pt idx="969">
                  <c:v>25</c:v>
                </c:pt>
                <c:pt idx="970">
                  <c:v>26</c:v>
                </c:pt>
                <c:pt idx="971">
                  <c:v>44</c:v>
                </c:pt>
                <c:pt idx="972">
                  <c:v>38</c:v>
                </c:pt>
                <c:pt idx="973">
                  <c:v>29</c:v>
                </c:pt>
                <c:pt idx="974">
                  <c:v>36</c:v>
                </c:pt>
                <c:pt idx="975">
                  <c:v>31</c:v>
                </c:pt>
                <c:pt idx="976">
                  <c:v>24</c:v>
                </c:pt>
                <c:pt idx="977">
                  <c:v>28</c:v>
                </c:pt>
                <c:pt idx="978">
                  <c:v>30</c:v>
                </c:pt>
                <c:pt idx="979">
                  <c:v>37</c:v>
                </c:pt>
                <c:pt idx="980">
                  <c:v>36</c:v>
                </c:pt>
                <c:pt idx="981">
                  <c:v>26</c:v>
                </c:pt>
                <c:pt idx="982">
                  <c:v>20</c:v>
                </c:pt>
                <c:pt idx="983">
                  <c:v>31</c:v>
                </c:pt>
                <c:pt idx="984">
                  <c:v>27</c:v>
                </c:pt>
                <c:pt idx="985">
                  <c:v>37</c:v>
                </c:pt>
                <c:pt idx="986">
                  <c:v>48</c:v>
                </c:pt>
                <c:pt idx="987">
                  <c:v>30</c:v>
                </c:pt>
                <c:pt idx="988">
                  <c:v>33</c:v>
                </c:pt>
                <c:pt idx="989">
                  <c:v>33</c:v>
                </c:pt>
                <c:pt idx="990">
                  <c:v>30</c:v>
                </c:pt>
                <c:pt idx="991">
                  <c:v>28</c:v>
                </c:pt>
                <c:pt idx="992">
                  <c:v>31</c:v>
                </c:pt>
                <c:pt idx="993">
                  <c:v>21</c:v>
                </c:pt>
                <c:pt idx="994">
                  <c:v>22</c:v>
                </c:pt>
                <c:pt idx="995">
                  <c:v>22</c:v>
                </c:pt>
                <c:pt idx="996">
                  <c:v>23</c:v>
                </c:pt>
                <c:pt idx="997">
                  <c:v>33</c:v>
                </c:pt>
                <c:pt idx="998">
                  <c:v>34</c:v>
                </c:pt>
                <c:pt idx="999">
                  <c:v>23</c:v>
                </c:pt>
                <c:pt idx="1000">
                  <c:v>25</c:v>
                </c:pt>
                <c:pt idx="1001">
                  <c:v>31</c:v>
                </c:pt>
                <c:pt idx="1002">
                  <c:v>39</c:v>
                </c:pt>
                <c:pt idx="1003">
                  <c:v>27</c:v>
                </c:pt>
                <c:pt idx="1004">
                  <c:v>29</c:v>
                </c:pt>
                <c:pt idx="1005">
                  <c:v>31</c:v>
                </c:pt>
                <c:pt idx="1006">
                  <c:v>25</c:v>
                </c:pt>
                <c:pt idx="1007">
                  <c:v>39</c:v>
                </c:pt>
                <c:pt idx="1008">
                  <c:v>20</c:v>
                </c:pt>
                <c:pt idx="1009">
                  <c:v>28</c:v>
                </c:pt>
                <c:pt idx="1010">
                  <c:v>34</c:v>
                </c:pt>
                <c:pt idx="1011">
                  <c:v>21</c:v>
                </c:pt>
                <c:pt idx="1012">
                  <c:v>19</c:v>
                </c:pt>
                <c:pt idx="1013">
                  <c:v>35</c:v>
                </c:pt>
                <c:pt idx="1014">
                  <c:v>27</c:v>
                </c:pt>
                <c:pt idx="1015">
                  <c:v>32</c:v>
                </c:pt>
                <c:pt idx="1016">
                  <c:v>34</c:v>
                </c:pt>
                <c:pt idx="1017">
                  <c:v>27</c:v>
                </c:pt>
                <c:pt idx="1018">
                  <c:v>35</c:v>
                </c:pt>
                <c:pt idx="1019">
                  <c:v>29</c:v>
                </c:pt>
                <c:pt idx="1020">
                  <c:v>22</c:v>
                </c:pt>
                <c:pt idx="1021">
                  <c:v>30</c:v>
                </c:pt>
                <c:pt idx="1022">
                  <c:v>54</c:v>
                </c:pt>
                <c:pt idx="1023">
                  <c:v>51</c:v>
                </c:pt>
                <c:pt idx="1024">
                  <c:v>26</c:v>
                </c:pt>
                <c:pt idx="1025">
                  <c:v>36</c:v>
                </c:pt>
                <c:pt idx="1026">
                  <c:v>36</c:v>
                </c:pt>
                <c:pt idx="1027">
                  <c:v>35</c:v>
                </c:pt>
                <c:pt idx="1028">
                  <c:v>29</c:v>
                </c:pt>
                <c:pt idx="1029">
                  <c:v>27</c:v>
                </c:pt>
                <c:pt idx="1030">
                  <c:v>32</c:v>
                </c:pt>
                <c:pt idx="1031">
                  <c:v>28</c:v>
                </c:pt>
                <c:pt idx="1032">
                  <c:v>22</c:v>
                </c:pt>
                <c:pt idx="1033">
                  <c:v>24</c:v>
                </c:pt>
                <c:pt idx="1034">
                  <c:v>32</c:v>
                </c:pt>
                <c:pt idx="1035">
                  <c:v>33</c:v>
                </c:pt>
                <c:pt idx="1036">
                  <c:v>52</c:v>
                </c:pt>
                <c:pt idx="1037">
                  <c:v>59</c:v>
                </c:pt>
                <c:pt idx="1038">
                  <c:v>36</c:v>
                </c:pt>
                <c:pt idx="1039">
                  <c:v>36</c:v>
                </c:pt>
                <c:pt idx="1040">
                  <c:v>47</c:v>
                </c:pt>
                <c:pt idx="1041">
                  <c:v>30</c:v>
                </c:pt>
                <c:pt idx="1042">
                  <c:v>21</c:v>
                </c:pt>
                <c:pt idx="1043">
                  <c:v>18</c:v>
                </c:pt>
                <c:pt idx="1044">
                  <c:v>21</c:v>
                </c:pt>
                <c:pt idx="1045">
                  <c:v>24</c:v>
                </c:pt>
                <c:pt idx="1046">
                  <c:v>24</c:v>
                </c:pt>
                <c:pt idx="1047">
                  <c:v>28</c:v>
                </c:pt>
                <c:pt idx="1048">
                  <c:v>23</c:v>
                </c:pt>
                <c:pt idx="1049">
                  <c:v>25</c:v>
                </c:pt>
                <c:pt idx="1050">
                  <c:v>31</c:v>
                </c:pt>
                <c:pt idx="1051">
                  <c:v>27</c:v>
                </c:pt>
                <c:pt idx="1052">
                  <c:v>22</c:v>
                </c:pt>
                <c:pt idx="1053">
                  <c:v>18</c:v>
                </c:pt>
                <c:pt idx="1054">
                  <c:v>24</c:v>
                </c:pt>
                <c:pt idx="1055">
                  <c:v>28</c:v>
                </c:pt>
                <c:pt idx="1056">
                  <c:v>22</c:v>
                </c:pt>
                <c:pt idx="1057">
                  <c:v>32</c:v>
                </c:pt>
                <c:pt idx="1058">
                  <c:v>26</c:v>
                </c:pt>
                <c:pt idx="1059">
                  <c:v>26</c:v>
                </c:pt>
                <c:pt idx="1060">
                  <c:v>31</c:v>
                </c:pt>
                <c:pt idx="1061">
                  <c:v>47</c:v>
                </c:pt>
                <c:pt idx="1062">
                  <c:v>34</c:v>
                </c:pt>
                <c:pt idx="1063">
                  <c:v>29</c:v>
                </c:pt>
                <c:pt idx="1064">
                  <c:v>33</c:v>
                </c:pt>
                <c:pt idx="1065">
                  <c:v>26</c:v>
                </c:pt>
                <c:pt idx="1066">
                  <c:v>30</c:v>
                </c:pt>
                <c:pt idx="1067">
                  <c:v>29</c:v>
                </c:pt>
                <c:pt idx="1068">
                  <c:v>28</c:v>
                </c:pt>
                <c:pt idx="1069">
                  <c:v>14</c:v>
                </c:pt>
                <c:pt idx="1070">
                  <c:v>29</c:v>
                </c:pt>
                <c:pt idx="1071">
                  <c:v>35</c:v>
                </c:pt>
                <c:pt idx="1072">
                  <c:v>23</c:v>
                </c:pt>
                <c:pt idx="1073">
                  <c:v>29</c:v>
                </c:pt>
                <c:pt idx="1074">
                  <c:v>24</c:v>
                </c:pt>
                <c:pt idx="1075">
                  <c:v>19</c:v>
                </c:pt>
                <c:pt idx="1076">
                  <c:v>22</c:v>
                </c:pt>
                <c:pt idx="1077">
                  <c:v>36</c:v>
                </c:pt>
                <c:pt idx="1078">
                  <c:v>24</c:v>
                </c:pt>
                <c:pt idx="1079">
                  <c:v>38</c:v>
                </c:pt>
                <c:pt idx="1080">
                  <c:v>22</c:v>
                </c:pt>
                <c:pt idx="1081">
                  <c:v>29</c:v>
                </c:pt>
                <c:pt idx="1082">
                  <c:v>24</c:v>
                </c:pt>
                <c:pt idx="1083">
                  <c:v>31</c:v>
                </c:pt>
                <c:pt idx="1084">
                  <c:v>24</c:v>
                </c:pt>
                <c:pt idx="1085">
                  <c:v>21</c:v>
                </c:pt>
                <c:pt idx="1086">
                  <c:v>31</c:v>
                </c:pt>
                <c:pt idx="1087">
                  <c:v>32</c:v>
                </c:pt>
                <c:pt idx="1088">
                  <c:v>27</c:v>
                </c:pt>
                <c:pt idx="1089">
                  <c:v>25</c:v>
                </c:pt>
                <c:pt idx="1090">
                  <c:v>34</c:v>
                </c:pt>
                <c:pt idx="1091">
                  <c:v>27</c:v>
                </c:pt>
                <c:pt idx="1092">
                  <c:v>26</c:v>
                </c:pt>
                <c:pt idx="1093">
                  <c:v>20</c:v>
                </c:pt>
                <c:pt idx="1094">
                  <c:v>26</c:v>
                </c:pt>
                <c:pt idx="1095">
                  <c:v>21</c:v>
                </c:pt>
                <c:pt idx="1096">
                  <c:v>23</c:v>
                </c:pt>
                <c:pt idx="1097">
                  <c:v>25</c:v>
                </c:pt>
                <c:pt idx="1098">
                  <c:v>27</c:v>
                </c:pt>
                <c:pt idx="1099">
                  <c:v>22</c:v>
                </c:pt>
                <c:pt idx="1100">
                  <c:v>30</c:v>
                </c:pt>
              </c:numCache>
            </c:numRef>
          </c:yVal>
          <c:smooth val="0"/>
        </c:ser>
        <c:ser>
          <c:idx val="2"/>
          <c:order val="1"/>
          <c:tx>
            <c:strRef>
              <c:f>Sheet1!$D$2</c:f>
              <c:strCache>
                <c:ptCount val="1"/>
                <c:pt idx="0">
                  <c:v>PEG 35000 before electrospinning</c:v>
                </c:pt>
              </c:strCache>
            </c:strRef>
          </c:tx>
          <c:spPr>
            <a:ln w="19050">
              <a:solidFill>
                <a:srgbClr val="00B050"/>
              </a:solidFill>
            </a:ln>
          </c:spPr>
          <c:marker>
            <c:symbol val="none"/>
          </c:marker>
          <c:dPt>
            <c:idx val="370"/>
            <c:bubble3D val="0"/>
            <c:spPr>
              <a:ln w="19050">
                <a:solidFill>
                  <a:srgbClr val="00B050"/>
                </a:solidFill>
                <a:prstDash val="dash"/>
              </a:ln>
            </c:spPr>
          </c:dPt>
          <c:xVal>
            <c:numRef>
              <c:f>Sheet1!$A$3:$A$1103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Sheet1!$D$3:$D$1103</c:f>
              <c:numCache>
                <c:formatCode>General</c:formatCode>
                <c:ptCount val="1101"/>
                <c:pt idx="0">
                  <c:v>81</c:v>
                </c:pt>
                <c:pt idx="1">
                  <c:v>94</c:v>
                </c:pt>
                <c:pt idx="2">
                  <c:v>70</c:v>
                </c:pt>
                <c:pt idx="3">
                  <c:v>76</c:v>
                </c:pt>
                <c:pt idx="4">
                  <c:v>109</c:v>
                </c:pt>
                <c:pt idx="5">
                  <c:v>84</c:v>
                </c:pt>
                <c:pt idx="6">
                  <c:v>82</c:v>
                </c:pt>
                <c:pt idx="7">
                  <c:v>92</c:v>
                </c:pt>
                <c:pt idx="8">
                  <c:v>97</c:v>
                </c:pt>
                <c:pt idx="9">
                  <c:v>89</c:v>
                </c:pt>
                <c:pt idx="10">
                  <c:v>97</c:v>
                </c:pt>
                <c:pt idx="11">
                  <c:v>119</c:v>
                </c:pt>
                <c:pt idx="12">
                  <c:v>86</c:v>
                </c:pt>
                <c:pt idx="13">
                  <c:v>113</c:v>
                </c:pt>
                <c:pt idx="14">
                  <c:v>103</c:v>
                </c:pt>
                <c:pt idx="15">
                  <c:v>96</c:v>
                </c:pt>
                <c:pt idx="16">
                  <c:v>89</c:v>
                </c:pt>
                <c:pt idx="17">
                  <c:v>82</c:v>
                </c:pt>
                <c:pt idx="18">
                  <c:v>76</c:v>
                </c:pt>
                <c:pt idx="19">
                  <c:v>91</c:v>
                </c:pt>
                <c:pt idx="20">
                  <c:v>90</c:v>
                </c:pt>
                <c:pt idx="21">
                  <c:v>87</c:v>
                </c:pt>
                <c:pt idx="22">
                  <c:v>89</c:v>
                </c:pt>
                <c:pt idx="23">
                  <c:v>90</c:v>
                </c:pt>
                <c:pt idx="24">
                  <c:v>75</c:v>
                </c:pt>
                <c:pt idx="25">
                  <c:v>80</c:v>
                </c:pt>
                <c:pt idx="26">
                  <c:v>72</c:v>
                </c:pt>
                <c:pt idx="27">
                  <c:v>62</c:v>
                </c:pt>
                <c:pt idx="28">
                  <c:v>84</c:v>
                </c:pt>
                <c:pt idx="29">
                  <c:v>88</c:v>
                </c:pt>
                <c:pt idx="30">
                  <c:v>70</c:v>
                </c:pt>
                <c:pt idx="31">
                  <c:v>74</c:v>
                </c:pt>
                <c:pt idx="32">
                  <c:v>65</c:v>
                </c:pt>
                <c:pt idx="33">
                  <c:v>78</c:v>
                </c:pt>
                <c:pt idx="34">
                  <c:v>86</c:v>
                </c:pt>
                <c:pt idx="35">
                  <c:v>72</c:v>
                </c:pt>
                <c:pt idx="36">
                  <c:v>85</c:v>
                </c:pt>
                <c:pt idx="37">
                  <c:v>58</c:v>
                </c:pt>
                <c:pt idx="38">
                  <c:v>83</c:v>
                </c:pt>
                <c:pt idx="39">
                  <c:v>65</c:v>
                </c:pt>
                <c:pt idx="40">
                  <c:v>86</c:v>
                </c:pt>
                <c:pt idx="41">
                  <c:v>95</c:v>
                </c:pt>
                <c:pt idx="42">
                  <c:v>77</c:v>
                </c:pt>
                <c:pt idx="43">
                  <c:v>64</c:v>
                </c:pt>
                <c:pt idx="44">
                  <c:v>82</c:v>
                </c:pt>
                <c:pt idx="45">
                  <c:v>76</c:v>
                </c:pt>
                <c:pt idx="46">
                  <c:v>73</c:v>
                </c:pt>
                <c:pt idx="47">
                  <c:v>88</c:v>
                </c:pt>
                <c:pt idx="48">
                  <c:v>93</c:v>
                </c:pt>
                <c:pt idx="49">
                  <c:v>74</c:v>
                </c:pt>
                <c:pt idx="50">
                  <c:v>88</c:v>
                </c:pt>
                <c:pt idx="51">
                  <c:v>66</c:v>
                </c:pt>
                <c:pt idx="52">
                  <c:v>78</c:v>
                </c:pt>
                <c:pt idx="53">
                  <c:v>85</c:v>
                </c:pt>
                <c:pt idx="54">
                  <c:v>88</c:v>
                </c:pt>
                <c:pt idx="55">
                  <c:v>85</c:v>
                </c:pt>
                <c:pt idx="56">
                  <c:v>86</c:v>
                </c:pt>
                <c:pt idx="57">
                  <c:v>83</c:v>
                </c:pt>
                <c:pt idx="58">
                  <c:v>96</c:v>
                </c:pt>
                <c:pt idx="59">
                  <c:v>107</c:v>
                </c:pt>
                <c:pt idx="60">
                  <c:v>98</c:v>
                </c:pt>
                <c:pt idx="61">
                  <c:v>79</c:v>
                </c:pt>
                <c:pt idx="62">
                  <c:v>97</c:v>
                </c:pt>
                <c:pt idx="63">
                  <c:v>90</c:v>
                </c:pt>
                <c:pt idx="64">
                  <c:v>96</c:v>
                </c:pt>
                <c:pt idx="65">
                  <c:v>94</c:v>
                </c:pt>
                <c:pt idx="66">
                  <c:v>94</c:v>
                </c:pt>
                <c:pt idx="67">
                  <c:v>100</c:v>
                </c:pt>
                <c:pt idx="68">
                  <c:v>91</c:v>
                </c:pt>
                <c:pt idx="69">
                  <c:v>102</c:v>
                </c:pt>
                <c:pt idx="70">
                  <c:v>79</c:v>
                </c:pt>
                <c:pt idx="71">
                  <c:v>108</c:v>
                </c:pt>
                <c:pt idx="72">
                  <c:v>91</c:v>
                </c:pt>
                <c:pt idx="73">
                  <c:v>96</c:v>
                </c:pt>
                <c:pt idx="74">
                  <c:v>94</c:v>
                </c:pt>
                <c:pt idx="75">
                  <c:v>90</c:v>
                </c:pt>
                <c:pt idx="76">
                  <c:v>120</c:v>
                </c:pt>
                <c:pt idx="77">
                  <c:v>104</c:v>
                </c:pt>
                <c:pt idx="78">
                  <c:v>98</c:v>
                </c:pt>
                <c:pt idx="79">
                  <c:v>95</c:v>
                </c:pt>
                <c:pt idx="80">
                  <c:v>100</c:v>
                </c:pt>
                <c:pt idx="81">
                  <c:v>101</c:v>
                </c:pt>
                <c:pt idx="82">
                  <c:v>121</c:v>
                </c:pt>
                <c:pt idx="83">
                  <c:v>96</c:v>
                </c:pt>
                <c:pt idx="84">
                  <c:v>92</c:v>
                </c:pt>
                <c:pt idx="85">
                  <c:v>105</c:v>
                </c:pt>
                <c:pt idx="86">
                  <c:v>97</c:v>
                </c:pt>
                <c:pt idx="87">
                  <c:v>112</c:v>
                </c:pt>
                <c:pt idx="88">
                  <c:v>95</c:v>
                </c:pt>
                <c:pt idx="89">
                  <c:v>102</c:v>
                </c:pt>
                <c:pt idx="90">
                  <c:v>88</c:v>
                </c:pt>
                <c:pt idx="91">
                  <c:v>92</c:v>
                </c:pt>
                <c:pt idx="92">
                  <c:v>122</c:v>
                </c:pt>
                <c:pt idx="93">
                  <c:v>100</c:v>
                </c:pt>
                <c:pt idx="94">
                  <c:v>105</c:v>
                </c:pt>
                <c:pt idx="95">
                  <c:v>101</c:v>
                </c:pt>
                <c:pt idx="96">
                  <c:v>122</c:v>
                </c:pt>
                <c:pt idx="97">
                  <c:v>128</c:v>
                </c:pt>
                <c:pt idx="98">
                  <c:v>126</c:v>
                </c:pt>
                <c:pt idx="99">
                  <c:v>114</c:v>
                </c:pt>
                <c:pt idx="100">
                  <c:v>126</c:v>
                </c:pt>
                <c:pt idx="101">
                  <c:v>96</c:v>
                </c:pt>
                <c:pt idx="102">
                  <c:v>112</c:v>
                </c:pt>
                <c:pt idx="103">
                  <c:v>110</c:v>
                </c:pt>
                <c:pt idx="104">
                  <c:v>101</c:v>
                </c:pt>
                <c:pt idx="105">
                  <c:v>120</c:v>
                </c:pt>
                <c:pt idx="106">
                  <c:v>113</c:v>
                </c:pt>
                <c:pt idx="107">
                  <c:v>127</c:v>
                </c:pt>
                <c:pt idx="108">
                  <c:v>127</c:v>
                </c:pt>
                <c:pt idx="109">
                  <c:v>109</c:v>
                </c:pt>
                <c:pt idx="110">
                  <c:v>113</c:v>
                </c:pt>
                <c:pt idx="111">
                  <c:v>119</c:v>
                </c:pt>
                <c:pt idx="112">
                  <c:v>126</c:v>
                </c:pt>
                <c:pt idx="113">
                  <c:v>117</c:v>
                </c:pt>
                <c:pt idx="114">
                  <c:v>122</c:v>
                </c:pt>
                <c:pt idx="115">
                  <c:v>121</c:v>
                </c:pt>
                <c:pt idx="116">
                  <c:v>131</c:v>
                </c:pt>
                <c:pt idx="117">
                  <c:v>123</c:v>
                </c:pt>
                <c:pt idx="118">
                  <c:v>134</c:v>
                </c:pt>
                <c:pt idx="119">
                  <c:v>124</c:v>
                </c:pt>
                <c:pt idx="120">
                  <c:v>115</c:v>
                </c:pt>
                <c:pt idx="121">
                  <c:v>137</c:v>
                </c:pt>
                <c:pt idx="122">
                  <c:v>144</c:v>
                </c:pt>
                <c:pt idx="123">
                  <c:v>121</c:v>
                </c:pt>
                <c:pt idx="124">
                  <c:v>160</c:v>
                </c:pt>
                <c:pt idx="125">
                  <c:v>131</c:v>
                </c:pt>
                <c:pt idx="126">
                  <c:v>151</c:v>
                </c:pt>
                <c:pt idx="127">
                  <c:v>140</c:v>
                </c:pt>
                <c:pt idx="128">
                  <c:v>145</c:v>
                </c:pt>
                <c:pt idx="129">
                  <c:v>139</c:v>
                </c:pt>
                <c:pt idx="130">
                  <c:v>149</c:v>
                </c:pt>
                <c:pt idx="131">
                  <c:v>142</c:v>
                </c:pt>
                <c:pt idx="132">
                  <c:v>134</c:v>
                </c:pt>
                <c:pt idx="133">
                  <c:v>151</c:v>
                </c:pt>
                <c:pt idx="134">
                  <c:v>149</c:v>
                </c:pt>
                <c:pt idx="135">
                  <c:v>136</c:v>
                </c:pt>
                <c:pt idx="136">
                  <c:v>152</c:v>
                </c:pt>
                <c:pt idx="137">
                  <c:v>170</c:v>
                </c:pt>
                <c:pt idx="138">
                  <c:v>169</c:v>
                </c:pt>
                <c:pt idx="139">
                  <c:v>148</c:v>
                </c:pt>
                <c:pt idx="140">
                  <c:v>201</c:v>
                </c:pt>
                <c:pt idx="141">
                  <c:v>184</c:v>
                </c:pt>
                <c:pt idx="142">
                  <c:v>192</c:v>
                </c:pt>
                <c:pt idx="143">
                  <c:v>157</c:v>
                </c:pt>
                <c:pt idx="144">
                  <c:v>207</c:v>
                </c:pt>
                <c:pt idx="145">
                  <c:v>190</c:v>
                </c:pt>
                <c:pt idx="146">
                  <c:v>163</c:v>
                </c:pt>
                <c:pt idx="147">
                  <c:v>189</c:v>
                </c:pt>
                <c:pt idx="148">
                  <c:v>194</c:v>
                </c:pt>
                <c:pt idx="149">
                  <c:v>223</c:v>
                </c:pt>
                <c:pt idx="150">
                  <c:v>204</c:v>
                </c:pt>
                <c:pt idx="151">
                  <c:v>166</c:v>
                </c:pt>
                <c:pt idx="152">
                  <c:v>223</c:v>
                </c:pt>
                <c:pt idx="153">
                  <c:v>194</c:v>
                </c:pt>
                <c:pt idx="154">
                  <c:v>189</c:v>
                </c:pt>
                <c:pt idx="155">
                  <c:v>203</c:v>
                </c:pt>
                <c:pt idx="156">
                  <c:v>207</c:v>
                </c:pt>
                <c:pt idx="157">
                  <c:v>187</c:v>
                </c:pt>
                <c:pt idx="158">
                  <c:v>187</c:v>
                </c:pt>
                <c:pt idx="159">
                  <c:v>172</c:v>
                </c:pt>
                <c:pt idx="160">
                  <c:v>221</c:v>
                </c:pt>
                <c:pt idx="161">
                  <c:v>216</c:v>
                </c:pt>
                <c:pt idx="162">
                  <c:v>229</c:v>
                </c:pt>
                <c:pt idx="163">
                  <c:v>209</c:v>
                </c:pt>
                <c:pt idx="164">
                  <c:v>244</c:v>
                </c:pt>
                <c:pt idx="165">
                  <c:v>257</c:v>
                </c:pt>
                <c:pt idx="166">
                  <c:v>260</c:v>
                </c:pt>
                <c:pt idx="167">
                  <c:v>290</c:v>
                </c:pt>
                <c:pt idx="168">
                  <c:v>351</c:v>
                </c:pt>
                <c:pt idx="169">
                  <c:v>355</c:v>
                </c:pt>
                <c:pt idx="170">
                  <c:v>354</c:v>
                </c:pt>
                <c:pt idx="171">
                  <c:v>341</c:v>
                </c:pt>
                <c:pt idx="172">
                  <c:v>290</c:v>
                </c:pt>
                <c:pt idx="173">
                  <c:v>286</c:v>
                </c:pt>
                <c:pt idx="174">
                  <c:v>291</c:v>
                </c:pt>
                <c:pt idx="175">
                  <c:v>361</c:v>
                </c:pt>
                <c:pt idx="176">
                  <c:v>376</c:v>
                </c:pt>
                <c:pt idx="177">
                  <c:v>412</c:v>
                </c:pt>
                <c:pt idx="178">
                  <c:v>417</c:v>
                </c:pt>
                <c:pt idx="179">
                  <c:v>392</c:v>
                </c:pt>
                <c:pt idx="180">
                  <c:v>366</c:v>
                </c:pt>
                <c:pt idx="181">
                  <c:v>284</c:v>
                </c:pt>
                <c:pt idx="182">
                  <c:v>278</c:v>
                </c:pt>
                <c:pt idx="183">
                  <c:v>261</c:v>
                </c:pt>
                <c:pt idx="184">
                  <c:v>285</c:v>
                </c:pt>
                <c:pt idx="185">
                  <c:v>266</c:v>
                </c:pt>
                <c:pt idx="186">
                  <c:v>280</c:v>
                </c:pt>
                <c:pt idx="187">
                  <c:v>279</c:v>
                </c:pt>
                <c:pt idx="188">
                  <c:v>282</c:v>
                </c:pt>
                <c:pt idx="189">
                  <c:v>261</c:v>
                </c:pt>
                <c:pt idx="190">
                  <c:v>289</c:v>
                </c:pt>
                <c:pt idx="191">
                  <c:v>272</c:v>
                </c:pt>
                <c:pt idx="192">
                  <c:v>252</c:v>
                </c:pt>
                <c:pt idx="193">
                  <c:v>303</c:v>
                </c:pt>
                <c:pt idx="194">
                  <c:v>323</c:v>
                </c:pt>
                <c:pt idx="195">
                  <c:v>335</c:v>
                </c:pt>
                <c:pt idx="196">
                  <c:v>395</c:v>
                </c:pt>
                <c:pt idx="197">
                  <c:v>447</c:v>
                </c:pt>
                <c:pt idx="198">
                  <c:v>462</c:v>
                </c:pt>
                <c:pt idx="199">
                  <c:v>458</c:v>
                </c:pt>
                <c:pt idx="200">
                  <c:v>471</c:v>
                </c:pt>
                <c:pt idx="201">
                  <c:v>470</c:v>
                </c:pt>
                <c:pt idx="202">
                  <c:v>383</c:v>
                </c:pt>
                <c:pt idx="203">
                  <c:v>371</c:v>
                </c:pt>
                <c:pt idx="204">
                  <c:v>434</c:v>
                </c:pt>
                <c:pt idx="205">
                  <c:v>487</c:v>
                </c:pt>
                <c:pt idx="206">
                  <c:v>542</c:v>
                </c:pt>
                <c:pt idx="207">
                  <c:v>648</c:v>
                </c:pt>
                <c:pt idx="208">
                  <c:v>755</c:v>
                </c:pt>
                <c:pt idx="209">
                  <c:v>748</c:v>
                </c:pt>
                <c:pt idx="210">
                  <c:v>719</c:v>
                </c:pt>
                <c:pt idx="211">
                  <c:v>498</c:v>
                </c:pt>
                <c:pt idx="212">
                  <c:v>360</c:v>
                </c:pt>
                <c:pt idx="213">
                  <c:v>348</c:v>
                </c:pt>
                <c:pt idx="214">
                  <c:v>344</c:v>
                </c:pt>
                <c:pt idx="215">
                  <c:v>322</c:v>
                </c:pt>
                <c:pt idx="216">
                  <c:v>307</c:v>
                </c:pt>
                <c:pt idx="217">
                  <c:v>333</c:v>
                </c:pt>
                <c:pt idx="218">
                  <c:v>318</c:v>
                </c:pt>
                <c:pt idx="219">
                  <c:v>336</c:v>
                </c:pt>
                <c:pt idx="220">
                  <c:v>325</c:v>
                </c:pt>
                <c:pt idx="221">
                  <c:v>295</c:v>
                </c:pt>
                <c:pt idx="222">
                  <c:v>332</c:v>
                </c:pt>
                <c:pt idx="223">
                  <c:v>346</c:v>
                </c:pt>
                <c:pt idx="224">
                  <c:v>325</c:v>
                </c:pt>
                <c:pt idx="225">
                  <c:v>360</c:v>
                </c:pt>
                <c:pt idx="226">
                  <c:v>312</c:v>
                </c:pt>
                <c:pt idx="227">
                  <c:v>332</c:v>
                </c:pt>
                <c:pt idx="228">
                  <c:v>333</c:v>
                </c:pt>
                <c:pt idx="229">
                  <c:v>330</c:v>
                </c:pt>
                <c:pt idx="230">
                  <c:v>339</c:v>
                </c:pt>
                <c:pt idx="231">
                  <c:v>342</c:v>
                </c:pt>
                <c:pt idx="232">
                  <c:v>348</c:v>
                </c:pt>
                <c:pt idx="233">
                  <c:v>336</c:v>
                </c:pt>
                <c:pt idx="234">
                  <c:v>350</c:v>
                </c:pt>
                <c:pt idx="235">
                  <c:v>352</c:v>
                </c:pt>
                <c:pt idx="236">
                  <c:v>361</c:v>
                </c:pt>
                <c:pt idx="237">
                  <c:v>363</c:v>
                </c:pt>
                <c:pt idx="238">
                  <c:v>391</c:v>
                </c:pt>
                <c:pt idx="239">
                  <c:v>431</c:v>
                </c:pt>
                <c:pt idx="240">
                  <c:v>442</c:v>
                </c:pt>
                <c:pt idx="241">
                  <c:v>446</c:v>
                </c:pt>
                <c:pt idx="242">
                  <c:v>490</c:v>
                </c:pt>
                <c:pt idx="243">
                  <c:v>527</c:v>
                </c:pt>
                <c:pt idx="244">
                  <c:v>539</c:v>
                </c:pt>
                <c:pt idx="245">
                  <c:v>613</c:v>
                </c:pt>
                <c:pt idx="246">
                  <c:v>651</c:v>
                </c:pt>
                <c:pt idx="247">
                  <c:v>714</c:v>
                </c:pt>
                <c:pt idx="248">
                  <c:v>890</c:v>
                </c:pt>
                <c:pt idx="249">
                  <c:v>1057</c:v>
                </c:pt>
                <c:pt idx="250">
                  <c:v>1355</c:v>
                </c:pt>
                <c:pt idx="251">
                  <c:v>1449</c:v>
                </c:pt>
                <c:pt idx="252">
                  <c:v>1431</c:v>
                </c:pt>
                <c:pt idx="253">
                  <c:v>1235</c:v>
                </c:pt>
                <c:pt idx="254">
                  <c:v>933</c:v>
                </c:pt>
                <c:pt idx="255">
                  <c:v>728</c:v>
                </c:pt>
                <c:pt idx="256">
                  <c:v>561</c:v>
                </c:pt>
                <c:pt idx="257">
                  <c:v>554</c:v>
                </c:pt>
                <c:pt idx="258">
                  <c:v>531</c:v>
                </c:pt>
                <c:pt idx="259">
                  <c:v>489</c:v>
                </c:pt>
                <c:pt idx="260">
                  <c:v>478</c:v>
                </c:pt>
                <c:pt idx="261">
                  <c:v>488</c:v>
                </c:pt>
                <c:pt idx="262">
                  <c:v>468</c:v>
                </c:pt>
                <c:pt idx="263">
                  <c:v>434</c:v>
                </c:pt>
                <c:pt idx="264">
                  <c:v>449</c:v>
                </c:pt>
                <c:pt idx="265">
                  <c:v>407</c:v>
                </c:pt>
                <c:pt idx="266">
                  <c:v>442</c:v>
                </c:pt>
                <c:pt idx="267">
                  <c:v>431</c:v>
                </c:pt>
                <c:pt idx="268">
                  <c:v>490</c:v>
                </c:pt>
                <c:pt idx="269">
                  <c:v>461</c:v>
                </c:pt>
                <c:pt idx="270">
                  <c:v>491</c:v>
                </c:pt>
                <c:pt idx="271">
                  <c:v>467</c:v>
                </c:pt>
                <c:pt idx="272">
                  <c:v>504</c:v>
                </c:pt>
                <c:pt idx="273">
                  <c:v>498</c:v>
                </c:pt>
                <c:pt idx="274">
                  <c:v>586</c:v>
                </c:pt>
                <c:pt idx="275">
                  <c:v>595</c:v>
                </c:pt>
                <c:pt idx="276">
                  <c:v>669</c:v>
                </c:pt>
                <c:pt idx="277">
                  <c:v>883</c:v>
                </c:pt>
                <c:pt idx="278">
                  <c:v>1005</c:v>
                </c:pt>
                <c:pt idx="279">
                  <c:v>1072</c:v>
                </c:pt>
                <c:pt idx="280">
                  <c:v>1046</c:v>
                </c:pt>
                <c:pt idx="281">
                  <c:v>1006</c:v>
                </c:pt>
                <c:pt idx="282">
                  <c:v>1093</c:v>
                </c:pt>
                <c:pt idx="283">
                  <c:v>1357</c:v>
                </c:pt>
                <c:pt idx="284">
                  <c:v>1737</c:v>
                </c:pt>
                <c:pt idx="285">
                  <c:v>2325</c:v>
                </c:pt>
                <c:pt idx="286">
                  <c:v>3214</c:v>
                </c:pt>
                <c:pt idx="287">
                  <c:v>3941</c:v>
                </c:pt>
                <c:pt idx="288">
                  <c:v>4705</c:v>
                </c:pt>
                <c:pt idx="289">
                  <c:v>5102</c:v>
                </c:pt>
                <c:pt idx="290">
                  <c:v>4876</c:v>
                </c:pt>
                <c:pt idx="291">
                  <c:v>3763</c:v>
                </c:pt>
                <c:pt idx="292">
                  <c:v>2608</c:v>
                </c:pt>
                <c:pt idx="293">
                  <c:v>1675</c:v>
                </c:pt>
                <c:pt idx="294">
                  <c:v>1140</c:v>
                </c:pt>
                <c:pt idx="295">
                  <c:v>920</c:v>
                </c:pt>
                <c:pt idx="296">
                  <c:v>679</c:v>
                </c:pt>
                <c:pt idx="297">
                  <c:v>663</c:v>
                </c:pt>
                <c:pt idx="298">
                  <c:v>601</c:v>
                </c:pt>
                <c:pt idx="299">
                  <c:v>524</c:v>
                </c:pt>
                <c:pt idx="300">
                  <c:v>542</c:v>
                </c:pt>
                <c:pt idx="301">
                  <c:v>551</c:v>
                </c:pt>
                <c:pt idx="302">
                  <c:v>589</c:v>
                </c:pt>
                <c:pt idx="303">
                  <c:v>581</c:v>
                </c:pt>
                <c:pt idx="304">
                  <c:v>571</c:v>
                </c:pt>
                <c:pt idx="305">
                  <c:v>566</c:v>
                </c:pt>
                <c:pt idx="306">
                  <c:v>582</c:v>
                </c:pt>
                <c:pt idx="307">
                  <c:v>547</c:v>
                </c:pt>
                <c:pt idx="308">
                  <c:v>537</c:v>
                </c:pt>
                <c:pt idx="309">
                  <c:v>511</c:v>
                </c:pt>
                <c:pt idx="310">
                  <c:v>519</c:v>
                </c:pt>
                <c:pt idx="311">
                  <c:v>552</c:v>
                </c:pt>
                <c:pt idx="312">
                  <c:v>605</c:v>
                </c:pt>
                <c:pt idx="313">
                  <c:v>656</c:v>
                </c:pt>
                <c:pt idx="314">
                  <c:v>741</c:v>
                </c:pt>
                <c:pt idx="315">
                  <c:v>778</c:v>
                </c:pt>
                <c:pt idx="316">
                  <c:v>804</c:v>
                </c:pt>
                <c:pt idx="317">
                  <c:v>843</c:v>
                </c:pt>
                <c:pt idx="318">
                  <c:v>977</c:v>
                </c:pt>
                <c:pt idx="319">
                  <c:v>1089</c:v>
                </c:pt>
                <c:pt idx="320">
                  <c:v>1296</c:v>
                </c:pt>
                <c:pt idx="321">
                  <c:v>1465</c:v>
                </c:pt>
                <c:pt idx="322">
                  <c:v>1500</c:v>
                </c:pt>
                <c:pt idx="323">
                  <c:v>1527</c:v>
                </c:pt>
                <c:pt idx="324">
                  <c:v>1514</c:v>
                </c:pt>
                <c:pt idx="325">
                  <c:v>1413</c:v>
                </c:pt>
                <c:pt idx="326">
                  <c:v>1492</c:v>
                </c:pt>
                <c:pt idx="327">
                  <c:v>1413</c:v>
                </c:pt>
                <c:pt idx="328">
                  <c:v>1448</c:v>
                </c:pt>
                <c:pt idx="329">
                  <c:v>1531</c:v>
                </c:pt>
                <c:pt idx="330">
                  <c:v>1490</c:v>
                </c:pt>
                <c:pt idx="331">
                  <c:v>1479</c:v>
                </c:pt>
                <c:pt idx="332">
                  <c:v>1404</c:v>
                </c:pt>
                <c:pt idx="333">
                  <c:v>1342</c:v>
                </c:pt>
                <c:pt idx="334">
                  <c:v>1102</c:v>
                </c:pt>
                <c:pt idx="335">
                  <c:v>933</c:v>
                </c:pt>
                <c:pt idx="336">
                  <c:v>861</c:v>
                </c:pt>
                <c:pt idx="337">
                  <c:v>764</c:v>
                </c:pt>
                <c:pt idx="338">
                  <c:v>663</c:v>
                </c:pt>
                <c:pt idx="339">
                  <c:v>627</c:v>
                </c:pt>
                <c:pt idx="340">
                  <c:v>703</c:v>
                </c:pt>
                <c:pt idx="341">
                  <c:v>697</c:v>
                </c:pt>
                <c:pt idx="342">
                  <c:v>737</c:v>
                </c:pt>
                <c:pt idx="343">
                  <c:v>779</c:v>
                </c:pt>
                <c:pt idx="344">
                  <c:v>779</c:v>
                </c:pt>
                <c:pt idx="345">
                  <c:v>960</c:v>
                </c:pt>
                <c:pt idx="346">
                  <c:v>985</c:v>
                </c:pt>
                <c:pt idx="347">
                  <c:v>1074</c:v>
                </c:pt>
                <c:pt idx="348">
                  <c:v>1009</c:v>
                </c:pt>
                <c:pt idx="349">
                  <c:v>993</c:v>
                </c:pt>
                <c:pt idx="350">
                  <c:v>882</c:v>
                </c:pt>
                <c:pt idx="351">
                  <c:v>844</c:v>
                </c:pt>
                <c:pt idx="352">
                  <c:v>866</c:v>
                </c:pt>
                <c:pt idx="353">
                  <c:v>924</c:v>
                </c:pt>
                <c:pt idx="354">
                  <c:v>904</c:v>
                </c:pt>
                <c:pt idx="355">
                  <c:v>1067</c:v>
                </c:pt>
                <c:pt idx="356">
                  <c:v>1124</c:v>
                </c:pt>
                <c:pt idx="357">
                  <c:v>1310</c:v>
                </c:pt>
                <c:pt idx="358">
                  <c:v>1475</c:v>
                </c:pt>
                <c:pt idx="359">
                  <c:v>1611</c:v>
                </c:pt>
                <c:pt idx="360">
                  <c:v>1782</c:v>
                </c:pt>
                <c:pt idx="361">
                  <c:v>1917</c:v>
                </c:pt>
                <c:pt idx="362">
                  <c:v>2240</c:v>
                </c:pt>
                <c:pt idx="363">
                  <c:v>2672</c:v>
                </c:pt>
                <c:pt idx="364">
                  <c:v>3341</c:v>
                </c:pt>
                <c:pt idx="365">
                  <c:v>4175</c:v>
                </c:pt>
                <c:pt idx="366">
                  <c:v>4694</c:v>
                </c:pt>
                <c:pt idx="367">
                  <c:v>4945</c:v>
                </c:pt>
                <c:pt idx="368">
                  <c:v>4818</c:v>
                </c:pt>
                <c:pt idx="369">
                  <c:v>4448</c:v>
                </c:pt>
                <c:pt idx="370">
                  <c:v>4242</c:v>
                </c:pt>
                <c:pt idx="371">
                  <c:v>4187</c:v>
                </c:pt>
                <c:pt idx="372">
                  <c:v>4393</c:v>
                </c:pt>
                <c:pt idx="373">
                  <c:v>4201</c:v>
                </c:pt>
                <c:pt idx="374">
                  <c:v>4165</c:v>
                </c:pt>
                <c:pt idx="375">
                  <c:v>4205</c:v>
                </c:pt>
                <c:pt idx="376">
                  <c:v>4364</c:v>
                </c:pt>
                <c:pt idx="377">
                  <c:v>4483</c:v>
                </c:pt>
                <c:pt idx="378">
                  <c:v>4543</c:v>
                </c:pt>
                <c:pt idx="379">
                  <c:v>4366</c:v>
                </c:pt>
                <c:pt idx="380">
                  <c:v>3544</c:v>
                </c:pt>
                <c:pt idx="381">
                  <c:v>2650</c:v>
                </c:pt>
                <c:pt idx="382">
                  <c:v>1807</c:v>
                </c:pt>
                <c:pt idx="383">
                  <c:v>1154</c:v>
                </c:pt>
                <c:pt idx="384">
                  <c:v>992</c:v>
                </c:pt>
                <c:pt idx="385">
                  <c:v>797</c:v>
                </c:pt>
                <c:pt idx="386">
                  <c:v>701</c:v>
                </c:pt>
                <c:pt idx="387">
                  <c:v>663</c:v>
                </c:pt>
                <c:pt idx="388">
                  <c:v>630</c:v>
                </c:pt>
                <c:pt idx="389">
                  <c:v>652</c:v>
                </c:pt>
                <c:pt idx="390">
                  <c:v>604</c:v>
                </c:pt>
                <c:pt idx="391">
                  <c:v>594</c:v>
                </c:pt>
                <c:pt idx="392">
                  <c:v>598</c:v>
                </c:pt>
                <c:pt idx="393">
                  <c:v>585</c:v>
                </c:pt>
                <c:pt idx="394">
                  <c:v>540</c:v>
                </c:pt>
                <c:pt idx="395">
                  <c:v>508</c:v>
                </c:pt>
                <c:pt idx="396">
                  <c:v>466</c:v>
                </c:pt>
                <c:pt idx="397">
                  <c:v>446</c:v>
                </c:pt>
                <c:pt idx="398">
                  <c:v>433</c:v>
                </c:pt>
                <c:pt idx="399">
                  <c:v>422</c:v>
                </c:pt>
                <c:pt idx="400">
                  <c:v>368</c:v>
                </c:pt>
                <c:pt idx="401">
                  <c:v>432</c:v>
                </c:pt>
                <c:pt idx="402">
                  <c:v>387</c:v>
                </c:pt>
                <c:pt idx="403">
                  <c:v>389</c:v>
                </c:pt>
                <c:pt idx="404">
                  <c:v>389</c:v>
                </c:pt>
                <c:pt idx="405">
                  <c:v>388</c:v>
                </c:pt>
                <c:pt idx="406">
                  <c:v>378</c:v>
                </c:pt>
                <c:pt idx="407">
                  <c:v>382</c:v>
                </c:pt>
                <c:pt idx="408">
                  <c:v>413</c:v>
                </c:pt>
                <c:pt idx="409">
                  <c:v>383</c:v>
                </c:pt>
                <c:pt idx="410">
                  <c:v>404</c:v>
                </c:pt>
                <c:pt idx="411">
                  <c:v>453</c:v>
                </c:pt>
                <c:pt idx="412">
                  <c:v>439</c:v>
                </c:pt>
                <c:pt idx="413">
                  <c:v>405</c:v>
                </c:pt>
                <c:pt idx="414">
                  <c:v>373</c:v>
                </c:pt>
                <c:pt idx="415">
                  <c:v>361</c:v>
                </c:pt>
                <c:pt idx="416">
                  <c:v>350</c:v>
                </c:pt>
                <c:pt idx="417">
                  <c:v>361</c:v>
                </c:pt>
                <c:pt idx="418">
                  <c:v>351</c:v>
                </c:pt>
                <c:pt idx="419">
                  <c:v>349</c:v>
                </c:pt>
                <c:pt idx="420">
                  <c:v>347</c:v>
                </c:pt>
                <c:pt idx="421">
                  <c:v>423</c:v>
                </c:pt>
                <c:pt idx="422">
                  <c:v>387</c:v>
                </c:pt>
                <c:pt idx="423">
                  <c:v>448</c:v>
                </c:pt>
                <c:pt idx="424">
                  <c:v>466</c:v>
                </c:pt>
                <c:pt idx="425">
                  <c:v>543</c:v>
                </c:pt>
                <c:pt idx="426">
                  <c:v>557</c:v>
                </c:pt>
                <c:pt idx="427">
                  <c:v>610</c:v>
                </c:pt>
                <c:pt idx="428">
                  <c:v>657</c:v>
                </c:pt>
                <c:pt idx="429">
                  <c:v>685</c:v>
                </c:pt>
                <c:pt idx="430">
                  <c:v>636</c:v>
                </c:pt>
                <c:pt idx="431">
                  <c:v>703</c:v>
                </c:pt>
                <c:pt idx="432">
                  <c:v>661</c:v>
                </c:pt>
                <c:pt idx="433">
                  <c:v>580</c:v>
                </c:pt>
                <c:pt idx="434">
                  <c:v>527</c:v>
                </c:pt>
                <c:pt idx="435">
                  <c:v>450</c:v>
                </c:pt>
                <c:pt idx="436">
                  <c:v>412</c:v>
                </c:pt>
                <c:pt idx="437">
                  <c:v>428</c:v>
                </c:pt>
                <c:pt idx="438">
                  <c:v>429</c:v>
                </c:pt>
                <c:pt idx="439">
                  <c:v>448</c:v>
                </c:pt>
                <c:pt idx="440">
                  <c:v>481</c:v>
                </c:pt>
                <c:pt idx="441">
                  <c:v>563</c:v>
                </c:pt>
                <c:pt idx="442">
                  <c:v>558</c:v>
                </c:pt>
                <c:pt idx="443">
                  <c:v>638</c:v>
                </c:pt>
                <c:pt idx="444">
                  <c:v>676</c:v>
                </c:pt>
                <c:pt idx="445">
                  <c:v>702</c:v>
                </c:pt>
                <c:pt idx="446">
                  <c:v>630</c:v>
                </c:pt>
                <c:pt idx="447">
                  <c:v>610</c:v>
                </c:pt>
                <c:pt idx="448">
                  <c:v>556</c:v>
                </c:pt>
                <c:pt idx="449">
                  <c:v>526</c:v>
                </c:pt>
                <c:pt idx="450">
                  <c:v>494</c:v>
                </c:pt>
                <c:pt idx="451">
                  <c:v>485</c:v>
                </c:pt>
                <c:pt idx="452">
                  <c:v>375</c:v>
                </c:pt>
                <c:pt idx="453">
                  <c:v>342</c:v>
                </c:pt>
                <c:pt idx="454">
                  <c:v>317</c:v>
                </c:pt>
                <c:pt idx="455">
                  <c:v>270</c:v>
                </c:pt>
                <c:pt idx="456">
                  <c:v>294</c:v>
                </c:pt>
                <c:pt idx="457">
                  <c:v>293</c:v>
                </c:pt>
                <c:pt idx="458">
                  <c:v>327</c:v>
                </c:pt>
                <c:pt idx="459">
                  <c:v>340</c:v>
                </c:pt>
                <c:pt idx="460">
                  <c:v>367</c:v>
                </c:pt>
                <c:pt idx="461">
                  <c:v>443</c:v>
                </c:pt>
                <c:pt idx="462">
                  <c:v>472</c:v>
                </c:pt>
                <c:pt idx="463">
                  <c:v>496</c:v>
                </c:pt>
                <c:pt idx="464">
                  <c:v>485</c:v>
                </c:pt>
                <c:pt idx="465">
                  <c:v>449</c:v>
                </c:pt>
                <c:pt idx="466">
                  <c:v>374</c:v>
                </c:pt>
                <c:pt idx="467">
                  <c:v>329</c:v>
                </c:pt>
                <c:pt idx="468">
                  <c:v>308</c:v>
                </c:pt>
                <c:pt idx="469">
                  <c:v>242</c:v>
                </c:pt>
                <c:pt idx="470">
                  <c:v>241</c:v>
                </c:pt>
                <c:pt idx="471">
                  <c:v>217</c:v>
                </c:pt>
                <c:pt idx="472">
                  <c:v>229</c:v>
                </c:pt>
                <c:pt idx="473">
                  <c:v>202</c:v>
                </c:pt>
                <c:pt idx="474">
                  <c:v>208</c:v>
                </c:pt>
                <c:pt idx="475">
                  <c:v>203</c:v>
                </c:pt>
                <c:pt idx="476">
                  <c:v>215</c:v>
                </c:pt>
                <c:pt idx="477">
                  <c:v>212</c:v>
                </c:pt>
                <c:pt idx="478">
                  <c:v>174</c:v>
                </c:pt>
                <c:pt idx="479">
                  <c:v>182</c:v>
                </c:pt>
                <c:pt idx="480">
                  <c:v>196</c:v>
                </c:pt>
                <c:pt idx="481">
                  <c:v>188</c:v>
                </c:pt>
                <c:pt idx="482">
                  <c:v>173</c:v>
                </c:pt>
                <c:pt idx="483">
                  <c:v>177</c:v>
                </c:pt>
                <c:pt idx="484">
                  <c:v>182</c:v>
                </c:pt>
                <c:pt idx="485">
                  <c:v>182</c:v>
                </c:pt>
                <c:pt idx="486">
                  <c:v>193</c:v>
                </c:pt>
                <c:pt idx="487">
                  <c:v>177</c:v>
                </c:pt>
                <c:pt idx="488">
                  <c:v>187</c:v>
                </c:pt>
                <c:pt idx="489">
                  <c:v>174</c:v>
                </c:pt>
                <c:pt idx="490">
                  <c:v>166</c:v>
                </c:pt>
                <c:pt idx="491">
                  <c:v>183</c:v>
                </c:pt>
                <c:pt idx="492">
                  <c:v>206</c:v>
                </c:pt>
                <c:pt idx="493">
                  <c:v>191</c:v>
                </c:pt>
                <c:pt idx="494">
                  <c:v>189</c:v>
                </c:pt>
                <c:pt idx="495">
                  <c:v>218</c:v>
                </c:pt>
                <c:pt idx="496">
                  <c:v>194</c:v>
                </c:pt>
                <c:pt idx="497">
                  <c:v>162</c:v>
                </c:pt>
                <c:pt idx="498">
                  <c:v>181</c:v>
                </c:pt>
                <c:pt idx="499">
                  <c:v>183</c:v>
                </c:pt>
                <c:pt idx="500">
                  <c:v>192</c:v>
                </c:pt>
                <c:pt idx="501">
                  <c:v>206</c:v>
                </c:pt>
                <c:pt idx="502">
                  <c:v>182</c:v>
                </c:pt>
                <c:pt idx="503">
                  <c:v>179</c:v>
                </c:pt>
                <c:pt idx="504">
                  <c:v>191</c:v>
                </c:pt>
                <c:pt idx="505">
                  <c:v>193</c:v>
                </c:pt>
                <c:pt idx="506">
                  <c:v>178</c:v>
                </c:pt>
                <c:pt idx="507">
                  <c:v>207</c:v>
                </c:pt>
                <c:pt idx="508">
                  <c:v>193</c:v>
                </c:pt>
                <c:pt idx="509">
                  <c:v>181</c:v>
                </c:pt>
                <c:pt idx="510">
                  <c:v>185</c:v>
                </c:pt>
                <c:pt idx="511">
                  <c:v>193</c:v>
                </c:pt>
                <c:pt idx="512">
                  <c:v>204</c:v>
                </c:pt>
                <c:pt idx="513">
                  <c:v>179</c:v>
                </c:pt>
                <c:pt idx="514">
                  <c:v>231</c:v>
                </c:pt>
                <c:pt idx="515">
                  <c:v>202</c:v>
                </c:pt>
                <c:pt idx="516">
                  <c:v>201</c:v>
                </c:pt>
                <c:pt idx="517">
                  <c:v>216</c:v>
                </c:pt>
                <c:pt idx="518">
                  <c:v>258</c:v>
                </c:pt>
                <c:pt idx="519">
                  <c:v>280</c:v>
                </c:pt>
                <c:pt idx="520">
                  <c:v>306</c:v>
                </c:pt>
                <c:pt idx="521">
                  <c:v>330</c:v>
                </c:pt>
                <c:pt idx="522">
                  <c:v>409</c:v>
                </c:pt>
                <c:pt idx="523">
                  <c:v>407</c:v>
                </c:pt>
                <c:pt idx="524">
                  <c:v>369</c:v>
                </c:pt>
                <c:pt idx="525">
                  <c:v>327</c:v>
                </c:pt>
                <c:pt idx="526">
                  <c:v>262</c:v>
                </c:pt>
                <c:pt idx="527">
                  <c:v>241</c:v>
                </c:pt>
                <c:pt idx="528">
                  <c:v>251</c:v>
                </c:pt>
                <c:pt idx="529">
                  <c:v>229</c:v>
                </c:pt>
                <c:pt idx="530">
                  <c:v>207</c:v>
                </c:pt>
                <c:pt idx="531">
                  <c:v>201</c:v>
                </c:pt>
                <c:pt idx="532">
                  <c:v>180</c:v>
                </c:pt>
                <c:pt idx="533">
                  <c:v>183</c:v>
                </c:pt>
                <c:pt idx="534">
                  <c:v>190</c:v>
                </c:pt>
                <c:pt idx="535">
                  <c:v>183</c:v>
                </c:pt>
                <c:pt idx="536">
                  <c:v>174</c:v>
                </c:pt>
                <c:pt idx="537">
                  <c:v>214</c:v>
                </c:pt>
                <c:pt idx="538">
                  <c:v>188</c:v>
                </c:pt>
                <c:pt idx="539">
                  <c:v>196</c:v>
                </c:pt>
                <c:pt idx="540">
                  <c:v>216</c:v>
                </c:pt>
                <c:pt idx="541">
                  <c:v>202</c:v>
                </c:pt>
                <c:pt idx="542">
                  <c:v>232</c:v>
                </c:pt>
                <c:pt idx="543">
                  <c:v>217</c:v>
                </c:pt>
                <c:pt idx="544">
                  <c:v>182</c:v>
                </c:pt>
                <c:pt idx="545">
                  <c:v>163</c:v>
                </c:pt>
                <c:pt idx="546">
                  <c:v>183</c:v>
                </c:pt>
                <c:pt idx="547">
                  <c:v>200</c:v>
                </c:pt>
                <c:pt idx="548">
                  <c:v>185</c:v>
                </c:pt>
                <c:pt idx="549">
                  <c:v>179</c:v>
                </c:pt>
                <c:pt idx="550">
                  <c:v>194</c:v>
                </c:pt>
                <c:pt idx="551">
                  <c:v>208</c:v>
                </c:pt>
                <c:pt idx="552">
                  <c:v>205</c:v>
                </c:pt>
                <c:pt idx="553">
                  <c:v>196</c:v>
                </c:pt>
                <c:pt idx="554">
                  <c:v>211</c:v>
                </c:pt>
                <c:pt idx="555">
                  <c:v>223</c:v>
                </c:pt>
                <c:pt idx="556">
                  <c:v>233</c:v>
                </c:pt>
                <c:pt idx="557">
                  <c:v>222</c:v>
                </c:pt>
                <c:pt idx="558">
                  <c:v>244</c:v>
                </c:pt>
                <c:pt idx="559">
                  <c:v>255</c:v>
                </c:pt>
                <c:pt idx="560">
                  <c:v>244</c:v>
                </c:pt>
                <c:pt idx="561">
                  <c:v>233</c:v>
                </c:pt>
                <c:pt idx="562">
                  <c:v>210</c:v>
                </c:pt>
                <c:pt idx="563">
                  <c:v>221</c:v>
                </c:pt>
                <c:pt idx="564">
                  <c:v>182</c:v>
                </c:pt>
                <c:pt idx="565">
                  <c:v>171</c:v>
                </c:pt>
                <c:pt idx="566">
                  <c:v>190</c:v>
                </c:pt>
                <c:pt idx="567">
                  <c:v>174</c:v>
                </c:pt>
                <c:pt idx="568">
                  <c:v>182</c:v>
                </c:pt>
                <c:pt idx="569">
                  <c:v>195</c:v>
                </c:pt>
                <c:pt idx="570">
                  <c:v>148</c:v>
                </c:pt>
                <c:pt idx="571">
                  <c:v>164</c:v>
                </c:pt>
                <c:pt idx="572">
                  <c:v>150</c:v>
                </c:pt>
                <c:pt idx="573">
                  <c:v>154</c:v>
                </c:pt>
                <c:pt idx="574">
                  <c:v>145</c:v>
                </c:pt>
                <c:pt idx="575">
                  <c:v>154</c:v>
                </c:pt>
                <c:pt idx="576">
                  <c:v>121</c:v>
                </c:pt>
                <c:pt idx="577">
                  <c:v>163</c:v>
                </c:pt>
                <c:pt idx="578">
                  <c:v>135</c:v>
                </c:pt>
                <c:pt idx="579">
                  <c:v>159</c:v>
                </c:pt>
                <c:pt idx="580">
                  <c:v>164</c:v>
                </c:pt>
                <c:pt idx="581">
                  <c:v>175</c:v>
                </c:pt>
                <c:pt idx="582">
                  <c:v>167</c:v>
                </c:pt>
                <c:pt idx="583">
                  <c:v>152</c:v>
                </c:pt>
                <c:pt idx="584">
                  <c:v>176</c:v>
                </c:pt>
                <c:pt idx="585">
                  <c:v>167</c:v>
                </c:pt>
                <c:pt idx="586">
                  <c:v>170</c:v>
                </c:pt>
                <c:pt idx="587">
                  <c:v>164</c:v>
                </c:pt>
                <c:pt idx="588">
                  <c:v>188</c:v>
                </c:pt>
                <c:pt idx="589">
                  <c:v>176</c:v>
                </c:pt>
                <c:pt idx="590">
                  <c:v>165</c:v>
                </c:pt>
                <c:pt idx="591">
                  <c:v>179</c:v>
                </c:pt>
                <c:pt idx="592">
                  <c:v>187</c:v>
                </c:pt>
                <c:pt idx="593">
                  <c:v>172</c:v>
                </c:pt>
                <c:pt idx="594">
                  <c:v>160</c:v>
                </c:pt>
                <c:pt idx="595">
                  <c:v>167</c:v>
                </c:pt>
                <c:pt idx="596">
                  <c:v>164</c:v>
                </c:pt>
                <c:pt idx="597">
                  <c:v>152</c:v>
                </c:pt>
                <c:pt idx="598">
                  <c:v>175</c:v>
                </c:pt>
                <c:pt idx="599">
                  <c:v>162</c:v>
                </c:pt>
                <c:pt idx="600">
                  <c:v>178</c:v>
                </c:pt>
                <c:pt idx="601">
                  <c:v>206</c:v>
                </c:pt>
                <c:pt idx="602">
                  <c:v>203</c:v>
                </c:pt>
                <c:pt idx="603">
                  <c:v>217</c:v>
                </c:pt>
                <c:pt idx="604">
                  <c:v>211</c:v>
                </c:pt>
                <c:pt idx="605">
                  <c:v>206</c:v>
                </c:pt>
                <c:pt idx="606">
                  <c:v>249</c:v>
                </c:pt>
                <c:pt idx="607">
                  <c:v>271</c:v>
                </c:pt>
                <c:pt idx="608">
                  <c:v>298</c:v>
                </c:pt>
                <c:pt idx="609">
                  <c:v>337</c:v>
                </c:pt>
                <c:pt idx="610">
                  <c:v>322</c:v>
                </c:pt>
                <c:pt idx="611">
                  <c:v>320</c:v>
                </c:pt>
                <c:pt idx="612">
                  <c:v>336</c:v>
                </c:pt>
                <c:pt idx="613">
                  <c:v>347</c:v>
                </c:pt>
                <c:pt idx="614">
                  <c:v>277</c:v>
                </c:pt>
                <c:pt idx="615">
                  <c:v>309</c:v>
                </c:pt>
                <c:pt idx="616">
                  <c:v>303</c:v>
                </c:pt>
                <c:pt idx="617">
                  <c:v>319</c:v>
                </c:pt>
                <c:pt idx="618">
                  <c:v>301</c:v>
                </c:pt>
                <c:pt idx="619">
                  <c:v>303</c:v>
                </c:pt>
                <c:pt idx="620">
                  <c:v>298</c:v>
                </c:pt>
                <c:pt idx="621">
                  <c:v>349</c:v>
                </c:pt>
                <c:pt idx="622">
                  <c:v>335</c:v>
                </c:pt>
                <c:pt idx="623">
                  <c:v>323</c:v>
                </c:pt>
                <c:pt idx="624">
                  <c:v>346</c:v>
                </c:pt>
                <c:pt idx="625">
                  <c:v>337</c:v>
                </c:pt>
                <c:pt idx="626">
                  <c:v>363</c:v>
                </c:pt>
                <c:pt idx="627">
                  <c:v>330</c:v>
                </c:pt>
                <c:pt idx="628">
                  <c:v>363</c:v>
                </c:pt>
                <c:pt idx="629">
                  <c:v>395</c:v>
                </c:pt>
                <c:pt idx="630">
                  <c:v>423</c:v>
                </c:pt>
                <c:pt idx="631">
                  <c:v>425</c:v>
                </c:pt>
                <c:pt idx="632">
                  <c:v>357</c:v>
                </c:pt>
                <c:pt idx="633">
                  <c:v>392</c:v>
                </c:pt>
                <c:pt idx="634">
                  <c:v>345</c:v>
                </c:pt>
                <c:pt idx="635">
                  <c:v>300</c:v>
                </c:pt>
                <c:pt idx="636">
                  <c:v>258</c:v>
                </c:pt>
                <c:pt idx="637">
                  <c:v>228</c:v>
                </c:pt>
                <c:pt idx="638">
                  <c:v>202</c:v>
                </c:pt>
                <c:pt idx="639">
                  <c:v>211</c:v>
                </c:pt>
                <c:pt idx="640">
                  <c:v>185</c:v>
                </c:pt>
                <c:pt idx="641">
                  <c:v>196</c:v>
                </c:pt>
                <c:pt idx="642">
                  <c:v>166</c:v>
                </c:pt>
                <c:pt idx="643">
                  <c:v>158</c:v>
                </c:pt>
                <c:pt idx="644">
                  <c:v>150</c:v>
                </c:pt>
                <c:pt idx="645">
                  <c:v>182</c:v>
                </c:pt>
                <c:pt idx="646">
                  <c:v>153</c:v>
                </c:pt>
                <c:pt idx="647">
                  <c:v>168</c:v>
                </c:pt>
                <c:pt idx="648">
                  <c:v>172</c:v>
                </c:pt>
                <c:pt idx="649">
                  <c:v>161</c:v>
                </c:pt>
                <c:pt idx="650">
                  <c:v>172</c:v>
                </c:pt>
                <c:pt idx="651">
                  <c:v>148</c:v>
                </c:pt>
                <c:pt idx="652">
                  <c:v>161</c:v>
                </c:pt>
                <c:pt idx="653">
                  <c:v>149</c:v>
                </c:pt>
                <c:pt idx="654">
                  <c:v>156</c:v>
                </c:pt>
                <c:pt idx="655">
                  <c:v>132</c:v>
                </c:pt>
                <c:pt idx="656">
                  <c:v>152</c:v>
                </c:pt>
                <c:pt idx="657">
                  <c:v>150</c:v>
                </c:pt>
                <c:pt idx="658">
                  <c:v>158</c:v>
                </c:pt>
                <c:pt idx="659">
                  <c:v>170</c:v>
                </c:pt>
                <c:pt idx="660">
                  <c:v>156</c:v>
                </c:pt>
                <c:pt idx="661">
                  <c:v>164</c:v>
                </c:pt>
                <c:pt idx="662">
                  <c:v>162</c:v>
                </c:pt>
                <c:pt idx="663">
                  <c:v>154</c:v>
                </c:pt>
                <c:pt idx="664">
                  <c:v>148</c:v>
                </c:pt>
                <c:pt idx="665">
                  <c:v>156</c:v>
                </c:pt>
                <c:pt idx="666">
                  <c:v>178</c:v>
                </c:pt>
                <c:pt idx="667">
                  <c:v>186</c:v>
                </c:pt>
                <c:pt idx="668">
                  <c:v>182</c:v>
                </c:pt>
                <c:pt idx="669">
                  <c:v>162</c:v>
                </c:pt>
                <c:pt idx="670">
                  <c:v>154</c:v>
                </c:pt>
                <c:pt idx="671">
                  <c:v>192</c:v>
                </c:pt>
                <c:pt idx="672">
                  <c:v>167</c:v>
                </c:pt>
                <c:pt idx="673">
                  <c:v>188</c:v>
                </c:pt>
                <c:pt idx="674">
                  <c:v>158</c:v>
                </c:pt>
                <c:pt idx="675">
                  <c:v>168</c:v>
                </c:pt>
                <c:pt idx="676">
                  <c:v>210</c:v>
                </c:pt>
                <c:pt idx="677">
                  <c:v>176</c:v>
                </c:pt>
                <c:pt idx="678">
                  <c:v>171</c:v>
                </c:pt>
                <c:pt idx="679">
                  <c:v>179</c:v>
                </c:pt>
                <c:pt idx="680">
                  <c:v>201</c:v>
                </c:pt>
                <c:pt idx="681">
                  <c:v>166</c:v>
                </c:pt>
                <c:pt idx="682">
                  <c:v>183</c:v>
                </c:pt>
                <c:pt idx="683">
                  <c:v>170</c:v>
                </c:pt>
                <c:pt idx="684">
                  <c:v>181</c:v>
                </c:pt>
                <c:pt idx="685">
                  <c:v>176</c:v>
                </c:pt>
                <c:pt idx="686">
                  <c:v>191</c:v>
                </c:pt>
                <c:pt idx="687">
                  <c:v>170</c:v>
                </c:pt>
                <c:pt idx="688">
                  <c:v>173</c:v>
                </c:pt>
                <c:pt idx="689">
                  <c:v>161</c:v>
                </c:pt>
                <c:pt idx="690">
                  <c:v>196</c:v>
                </c:pt>
                <c:pt idx="691">
                  <c:v>194</c:v>
                </c:pt>
                <c:pt idx="692">
                  <c:v>235</c:v>
                </c:pt>
                <c:pt idx="693">
                  <c:v>225</c:v>
                </c:pt>
                <c:pt idx="694">
                  <c:v>278</c:v>
                </c:pt>
                <c:pt idx="695">
                  <c:v>248</c:v>
                </c:pt>
                <c:pt idx="696">
                  <c:v>282</c:v>
                </c:pt>
                <c:pt idx="697">
                  <c:v>312</c:v>
                </c:pt>
                <c:pt idx="698">
                  <c:v>315</c:v>
                </c:pt>
                <c:pt idx="699">
                  <c:v>330</c:v>
                </c:pt>
                <c:pt idx="700">
                  <c:v>296</c:v>
                </c:pt>
                <c:pt idx="701">
                  <c:v>305</c:v>
                </c:pt>
                <c:pt idx="702">
                  <c:v>313</c:v>
                </c:pt>
                <c:pt idx="703">
                  <c:v>267</c:v>
                </c:pt>
                <c:pt idx="704">
                  <c:v>231</c:v>
                </c:pt>
                <c:pt idx="705">
                  <c:v>246</c:v>
                </c:pt>
                <c:pt idx="706">
                  <c:v>245</c:v>
                </c:pt>
                <c:pt idx="707">
                  <c:v>217</c:v>
                </c:pt>
                <c:pt idx="708">
                  <c:v>211</c:v>
                </c:pt>
                <c:pt idx="709">
                  <c:v>224</c:v>
                </c:pt>
                <c:pt idx="710">
                  <c:v>180</c:v>
                </c:pt>
                <c:pt idx="711">
                  <c:v>180</c:v>
                </c:pt>
                <c:pt idx="712">
                  <c:v>212</c:v>
                </c:pt>
                <c:pt idx="713">
                  <c:v>227</c:v>
                </c:pt>
                <c:pt idx="714">
                  <c:v>218</c:v>
                </c:pt>
                <c:pt idx="715">
                  <c:v>226</c:v>
                </c:pt>
                <c:pt idx="716">
                  <c:v>199</c:v>
                </c:pt>
                <c:pt idx="717">
                  <c:v>205</c:v>
                </c:pt>
                <c:pt idx="718">
                  <c:v>183</c:v>
                </c:pt>
                <c:pt idx="719">
                  <c:v>185</c:v>
                </c:pt>
                <c:pt idx="720">
                  <c:v>175</c:v>
                </c:pt>
                <c:pt idx="721">
                  <c:v>222</c:v>
                </c:pt>
                <c:pt idx="722">
                  <c:v>188</c:v>
                </c:pt>
                <c:pt idx="723">
                  <c:v>175</c:v>
                </c:pt>
                <c:pt idx="724">
                  <c:v>187</c:v>
                </c:pt>
                <c:pt idx="725">
                  <c:v>208</c:v>
                </c:pt>
                <c:pt idx="726">
                  <c:v>185</c:v>
                </c:pt>
                <c:pt idx="727">
                  <c:v>203</c:v>
                </c:pt>
                <c:pt idx="728">
                  <c:v>187</c:v>
                </c:pt>
                <c:pt idx="729">
                  <c:v>172</c:v>
                </c:pt>
                <c:pt idx="730">
                  <c:v>179</c:v>
                </c:pt>
                <c:pt idx="731">
                  <c:v>152</c:v>
                </c:pt>
                <c:pt idx="732">
                  <c:v>172</c:v>
                </c:pt>
                <c:pt idx="733">
                  <c:v>176</c:v>
                </c:pt>
                <c:pt idx="734">
                  <c:v>170</c:v>
                </c:pt>
                <c:pt idx="735">
                  <c:v>165</c:v>
                </c:pt>
                <c:pt idx="736">
                  <c:v>174</c:v>
                </c:pt>
                <c:pt idx="737">
                  <c:v>170</c:v>
                </c:pt>
                <c:pt idx="738">
                  <c:v>174</c:v>
                </c:pt>
                <c:pt idx="739">
                  <c:v>138</c:v>
                </c:pt>
                <c:pt idx="740">
                  <c:v>179</c:v>
                </c:pt>
                <c:pt idx="741">
                  <c:v>162</c:v>
                </c:pt>
                <c:pt idx="742">
                  <c:v>181</c:v>
                </c:pt>
                <c:pt idx="743">
                  <c:v>168</c:v>
                </c:pt>
                <c:pt idx="744">
                  <c:v>167</c:v>
                </c:pt>
                <c:pt idx="745">
                  <c:v>159</c:v>
                </c:pt>
                <c:pt idx="746">
                  <c:v>140</c:v>
                </c:pt>
                <c:pt idx="747">
                  <c:v>154</c:v>
                </c:pt>
                <c:pt idx="748">
                  <c:v>148</c:v>
                </c:pt>
                <c:pt idx="749">
                  <c:v>152</c:v>
                </c:pt>
                <c:pt idx="750">
                  <c:v>169</c:v>
                </c:pt>
                <c:pt idx="751">
                  <c:v>165</c:v>
                </c:pt>
                <c:pt idx="752">
                  <c:v>180</c:v>
                </c:pt>
                <c:pt idx="753">
                  <c:v>155</c:v>
                </c:pt>
                <c:pt idx="754">
                  <c:v>191</c:v>
                </c:pt>
                <c:pt idx="755">
                  <c:v>171</c:v>
                </c:pt>
                <c:pt idx="756">
                  <c:v>197</c:v>
                </c:pt>
                <c:pt idx="757">
                  <c:v>185</c:v>
                </c:pt>
                <c:pt idx="758">
                  <c:v>171</c:v>
                </c:pt>
                <c:pt idx="759">
                  <c:v>199</c:v>
                </c:pt>
                <c:pt idx="760">
                  <c:v>193</c:v>
                </c:pt>
                <c:pt idx="761">
                  <c:v>209</c:v>
                </c:pt>
                <c:pt idx="762">
                  <c:v>239</c:v>
                </c:pt>
                <c:pt idx="763">
                  <c:v>194</c:v>
                </c:pt>
                <c:pt idx="764">
                  <c:v>212</c:v>
                </c:pt>
                <c:pt idx="765">
                  <c:v>201</c:v>
                </c:pt>
                <c:pt idx="766">
                  <c:v>236</c:v>
                </c:pt>
                <c:pt idx="767">
                  <c:v>209</c:v>
                </c:pt>
                <c:pt idx="768">
                  <c:v>226</c:v>
                </c:pt>
                <c:pt idx="769">
                  <c:v>210</c:v>
                </c:pt>
                <c:pt idx="770">
                  <c:v>190</c:v>
                </c:pt>
                <c:pt idx="771">
                  <c:v>212</c:v>
                </c:pt>
                <c:pt idx="772">
                  <c:v>202</c:v>
                </c:pt>
                <c:pt idx="773">
                  <c:v>202</c:v>
                </c:pt>
                <c:pt idx="774">
                  <c:v>196</c:v>
                </c:pt>
                <c:pt idx="775">
                  <c:v>182</c:v>
                </c:pt>
                <c:pt idx="776">
                  <c:v>206</c:v>
                </c:pt>
                <c:pt idx="777">
                  <c:v>188</c:v>
                </c:pt>
                <c:pt idx="778">
                  <c:v>186</c:v>
                </c:pt>
                <c:pt idx="779">
                  <c:v>166</c:v>
                </c:pt>
                <c:pt idx="780">
                  <c:v>176</c:v>
                </c:pt>
                <c:pt idx="781">
                  <c:v>192</c:v>
                </c:pt>
                <c:pt idx="782">
                  <c:v>184</c:v>
                </c:pt>
                <c:pt idx="783">
                  <c:v>164</c:v>
                </c:pt>
                <c:pt idx="784">
                  <c:v>196</c:v>
                </c:pt>
                <c:pt idx="785">
                  <c:v>167</c:v>
                </c:pt>
                <c:pt idx="786">
                  <c:v>174</c:v>
                </c:pt>
                <c:pt idx="787">
                  <c:v>164</c:v>
                </c:pt>
                <c:pt idx="788">
                  <c:v>171</c:v>
                </c:pt>
                <c:pt idx="789">
                  <c:v>140</c:v>
                </c:pt>
                <c:pt idx="790">
                  <c:v>174</c:v>
                </c:pt>
                <c:pt idx="791">
                  <c:v>141</c:v>
                </c:pt>
                <c:pt idx="792">
                  <c:v>153</c:v>
                </c:pt>
                <c:pt idx="793">
                  <c:v>162</c:v>
                </c:pt>
                <c:pt idx="794">
                  <c:v>184</c:v>
                </c:pt>
                <c:pt idx="795">
                  <c:v>154</c:v>
                </c:pt>
                <c:pt idx="796">
                  <c:v>196</c:v>
                </c:pt>
                <c:pt idx="797">
                  <c:v>159</c:v>
                </c:pt>
                <c:pt idx="798">
                  <c:v>215</c:v>
                </c:pt>
                <c:pt idx="799">
                  <c:v>199</c:v>
                </c:pt>
                <c:pt idx="800">
                  <c:v>204</c:v>
                </c:pt>
                <c:pt idx="801">
                  <c:v>242</c:v>
                </c:pt>
                <c:pt idx="802">
                  <c:v>223</c:v>
                </c:pt>
                <c:pt idx="803">
                  <c:v>268</c:v>
                </c:pt>
                <c:pt idx="804">
                  <c:v>231</c:v>
                </c:pt>
                <c:pt idx="805">
                  <c:v>280</c:v>
                </c:pt>
                <c:pt idx="806">
                  <c:v>192</c:v>
                </c:pt>
                <c:pt idx="807">
                  <c:v>219</c:v>
                </c:pt>
                <c:pt idx="808">
                  <c:v>209</c:v>
                </c:pt>
                <c:pt idx="809">
                  <c:v>208</c:v>
                </c:pt>
                <c:pt idx="810">
                  <c:v>199</c:v>
                </c:pt>
                <c:pt idx="811">
                  <c:v>213</c:v>
                </c:pt>
                <c:pt idx="812">
                  <c:v>204</c:v>
                </c:pt>
                <c:pt idx="813">
                  <c:v>215</c:v>
                </c:pt>
                <c:pt idx="814">
                  <c:v>207</c:v>
                </c:pt>
                <c:pt idx="815">
                  <c:v>213</c:v>
                </c:pt>
                <c:pt idx="816">
                  <c:v>223</c:v>
                </c:pt>
                <c:pt idx="817">
                  <c:v>195</c:v>
                </c:pt>
                <c:pt idx="818">
                  <c:v>163</c:v>
                </c:pt>
                <c:pt idx="819">
                  <c:v>187</c:v>
                </c:pt>
                <c:pt idx="820">
                  <c:v>187</c:v>
                </c:pt>
                <c:pt idx="821">
                  <c:v>192</c:v>
                </c:pt>
                <c:pt idx="822">
                  <c:v>154</c:v>
                </c:pt>
                <c:pt idx="823">
                  <c:v>198</c:v>
                </c:pt>
                <c:pt idx="824">
                  <c:v>193</c:v>
                </c:pt>
                <c:pt idx="825">
                  <c:v>182</c:v>
                </c:pt>
                <c:pt idx="826">
                  <c:v>164</c:v>
                </c:pt>
                <c:pt idx="827">
                  <c:v>173</c:v>
                </c:pt>
                <c:pt idx="828">
                  <c:v>176</c:v>
                </c:pt>
                <c:pt idx="829">
                  <c:v>169</c:v>
                </c:pt>
                <c:pt idx="830">
                  <c:v>197</c:v>
                </c:pt>
                <c:pt idx="831">
                  <c:v>171</c:v>
                </c:pt>
                <c:pt idx="832">
                  <c:v>176</c:v>
                </c:pt>
                <c:pt idx="833">
                  <c:v>159</c:v>
                </c:pt>
                <c:pt idx="834">
                  <c:v>156</c:v>
                </c:pt>
                <c:pt idx="835">
                  <c:v>159</c:v>
                </c:pt>
                <c:pt idx="836">
                  <c:v>166</c:v>
                </c:pt>
                <c:pt idx="837">
                  <c:v>161</c:v>
                </c:pt>
                <c:pt idx="838">
                  <c:v>176</c:v>
                </c:pt>
                <c:pt idx="839">
                  <c:v>179</c:v>
                </c:pt>
                <c:pt idx="840">
                  <c:v>218</c:v>
                </c:pt>
                <c:pt idx="841">
                  <c:v>205</c:v>
                </c:pt>
                <c:pt idx="842">
                  <c:v>180</c:v>
                </c:pt>
                <c:pt idx="843">
                  <c:v>180</c:v>
                </c:pt>
                <c:pt idx="844">
                  <c:v>195</c:v>
                </c:pt>
                <c:pt idx="845">
                  <c:v>180</c:v>
                </c:pt>
                <c:pt idx="846">
                  <c:v>185</c:v>
                </c:pt>
                <c:pt idx="847">
                  <c:v>210</c:v>
                </c:pt>
                <c:pt idx="848">
                  <c:v>202</c:v>
                </c:pt>
                <c:pt idx="849">
                  <c:v>204</c:v>
                </c:pt>
                <c:pt idx="850">
                  <c:v>186</c:v>
                </c:pt>
                <c:pt idx="851">
                  <c:v>223</c:v>
                </c:pt>
                <c:pt idx="852">
                  <c:v>206</c:v>
                </c:pt>
                <c:pt idx="853">
                  <c:v>219</c:v>
                </c:pt>
                <c:pt idx="854">
                  <c:v>222</c:v>
                </c:pt>
                <c:pt idx="855">
                  <c:v>188</c:v>
                </c:pt>
                <c:pt idx="856">
                  <c:v>188</c:v>
                </c:pt>
                <c:pt idx="857">
                  <c:v>165</c:v>
                </c:pt>
                <c:pt idx="858">
                  <c:v>184</c:v>
                </c:pt>
                <c:pt idx="859">
                  <c:v>199</c:v>
                </c:pt>
                <c:pt idx="860">
                  <c:v>194</c:v>
                </c:pt>
                <c:pt idx="861">
                  <c:v>178</c:v>
                </c:pt>
                <c:pt idx="862">
                  <c:v>210</c:v>
                </c:pt>
                <c:pt idx="863">
                  <c:v>169</c:v>
                </c:pt>
                <c:pt idx="864">
                  <c:v>194</c:v>
                </c:pt>
                <c:pt idx="865">
                  <c:v>206</c:v>
                </c:pt>
                <c:pt idx="866">
                  <c:v>188</c:v>
                </c:pt>
                <c:pt idx="867">
                  <c:v>193</c:v>
                </c:pt>
                <c:pt idx="868">
                  <c:v>188</c:v>
                </c:pt>
                <c:pt idx="869">
                  <c:v>186</c:v>
                </c:pt>
                <c:pt idx="870">
                  <c:v>183</c:v>
                </c:pt>
                <c:pt idx="871">
                  <c:v>211</c:v>
                </c:pt>
                <c:pt idx="872">
                  <c:v>204</c:v>
                </c:pt>
                <c:pt idx="873">
                  <c:v>183</c:v>
                </c:pt>
                <c:pt idx="874">
                  <c:v>191</c:v>
                </c:pt>
                <c:pt idx="875">
                  <c:v>166</c:v>
                </c:pt>
                <c:pt idx="876">
                  <c:v>204</c:v>
                </c:pt>
                <c:pt idx="877">
                  <c:v>182</c:v>
                </c:pt>
                <c:pt idx="878">
                  <c:v>216</c:v>
                </c:pt>
                <c:pt idx="879">
                  <c:v>191</c:v>
                </c:pt>
                <c:pt idx="880">
                  <c:v>210</c:v>
                </c:pt>
                <c:pt idx="881">
                  <c:v>193</c:v>
                </c:pt>
                <c:pt idx="882">
                  <c:v>214</c:v>
                </c:pt>
                <c:pt idx="883">
                  <c:v>219</c:v>
                </c:pt>
                <c:pt idx="884">
                  <c:v>195</c:v>
                </c:pt>
                <c:pt idx="885">
                  <c:v>190</c:v>
                </c:pt>
                <c:pt idx="886">
                  <c:v>179</c:v>
                </c:pt>
                <c:pt idx="887">
                  <c:v>184</c:v>
                </c:pt>
                <c:pt idx="888">
                  <c:v>191</c:v>
                </c:pt>
                <c:pt idx="889">
                  <c:v>179</c:v>
                </c:pt>
                <c:pt idx="890">
                  <c:v>166</c:v>
                </c:pt>
                <c:pt idx="891">
                  <c:v>163</c:v>
                </c:pt>
                <c:pt idx="892">
                  <c:v>146</c:v>
                </c:pt>
                <c:pt idx="893">
                  <c:v>135</c:v>
                </c:pt>
                <c:pt idx="894">
                  <c:v>163</c:v>
                </c:pt>
                <c:pt idx="895">
                  <c:v>162</c:v>
                </c:pt>
                <c:pt idx="896">
                  <c:v>152</c:v>
                </c:pt>
                <c:pt idx="897">
                  <c:v>197</c:v>
                </c:pt>
                <c:pt idx="898">
                  <c:v>160</c:v>
                </c:pt>
                <c:pt idx="899">
                  <c:v>199</c:v>
                </c:pt>
                <c:pt idx="900">
                  <c:v>190</c:v>
                </c:pt>
                <c:pt idx="901">
                  <c:v>200</c:v>
                </c:pt>
                <c:pt idx="902">
                  <c:v>206</c:v>
                </c:pt>
                <c:pt idx="903">
                  <c:v>211</c:v>
                </c:pt>
                <c:pt idx="904">
                  <c:v>215</c:v>
                </c:pt>
                <c:pt idx="905">
                  <c:v>213</c:v>
                </c:pt>
                <c:pt idx="906">
                  <c:v>198</c:v>
                </c:pt>
                <c:pt idx="907">
                  <c:v>191</c:v>
                </c:pt>
                <c:pt idx="908">
                  <c:v>171</c:v>
                </c:pt>
                <c:pt idx="909">
                  <c:v>141</c:v>
                </c:pt>
                <c:pt idx="910">
                  <c:v>181</c:v>
                </c:pt>
                <c:pt idx="911">
                  <c:v>164</c:v>
                </c:pt>
                <c:pt idx="912">
                  <c:v>162</c:v>
                </c:pt>
                <c:pt idx="913">
                  <c:v>133</c:v>
                </c:pt>
                <c:pt idx="914">
                  <c:v>162</c:v>
                </c:pt>
                <c:pt idx="915">
                  <c:v>134</c:v>
                </c:pt>
                <c:pt idx="916">
                  <c:v>139</c:v>
                </c:pt>
                <c:pt idx="917">
                  <c:v>133</c:v>
                </c:pt>
                <c:pt idx="918">
                  <c:v>140</c:v>
                </c:pt>
                <c:pt idx="919">
                  <c:v>161</c:v>
                </c:pt>
                <c:pt idx="920">
                  <c:v>151</c:v>
                </c:pt>
                <c:pt idx="921">
                  <c:v>137</c:v>
                </c:pt>
                <c:pt idx="922">
                  <c:v>154</c:v>
                </c:pt>
                <c:pt idx="923">
                  <c:v>148</c:v>
                </c:pt>
                <c:pt idx="924">
                  <c:v>142</c:v>
                </c:pt>
                <c:pt idx="925">
                  <c:v>151</c:v>
                </c:pt>
                <c:pt idx="926">
                  <c:v>130</c:v>
                </c:pt>
                <c:pt idx="927">
                  <c:v>147</c:v>
                </c:pt>
                <c:pt idx="928">
                  <c:v>155</c:v>
                </c:pt>
                <c:pt idx="929">
                  <c:v>140</c:v>
                </c:pt>
                <c:pt idx="930">
                  <c:v>156</c:v>
                </c:pt>
                <c:pt idx="931">
                  <c:v>125</c:v>
                </c:pt>
                <c:pt idx="932">
                  <c:v>117</c:v>
                </c:pt>
                <c:pt idx="933">
                  <c:v>146</c:v>
                </c:pt>
                <c:pt idx="934">
                  <c:v>144</c:v>
                </c:pt>
                <c:pt idx="935">
                  <c:v>133</c:v>
                </c:pt>
                <c:pt idx="936">
                  <c:v>138</c:v>
                </c:pt>
                <c:pt idx="937">
                  <c:v>140</c:v>
                </c:pt>
                <c:pt idx="938">
                  <c:v>142</c:v>
                </c:pt>
                <c:pt idx="939">
                  <c:v>141</c:v>
                </c:pt>
                <c:pt idx="940">
                  <c:v>132</c:v>
                </c:pt>
                <c:pt idx="941">
                  <c:v>157</c:v>
                </c:pt>
                <c:pt idx="942">
                  <c:v>142</c:v>
                </c:pt>
                <c:pt idx="943">
                  <c:v>137</c:v>
                </c:pt>
                <c:pt idx="944">
                  <c:v>123</c:v>
                </c:pt>
                <c:pt idx="945">
                  <c:v>118</c:v>
                </c:pt>
                <c:pt idx="946">
                  <c:v>121</c:v>
                </c:pt>
                <c:pt idx="947">
                  <c:v>124</c:v>
                </c:pt>
                <c:pt idx="948">
                  <c:v>150</c:v>
                </c:pt>
                <c:pt idx="949">
                  <c:v>144</c:v>
                </c:pt>
                <c:pt idx="950">
                  <c:v>115</c:v>
                </c:pt>
                <c:pt idx="951">
                  <c:v>124</c:v>
                </c:pt>
                <c:pt idx="952">
                  <c:v>159</c:v>
                </c:pt>
                <c:pt idx="953">
                  <c:v>115</c:v>
                </c:pt>
                <c:pt idx="954">
                  <c:v>125</c:v>
                </c:pt>
                <c:pt idx="955">
                  <c:v>127</c:v>
                </c:pt>
                <c:pt idx="956">
                  <c:v>133</c:v>
                </c:pt>
                <c:pt idx="957">
                  <c:v>118</c:v>
                </c:pt>
                <c:pt idx="958">
                  <c:v>116</c:v>
                </c:pt>
                <c:pt idx="959">
                  <c:v>138</c:v>
                </c:pt>
                <c:pt idx="960">
                  <c:v>135</c:v>
                </c:pt>
                <c:pt idx="961">
                  <c:v>117</c:v>
                </c:pt>
                <c:pt idx="962">
                  <c:v>131</c:v>
                </c:pt>
                <c:pt idx="963">
                  <c:v>126</c:v>
                </c:pt>
                <c:pt idx="964">
                  <c:v>127</c:v>
                </c:pt>
                <c:pt idx="965">
                  <c:v>134</c:v>
                </c:pt>
                <c:pt idx="966">
                  <c:v>127</c:v>
                </c:pt>
                <c:pt idx="967">
                  <c:v>119</c:v>
                </c:pt>
                <c:pt idx="968">
                  <c:v>144</c:v>
                </c:pt>
                <c:pt idx="969">
                  <c:v>127</c:v>
                </c:pt>
                <c:pt idx="970">
                  <c:v>137</c:v>
                </c:pt>
                <c:pt idx="971">
                  <c:v>143</c:v>
                </c:pt>
                <c:pt idx="972">
                  <c:v>154</c:v>
                </c:pt>
                <c:pt idx="973">
                  <c:v>138</c:v>
                </c:pt>
                <c:pt idx="974">
                  <c:v>155</c:v>
                </c:pt>
                <c:pt idx="975">
                  <c:v>151</c:v>
                </c:pt>
                <c:pt idx="976">
                  <c:v>178</c:v>
                </c:pt>
                <c:pt idx="977">
                  <c:v>148</c:v>
                </c:pt>
                <c:pt idx="978">
                  <c:v>124</c:v>
                </c:pt>
                <c:pt idx="979">
                  <c:v>150</c:v>
                </c:pt>
                <c:pt idx="980">
                  <c:v>151</c:v>
                </c:pt>
                <c:pt idx="981">
                  <c:v>133</c:v>
                </c:pt>
                <c:pt idx="982">
                  <c:v>135</c:v>
                </c:pt>
                <c:pt idx="983">
                  <c:v>124</c:v>
                </c:pt>
                <c:pt idx="984">
                  <c:v>139</c:v>
                </c:pt>
                <c:pt idx="985">
                  <c:v>135</c:v>
                </c:pt>
                <c:pt idx="986">
                  <c:v>154</c:v>
                </c:pt>
                <c:pt idx="987">
                  <c:v>125</c:v>
                </c:pt>
                <c:pt idx="988">
                  <c:v>128</c:v>
                </c:pt>
                <c:pt idx="989">
                  <c:v>138</c:v>
                </c:pt>
                <c:pt idx="990">
                  <c:v>146</c:v>
                </c:pt>
                <c:pt idx="991">
                  <c:v>128</c:v>
                </c:pt>
                <c:pt idx="992">
                  <c:v>135</c:v>
                </c:pt>
                <c:pt idx="993">
                  <c:v>134</c:v>
                </c:pt>
                <c:pt idx="994">
                  <c:v>131</c:v>
                </c:pt>
                <c:pt idx="995">
                  <c:v>118</c:v>
                </c:pt>
                <c:pt idx="996">
                  <c:v>139</c:v>
                </c:pt>
                <c:pt idx="997">
                  <c:v>132</c:v>
                </c:pt>
                <c:pt idx="998">
                  <c:v>126</c:v>
                </c:pt>
                <c:pt idx="999">
                  <c:v>108</c:v>
                </c:pt>
                <c:pt idx="1000">
                  <c:v>118</c:v>
                </c:pt>
                <c:pt idx="1001">
                  <c:v>122</c:v>
                </c:pt>
                <c:pt idx="1002">
                  <c:v>115</c:v>
                </c:pt>
                <c:pt idx="1003">
                  <c:v>133</c:v>
                </c:pt>
                <c:pt idx="1004">
                  <c:v>116</c:v>
                </c:pt>
                <c:pt idx="1005">
                  <c:v>137</c:v>
                </c:pt>
                <c:pt idx="1006">
                  <c:v>107</c:v>
                </c:pt>
                <c:pt idx="1007">
                  <c:v>121</c:v>
                </c:pt>
                <c:pt idx="1008">
                  <c:v>123</c:v>
                </c:pt>
                <c:pt idx="1009">
                  <c:v>120</c:v>
                </c:pt>
                <c:pt idx="1010">
                  <c:v>126</c:v>
                </c:pt>
                <c:pt idx="1011">
                  <c:v>127</c:v>
                </c:pt>
                <c:pt idx="1012">
                  <c:v>121</c:v>
                </c:pt>
                <c:pt idx="1013">
                  <c:v>130</c:v>
                </c:pt>
                <c:pt idx="1014">
                  <c:v>131</c:v>
                </c:pt>
                <c:pt idx="1015">
                  <c:v>136</c:v>
                </c:pt>
                <c:pt idx="1016">
                  <c:v>144</c:v>
                </c:pt>
                <c:pt idx="1017">
                  <c:v>125</c:v>
                </c:pt>
                <c:pt idx="1018">
                  <c:v>128</c:v>
                </c:pt>
                <c:pt idx="1019">
                  <c:v>116</c:v>
                </c:pt>
                <c:pt idx="1020">
                  <c:v>100</c:v>
                </c:pt>
                <c:pt idx="1021">
                  <c:v>108</c:v>
                </c:pt>
                <c:pt idx="1022">
                  <c:v>133</c:v>
                </c:pt>
                <c:pt idx="1023">
                  <c:v>114</c:v>
                </c:pt>
                <c:pt idx="1024">
                  <c:v>142</c:v>
                </c:pt>
                <c:pt idx="1025">
                  <c:v>131</c:v>
                </c:pt>
                <c:pt idx="1026">
                  <c:v>143</c:v>
                </c:pt>
                <c:pt idx="1027">
                  <c:v>125</c:v>
                </c:pt>
                <c:pt idx="1028">
                  <c:v>101</c:v>
                </c:pt>
                <c:pt idx="1029">
                  <c:v>108</c:v>
                </c:pt>
                <c:pt idx="1030">
                  <c:v>128</c:v>
                </c:pt>
                <c:pt idx="1031">
                  <c:v>94</c:v>
                </c:pt>
                <c:pt idx="1032">
                  <c:v>114</c:v>
                </c:pt>
                <c:pt idx="1033">
                  <c:v>119</c:v>
                </c:pt>
                <c:pt idx="1034">
                  <c:v>118</c:v>
                </c:pt>
                <c:pt idx="1035">
                  <c:v>131</c:v>
                </c:pt>
                <c:pt idx="1036">
                  <c:v>112</c:v>
                </c:pt>
                <c:pt idx="1037">
                  <c:v>130</c:v>
                </c:pt>
                <c:pt idx="1038">
                  <c:v>122</c:v>
                </c:pt>
                <c:pt idx="1039">
                  <c:v>118</c:v>
                </c:pt>
                <c:pt idx="1040">
                  <c:v>140</c:v>
                </c:pt>
                <c:pt idx="1041">
                  <c:v>129</c:v>
                </c:pt>
                <c:pt idx="1042">
                  <c:v>115</c:v>
                </c:pt>
                <c:pt idx="1043">
                  <c:v>125</c:v>
                </c:pt>
                <c:pt idx="1044">
                  <c:v>108</c:v>
                </c:pt>
                <c:pt idx="1045">
                  <c:v>120</c:v>
                </c:pt>
                <c:pt idx="1046">
                  <c:v>103</c:v>
                </c:pt>
                <c:pt idx="1047">
                  <c:v>118</c:v>
                </c:pt>
                <c:pt idx="1048">
                  <c:v>147</c:v>
                </c:pt>
                <c:pt idx="1049">
                  <c:v>123</c:v>
                </c:pt>
                <c:pt idx="1050">
                  <c:v>124</c:v>
                </c:pt>
                <c:pt idx="1051">
                  <c:v>117</c:v>
                </c:pt>
                <c:pt idx="1052">
                  <c:v>131</c:v>
                </c:pt>
                <c:pt idx="1053">
                  <c:v>140</c:v>
                </c:pt>
                <c:pt idx="1054">
                  <c:v>119</c:v>
                </c:pt>
                <c:pt idx="1055">
                  <c:v>116</c:v>
                </c:pt>
                <c:pt idx="1056">
                  <c:v>125</c:v>
                </c:pt>
                <c:pt idx="1057">
                  <c:v>110</c:v>
                </c:pt>
                <c:pt idx="1058">
                  <c:v>108</c:v>
                </c:pt>
                <c:pt idx="1059">
                  <c:v>99</c:v>
                </c:pt>
                <c:pt idx="1060">
                  <c:v>117</c:v>
                </c:pt>
                <c:pt idx="1061">
                  <c:v>114</c:v>
                </c:pt>
                <c:pt idx="1062">
                  <c:v>112</c:v>
                </c:pt>
                <c:pt idx="1063">
                  <c:v>109</c:v>
                </c:pt>
                <c:pt idx="1064">
                  <c:v>132</c:v>
                </c:pt>
                <c:pt idx="1065">
                  <c:v>124</c:v>
                </c:pt>
                <c:pt idx="1066">
                  <c:v>106</c:v>
                </c:pt>
                <c:pt idx="1067">
                  <c:v>119</c:v>
                </c:pt>
                <c:pt idx="1068">
                  <c:v>112</c:v>
                </c:pt>
                <c:pt idx="1069">
                  <c:v>97</c:v>
                </c:pt>
                <c:pt idx="1070">
                  <c:v>99</c:v>
                </c:pt>
                <c:pt idx="1071">
                  <c:v>112</c:v>
                </c:pt>
                <c:pt idx="1072">
                  <c:v>108</c:v>
                </c:pt>
                <c:pt idx="1073">
                  <c:v>100</c:v>
                </c:pt>
                <c:pt idx="1074">
                  <c:v>111</c:v>
                </c:pt>
                <c:pt idx="1075">
                  <c:v>100</c:v>
                </c:pt>
                <c:pt idx="1076">
                  <c:v>92</c:v>
                </c:pt>
                <c:pt idx="1077">
                  <c:v>118</c:v>
                </c:pt>
                <c:pt idx="1078">
                  <c:v>86</c:v>
                </c:pt>
                <c:pt idx="1079">
                  <c:v>116</c:v>
                </c:pt>
                <c:pt idx="1080">
                  <c:v>100</c:v>
                </c:pt>
                <c:pt idx="1081">
                  <c:v>87</c:v>
                </c:pt>
                <c:pt idx="1082">
                  <c:v>108</c:v>
                </c:pt>
                <c:pt idx="1083">
                  <c:v>106</c:v>
                </c:pt>
                <c:pt idx="1084">
                  <c:v>100</c:v>
                </c:pt>
                <c:pt idx="1085">
                  <c:v>80</c:v>
                </c:pt>
                <c:pt idx="1086">
                  <c:v>111</c:v>
                </c:pt>
                <c:pt idx="1087">
                  <c:v>117</c:v>
                </c:pt>
                <c:pt idx="1088">
                  <c:v>94</c:v>
                </c:pt>
                <c:pt idx="1089">
                  <c:v>104</c:v>
                </c:pt>
                <c:pt idx="1090">
                  <c:v>122</c:v>
                </c:pt>
                <c:pt idx="1091">
                  <c:v>95</c:v>
                </c:pt>
                <c:pt idx="1092">
                  <c:v>99</c:v>
                </c:pt>
                <c:pt idx="1093">
                  <c:v>108</c:v>
                </c:pt>
                <c:pt idx="1094">
                  <c:v>117</c:v>
                </c:pt>
                <c:pt idx="1095">
                  <c:v>110</c:v>
                </c:pt>
                <c:pt idx="1096">
                  <c:v>103</c:v>
                </c:pt>
                <c:pt idx="1097">
                  <c:v>122</c:v>
                </c:pt>
                <c:pt idx="1098">
                  <c:v>121</c:v>
                </c:pt>
                <c:pt idx="1099">
                  <c:v>97</c:v>
                </c:pt>
                <c:pt idx="1100">
                  <c:v>133</c:v>
                </c:pt>
              </c:numCache>
            </c:numRef>
          </c:yVal>
          <c:smooth val="0"/>
        </c:ser>
        <c:ser>
          <c:idx val="4"/>
          <c:order val="2"/>
          <c:tx>
            <c:strRef>
              <c:f>Sheet1!$F$2</c:f>
              <c:strCache>
                <c:ptCount val="1"/>
                <c:pt idx="0">
                  <c:v>PEG after electrospinning</c:v>
                </c:pt>
              </c:strCache>
            </c:strRef>
          </c:tx>
          <c:spPr>
            <a:ln w="19050"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xVal>
            <c:numRef>
              <c:f>Sheet1!$A$3:$A$1103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Sheet1!$F$3:$F$1103</c:f>
              <c:numCache>
                <c:formatCode>General</c:formatCode>
                <c:ptCount val="1101"/>
                <c:pt idx="0">
                  <c:v>143</c:v>
                </c:pt>
                <c:pt idx="1">
                  <c:v>144</c:v>
                </c:pt>
                <c:pt idx="2">
                  <c:v>147</c:v>
                </c:pt>
                <c:pt idx="3">
                  <c:v>155</c:v>
                </c:pt>
                <c:pt idx="4">
                  <c:v>151</c:v>
                </c:pt>
                <c:pt idx="5">
                  <c:v>119</c:v>
                </c:pt>
                <c:pt idx="6">
                  <c:v>146</c:v>
                </c:pt>
                <c:pt idx="7">
                  <c:v>142</c:v>
                </c:pt>
                <c:pt idx="8">
                  <c:v>126</c:v>
                </c:pt>
                <c:pt idx="9">
                  <c:v>125</c:v>
                </c:pt>
                <c:pt idx="10">
                  <c:v>142</c:v>
                </c:pt>
                <c:pt idx="11">
                  <c:v>129</c:v>
                </c:pt>
                <c:pt idx="12">
                  <c:v>137</c:v>
                </c:pt>
                <c:pt idx="13">
                  <c:v>130</c:v>
                </c:pt>
                <c:pt idx="14">
                  <c:v>92</c:v>
                </c:pt>
                <c:pt idx="15">
                  <c:v>155</c:v>
                </c:pt>
                <c:pt idx="16">
                  <c:v>135</c:v>
                </c:pt>
                <c:pt idx="17">
                  <c:v>114</c:v>
                </c:pt>
                <c:pt idx="18">
                  <c:v>126</c:v>
                </c:pt>
                <c:pt idx="19">
                  <c:v>124</c:v>
                </c:pt>
                <c:pt idx="20">
                  <c:v>113</c:v>
                </c:pt>
                <c:pt idx="21">
                  <c:v>110</c:v>
                </c:pt>
                <c:pt idx="22">
                  <c:v>89</c:v>
                </c:pt>
                <c:pt idx="23">
                  <c:v>109</c:v>
                </c:pt>
                <c:pt idx="24">
                  <c:v>95</c:v>
                </c:pt>
                <c:pt idx="25">
                  <c:v>117</c:v>
                </c:pt>
                <c:pt idx="26">
                  <c:v>94</c:v>
                </c:pt>
                <c:pt idx="27">
                  <c:v>86</c:v>
                </c:pt>
                <c:pt idx="28">
                  <c:v>92</c:v>
                </c:pt>
                <c:pt idx="29">
                  <c:v>79</c:v>
                </c:pt>
                <c:pt idx="30">
                  <c:v>64</c:v>
                </c:pt>
                <c:pt idx="31">
                  <c:v>84</c:v>
                </c:pt>
                <c:pt idx="32">
                  <c:v>96</c:v>
                </c:pt>
                <c:pt idx="33">
                  <c:v>93</c:v>
                </c:pt>
                <c:pt idx="34">
                  <c:v>87</c:v>
                </c:pt>
                <c:pt idx="35">
                  <c:v>72</c:v>
                </c:pt>
                <c:pt idx="36">
                  <c:v>89</c:v>
                </c:pt>
                <c:pt idx="37">
                  <c:v>94</c:v>
                </c:pt>
                <c:pt idx="38">
                  <c:v>75</c:v>
                </c:pt>
                <c:pt idx="39">
                  <c:v>73</c:v>
                </c:pt>
                <c:pt idx="40">
                  <c:v>72</c:v>
                </c:pt>
                <c:pt idx="41">
                  <c:v>73</c:v>
                </c:pt>
                <c:pt idx="42">
                  <c:v>56</c:v>
                </c:pt>
                <c:pt idx="43">
                  <c:v>69</c:v>
                </c:pt>
                <c:pt idx="44">
                  <c:v>75</c:v>
                </c:pt>
                <c:pt idx="45">
                  <c:v>86</c:v>
                </c:pt>
                <c:pt idx="46">
                  <c:v>70</c:v>
                </c:pt>
                <c:pt idx="47">
                  <c:v>74</c:v>
                </c:pt>
                <c:pt idx="48">
                  <c:v>69</c:v>
                </c:pt>
                <c:pt idx="49">
                  <c:v>65</c:v>
                </c:pt>
                <c:pt idx="50">
                  <c:v>78</c:v>
                </c:pt>
                <c:pt idx="51">
                  <c:v>82</c:v>
                </c:pt>
                <c:pt idx="52">
                  <c:v>80</c:v>
                </c:pt>
                <c:pt idx="53">
                  <c:v>74</c:v>
                </c:pt>
                <c:pt idx="54">
                  <c:v>83</c:v>
                </c:pt>
                <c:pt idx="55">
                  <c:v>80</c:v>
                </c:pt>
                <c:pt idx="56">
                  <c:v>78</c:v>
                </c:pt>
                <c:pt idx="57">
                  <c:v>82</c:v>
                </c:pt>
                <c:pt idx="58">
                  <c:v>62</c:v>
                </c:pt>
                <c:pt idx="59">
                  <c:v>77</c:v>
                </c:pt>
                <c:pt idx="60">
                  <c:v>75</c:v>
                </c:pt>
                <c:pt idx="61">
                  <c:v>73</c:v>
                </c:pt>
                <c:pt idx="62">
                  <c:v>83</c:v>
                </c:pt>
                <c:pt idx="63">
                  <c:v>76</c:v>
                </c:pt>
                <c:pt idx="64">
                  <c:v>63</c:v>
                </c:pt>
                <c:pt idx="65">
                  <c:v>57</c:v>
                </c:pt>
                <c:pt idx="66">
                  <c:v>79</c:v>
                </c:pt>
                <c:pt idx="67">
                  <c:v>72</c:v>
                </c:pt>
                <c:pt idx="68">
                  <c:v>68</c:v>
                </c:pt>
                <c:pt idx="69">
                  <c:v>75</c:v>
                </c:pt>
                <c:pt idx="70">
                  <c:v>94</c:v>
                </c:pt>
                <c:pt idx="71">
                  <c:v>66</c:v>
                </c:pt>
                <c:pt idx="72">
                  <c:v>76</c:v>
                </c:pt>
                <c:pt idx="73">
                  <c:v>73</c:v>
                </c:pt>
                <c:pt idx="74">
                  <c:v>86</c:v>
                </c:pt>
                <c:pt idx="75">
                  <c:v>74</c:v>
                </c:pt>
                <c:pt idx="76">
                  <c:v>78</c:v>
                </c:pt>
                <c:pt idx="77">
                  <c:v>75</c:v>
                </c:pt>
                <c:pt idx="78">
                  <c:v>83</c:v>
                </c:pt>
                <c:pt idx="79">
                  <c:v>79</c:v>
                </c:pt>
                <c:pt idx="80">
                  <c:v>63</c:v>
                </c:pt>
                <c:pt idx="81">
                  <c:v>74</c:v>
                </c:pt>
                <c:pt idx="82">
                  <c:v>91</c:v>
                </c:pt>
                <c:pt idx="83">
                  <c:v>73</c:v>
                </c:pt>
                <c:pt idx="84">
                  <c:v>67</c:v>
                </c:pt>
                <c:pt idx="85">
                  <c:v>65</c:v>
                </c:pt>
                <c:pt idx="86">
                  <c:v>67</c:v>
                </c:pt>
                <c:pt idx="87">
                  <c:v>70</c:v>
                </c:pt>
                <c:pt idx="88">
                  <c:v>76</c:v>
                </c:pt>
                <c:pt idx="89">
                  <c:v>73</c:v>
                </c:pt>
                <c:pt idx="90">
                  <c:v>86</c:v>
                </c:pt>
                <c:pt idx="91">
                  <c:v>63</c:v>
                </c:pt>
                <c:pt idx="92">
                  <c:v>67</c:v>
                </c:pt>
                <c:pt idx="93">
                  <c:v>75</c:v>
                </c:pt>
                <c:pt idx="94">
                  <c:v>75</c:v>
                </c:pt>
                <c:pt idx="95">
                  <c:v>79</c:v>
                </c:pt>
                <c:pt idx="96">
                  <c:v>70</c:v>
                </c:pt>
                <c:pt idx="97">
                  <c:v>66</c:v>
                </c:pt>
                <c:pt idx="98">
                  <c:v>69</c:v>
                </c:pt>
                <c:pt idx="99">
                  <c:v>55</c:v>
                </c:pt>
                <c:pt idx="100">
                  <c:v>61</c:v>
                </c:pt>
                <c:pt idx="101">
                  <c:v>77</c:v>
                </c:pt>
                <c:pt idx="102">
                  <c:v>85</c:v>
                </c:pt>
                <c:pt idx="103">
                  <c:v>71</c:v>
                </c:pt>
                <c:pt idx="104">
                  <c:v>53</c:v>
                </c:pt>
                <c:pt idx="105">
                  <c:v>74</c:v>
                </c:pt>
                <c:pt idx="106">
                  <c:v>81</c:v>
                </c:pt>
                <c:pt idx="107">
                  <c:v>92</c:v>
                </c:pt>
                <c:pt idx="108">
                  <c:v>82</c:v>
                </c:pt>
                <c:pt idx="109">
                  <c:v>81</c:v>
                </c:pt>
                <c:pt idx="110">
                  <c:v>75</c:v>
                </c:pt>
                <c:pt idx="111">
                  <c:v>88</c:v>
                </c:pt>
                <c:pt idx="112">
                  <c:v>71</c:v>
                </c:pt>
                <c:pt idx="113">
                  <c:v>61</c:v>
                </c:pt>
                <c:pt idx="114">
                  <c:v>76</c:v>
                </c:pt>
                <c:pt idx="115">
                  <c:v>68</c:v>
                </c:pt>
                <c:pt idx="116">
                  <c:v>86</c:v>
                </c:pt>
                <c:pt idx="117">
                  <c:v>85</c:v>
                </c:pt>
                <c:pt idx="118">
                  <c:v>94</c:v>
                </c:pt>
                <c:pt idx="119">
                  <c:v>91</c:v>
                </c:pt>
                <c:pt idx="120">
                  <c:v>79</c:v>
                </c:pt>
                <c:pt idx="121">
                  <c:v>85</c:v>
                </c:pt>
                <c:pt idx="122">
                  <c:v>88</c:v>
                </c:pt>
                <c:pt idx="123">
                  <c:v>80</c:v>
                </c:pt>
                <c:pt idx="124">
                  <c:v>79</c:v>
                </c:pt>
                <c:pt idx="125">
                  <c:v>75</c:v>
                </c:pt>
                <c:pt idx="126">
                  <c:v>88</c:v>
                </c:pt>
                <c:pt idx="127">
                  <c:v>72</c:v>
                </c:pt>
                <c:pt idx="128">
                  <c:v>91</c:v>
                </c:pt>
                <c:pt idx="129">
                  <c:v>76</c:v>
                </c:pt>
                <c:pt idx="130">
                  <c:v>79</c:v>
                </c:pt>
                <c:pt idx="131">
                  <c:v>103</c:v>
                </c:pt>
                <c:pt idx="132">
                  <c:v>71</c:v>
                </c:pt>
                <c:pt idx="133">
                  <c:v>90</c:v>
                </c:pt>
                <c:pt idx="134">
                  <c:v>80</c:v>
                </c:pt>
                <c:pt idx="135">
                  <c:v>99</c:v>
                </c:pt>
                <c:pt idx="136">
                  <c:v>83</c:v>
                </c:pt>
                <c:pt idx="137">
                  <c:v>82</c:v>
                </c:pt>
                <c:pt idx="138">
                  <c:v>81</c:v>
                </c:pt>
                <c:pt idx="139">
                  <c:v>79</c:v>
                </c:pt>
                <c:pt idx="140">
                  <c:v>82</c:v>
                </c:pt>
                <c:pt idx="141">
                  <c:v>88</c:v>
                </c:pt>
                <c:pt idx="142">
                  <c:v>93</c:v>
                </c:pt>
                <c:pt idx="143">
                  <c:v>95</c:v>
                </c:pt>
                <c:pt idx="144">
                  <c:v>102</c:v>
                </c:pt>
                <c:pt idx="145">
                  <c:v>121</c:v>
                </c:pt>
                <c:pt idx="146">
                  <c:v>88</c:v>
                </c:pt>
                <c:pt idx="147">
                  <c:v>114</c:v>
                </c:pt>
                <c:pt idx="148">
                  <c:v>86</c:v>
                </c:pt>
                <c:pt idx="149">
                  <c:v>72</c:v>
                </c:pt>
                <c:pt idx="150">
                  <c:v>85</c:v>
                </c:pt>
                <c:pt idx="151">
                  <c:v>106</c:v>
                </c:pt>
                <c:pt idx="152">
                  <c:v>94</c:v>
                </c:pt>
                <c:pt idx="153">
                  <c:v>104</c:v>
                </c:pt>
                <c:pt idx="154">
                  <c:v>92</c:v>
                </c:pt>
                <c:pt idx="155">
                  <c:v>86</c:v>
                </c:pt>
                <c:pt idx="156">
                  <c:v>91</c:v>
                </c:pt>
                <c:pt idx="157">
                  <c:v>111</c:v>
                </c:pt>
                <c:pt idx="158">
                  <c:v>117</c:v>
                </c:pt>
                <c:pt idx="159">
                  <c:v>112</c:v>
                </c:pt>
                <c:pt idx="160">
                  <c:v>124</c:v>
                </c:pt>
                <c:pt idx="161">
                  <c:v>127</c:v>
                </c:pt>
                <c:pt idx="162">
                  <c:v>134</c:v>
                </c:pt>
                <c:pt idx="163">
                  <c:v>134</c:v>
                </c:pt>
                <c:pt idx="164">
                  <c:v>139</c:v>
                </c:pt>
                <c:pt idx="165">
                  <c:v>141</c:v>
                </c:pt>
                <c:pt idx="166">
                  <c:v>117</c:v>
                </c:pt>
                <c:pt idx="167">
                  <c:v>127</c:v>
                </c:pt>
                <c:pt idx="168">
                  <c:v>107</c:v>
                </c:pt>
                <c:pt idx="169">
                  <c:v>128</c:v>
                </c:pt>
                <c:pt idx="170">
                  <c:v>166</c:v>
                </c:pt>
                <c:pt idx="171">
                  <c:v>162</c:v>
                </c:pt>
                <c:pt idx="172">
                  <c:v>170</c:v>
                </c:pt>
                <c:pt idx="173">
                  <c:v>140</c:v>
                </c:pt>
                <c:pt idx="174">
                  <c:v>131</c:v>
                </c:pt>
                <c:pt idx="175">
                  <c:v>114</c:v>
                </c:pt>
                <c:pt idx="176">
                  <c:v>107</c:v>
                </c:pt>
                <c:pt idx="177">
                  <c:v>125</c:v>
                </c:pt>
                <c:pt idx="178">
                  <c:v>121</c:v>
                </c:pt>
                <c:pt idx="179">
                  <c:v>103</c:v>
                </c:pt>
                <c:pt idx="180">
                  <c:v>111</c:v>
                </c:pt>
                <c:pt idx="181">
                  <c:v>116</c:v>
                </c:pt>
                <c:pt idx="182">
                  <c:v>105</c:v>
                </c:pt>
                <c:pt idx="183">
                  <c:v>135</c:v>
                </c:pt>
                <c:pt idx="184">
                  <c:v>125</c:v>
                </c:pt>
                <c:pt idx="185">
                  <c:v>125</c:v>
                </c:pt>
                <c:pt idx="186">
                  <c:v>135</c:v>
                </c:pt>
                <c:pt idx="187">
                  <c:v>135</c:v>
                </c:pt>
                <c:pt idx="188">
                  <c:v>130</c:v>
                </c:pt>
                <c:pt idx="189">
                  <c:v>152</c:v>
                </c:pt>
                <c:pt idx="190">
                  <c:v>155</c:v>
                </c:pt>
                <c:pt idx="191">
                  <c:v>200</c:v>
                </c:pt>
                <c:pt idx="192">
                  <c:v>178</c:v>
                </c:pt>
                <c:pt idx="193">
                  <c:v>194</c:v>
                </c:pt>
                <c:pt idx="194">
                  <c:v>193</c:v>
                </c:pt>
                <c:pt idx="195">
                  <c:v>178</c:v>
                </c:pt>
                <c:pt idx="196">
                  <c:v>149</c:v>
                </c:pt>
                <c:pt idx="197">
                  <c:v>164</c:v>
                </c:pt>
                <c:pt idx="198">
                  <c:v>178</c:v>
                </c:pt>
                <c:pt idx="199">
                  <c:v>160</c:v>
                </c:pt>
                <c:pt idx="200">
                  <c:v>187</c:v>
                </c:pt>
                <c:pt idx="201">
                  <c:v>230</c:v>
                </c:pt>
                <c:pt idx="202">
                  <c:v>252</c:v>
                </c:pt>
                <c:pt idx="203">
                  <c:v>216</c:v>
                </c:pt>
                <c:pt idx="204">
                  <c:v>185</c:v>
                </c:pt>
                <c:pt idx="205">
                  <c:v>142</c:v>
                </c:pt>
                <c:pt idx="206">
                  <c:v>128</c:v>
                </c:pt>
                <c:pt idx="207">
                  <c:v>159</c:v>
                </c:pt>
                <c:pt idx="208">
                  <c:v>127</c:v>
                </c:pt>
                <c:pt idx="209">
                  <c:v>134</c:v>
                </c:pt>
                <c:pt idx="210">
                  <c:v>126</c:v>
                </c:pt>
                <c:pt idx="211">
                  <c:v>128</c:v>
                </c:pt>
                <c:pt idx="212">
                  <c:v>125</c:v>
                </c:pt>
                <c:pt idx="213">
                  <c:v>119</c:v>
                </c:pt>
                <c:pt idx="214">
                  <c:v>125</c:v>
                </c:pt>
                <c:pt idx="215">
                  <c:v>120</c:v>
                </c:pt>
                <c:pt idx="216">
                  <c:v>124</c:v>
                </c:pt>
                <c:pt idx="217">
                  <c:v>124</c:v>
                </c:pt>
                <c:pt idx="218">
                  <c:v>123</c:v>
                </c:pt>
                <c:pt idx="219">
                  <c:v>132</c:v>
                </c:pt>
                <c:pt idx="220">
                  <c:v>147</c:v>
                </c:pt>
                <c:pt idx="221">
                  <c:v>128</c:v>
                </c:pt>
                <c:pt idx="222">
                  <c:v>147</c:v>
                </c:pt>
                <c:pt idx="223">
                  <c:v>142</c:v>
                </c:pt>
                <c:pt idx="224">
                  <c:v>137</c:v>
                </c:pt>
                <c:pt idx="225">
                  <c:v>150</c:v>
                </c:pt>
                <c:pt idx="226">
                  <c:v>142</c:v>
                </c:pt>
                <c:pt idx="227">
                  <c:v>134</c:v>
                </c:pt>
                <c:pt idx="228">
                  <c:v>149</c:v>
                </c:pt>
                <c:pt idx="229">
                  <c:v>158</c:v>
                </c:pt>
                <c:pt idx="230">
                  <c:v>136</c:v>
                </c:pt>
                <c:pt idx="231">
                  <c:v>160</c:v>
                </c:pt>
                <c:pt idx="232">
                  <c:v>170</c:v>
                </c:pt>
                <c:pt idx="233">
                  <c:v>168</c:v>
                </c:pt>
                <c:pt idx="234">
                  <c:v>154</c:v>
                </c:pt>
                <c:pt idx="235">
                  <c:v>178</c:v>
                </c:pt>
                <c:pt idx="236">
                  <c:v>157</c:v>
                </c:pt>
                <c:pt idx="237">
                  <c:v>183</c:v>
                </c:pt>
                <c:pt idx="238">
                  <c:v>192</c:v>
                </c:pt>
                <c:pt idx="239">
                  <c:v>179</c:v>
                </c:pt>
                <c:pt idx="240">
                  <c:v>201</c:v>
                </c:pt>
                <c:pt idx="241">
                  <c:v>210</c:v>
                </c:pt>
                <c:pt idx="242">
                  <c:v>240</c:v>
                </c:pt>
                <c:pt idx="243">
                  <c:v>300</c:v>
                </c:pt>
                <c:pt idx="244">
                  <c:v>400</c:v>
                </c:pt>
                <c:pt idx="245">
                  <c:v>504</c:v>
                </c:pt>
                <c:pt idx="246">
                  <c:v>532</c:v>
                </c:pt>
                <c:pt idx="247">
                  <c:v>468</c:v>
                </c:pt>
                <c:pt idx="248">
                  <c:v>361</c:v>
                </c:pt>
                <c:pt idx="249">
                  <c:v>264</c:v>
                </c:pt>
                <c:pt idx="250">
                  <c:v>242</c:v>
                </c:pt>
                <c:pt idx="251">
                  <c:v>187</c:v>
                </c:pt>
                <c:pt idx="252">
                  <c:v>188</c:v>
                </c:pt>
                <c:pt idx="253">
                  <c:v>167</c:v>
                </c:pt>
                <c:pt idx="254">
                  <c:v>190</c:v>
                </c:pt>
                <c:pt idx="255">
                  <c:v>194</c:v>
                </c:pt>
                <c:pt idx="256">
                  <c:v>182</c:v>
                </c:pt>
                <c:pt idx="257">
                  <c:v>217</c:v>
                </c:pt>
                <c:pt idx="258">
                  <c:v>199</c:v>
                </c:pt>
                <c:pt idx="259">
                  <c:v>182</c:v>
                </c:pt>
                <c:pt idx="260">
                  <c:v>174</c:v>
                </c:pt>
                <c:pt idx="261">
                  <c:v>180</c:v>
                </c:pt>
                <c:pt idx="262">
                  <c:v>197</c:v>
                </c:pt>
                <c:pt idx="263">
                  <c:v>203</c:v>
                </c:pt>
                <c:pt idx="264">
                  <c:v>208</c:v>
                </c:pt>
                <c:pt idx="265">
                  <c:v>192</c:v>
                </c:pt>
                <c:pt idx="266">
                  <c:v>208</c:v>
                </c:pt>
                <c:pt idx="267">
                  <c:v>185</c:v>
                </c:pt>
                <c:pt idx="268">
                  <c:v>215</c:v>
                </c:pt>
                <c:pt idx="269">
                  <c:v>234</c:v>
                </c:pt>
                <c:pt idx="270">
                  <c:v>196</c:v>
                </c:pt>
                <c:pt idx="271">
                  <c:v>254</c:v>
                </c:pt>
                <c:pt idx="272">
                  <c:v>299</c:v>
                </c:pt>
                <c:pt idx="273">
                  <c:v>310</c:v>
                </c:pt>
                <c:pt idx="274">
                  <c:v>353</c:v>
                </c:pt>
                <c:pt idx="275">
                  <c:v>348</c:v>
                </c:pt>
                <c:pt idx="276">
                  <c:v>351</c:v>
                </c:pt>
                <c:pt idx="277">
                  <c:v>412</c:v>
                </c:pt>
                <c:pt idx="278">
                  <c:v>477</c:v>
                </c:pt>
                <c:pt idx="279">
                  <c:v>588</c:v>
                </c:pt>
                <c:pt idx="280">
                  <c:v>849</c:v>
                </c:pt>
                <c:pt idx="281">
                  <c:v>1191</c:v>
                </c:pt>
                <c:pt idx="282">
                  <c:v>1629</c:v>
                </c:pt>
                <c:pt idx="283">
                  <c:v>2063</c:v>
                </c:pt>
                <c:pt idx="284">
                  <c:v>1891</c:v>
                </c:pt>
                <c:pt idx="285">
                  <c:v>1470</c:v>
                </c:pt>
                <c:pt idx="286">
                  <c:v>980</c:v>
                </c:pt>
                <c:pt idx="287">
                  <c:v>628</c:v>
                </c:pt>
                <c:pt idx="288">
                  <c:v>439</c:v>
                </c:pt>
                <c:pt idx="289">
                  <c:v>346</c:v>
                </c:pt>
                <c:pt idx="290">
                  <c:v>281</c:v>
                </c:pt>
                <c:pt idx="291">
                  <c:v>238</c:v>
                </c:pt>
                <c:pt idx="292">
                  <c:v>236</c:v>
                </c:pt>
                <c:pt idx="293">
                  <c:v>214</c:v>
                </c:pt>
                <c:pt idx="294">
                  <c:v>186</c:v>
                </c:pt>
                <c:pt idx="295">
                  <c:v>205</c:v>
                </c:pt>
                <c:pt idx="296">
                  <c:v>208</c:v>
                </c:pt>
                <c:pt idx="297">
                  <c:v>215</c:v>
                </c:pt>
                <c:pt idx="298">
                  <c:v>228</c:v>
                </c:pt>
                <c:pt idx="299">
                  <c:v>210</c:v>
                </c:pt>
                <c:pt idx="300">
                  <c:v>206</c:v>
                </c:pt>
                <c:pt idx="301">
                  <c:v>222</c:v>
                </c:pt>
                <c:pt idx="302">
                  <c:v>214</c:v>
                </c:pt>
                <c:pt idx="303">
                  <c:v>188</c:v>
                </c:pt>
                <c:pt idx="304">
                  <c:v>224</c:v>
                </c:pt>
                <c:pt idx="305">
                  <c:v>199</c:v>
                </c:pt>
                <c:pt idx="306">
                  <c:v>238</c:v>
                </c:pt>
                <c:pt idx="307">
                  <c:v>232</c:v>
                </c:pt>
                <c:pt idx="308">
                  <c:v>221</c:v>
                </c:pt>
                <c:pt idx="309">
                  <c:v>221</c:v>
                </c:pt>
                <c:pt idx="310">
                  <c:v>249</c:v>
                </c:pt>
                <c:pt idx="311">
                  <c:v>260</c:v>
                </c:pt>
                <c:pt idx="312">
                  <c:v>268</c:v>
                </c:pt>
                <c:pt idx="313">
                  <c:v>319</c:v>
                </c:pt>
                <c:pt idx="314">
                  <c:v>352</c:v>
                </c:pt>
                <c:pt idx="315">
                  <c:v>386</c:v>
                </c:pt>
                <c:pt idx="316">
                  <c:v>444</c:v>
                </c:pt>
                <c:pt idx="317">
                  <c:v>415</c:v>
                </c:pt>
                <c:pt idx="318">
                  <c:v>449</c:v>
                </c:pt>
                <c:pt idx="319">
                  <c:v>501</c:v>
                </c:pt>
                <c:pt idx="320">
                  <c:v>466</c:v>
                </c:pt>
                <c:pt idx="321">
                  <c:v>508</c:v>
                </c:pt>
                <c:pt idx="322">
                  <c:v>525</c:v>
                </c:pt>
                <c:pt idx="323">
                  <c:v>537</c:v>
                </c:pt>
                <c:pt idx="324">
                  <c:v>501</c:v>
                </c:pt>
                <c:pt idx="325">
                  <c:v>445</c:v>
                </c:pt>
                <c:pt idx="326">
                  <c:v>437</c:v>
                </c:pt>
                <c:pt idx="327">
                  <c:v>370</c:v>
                </c:pt>
                <c:pt idx="328">
                  <c:v>353</c:v>
                </c:pt>
                <c:pt idx="329">
                  <c:v>312</c:v>
                </c:pt>
                <c:pt idx="330">
                  <c:v>310</c:v>
                </c:pt>
                <c:pt idx="331">
                  <c:v>278</c:v>
                </c:pt>
                <c:pt idx="332">
                  <c:v>241</c:v>
                </c:pt>
                <c:pt idx="333">
                  <c:v>273</c:v>
                </c:pt>
                <c:pt idx="334">
                  <c:v>239</c:v>
                </c:pt>
                <c:pt idx="335">
                  <c:v>250</c:v>
                </c:pt>
                <c:pt idx="336">
                  <c:v>253</c:v>
                </c:pt>
                <c:pt idx="337">
                  <c:v>277</c:v>
                </c:pt>
                <c:pt idx="338">
                  <c:v>272</c:v>
                </c:pt>
                <c:pt idx="339">
                  <c:v>275</c:v>
                </c:pt>
                <c:pt idx="340">
                  <c:v>311</c:v>
                </c:pt>
                <c:pt idx="341">
                  <c:v>367</c:v>
                </c:pt>
                <c:pt idx="342">
                  <c:v>340</c:v>
                </c:pt>
                <c:pt idx="343">
                  <c:v>346</c:v>
                </c:pt>
                <c:pt idx="344">
                  <c:v>343</c:v>
                </c:pt>
                <c:pt idx="345">
                  <c:v>303</c:v>
                </c:pt>
                <c:pt idx="346">
                  <c:v>318</c:v>
                </c:pt>
                <c:pt idx="347">
                  <c:v>310</c:v>
                </c:pt>
                <c:pt idx="348">
                  <c:v>298</c:v>
                </c:pt>
                <c:pt idx="349">
                  <c:v>309</c:v>
                </c:pt>
                <c:pt idx="350">
                  <c:v>360</c:v>
                </c:pt>
                <c:pt idx="351">
                  <c:v>413</c:v>
                </c:pt>
                <c:pt idx="352">
                  <c:v>391</c:v>
                </c:pt>
                <c:pt idx="353">
                  <c:v>411</c:v>
                </c:pt>
                <c:pt idx="354">
                  <c:v>449</c:v>
                </c:pt>
                <c:pt idx="355">
                  <c:v>488</c:v>
                </c:pt>
                <c:pt idx="356">
                  <c:v>536</c:v>
                </c:pt>
                <c:pt idx="357">
                  <c:v>627</c:v>
                </c:pt>
                <c:pt idx="358">
                  <c:v>772</c:v>
                </c:pt>
                <c:pt idx="359">
                  <c:v>972</c:v>
                </c:pt>
                <c:pt idx="360">
                  <c:v>1082</c:v>
                </c:pt>
                <c:pt idx="361">
                  <c:v>1268</c:v>
                </c:pt>
                <c:pt idx="362">
                  <c:v>1216</c:v>
                </c:pt>
                <c:pt idx="363">
                  <c:v>1346</c:v>
                </c:pt>
                <c:pt idx="364">
                  <c:v>1462</c:v>
                </c:pt>
                <c:pt idx="365">
                  <c:v>1597</c:v>
                </c:pt>
                <c:pt idx="366">
                  <c:v>1577</c:v>
                </c:pt>
                <c:pt idx="367">
                  <c:v>1577</c:v>
                </c:pt>
                <c:pt idx="368">
                  <c:v>1551</c:v>
                </c:pt>
                <c:pt idx="369">
                  <c:v>1460</c:v>
                </c:pt>
                <c:pt idx="370">
                  <c:v>1431</c:v>
                </c:pt>
                <c:pt idx="371">
                  <c:v>1363</c:v>
                </c:pt>
                <c:pt idx="372">
                  <c:v>1273</c:v>
                </c:pt>
                <c:pt idx="373">
                  <c:v>1055</c:v>
                </c:pt>
                <c:pt idx="374">
                  <c:v>896</c:v>
                </c:pt>
                <c:pt idx="375">
                  <c:v>659</c:v>
                </c:pt>
                <c:pt idx="376">
                  <c:v>510</c:v>
                </c:pt>
                <c:pt idx="377">
                  <c:v>382</c:v>
                </c:pt>
                <c:pt idx="378">
                  <c:v>294</c:v>
                </c:pt>
                <c:pt idx="379">
                  <c:v>270</c:v>
                </c:pt>
                <c:pt idx="380">
                  <c:v>250</c:v>
                </c:pt>
                <c:pt idx="381">
                  <c:v>244</c:v>
                </c:pt>
                <c:pt idx="382">
                  <c:v>210</c:v>
                </c:pt>
                <c:pt idx="383">
                  <c:v>215</c:v>
                </c:pt>
                <c:pt idx="384">
                  <c:v>215</c:v>
                </c:pt>
                <c:pt idx="385">
                  <c:v>227</c:v>
                </c:pt>
                <c:pt idx="386">
                  <c:v>207</c:v>
                </c:pt>
                <c:pt idx="387">
                  <c:v>210</c:v>
                </c:pt>
                <c:pt idx="388">
                  <c:v>187</c:v>
                </c:pt>
                <c:pt idx="389">
                  <c:v>208</c:v>
                </c:pt>
                <c:pt idx="390">
                  <c:v>165</c:v>
                </c:pt>
                <c:pt idx="391">
                  <c:v>182</c:v>
                </c:pt>
                <c:pt idx="392">
                  <c:v>148</c:v>
                </c:pt>
                <c:pt idx="393">
                  <c:v>133</c:v>
                </c:pt>
                <c:pt idx="394">
                  <c:v>166</c:v>
                </c:pt>
                <c:pt idx="395">
                  <c:v>130</c:v>
                </c:pt>
                <c:pt idx="396">
                  <c:v>147</c:v>
                </c:pt>
                <c:pt idx="397">
                  <c:v>137</c:v>
                </c:pt>
                <c:pt idx="398">
                  <c:v>123</c:v>
                </c:pt>
                <c:pt idx="399">
                  <c:v>143</c:v>
                </c:pt>
                <c:pt idx="400">
                  <c:v>138</c:v>
                </c:pt>
                <c:pt idx="401">
                  <c:v>129</c:v>
                </c:pt>
                <c:pt idx="402">
                  <c:v>128</c:v>
                </c:pt>
                <c:pt idx="403">
                  <c:v>149</c:v>
                </c:pt>
                <c:pt idx="404">
                  <c:v>131</c:v>
                </c:pt>
                <c:pt idx="405">
                  <c:v>118</c:v>
                </c:pt>
                <c:pt idx="406">
                  <c:v>119</c:v>
                </c:pt>
                <c:pt idx="407">
                  <c:v>122</c:v>
                </c:pt>
                <c:pt idx="408">
                  <c:v>143</c:v>
                </c:pt>
                <c:pt idx="409">
                  <c:v>128</c:v>
                </c:pt>
                <c:pt idx="410">
                  <c:v>126</c:v>
                </c:pt>
                <c:pt idx="411">
                  <c:v>119</c:v>
                </c:pt>
                <c:pt idx="412">
                  <c:v>95</c:v>
                </c:pt>
                <c:pt idx="413">
                  <c:v>108</c:v>
                </c:pt>
                <c:pt idx="414">
                  <c:v>128</c:v>
                </c:pt>
                <c:pt idx="415">
                  <c:v>122</c:v>
                </c:pt>
                <c:pt idx="416">
                  <c:v>149</c:v>
                </c:pt>
                <c:pt idx="417">
                  <c:v>161</c:v>
                </c:pt>
                <c:pt idx="418">
                  <c:v>178</c:v>
                </c:pt>
                <c:pt idx="419">
                  <c:v>167</c:v>
                </c:pt>
                <c:pt idx="420">
                  <c:v>172</c:v>
                </c:pt>
                <c:pt idx="421">
                  <c:v>203</c:v>
                </c:pt>
                <c:pt idx="422">
                  <c:v>194</c:v>
                </c:pt>
                <c:pt idx="423">
                  <c:v>260</c:v>
                </c:pt>
                <c:pt idx="424">
                  <c:v>239</c:v>
                </c:pt>
                <c:pt idx="425">
                  <c:v>244</c:v>
                </c:pt>
                <c:pt idx="426">
                  <c:v>263</c:v>
                </c:pt>
                <c:pt idx="427">
                  <c:v>233</c:v>
                </c:pt>
                <c:pt idx="428">
                  <c:v>200</c:v>
                </c:pt>
                <c:pt idx="429">
                  <c:v>174</c:v>
                </c:pt>
                <c:pt idx="430">
                  <c:v>179</c:v>
                </c:pt>
                <c:pt idx="431">
                  <c:v>154</c:v>
                </c:pt>
                <c:pt idx="432">
                  <c:v>168</c:v>
                </c:pt>
                <c:pt idx="433">
                  <c:v>146</c:v>
                </c:pt>
                <c:pt idx="434">
                  <c:v>163</c:v>
                </c:pt>
                <c:pt idx="435">
                  <c:v>172</c:v>
                </c:pt>
                <c:pt idx="436">
                  <c:v>172</c:v>
                </c:pt>
                <c:pt idx="437">
                  <c:v>202</c:v>
                </c:pt>
                <c:pt idx="438">
                  <c:v>226</c:v>
                </c:pt>
                <c:pt idx="439">
                  <c:v>229</c:v>
                </c:pt>
                <c:pt idx="440">
                  <c:v>200</c:v>
                </c:pt>
                <c:pt idx="441">
                  <c:v>185</c:v>
                </c:pt>
                <c:pt idx="442">
                  <c:v>167</c:v>
                </c:pt>
                <c:pt idx="443">
                  <c:v>180</c:v>
                </c:pt>
                <c:pt idx="444">
                  <c:v>158</c:v>
                </c:pt>
                <c:pt idx="445">
                  <c:v>174</c:v>
                </c:pt>
                <c:pt idx="446">
                  <c:v>134</c:v>
                </c:pt>
                <c:pt idx="447">
                  <c:v>111</c:v>
                </c:pt>
                <c:pt idx="448">
                  <c:v>102</c:v>
                </c:pt>
                <c:pt idx="449">
                  <c:v>105</c:v>
                </c:pt>
                <c:pt idx="450">
                  <c:v>93</c:v>
                </c:pt>
                <c:pt idx="451">
                  <c:v>67</c:v>
                </c:pt>
                <c:pt idx="452">
                  <c:v>95</c:v>
                </c:pt>
                <c:pt idx="453">
                  <c:v>86</c:v>
                </c:pt>
                <c:pt idx="454">
                  <c:v>94</c:v>
                </c:pt>
                <c:pt idx="455">
                  <c:v>123</c:v>
                </c:pt>
                <c:pt idx="456">
                  <c:v>115</c:v>
                </c:pt>
                <c:pt idx="457">
                  <c:v>147</c:v>
                </c:pt>
                <c:pt idx="458">
                  <c:v>148</c:v>
                </c:pt>
                <c:pt idx="459">
                  <c:v>119</c:v>
                </c:pt>
                <c:pt idx="460">
                  <c:v>116</c:v>
                </c:pt>
                <c:pt idx="461">
                  <c:v>104</c:v>
                </c:pt>
                <c:pt idx="462">
                  <c:v>112</c:v>
                </c:pt>
                <c:pt idx="463">
                  <c:v>95</c:v>
                </c:pt>
                <c:pt idx="464">
                  <c:v>88</c:v>
                </c:pt>
                <c:pt idx="465">
                  <c:v>76</c:v>
                </c:pt>
                <c:pt idx="466">
                  <c:v>80</c:v>
                </c:pt>
                <c:pt idx="467">
                  <c:v>87</c:v>
                </c:pt>
                <c:pt idx="468">
                  <c:v>72</c:v>
                </c:pt>
                <c:pt idx="469">
                  <c:v>78</c:v>
                </c:pt>
                <c:pt idx="470">
                  <c:v>69</c:v>
                </c:pt>
                <c:pt idx="471">
                  <c:v>63</c:v>
                </c:pt>
                <c:pt idx="472">
                  <c:v>72</c:v>
                </c:pt>
                <c:pt idx="473">
                  <c:v>65</c:v>
                </c:pt>
                <c:pt idx="474">
                  <c:v>60</c:v>
                </c:pt>
                <c:pt idx="475">
                  <c:v>67</c:v>
                </c:pt>
                <c:pt idx="476">
                  <c:v>73</c:v>
                </c:pt>
                <c:pt idx="477">
                  <c:v>58</c:v>
                </c:pt>
                <c:pt idx="478">
                  <c:v>66</c:v>
                </c:pt>
                <c:pt idx="479">
                  <c:v>63</c:v>
                </c:pt>
                <c:pt idx="480">
                  <c:v>69</c:v>
                </c:pt>
                <c:pt idx="481">
                  <c:v>66</c:v>
                </c:pt>
                <c:pt idx="482">
                  <c:v>75</c:v>
                </c:pt>
                <c:pt idx="483">
                  <c:v>72</c:v>
                </c:pt>
                <c:pt idx="484">
                  <c:v>81</c:v>
                </c:pt>
                <c:pt idx="485">
                  <c:v>66</c:v>
                </c:pt>
                <c:pt idx="486">
                  <c:v>62</c:v>
                </c:pt>
                <c:pt idx="487">
                  <c:v>58</c:v>
                </c:pt>
                <c:pt idx="488">
                  <c:v>79</c:v>
                </c:pt>
                <c:pt idx="489">
                  <c:v>68</c:v>
                </c:pt>
                <c:pt idx="490">
                  <c:v>51</c:v>
                </c:pt>
                <c:pt idx="491">
                  <c:v>67</c:v>
                </c:pt>
                <c:pt idx="492">
                  <c:v>61</c:v>
                </c:pt>
                <c:pt idx="493">
                  <c:v>71</c:v>
                </c:pt>
                <c:pt idx="494">
                  <c:v>70</c:v>
                </c:pt>
                <c:pt idx="495">
                  <c:v>47</c:v>
                </c:pt>
                <c:pt idx="496">
                  <c:v>61</c:v>
                </c:pt>
                <c:pt idx="497">
                  <c:v>69</c:v>
                </c:pt>
                <c:pt idx="498">
                  <c:v>63</c:v>
                </c:pt>
                <c:pt idx="499">
                  <c:v>58</c:v>
                </c:pt>
                <c:pt idx="500">
                  <c:v>68</c:v>
                </c:pt>
                <c:pt idx="501">
                  <c:v>58</c:v>
                </c:pt>
                <c:pt idx="502">
                  <c:v>59</c:v>
                </c:pt>
                <c:pt idx="503">
                  <c:v>56</c:v>
                </c:pt>
                <c:pt idx="504">
                  <c:v>82</c:v>
                </c:pt>
                <c:pt idx="505">
                  <c:v>54</c:v>
                </c:pt>
                <c:pt idx="506">
                  <c:v>71</c:v>
                </c:pt>
                <c:pt idx="507">
                  <c:v>64</c:v>
                </c:pt>
                <c:pt idx="508">
                  <c:v>65</c:v>
                </c:pt>
                <c:pt idx="509">
                  <c:v>53</c:v>
                </c:pt>
                <c:pt idx="510">
                  <c:v>82</c:v>
                </c:pt>
                <c:pt idx="511">
                  <c:v>73</c:v>
                </c:pt>
                <c:pt idx="512">
                  <c:v>77</c:v>
                </c:pt>
                <c:pt idx="513">
                  <c:v>77</c:v>
                </c:pt>
                <c:pt idx="514">
                  <c:v>79</c:v>
                </c:pt>
                <c:pt idx="515">
                  <c:v>72</c:v>
                </c:pt>
                <c:pt idx="516">
                  <c:v>92</c:v>
                </c:pt>
                <c:pt idx="517">
                  <c:v>98</c:v>
                </c:pt>
                <c:pt idx="518">
                  <c:v>92</c:v>
                </c:pt>
                <c:pt idx="519">
                  <c:v>66</c:v>
                </c:pt>
                <c:pt idx="520">
                  <c:v>75</c:v>
                </c:pt>
                <c:pt idx="521">
                  <c:v>82</c:v>
                </c:pt>
                <c:pt idx="522">
                  <c:v>85</c:v>
                </c:pt>
                <c:pt idx="523">
                  <c:v>77</c:v>
                </c:pt>
                <c:pt idx="524">
                  <c:v>66</c:v>
                </c:pt>
                <c:pt idx="525">
                  <c:v>60</c:v>
                </c:pt>
                <c:pt idx="526">
                  <c:v>57</c:v>
                </c:pt>
                <c:pt idx="527">
                  <c:v>71</c:v>
                </c:pt>
                <c:pt idx="528">
                  <c:v>63</c:v>
                </c:pt>
                <c:pt idx="529">
                  <c:v>55</c:v>
                </c:pt>
                <c:pt idx="530">
                  <c:v>74</c:v>
                </c:pt>
                <c:pt idx="531">
                  <c:v>70</c:v>
                </c:pt>
                <c:pt idx="532">
                  <c:v>55</c:v>
                </c:pt>
                <c:pt idx="533">
                  <c:v>66</c:v>
                </c:pt>
                <c:pt idx="534">
                  <c:v>53</c:v>
                </c:pt>
                <c:pt idx="535">
                  <c:v>64</c:v>
                </c:pt>
                <c:pt idx="536">
                  <c:v>73</c:v>
                </c:pt>
                <c:pt idx="537">
                  <c:v>76</c:v>
                </c:pt>
                <c:pt idx="538">
                  <c:v>61</c:v>
                </c:pt>
                <c:pt idx="539">
                  <c:v>77</c:v>
                </c:pt>
                <c:pt idx="540">
                  <c:v>71</c:v>
                </c:pt>
                <c:pt idx="541">
                  <c:v>70</c:v>
                </c:pt>
                <c:pt idx="542">
                  <c:v>70</c:v>
                </c:pt>
                <c:pt idx="543">
                  <c:v>65</c:v>
                </c:pt>
                <c:pt idx="544">
                  <c:v>68</c:v>
                </c:pt>
                <c:pt idx="545">
                  <c:v>62</c:v>
                </c:pt>
                <c:pt idx="546">
                  <c:v>74</c:v>
                </c:pt>
                <c:pt idx="547">
                  <c:v>81</c:v>
                </c:pt>
                <c:pt idx="548">
                  <c:v>60</c:v>
                </c:pt>
                <c:pt idx="549">
                  <c:v>74</c:v>
                </c:pt>
                <c:pt idx="550">
                  <c:v>79</c:v>
                </c:pt>
                <c:pt idx="551">
                  <c:v>78</c:v>
                </c:pt>
                <c:pt idx="552">
                  <c:v>79</c:v>
                </c:pt>
                <c:pt idx="553">
                  <c:v>89</c:v>
                </c:pt>
                <c:pt idx="554">
                  <c:v>91</c:v>
                </c:pt>
                <c:pt idx="555">
                  <c:v>116</c:v>
                </c:pt>
                <c:pt idx="556">
                  <c:v>86</c:v>
                </c:pt>
                <c:pt idx="557">
                  <c:v>72</c:v>
                </c:pt>
                <c:pt idx="558">
                  <c:v>77</c:v>
                </c:pt>
                <c:pt idx="559">
                  <c:v>62</c:v>
                </c:pt>
                <c:pt idx="560">
                  <c:v>69</c:v>
                </c:pt>
                <c:pt idx="561">
                  <c:v>78</c:v>
                </c:pt>
                <c:pt idx="562">
                  <c:v>65</c:v>
                </c:pt>
                <c:pt idx="563">
                  <c:v>66</c:v>
                </c:pt>
                <c:pt idx="564">
                  <c:v>42</c:v>
                </c:pt>
                <c:pt idx="565">
                  <c:v>59</c:v>
                </c:pt>
                <c:pt idx="566">
                  <c:v>50</c:v>
                </c:pt>
                <c:pt idx="567">
                  <c:v>62</c:v>
                </c:pt>
                <c:pt idx="568">
                  <c:v>59</c:v>
                </c:pt>
                <c:pt idx="569">
                  <c:v>38</c:v>
                </c:pt>
                <c:pt idx="570">
                  <c:v>57</c:v>
                </c:pt>
                <c:pt idx="571">
                  <c:v>54</c:v>
                </c:pt>
                <c:pt idx="572">
                  <c:v>40</c:v>
                </c:pt>
                <c:pt idx="573">
                  <c:v>52</c:v>
                </c:pt>
                <c:pt idx="574">
                  <c:v>57</c:v>
                </c:pt>
                <c:pt idx="575">
                  <c:v>62</c:v>
                </c:pt>
                <c:pt idx="576">
                  <c:v>55</c:v>
                </c:pt>
                <c:pt idx="577">
                  <c:v>75</c:v>
                </c:pt>
                <c:pt idx="578">
                  <c:v>48</c:v>
                </c:pt>
                <c:pt idx="579">
                  <c:v>53</c:v>
                </c:pt>
                <c:pt idx="580">
                  <c:v>49</c:v>
                </c:pt>
                <c:pt idx="581">
                  <c:v>44</c:v>
                </c:pt>
                <c:pt idx="582">
                  <c:v>54</c:v>
                </c:pt>
                <c:pt idx="583">
                  <c:v>60</c:v>
                </c:pt>
                <c:pt idx="584">
                  <c:v>58</c:v>
                </c:pt>
                <c:pt idx="585">
                  <c:v>58</c:v>
                </c:pt>
                <c:pt idx="586">
                  <c:v>47</c:v>
                </c:pt>
                <c:pt idx="587">
                  <c:v>48</c:v>
                </c:pt>
                <c:pt idx="588">
                  <c:v>58</c:v>
                </c:pt>
                <c:pt idx="589">
                  <c:v>39</c:v>
                </c:pt>
                <c:pt idx="590">
                  <c:v>56</c:v>
                </c:pt>
                <c:pt idx="591">
                  <c:v>63</c:v>
                </c:pt>
                <c:pt idx="592">
                  <c:v>67</c:v>
                </c:pt>
                <c:pt idx="593">
                  <c:v>53</c:v>
                </c:pt>
                <c:pt idx="594">
                  <c:v>68</c:v>
                </c:pt>
                <c:pt idx="595">
                  <c:v>65</c:v>
                </c:pt>
                <c:pt idx="596">
                  <c:v>59</c:v>
                </c:pt>
                <c:pt idx="597">
                  <c:v>81</c:v>
                </c:pt>
                <c:pt idx="598">
                  <c:v>63</c:v>
                </c:pt>
                <c:pt idx="599">
                  <c:v>68</c:v>
                </c:pt>
                <c:pt idx="600">
                  <c:v>61</c:v>
                </c:pt>
                <c:pt idx="601">
                  <c:v>73</c:v>
                </c:pt>
                <c:pt idx="602">
                  <c:v>85</c:v>
                </c:pt>
                <c:pt idx="603">
                  <c:v>86</c:v>
                </c:pt>
                <c:pt idx="604">
                  <c:v>100</c:v>
                </c:pt>
                <c:pt idx="605">
                  <c:v>84</c:v>
                </c:pt>
                <c:pt idx="606">
                  <c:v>92</c:v>
                </c:pt>
                <c:pt idx="607">
                  <c:v>99</c:v>
                </c:pt>
                <c:pt idx="608">
                  <c:v>92</c:v>
                </c:pt>
                <c:pt idx="609">
                  <c:v>110</c:v>
                </c:pt>
                <c:pt idx="610">
                  <c:v>114</c:v>
                </c:pt>
                <c:pt idx="611">
                  <c:v>104</c:v>
                </c:pt>
                <c:pt idx="612">
                  <c:v>118</c:v>
                </c:pt>
                <c:pt idx="613">
                  <c:v>105</c:v>
                </c:pt>
                <c:pt idx="614">
                  <c:v>109</c:v>
                </c:pt>
                <c:pt idx="615">
                  <c:v>106</c:v>
                </c:pt>
                <c:pt idx="616">
                  <c:v>116</c:v>
                </c:pt>
                <c:pt idx="617">
                  <c:v>120</c:v>
                </c:pt>
                <c:pt idx="618">
                  <c:v>106</c:v>
                </c:pt>
                <c:pt idx="619">
                  <c:v>89</c:v>
                </c:pt>
                <c:pt idx="620">
                  <c:v>115</c:v>
                </c:pt>
                <c:pt idx="621">
                  <c:v>112</c:v>
                </c:pt>
                <c:pt idx="622">
                  <c:v>136</c:v>
                </c:pt>
                <c:pt idx="623">
                  <c:v>115</c:v>
                </c:pt>
                <c:pt idx="624">
                  <c:v>131</c:v>
                </c:pt>
                <c:pt idx="625">
                  <c:v>109</c:v>
                </c:pt>
                <c:pt idx="626">
                  <c:v>124</c:v>
                </c:pt>
                <c:pt idx="627">
                  <c:v>96</c:v>
                </c:pt>
                <c:pt idx="628">
                  <c:v>106</c:v>
                </c:pt>
                <c:pt idx="629">
                  <c:v>93</c:v>
                </c:pt>
                <c:pt idx="630">
                  <c:v>94</c:v>
                </c:pt>
                <c:pt idx="631">
                  <c:v>89</c:v>
                </c:pt>
                <c:pt idx="632">
                  <c:v>65</c:v>
                </c:pt>
                <c:pt idx="633">
                  <c:v>60</c:v>
                </c:pt>
                <c:pt idx="634">
                  <c:v>67</c:v>
                </c:pt>
                <c:pt idx="635">
                  <c:v>63</c:v>
                </c:pt>
                <c:pt idx="636">
                  <c:v>61</c:v>
                </c:pt>
                <c:pt idx="637">
                  <c:v>55</c:v>
                </c:pt>
                <c:pt idx="638">
                  <c:v>53</c:v>
                </c:pt>
                <c:pt idx="639">
                  <c:v>57</c:v>
                </c:pt>
                <c:pt idx="640">
                  <c:v>59</c:v>
                </c:pt>
                <c:pt idx="641">
                  <c:v>60</c:v>
                </c:pt>
                <c:pt idx="642">
                  <c:v>55</c:v>
                </c:pt>
                <c:pt idx="643">
                  <c:v>72</c:v>
                </c:pt>
                <c:pt idx="644">
                  <c:v>58</c:v>
                </c:pt>
                <c:pt idx="645">
                  <c:v>44</c:v>
                </c:pt>
                <c:pt idx="646">
                  <c:v>44</c:v>
                </c:pt>
                <c:pt idx="647">
                  <c:v>49</c:v>
                </c:pt>
                <c:pt idx="648">
                  <c:v>51</c:v>
                </c:pt>
                <c:pt idx="649">
                  <c:v>57</c:v>
                </c:pt>
                <c:pt idx="650">
                  <c:v>44</c:v>
                </c:pt>
                <c:pt idx="651">
                  <c:v>50</c:v>
                </c:pt>
                <c:pt idx="652">
                  <c:v>55</c:v>
                </c:pt>
                <c:pt idx="653">
                  <c:v>67</c:v>
                </c:pt>
                <c:pt idx="654">
                  <c:v>56</c:v>
                </c:pt>
                <c:pt idx="655">
                  <c:v>40</c:v>
                </c:pt>
                <c:pt idx="656">
                  <c:v>56</c:v>
                </c:pt>
                <c:pt idx="657">
                  <c:v>49</c:v>
                </c:pt>
                <c:pt idx="658">
                  <c:v>50</c:v>
                </c:pt>
                <c:pt idx="659">
                  <c:v>63</c:v>
                </c:pt>
                <c:pt idx="660">
                  <c:v>54</c:v>
                </c:pt>
                <c:pt idx="661">
                  <c:v>52</c:v>
                </c:pt>
                <c:pt idx="662">
                  <c:v>55</c:v>
                </c:pt>
                <c:pt idx="663">
                  <c:v>52</c:v>
                </c:pt>
                <c:pt idx="664">
                  <c:v>55</c:v>
                </c:pt>
                <c:pt idx="665">
                  <c:v>58</c:v>
                </c:pt>
                <c:pt idx="666">
                  <c:v>32</c:v>
                </c:pt>
                <c:pt idx="667">
                  <c:v>49</c:v>
                </c:pt>
                <c:pt idx="668">
                  <c:v>55</c:v>
                </c:pt>
                <c:pt idx="669">
                  <c:v>66</c:v>
                </c:pt>
                <c:pt idx="670">
                  <c:v>64</c:v>
                </c:pt>
                <c:pt idx="671">
                  <c:v>59</c:v>
                </c:pt>
                <c:pt idx="672">
                  <c:v>62</c:v>
                </c:pt>
                <c:pt idx="673">
                  <c:v>70</c:v>
                </c:pt>
                <c:pt idx="674">
                  <c:v>58</c:v>
                </c:pt>
                <c:pt idx="675">
                  <c:v>64</c:v>
                </c:pt>
                <c:pt idx="676">
                  <c:v>60</c:v>
                </c:pt>
                <c:pt idx="677">
                  <c:v>70</c:v>
                </c:pt>
                <c:pt idx="678">
                  <c:v>70</c:v>
                </c:pt>
                <c:pt idx="679">
                  <c:v>50</c:v>
                </c:pt>
                <c:pt idx="680">
                  <c:v>54</c:v>
                </c:pt>
                <c:pt idx="681">
                  <c:v>59</c:v>
                </c:pt>
                <c:pt idx="682">
                  <c:v>65</c:v>
                </c:pt>
                <c:pt idx="683">
                  <c:v>52</c:v>
                </c:pt>
                <c:pt idx="684">
                  <c:v>76</c:v>
                </c:pt>
                <c:pt idx="685">
                  <c:v>67</c:v>
                </c:pt>
                <c:pt idx="686">
                  <c:v>67</c:v>
                </c:pt>
                <c:pt idx="687">
                  <c:v>68</c:v>
                </c:pt>
                <c:pt idx="688">
                  <c:v>67</c:v>
                </c:pt>
                <c:pt idx="689">
                  <c:v>80</c:v>
                </c:pt>
                <c:pt idx="690">
                  <c:v>76</c:v>
                </c:pt>
                <c:pt idx="691">
                  <c:v>88</c:v>
                </c:pt>
                <c:pt idx="692">
                  <c:v>99</c:v>
                </c:pt>
                <c:pt idx="693">
                  <c:v>82</c:v>
                </c:pt>
                <c:pt idx="694">
                  <c:v>113</c:v>
                </c:pt>
                <c:pt idx="695">
                  <c:v>73</c:v>
                </c:pt>
                <c:pt idx="696">
                  <c:v>94</c:v>
                </c:pt>
                <c:pt idx="697">
                  <c:v>73</c:v>
                </c:pt>
                <c:pt idx="698">
                  <c:v>85</c:v>
                </c:pt>
                <c:pt idx="699">
                  <c:v>59</c:v>
                </c:pt>
                <c:pt idx="700">
                  <c:v>81</c:v>
                </c:pt>
                <c:pt idx="701">
                  <c:v>74</c:v>
                </c:pt>
                <c:pt idx="702">
                  <c:v>68</c:v>
                </c:pt>
                <c:pt idx="703">
                  <c:v>59</c:v>
                </c:pt>
                <c:pt idx="704">
                  <c:v>65</c:v>
                </c:pt>
                <c:pt idx="705">
                  <c:v>96</c:v>
                </c:pt>
                <c:pt idx="706">
                  <c:v>68</c:v>
                </c:pt>
                <c:pt idx="707">
                  <c:v>72</c:v>
                </c:pt>
                <c:pt idx="708">
                  <c:v>70</c:v>
                </c:pt>
                <c:pt idx="709">
                  <c:v>63</c:v>
                </c:pt>
                <c:pt idx="710">
                  <c:v>63</c:v>
                </c:pt>
                <c:pt idx="711">
                  <c:v>73</c:v>
                </c:pt>
                <c:pt idx="712">
                  <c:v>58</c:v>
                </c:pt>
                <c:pt idx="713">
                  <c:v>64</c:v>
                </c:pt>
                <c:pt idx="714">
                  <c:v>59</c:v>
                </c:pt>
                <c:pt idx="715">
                  <c:v>68</c:v>
                </c:pt>
                <c:pt idx="716">
                  <c:v>51</c:v>
                </c:pt>
                <c:pt idx="717">
                  <c:v>78</c:v>
                </c:pt>
                <c:pt idx="718">
                  <c:v>70</c:v>
                </c:pt>
                <c:pt idx="719">
                  <c:v>50</c:v>
                </c:pt>
                <c:pt idx="720">
                  <c:v>57</c:v>
                </c:pt>
                <c:pt idx="721">
                  <c:v>51</c:v>
                </c:pt>
                <c:pt idx="722">
                  <c:v>66</c:v>
                </c:pt>
                <c:pt idx="723">
                  <c:v>61</c:v>
                </c:pt>
                <c:pt idx="724">
                  <c:v>61</c:v>
                </c:pt>
                <c:pt idx="725">
                  <c:v>52</c:v>
                </c:pt>
                <c:pt idx="726">
                  <c:v>65</c:v>
                </c:pt>
                <c:pt idx="727">
                  <c:v>55</c:v>
                </c:pt>
                <c:pt idx="728">
                  <c:v>55</c:v>
                </c:pt>
                <c:pt idx="729">
                  <c:v>48</c:v>
                </c:pt>
                <c:pt idx="730">
                  <c:v>51</c:v>
                </c:pt>
                <c:pt idx="731">
                  <c:v>48</c:v>
                </c:pt>
                <c:pt idx="732">
                  <c:v>51</c:v>
                </c:pt>
                <c:pt idx="733">
                  <c:v>45</c:v>
                </c:pt>
                <c:pt idx="734">
                  <c:v>43</c:v>
                </c:pt>
                <c:pt idx="735">
                  <c:v>51</c:v>
                </c:pt>
                <c:pt idx="736">
                  <c:v>50</c:v>
                </c:pt>
                <c:pt idx="737">
                  <c:v>47</c:v>
                </c:pt>
                <c:pt idx="738">
                  <c:v>54</c:v>
                </c:pt>
                <c:pt idx="739">
                  <c:v>51</c:v>
                </c:pt>
                <c:pt idx="740">
                  <c:v>52</c:v>
                </c:pt>
                <c:pt idx="741">
                  <c:v>48</c:v>
                </c:pt>
                <c:pt idx="742">
                  <c:v>65</c:v>
                </c:pt>
                <c:pt idx="743">
                  <c:v>51</c:v>
                </c:pt>
                <c:pt idx="744">
                  <c:v>48</c:v>
                </c:pt>
                <c:pt idx="745">
                  <c:v>45</c:v>
                </c:pt>
                <c:pt idx="746">
                  <c:v>54</c:v>
                </c:pt>
                <c:pt idx="747">
                  <c:v>40</c:v>
                </c:pt>
                <c:pt idx="748">
                  <c:v>56</c:v>
                </c:pt>
                <c:pt idx="749">
                  <c:v>52</c:v>
                </c:pt>
                <c:pt idx="750">
                  <c:v>46</c:v>
                </c:pt>
                <c:pt idx="751">
                  <c:v>58</c:v>
                </c:pt>
                <c:pt idx="752">
                  <c:v>64</c:v>
                </c:pt>
                <c:pt idx="753">
                  <c:v>58</c:v>
                </c:pt>
                <c:pt idx="754">
                  <c:v>70</c:v>
                </c:pt>
                <c:pt idx="755">
                  <c:v>56</c:v>
                </c:pt>
                <c:pt idx="756">
                  <c:v>63</c:v>
                </c:pt>
                <c:pt idx="757">
                  <c:v>63</c:v>
                </c:pt>
                <c:pt idx="758">
                  <c:v>66</c:v>
                </c:pt>
                <c:pt idx="759">
                  <c:v>79</c:v>
                </c:pt>
                <c:pt idx="760">
                  <c:v>93</c:v>
                </c:pt>
                <c:pt idx="761">
                  <c:v>72</c:v>
                </c:pt>
                <c:pt idx="762">
                  <c:v>74</c:v>
                </c:pt>
                <c:pt idx="763">
                  <c:v>68</c:v>
                </c:pt>
                <c:pt idx="764">
                  <c:v>56</c:v>
                </c:pt>
                <c:pt idx="765">
                  <c:v>54</c:v>
                </c:pt>
                <c:pt idx="766">
                  <c:v>72</c:v>
                </c:pt>
                <c:pt idx="767">
                  <c:v>65</c:v>
                </c:pt>
                <c:pt idx="768">
                  <c:v>54</c:v>
                </c:pt>
                <c:pt idx="769">
                  <c:v>58</c:v>
                </c:pt>
                <c:pt idx="770">
                  <c:v>66</c:v>
                </c:pt>
                <c:pt idx="771">
                  <c:v>57</c:v>
                </c:pt>
                <c:pt idx="772">
                  <c:v>70</c:v>
                </c:pt>
                <c:pt idx="773">
                  <c:v>50</c:v>
                </c:pt>
                <c:pt idx="774">
                  <c:v>55</c:v>
                </c:pt>
                <c:pt idx="775">
                  <c:v>49</c:v>
                </c:pt>
                <c:pt idx="776">
                  <c:v>56</c:v>
                </c:pt>
                <c:pt idx="777">
                  <c:v>57</c:v>
                </c:pt>
                <c:pt idx="778">
                  <c:v>54</c:v>
                </c:pt>
                <c:pt idx="779">
                  <c:v>59</c:v>
                </c:pt>
                <c:pt idx="780">
                  <c:v>61</c:v>
                </c:pt>
                <c:pt idx="781">
                  <c:v>41</c:v>
                </c:pt>
                <c:pt idx="782">
                  <c:v>44</c:v>
                </c:pt>
                <c:pt idx="783">
                  <c:v>47</c:v>
                </c:pt>
                <c:pt idx="784">
                  <c:v>38</c:v>
                </c:pt>
                <c:pt idx="785">
                  <c:v>52</c:v>
                </c:pt>
                <c:pt idx="786">
                  <c:v>45</c:v>
                </c:pt>
                <c:pt idx="787">
                  <c:v>38</c:v>
                </c:pt>
                <c:pt idx="788">
                  <c:v>59</c:v>
                </c:pt>
                <c:pt idx="789">
                  <c:v>58</c:v>
                </c:pt>
                <c:pt idx="790">
                  <c:v>58</c:v>
                </c:pt>
                <c:pt idx="791">
                  <c:v>66</c:v>
                </c:pt>
                <c:pt idx="792">
                  <c:v>45</c:v>
                </c:pt>
                <c:pt idx="793">
                  <c:v>53</c:v>
                </c:pt>
                <c:pt idx="794">
                  <c:v>54</c:v>
                </c:pt>
                <c:pt idx="795">
                  <c:v>66</c:v>
                </c:pt>
                <c:pt idx="796">
                  <c:v>56</c:v>
                </c:pt>
                <c:pt idx="797">
                  <c:v>51</c:v>
                </c:pt>
                <c:pt idx="798">
                  <c:v>76</c:v>
                </c:pt>
                <c:pt idx="799">
                  <c:v>52</c:v>
                </c:pt>
                <c:pt idx="800">
                  <c:v>65</c:v>
                </c:pt>
                <c:pt idx="801">
                  <c:v>65</c:v>
                </c:pt>
                <c:pt idx="802">
                  <c:v>64</c:v>
                </c:pt>
                <c:pt idx="803">
                  <c:v>75</c:v>
                </c:pt>
                <c:pt idx="804">
                  <c:v>73</c:v>
                </c:pt>
                <c:pt idx="805">
                  <c:v>73</c:v>
                </c:pt>
                <c:pt idx="806">
                  <c:v>84</c:v>
                </c:pt>
                <c:pt idx="807">
                  <c:v>52</c:v>
                </c:pt>
                <c:pt idx="808">
                  <c:v>64</c:v>
                </c:pt>
                <c:pt idx="809">
                  <c:v>57</c:v>
                </c:pt>
                <c:pt idx="810">
                  <c:v>69</c:v>
                </c:pt>
                <c:pt idx="811">
                  <c:v>55</c:v>
                </c:pt>
                <c:pt idx="812">
                  <c:v>71</c:v>
                </c:pt>
                <c:pt idx="813">
                  <c:v>54</c:v>
                </c:pt>
                <c:pt idx="814">
                  <c:v>62</c:v>
                </c:pt>
                <c:pt idx="815">
                  <c:v>51</c:v>
                </c:pt>
                <c:pt idx="816">
                  <c:v>55</c:v>
                </c:pt>
                <c:pt idx="817">
                  <c:v>51</c:v>
                </c:pt>
                <c:pt idx="818">
                  <c:v>55</c:v>
                </c:pt>
                <c:pt idx="819">
                  <c:v>51</c:v>
                </c:pt>
                <c:pt idx="820">
                  <c:v>51</c:v>
                </c:pt>
                <c:pt idx="821">
                  <c:v>50</c:v>
                </c:pt>
                <c:pt idx="822">
                  <c:v>59</c:v>
                </c:pt>
                <c:pt idx="823">
                  <c:v>46</c:v>
                </c:pt>
                <c:pt idx="824">
                  <c:v>64</c:v>
                </c:pt>
                <c:pt idx="825">
                  <c:v>51</c:v>
                </c:pt>
                <c:pt idx="826">
                  <c:v>43</c:v>
                </c:pt>
                <c:pt idx="827">
                  <c:v>47</c:v>
                </c:pt>
                <c:pt idx="828">
                  <c:v>56</c:v>
                </c:pt>
                <c:pt idx="829">
                  <c:v>50</c:v>
                </c:pt>
                <c:pt idx="830">
                  <c:v>30</c:v>
                </c:pt>
                <c:pt idx="831">
                  <c:v>44</c:v>
                </c:pt>
                <c:pt idx="832">
                  <c:v>56</c:v>
                </c:pt>
                <c:pt idx="833">
                  <c:v>42</c:v>
                </c:pt>
                <c:pt idx="834">
                  <c:v>45</c:v>
                </c:pt>
                <c:pt idx="835">
                  <c:v>45</c:v>
                </c:pt>
                <c:pt idx="836">
                  <c:v>46</c:v>
                </c:pt>
                <c:pt idx="837">
                  <c:v>48</c:v>
                </c:pt>
                <c:pt idx="838">
                  <c:v>56</c:v>
                </c:pt>
                <c:pt idx="839">
                  <c:v>56</c:v>
                </c:pt>
                <c:pt idx="840">
                  <c:v>48</c:v>
                </c:pt>
                <c:pt idx="841">
                  <c:v>46</c:v>
                </c:pt>
                <c:pt idx="842">
                  <c:v>64</c:v>
                </c:pt>
                <c:pt idx="843">
                  <c:v>44</c:v>
                </c:pt>
                <c:pt idx="844">
                  <c:v>62</c:v>
                </c:pt>
                <c:pt idx="845">
                  <c:v>45</c:v>
                </c:pt>
                <c:pt idx="846">
                  <c:v>61</c:v>
                </c:pt>
                <c:pt idx="847">
                  <c:v>50</c:v>
                </c:pt>
                <c:pt idx="848">
                  <c:v>54</c:v>
                </c:pt>
                <c:pt idx="849">
                  <c:v>68</c:v>
                </c:pt>
                <c:pt idx="850">
                  <c:v>51</c:v>
                </c:pt>
                <c:pt idx="851">
                  <c:v>53</c:v>
                </c:pt>
                <c:pt idx="852">
                  <c:v>62</c:v>
                </c:pt>
                <c:pt idx="853">
                  <c:v>62</c:v>
                </c:pt>
                <c:pt idx="854">
                  <c:v>53</c:v>
                </c:pt>
                <c:pt idx="855">
                  <c:v>57</c:v>
                </c:pt>
                <c:pt idx="856">
                  <c:v>55</c:v>
                </c:pt>
                <c:pt idx="857">
                  <c:v>51</c:v>
                </c:pt>
                <c:pt idx="858">
                  <c:v>66</c:v>
                </c:pt>
                <c:pt idx="859">
                  <c:v>41</c:v>
                </c:pt>
                <c:pt idx="860">
                  <c:v>52</c:v>
                </c:pt>
                <c:pt idx="861">
                  <c:v>72</c:v>
                </c:pt>
                <c:pt idx="862">
                  <c:v>48</c:v>
                </c:pt>
                <c:pt idx="863">
                  <c:v>55</c:v>
                </c:pt>
                <c:pt idx="864">
                  <c:v>68</c:v>
                </c:pt>
                <c:pt idx="865">
                  <c:v>65</c:v>
                </c:pt>
                <c:pt idx="866">
                  <c:v>71</c:v>
                </c:pt>
                <c:pt idx="867">
                  <c:v>43</c:v>
                </c:pt>
                <c:pt idx="868">
                  <c:v>60</c:v>
                </c:pt>
                <c:pt idx="869">
                  <c:v>64</c:v>
                </c:pt>
                <c:pt idx="870">
                  <c:v>50</c:v>
                </c:pt>
                <c:pt idx="871">
                  <c:v>62</c:v>
                </c:pt>
                <c:pt idx="872">
                  <c:v>36</c:v>
                </c:pt>
                <c:pt idx="873">
                  <c:v>59</c:v>
                </c:pt>
                <c:pt idx="874">
                  <c:v>65</c:v>
                </c:pt>
                <c:pt idx="875">
                  <c:v>67</c:v>
                </c:pt>
                <c:pt idx="876">
                  <c:v>59</c:v>
                </c:pt>
                <c:pt idx="877">
                  <c:v>56</c:v>
                </c:pt>
                <c:pt idx="878">
                  <c:v>76</c:v>
                </c:pt>
                <c:pt idx="879">
                  <c:v>68</c:v>
                </c:pt>
                <c:pt idx="880">
                  <c:v>54</c:v>
                </c:pt>
                <c:pt idx="881">
                  <c:v>61</c:v>
                </c:pt>
                <c:pt idx="882">
                  <c:v>48</c:v>
                </c:pt>
                <c:pt idx="883">
                  <c:v>69</c:v>
                </c:pt>
                <c:pt idx="884">
                  <c:v>53</c:v>
                </c:pt>
                <c:pt idx="885">
                  <c:v>47</c:v>
                </c:pt>
                <c:pt idx="886">
                  <c:v>31</c:v>
                </c:pt>
                <c:pt idx="887">
                  <c:v>45</c:v>
                </c:pt>
                <c:pt idx="888">
                  <c:v>57</c:v>
                </c:pt>
                <c:pt idx="889">
                  <c:v>42</c:v>
                </c:pt>
                <c:pt idx="890">
                  <c:v>52</c:v>
                </c:pt>
                <c:pt idx="891">
                  <c:v>49</c:v>
                </c:pt>
                <c:pt idx="892">
                  <c:v>41</c:v>
                </c:pt>
                <c:pt idx="893">
                  <c:v>50</c:v>
                </c:pt>
                <c:pt idx="894">
                  <c:v>48</c:v>
                </c:pt>
                <c:pt idx="895">
                  <c:v>61</c:v>
                </c:pt>
                <c:pt idx="896">
                  <c:v>52</c:v>
                </c:pt>
                <c:pt idx="897">
                  <c:v>67</c:v>
                </c:pt>
                <c:pt idx="898">
                  <c:v>56</c:v>
                </c:pt>
                <c:pt idx="899">
                  <c:v>55</c:v>
                </c:pt>
                <c:pt idx="900">
                  <c:v>66</c:v>
                </c:pt>
                <c:pt idx="901">
                  <c:v>70</c:v>
                </c:pt>
                <c:pt idx="902">
                  <c:v>63</c:v>
                </c:pt>
                <c:pt idx="903">
                  <c:v>56</c:v>
                </c:pt>
                <c:pt idx="904">
                  <c:v>47</c:v>
                </c:pt>
                <c:pt idx="905">
                  <c:v>45</c:v>
                </c:pt>
                <c:pt idx="906">
                  <c:v>57</c:v>
                </c:pt>
                <c:pt idx="907">
                  <c:v>39</c:v>
                </c:pt>
                <c:pt idx="908">
                  <c:v>63</c:v>
                </c:pt>
                <c:pt idx="909">
                  <c:v>50</c:v>
                </c:pt>
                <c:pt idx="910">
                  <c:v>50</c:v>
                </c:pt>
                <c:pt idx="911">
                  <c:v>38</c:v>
                </c:pt>
                <c:pt idx="912">
                  <c:v>46</c:v>
                </c:pt>
                <c:pt idx="913">
                  <c:v>42</c:v>
                </c:pt>
                <c:pt idx="914">
                  <c:v>40</c:v>
                </c:pt>
                <c:pt idx="915">
                  <c:v>38</c:v>
                </c:pt>
                <c:pt idx="916">
                  <c:v>44</c:v>
                </c:pt>
                <c:pt idx="917">
                  <c:v>42</c:v>
                </c:pt>
                <c:pt idx="918">
                  <c:v>48</c:v>
                </c:pt>
                <c:pt idx="919">
                  <c:v>40</c:v>
                </c:pt>
                <c:pt idx="920">
                  <c:v>39</c:v>
                </c:pt>
                <c:pt idx="921">
                  <c:v>36</c:v>
                </c:pt>
                <c:pt idx="922">
                  <c:v>41</c:v>
                </c:pt>
                <c:pt idx="923">
                  <c:v>44</c:v>
                </c:pt>
                <c:pt idx="924">
                  <c:v>40</c:v>
                </c:pt>
                <c:pt idx="925">
                  <c:v>43</c:v>
                </c:pt>
                <c:pt idx="926">
                  <c:v>48</c:v>
                </c:pt>
                <c:pt idx="927">
                  <c:v>42</c:v>
                </c:pt>
                <c:pt idx="928">
                  <c:v>37</c:v>
                </c:pt>
                <c:pt idx="929">
                  <c:v>39</c:v>
                </c:pt>
                <c:pt idx="930">
                  <c:v>48</c:v>
                </c:pt>
                <c:pt idx="931">
                  <c:v>43</c:v>
                </c:pt>
                <c:pt idx="932">
                  <c:v>42</c:v>
                </c:pt>
                <c:pt idx="933">
                  <c:v>49</c:v>
                </c:pt>
                <c:pt idx="934">
                  <c:v>43</c:v>
                </c:pt>
                <c:pt idx="935">
                  <c:v>36</c:v>
                </c:pt>
                <c:pt idx="936">
                  <c:v>48</c:v>
                </c:pt>
                <c:pt idx="937">
                  <c:v>36</c:v>
                </c:pt>
                <c:pt idx="938">
                  <c:v>32</c:v>
                </c:pt>
                <c:pt idx="939">
                  <c:v>58</c:v>
                </c:pt>
                <c:pt idx="940">
                  <c:v>36</c:v>
                </c:pt>
                <c:pt idx="941">
                  <c:v>37</c:v>
                </c:pt>
                <c:pt idx="942">
                  <c:v>37</c:v>
                </c:pt>
                <c:pt idx="943">
                  <c:v>56</c:v>
                </c:pt>
                <c:pt idx="944">
                  <c:v>52</c:v>
                </c:pt>
                <c:pt idx="945">
                  <c:v>53</c:v>
                </c:pt>
                <c:pt idx="946">
                  <c:v>33</c:v>
                </c:pt>
                <c:pt idx="947">
                  <c:v>37</c:v>
                </c:pt>
                <c:pt idx="948">
                  <c:v>43</c:v>
                </c:pt>
                <c:pt idx="949">
                  <c:v>29</c:v>
                </c:pt>
                <c:pt idx="950">
                  <c:v>38</c:v>
                </c:pt>
                <c:pt idx="951">
                  <c:v>42</c:v>
                </c:pt>
                <c:pt idx="952">
                  <c:v>44</c:v>
                </c:pt>
                <c:pt idx="953">
                  <c:v>34</c:v>
                </c:pt>
                <c:pt idx="954">
                  <c:v>31</c:v>
                </c:pt>
                <c:pt idx="955">
                  <c:v>44</c:v>
                </c:pt>
                <c:pt idx="956">
                  <c:v>54</c:v>
                </c:pt>
                <c:pt idx="957">
                  <c:v>39</c:v>
                </c:pt>
                <c:pt idx="958">
                  <c:v>40</c:v>
                </c:pt>
                <c:pt idx="959">
                  <c:v>34</c:v>
                </c:pt>
                <c:pt idx="960">
                  <c:v>41</c:v>
                </c:pt>
                <c:pt idx="961">
                  <c:v>45</c:v>
                </c:pt>
                <c:pt idx="962">
                  <c:v>47</c:v>
                </c:pt>
                <c:pt idx="963">
                  <c:v>43</c:v>
                </c:pt>
                <c:pt idx="964">
                  <c:v>46</c:v>
                </c:pt>
                <c:pt idx="965">
                  <c:v>51</c:v>
                </c:pt>
                <c:pt idx="966">
                  <c:v>38</c:v>
                </c:pt>
                <c:pt idx="967">
                  <c:v>34</c:v>
                </c:pt>
                <c:pt idx="968">
                  <c:v>43</c:v>
                </c:pt>
                <c:pt idx="969">
                  <c:v>35</c:v>
                </c:pt>
                <c:pt idx="970">
                  <c:v>37</c:v>
                </c:pt>
                <c:pt idx="971">
                  <c:v>49</c:v>
                </c:pt>
                <c:pt idx="972">
                  <c:v>36</c:v>
                </c:pt>
                <c:pt idx="973">
                  <c:v>49</c:v>
                </c:pt>
                <c:pt idx="974">
                  <c:v>58</c:v>
                </c:pt>
                <c:pt idx="975">
                  <c:v>42</c:v>
                </c:pt>
                <c:pt idx="976">
                  <c:v>35</c:v>
                </c:pt>
                <c:pt idx="977">
                  <c:v>44</c:v>
                </c:pt>
                <c:pt idx="978">
                  <c:v>52</c:v>
                </c:pt>
                <c:pt idx="979">
                  <c:v>53</c:v>
                </c:pt>
                <c:pt idx="980">
                  <c:v>46</c:v>
                </c:pt>
                <c:pt idx="981">
                  <c:v>57</c:v>
                </c:pt>
                <c:pt idx="982">
                  <c:v>58</c:v>
                </c:pt>
                <c:pt idx="983">
                  <c:v>45</c:v>
                </c:pt>
                <c:pt idx="984">
                  <c:v>49</c:v>
                </c:pt>
                <c:pt idx="985">
                  <c:v>46</c:v>
                </c:pt>
                <c:pt idx="986">
                  <c:v>42</c:v>
                </c:pt>
                <c:pt idx="987">
                  <c:v>40</c:v>
                </c:pt>
                <c:pt idx="988">
                  <c:v>38</c:v>
                </c:pt>
                <c:pt idx="989">
                  <c:v>36</c:v>
                </c:pt>
                <c:pt idx="990">
                  <c:v>43</c:v>
                </c:pt>
                <c:pt idx="991">
                  <c:v>37</c:v>
                </c:pt>
                <c:pt idx="992">
                  <c:v>52</c:v>
                </c:pt>
                <c:pt idx="993">
                  <c:v>39</c:v>
                </c:pt>
                <c:pt idx="994">
                  <c:v>42</c:v>
                </c:pt>
                <c:pt idx="995">
                  <c:v>33</c:v>
                </c:pt>
                <c:pt idx="996">
                  <c:v>27</c:v>
                </c:pt>
                <c:pt idx="997">
                  <c:v>28</c:v>
                </c:pt>
                <c:pt idx="998">
                  <c:v>50</c:v>
                </c:pt>
                <c:pt idx="999">
                  <c:v>47</c:v>
                </c:pt>
                <c:pt idx="1000">
                  <c:v>49</c:v>
                </c:pt>
                <c:pt idx="1001">
                  <c:v>38</c:v>
                </c:pt>
                <c:pt idx="1002">
                  <c:v>35</c:v>
                </c:pt>
                <c:pt idx="1003">
                  <c:v>37</c:v>
                </c:pt>
                <c:pt idx="1004">
                  <c:v>35</c:v>
                </c:pt>
                <c:pt idx="1005">
                  <c:v>40</c:v>
                </c:pt>
                <c:pt idx="1006">
                  <c:v>37</c:v>
                </c:pt>
                <c:pt idx="1007">
                  <c:v>36</c:v>
                </c:pt>
                <c:pt idx="1008">
                  <c:v>42</c:v>
                </c:pt>
                <c:pt idx="1009">
                  <c:v>31</c:v>
                </c:pt>
                <c:pt idx="1010">
                  <c:v>48</c:v>
                </c:pt>
                <c:pt idx="1011">
                  <c:v>34</c:v>
                </c:pt>
                <c:pt idx="1012">
                  <c:v>39</c:v>
                </c:pt>
                <c:pt idx="1013">
                  <c:v>36</c:v>
                </c:pt>
                <c:pt idx="1014">
                  <c:v>36</c:v>
                </c:pt>
                <c:pt idx="1015">
                  <c:v>47</c:v>
                </c:pt>
                <c:pt idx="1016">
                  <c:v>35</c:v>
                </c:pt>
                <c:pt idx="1017">
                  <c:v>40</c:v>
                </c:pt>
                <c:pt idx="1018">
                  <c:v>46</c:v>
                </c:pt>
                <c:pt idx="1019">
                  <c:v>33</c:v>
                </c:pt>
                <c:pt idx="1020">
                  <c:v>35</c:v>
                </c:pt>
                <c:pt idx="1021">
                  <c:v>35</c:v>
                </c:pt>
                <c:pt idx="1022">
                  <c:v>42</c:v>
                </c:pt>
                <c:pt idx="1023">
                  <c:v>48</c:v>
                </c:pt>
                <c:pt idx="1024">
                  <c:v>39</c:v>
                </c:pt>
                <c:pt idx="1025">
                  <c:v>42</c:v>
                </c:pt>
                <c:pt idx="1026">
                  <c:v>45</c:v>
                </c:pt>
                <c:pt idx="1027">
                  <c:v>37</c:v>
                </c:pt>
                <c:pt idx="1028">
                  <c:v>38</c:v>
                </c:pt>
                <c:pt idx="1029">
                  <c:v>54</c:v>
                </c:pt>
                <c:pt idx="1030">
                  <c:v>27</c:v>
                </c:pt>
                <c:pt idx="1031">
                  <c:v>35</c:v>
                </c:pt>
                <c:pt idx="1032">
                  <c:v>35</c:v>
                </c:pt>
                <c:pt idx="1033">
                  <c:v>26</c:v>
                </c:pt>
                <c:pt idx="1034">
                  <c:v>44</c:v>
                </c:pt>
                <c:pt idx="1035">
                  <c:v>46</c:v>
                </c:pt>
                <c:pt idx="1036">
                  <c:v>41</c:v>
                </c:pt>
                <c:pt idx="1037">
                  <c:v>40</c:v>
                </c:pt>
                <c:pt idx="1038">
                  <c:v>30</c:v>
                </c:pt>
                <c:pt idx="1039">
                  <c:v>31</c:v>
                </c:pt>
                <c:pt idx="1040">
                  <c:v>34</c:v>
                </c:pt>
                <c:pt idx="1041">
                  <c:v>44</c:v>
                </c:pt>
                <c:pt idx="1042">
                  <c:v>35</c:v>
                </c:pt>
                <c:pt idx="1043">
                  <c:v>31</c:v>
                </c:pt>
                <c:pt idx="1044">
                  <c:v>37</c:v>
                </c:pt>
                <c:pt idx="1045">
                  <c:v>34</c:v>
                </c:pt>
                <c:pt idx="1046">
                  <c:v>39</c:v>
                </c:pt>
                <c:pt idx="1047">
                  <c:v>42</c:v>
                </c:pt>
                <c:pt idx="1048">
                  <c:v>33</c:v>
                </c:pt>
                <c:pt idx="1049">
                  <c:v>43</c:v>
                </c:pt>
                <c:pt idx="1050">
                  <c:v>36</c:v>
                </c:pt>
                <c:pt idx="1051">
                  <c:v>40</c:v>
                </c:pt>
                <c:pt idx="1052">
                  <c:v>36</c:v>
                </c:pt>
                <c:pt idx="1053">
                  <c:v>34</c:v>
                </c:pt>
                <c:pt idx="1054">
                  <c:v>38</c:v>
                </c:pt>
                <c:pt idx="1055">
                  <c:v>31</c:v>
                </c:pt>
                <c:pt idx="1056">
                  <c:v>33</c:v>
                </c:pt>
                <c:pt idx="1057">
                  <c:v>41</c:v>
                </c:pt>
                <c:pt idx="1058">
                  <c:v>36</c:v>
                </c:pt>
                <c:pt idx="1059">
                  <c:v>40</c:v>
                </c:pt>
                <c:pt idx="1060">
                  <c:v>36</c:v>
                </c:pt>
                <c:pt idx="1061">
                  <c:v>38</c:v>
                </c:pt>
                <c:pt idx="1062">
                  <c:v>43</c:v>
                </c:pt>
                <c:pt idx="1063">
                  <c:v>33</c:v>
                </c:pt>
                <c:pt idx="1064">
                  <c:v>24</c:v>
                </c:pt>
                <c:pt idx="1065">
                  <c:v>27</c:v>
                </c:pt>
                <c:pt idx="1066">
                  <c:v>37</c:v>
                </c:pt>
                <c:pt idx="1067">
                  <c:v>28</c:v>
                </c:pt>
                <c:pt idx="1068">
                  <c:v>38</c:v>
                </c:pt>
                <c:pt idx="1069">
                  <c:v>33</c:v>
                </c:pt>
                <c:pt idx="1070">
                  <c:v>28</c:v>
                </c:pt>
                <c:pt idx="1071">
                  <c:v>40</c:v>
                </c:pt>
                <c:pt idx="1072">
                  <c:v>27</c:v>
                </c:pt>
                <c:pt idx="1073">
                  <c:v>31</c:v>
                </c:pt>
                <c:pt idx="1074">
                  <c:v>32</c:v>
                </c:pt>
                <c:pt idx="1075">
                  <c:v>28</c:v>
                </c:pt>
                <c:pt idx="1076">
                  <c:v>33</c:v>
                </c:pt>
                <c:pt idx="1077">
                  <c:v>28</c:v>
                </c:pt>
                <c:pt idx="1078">
                  <c:v>41</c:v>
                </c:pt>
                <c:pt idx="1079">
                  <c:v>32</c:v>
                </c:pt>
                <c:pt idx="1080">
                  <c:v>22</c:v>
                </c:pt>
                <c:pt idx="1081">
                  <c:v>38</c:v>
                </c:pt>
                <c:pt idx="1082">
                  <c:v>33</c:v>
                </c:pt>
                <c:pt idx="1083">
                  <c:v>31</c:v>
                </c:pt>
                <c:pt idx="1084">
                  <c:v>43</c:v>
                </c:pt>
                <c:pt idx="1085">
                  <c:v>35</c:v>
                </c:pt>
                <c:pt idx="1086">
                  <c:v>38</c:v>
                </c:pt>
                <c:pt idx="1087">
                  <c:v>30</c:v>
                </c:pt>
                <c:pt idx="1088">
                  <c:v>35</c:v>
                </c:pt>
                <c:pt idx="1089">
                  <c:v>44</c:v>
                </c:pt>
                <c:pt idx="1090">
                  <c:v>35</c:v>
                </c:pt>
                <c:pt idx="1091">
                  <c:v>37</c:v>
                </c:pt>
                <c:pt idx="1092">
                  <c:v>33</c:v>
                </c:pt>
                <c:pt idx="1093">
                  <c:v>45</c:v>
                </c:pt>
                <c:pt idx="1094">
                  <c:v>25</c:v>
                </c:pt>
                <c:pt idx="1095">
                  <c:v>39</c:v>
                </c:pt>
                <c:pt idx="1096">
                  <c:v>24</c:v>
                </c:pt>
                <c:pt idx="1097">
                  <c:v>38</c:v>
                </c:pt>
                <c:pt idx="1098">
                  <c:v>32</c:v>
                </c:pt>
                <c:pt idx="1099">
                  <c:v>45</c:v>
                </c:pt>
                <c:pt idx="1100">
                  <c:v>26</c:v>
                </c:pt>
              </c:numCache>
            </c:numRef>
          </c:yVal>
          <c:smooth val="0"/>
        </c:ser>
        <c:ser>
          <c:idx val="6"/>
          <c:order val="3"/>
          <c:tx>
            <c:strRef>
              <c:f>Sheet1!$H$2</c:f>
              <c:strCache>
                <c:ptCount val="1"/>
                <c:pt idx="0">
                  <c:v>PEG+Amox electrospun fibers</c:v>
                </c:pt>
              </c:strCache>
            </c:strRef>
          </c:tx>
          <c:spPr>
            <a:ln w="19050">
              <a:solidFill>
                <a:srgbClr val="800000"/>
              </a:solidFill>
            </a:ln>
          </c:spPr>
          <c:marker>
            <c:symbol val="none"/>
          </c:marker>
          <c:xVal>
            <c:numRef>
              <c:f>Sheet1!$A$3:$A$1103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Sheet1!$H$3:$H$1103</c:f>
              <c:numCache>
                <c:formatCode>General</c:formatCode>
                <c:ptCount val="1101"/>
                <c:pt idx="0">
                  <c:v>165</c:v>
                </c:pt>
                <c:pt idx="1">
                  <c:v>137</c:v>
                </c:pt>
                <c:pt idx="2">
                  <c:v>124</c:v>
                </c:pt>
                <c:pt idx="3">
                  <c:v>118</c:v>
                </c:pt>
                <c:pt idx="4">
                  <c:v>135</c:v>
                </c:pt>
                <c:pt idx="5">
                  <c:v>148</c:v>
                </c:pt>
                <c:pt idx="6">
                  <c:v>146</c:v>
                </c:pt>
                <c:pt idx="7">
                  <c:v>158</c:v>
                </c:pt>
                <c:pt idx="8">
                  <c:v>140</c:v>
                </c:pt>
                <c:pt idx="9">
                  <c:v>145</c:v>
                </c:pt>
                <c:pt idx="10">
                  <c:v>132</c:v>
                </c:pt>
                <c:pt idx="11">
                  <c:v>130</c:v>
                </c:pt>
                <c:pt idx="12">
                  <c:v>111</c:v>
                </c:pt>
                <c:pt idx="13">
                  <c:v>116</c:v>
                </c:pt>
                <c:pt idx="14">
                  <c:v>128</c:v>
                </c:pt>
                <c:pt idx="15">
                  <c:v>142</c:v>
                </c:pt>
                <c:pt idx="16">
                  <c:v>105</c:v>
                </c:pt>
                <c:pt idx="17">
                  <c:v>112</c:v>
                </c:pt>
                <c:pt idx="18">
                  <c:v>111</c:v>
                </c:pt>
                <c:pt idx="19">
                  <c:v>121</c:v>
                </c:pt>
                <c:pt idx="20">
                  <c:v>112</c:v>
                </c:pt>
                <c:pt idx="21">
                  <c:v>114</c:v>
                </c:pt>
                <c:pt idx="22">
                  <c:v>112</c:v>
                </c:pt>
                <c:pt idx="23">
                  <c:v>103</c:v>
                </c:pt>
                <c:pt idx="24">
                  <c:v>107</c:v>
                </c:pt>
                <c:pt idx="25">
                  <c:v>107</c:v>
                </c:pt>
                <c:pt idx="26">
                  <c:v>104</c:v>
                </c:pt>
                <c:pt idx="27">
                  <c:v>102</c:v>
                </c:pt>
                <c:pt idx="28">
                  <c:v>102</c:v>
                </c:pt>
                <c:pt idx="29">
                  <c:v>100</c:v>
                </c:pt>
                <c:pt idx="30">
                  <c:v>103</c:v>
                </c:pt>
                <c:pt idx="31">
                  <c:v>98</c:v>
                </c:pt>
                <c:pt idx="32">
                  <c:v>101</c:v>
                </c:pt>
                <c:pt idx="33">
                  <c:v>105</c:v>
                </c:pt>
                <c:pt idx="34">
                  <c:v>91</c:v>
                </c:pt>
                <c:pt idx="35">
                  <c:v>96</c:v>
                </c:pt>
                <c:pt idx="36">
                  <c:v>82</c:v>
                </c:pt>
                <c:pt idx="37">
                  <c:v>91</c:v>
                </c:pt>
                <c:pt idx="38">
                  <c:v>94</c:v>
                </c:pt>
                <c:pt idx="39">
                  <c:v>88</c:v>
                </c:pt>
                <c:pt idx="40">
                  <c:v>105</c:v>
                </c:pt>
                <c:pt idx="41">
                  <c:v>92</c:v>
                </c:pt>
                <c:pt idx="42">
                  <c:v>90</c:v>
                </c:pt>
                <c:pt idx="43">
                  <c:v>106</c:v>
                </c:pt>
                <c:pt idx="44">
                  <c:v>95</c:v>
                </c:pt>
                <c:pt idx="45">
                  <c:v>83</c:v>
                </c:pt>
                <c:pt idx="46">
                  <c:v>83</c:v>
                </c:pt>
                <c:pt idx="47">
                  <c:v>80</c:v>
                </c:pt>
                <c:pt idx="48">
                  <c:v>81</c:v>
                </c:pt>
                <c:pt idx="49">
                  <c:v>86</c:v>
                </c:pt>
                <c:pt idx="50">
                  <c:v>96</c:v>
                </c:pt>
                <c:pt idx="51">
                  <c:v>109</c:v>
                </c:pt>
                <c:pt idx="52">
                  <c:v>86</c:v>
                </c:pt>
                <c:pt idx="53">
                  <c:v>74</c:v>
                </c:pt>
                <c:pt idx="54">
                  <c:v>92</c:v>
                </c:pt>
                <c:pt idx="55">
                  <c:v>86</c:v>
                </c:pt>
                <c:pt idx="56">
                  <c:v>83</c:v>
                </c:pt>
                <c:pt idx="57">
                  <c:v>95</c:v>
                </c:pt>
                <c:pt idx="58">
                  <c:v>101</c:v>
                </c:pt>
                <c:pt idx="59">
                  <c:v>82</c:v>
                </c:pt>
                <c:pt idx="60">
                  <c:v>80</c:v>
                </c:pt>
                <c:pt idx="61">
                  <c:v>87</c:v>
                </c:pt>
                <c:pt idx="62">
                  <c:v>95</c:v>
                </c:pt>
                <c:pt idx="63">
                  <c:v>89</c:v>
                </c:pt>
                <c:pt idx="64">
                  <c:v>95</c:v>
                </c:pt>
                <c:pt idx="65">
                  <c:v>81</c:v>
                </c:pt>
                <c:pt idx="66">
                  <c:v>87</c:v>
                </c:pt>
                <c:pt idx="67">
                  <c:v>89</c:v>
                </c:pt>
                <c:pt idx="68">
                  <c:v>84</c:v>
                </c:pt>
                <c:pt idx="69">
                  <c:v>92</c:v>
                </c:pt>
                <c:pt idx="70">
                  <c:v>88</c:v>
                </c:pt>
                <c:pt idx="71">
                  <c:v>99</c:v>
                </c:pt>
                <c:pt idx="72">
                  <c:v>93</c:v>
                </c:pt>
                <c:pt idx="73">
                  <c:v>85</c:v>
                </c:pt>
                <c:pt idx="74">
                  <c:v>105</c:v>
                </c:pt>
                <c:pt idx="75">
                  <c:v>112</c:v>
                </c:pt>
                <c:pt idx="76">
                  <c:v>96</c:v>
                </c:pt>
                <c:pt idx="77">
                  <c:v>97</c:v>
                </c:pt>
                <c:pt idx="78">
                  <c:v>85</c:v>
                </c:pt>
                <c:pt idx="79">
                  <c:v>85</c:v>
                </c:pt>
                <c:pt idx="80">
                  <c:v>104</c:v>
                </c:pt>
                <c:pt idx="81">
                  <c:v>97</c:v>
                </c:pt>
                <c:pt idx="82">
                  <c:v>99</c:v>
                </c:pt>
                <c:pt idx="83">
                  <c:v>91</c:v>
                </c:pt>
                <c:pt idx="84">
                  <c:v>83</c:v>
                </c:pt>
                <c:pt idx="85">
                  <c:v>84</c:v>
                </c:pt>
                <c:pt idx="86">
                  <c:v>106</c:v>
                </c:pt>
                <c:pt idx="87">
                  <c:v>96</c:v>
                </c:pt>
                <c:pt idx="88">
                  <c:v>76</c:v>
                </c:pt>
                <c:pt idx="89">
                  <c:v>94</c:v>
                </c:pt>
                <c:pt idx="90">
                  <c:v>104</c:v>
                </c:pt>
                <c:pt idx="91">
                  <c:v>94</c:v>
                </c:pt>
                <c:pt idx="92">
                  <c:v>105</c:v>
                </c:pt>
                <c:pt idx="93">
                  <c:v>83</c:v>
                </c:pt>
                <c:pt idx="94">
                  <c:v>95</c:v>
                </c:pt>
                <c:pt idx="95">
                  <c:v>106</c:v>
                </c:pt>
                <c:pt idx="96">
                  <c:v>95</c:v>
                </c:pt>
                <c:pt idx="97">
                  <c:v>95</c:v>
                </c:pt>
                <c:pt idx="98">
                  <c:v>99</c:v>
                </c:pt>
                <c:pt idx="99">
                  <c:v>85</c:v>
                </c:pt>
                <c:pt idx="100">
                  <c:v>104</c:v>
                </c:pt>
                <c:pt idx="101">
                  <c:v>72</c:v>
                </c:pt>
                <c:pt idx="102">
                  <c:v>80</c:v>
                </c:pt>
                <c:pt idx="103">
                  <c:v>101</c:v>
                </c:pt>
                <c:pt idx="104">
                  <c:v>80</c:v>
                </c:pt>
                <c:pt idx="105">
                  <c:v>96</c:v>
                </c:pt>
                <c:pt idx="106">
                  <c:v>99</c:v>
                </c:pt>
                <c:pt idx="107">
                  <c:v>98</c:v>
                </c:pt>
                <c:pt idx="108">
                  <c:v>115</c:v>
                </c:pt>
                <c:pt idx="109">
                  <c:v>115</c:v>
                </c:pt>
                <c:pt idx="110">
                  <c:v>94</c:v>
                </c:pt>
                <c:pt idx="111">
                  <c:v>101</c:v>
                </c:pt>
                <c:pt idx="112">
                  <c:v>94</c:v>
                </c:pt>
                <c:pt idx="113">
                  <c:v>116</c:v>
                </c:pt>
                <c:pt idx="114">
                  <c:v>103</c:v>
                </c:pt>
                <c:pt idx="115">
                  <c:v>109</c:v>
                </c:pt>
                <c:pt idx="116">
                  <c:v>115</c:v>
                </c:pt>
                <c:pt idx="117">
                  <c:v>99</c:v>
                </c:pt>
                <c:pt idx="118">
                  <c:v>126</c:v>
                </c:pt>
                <c:pt idx="119">
                  <c:v>109</c:v>
                </c:pt>
                <c:pt idx="120">
                  <c:v>102</c:v>
                </c:pt>
                <c:pt idx="121">
                  <c:v>124</c:v>
                </c:pt>
                <c:pt idx="122">
                  <c:v>104</c:v>
                </c:pt>
                <c:pt idx="123">
                  <c:v>92</c:v>
                </c:pt>
                <c:pt idx="124">
                  <c:v>112</c:v>
                </c:pt>
                <c:pt idx="125">
                  <c:v>126</c:v>
                </c:pt>
                <c:pt idx="126">
                  <c:v>117</c:v>
                </c:pt>
                <c:pt idx="127">
                  <c:v>129</c:v>
                </c:pt>
                <c:pt idx="128">
                  <c:v>92</c:v>
                </c:pt>
                <c:pt idx="129">
                  <c:v>115</c:v>
                </c:pt>
                <c:pt idx="130">
                  <c:v>108</c:v>
                </c:pt>
                <c:pt idx="131">
                  <c:v>118</c:v>
                </c:pt>
                <c:pt idx="132">
                  <c:v>112</c:v>
                </c:pt>
                <c:pt idx="133">
                  <c:v>121</c:v>
                </c:pt>
                <c:pt idx="134">
                  <c:v>143</c:v>
                </c:pt>
                <c:pt idx="135">
                  <c:v>153</c:v>
                </c:pt>
                <c:pt idx="136">
                  <c:v>134</c:v>
                </c:pt>
                <c:pt idx="137">
                  <c:v>134</c:v>
                </c:pt>
                <c:pt idx="138">
                  <c:v>131</c:v>
                </c:pt>
                <c:pt idx="139">
                  <c:v>122</c:v>
                </c:pt>
                <c:pt idx="140">
                  <c:v>125</c:v>
                </c:pt>
                <c:pt idx="141">
                  <c:v>137</c:v>
                </c:pt>
                <c:pt idx="142">
                  <c:v>133</c:v>
                </c:pt>
                <c:pt idx="143">
                  <c:v>154</c:v>
                </c:pt>
                <c:pt idx="144">
                  <c:v>172</c:v>
                </c:pt>
                <c:pt idx="145">
                  <c:v>155</c:v>
                </c:pt>
                <c:pt idx="146">
                  <c:v>164</c:v>
                </c:pt>
                <c:pt idx="147">
                  <c:v>144</c:v>
                </c:pt>
                <c:pt idx="148">
                  <c:v>135</c:v>
                </c:pt>
                <c:pt idx="149">
                  <c:v>135</c:v>
                </c:pt>
                <c:pt idx="150">
                  <c:v>133</c:v>
                </c:pt>
                <c:pt idx="151">
                  <c:v>120</c:v>
                </c:pt>
                <c:pt idx="152">
                  <c:v>121</c:v>
                </c:pt>
                <c:pt idx="153">
                  <c:v>148</c:v>
                </c:pt>
                <c:pt idx="154">
                  <c:v>139</c:v>
                </c:pt>
                <c:pt idx="155">
                  <c:v>129</c:v>
                </c:pt>
                <c:pt idx="156">
                  <c:v>151</c:v>
                </c:pt>
                <c:pt idx="157">
                  <c:v>131</c:v>
                </c:pt>
                <c:pt idx="158">
                  <c:v>147</c:v>
                </c:pt>
                <c:pt idx="159">
                  <c:v>148</c:v>
                </c:pt>
                <c:pt idx="160">
                  <c:v>159</c:v>
                </c:pt>
                <c:pt idx="161">
                  <c:v>176</c:v>
                </c:pt>
                <c:pt idx="162">
                  <c:v>172</c:v>
                </c:pt>
                <c:pt idx="163">
                  <c:v>193</c:v>
                </c:pt>
                <c:pt idx="164">
                  <c:v>194</c:v>
                </c:pt>
                <c:pt idx="165">
                  <c:v>204</c:v>
                </c:pt>
                <c:pt idx="166">
                  <c:v>217</c:v>
                </c:pt>
                <c:pt idx="167">
                  <c:v>211</c:v>
                </c:pt>
                <c:pt idx="168">
                  <c:v>183</c:v>
                </c:pt>
                <c:pt idx="169">
                  <c:v>219</c:v>
                </c:pt>
                <c:pt idx="170">
                  <c:v>217</c:v>
                </c:pt>
                <c:pt idx="171">
                  <c:v>211</c:v>
                </c:pt>
                <c:pt idx="172">
                  <c:v>244</c:v>
                </c:pt>
                <c:pt idx="173">
                  <c:v>211</c:v>
                </c:pt>
                <c:pt idx="174">
                  <c:v>238</c:v>
                </c:pt>
                <c:pt idx="175">
                  <c:v>228</c:v>
                </c:pt>
                <c:pt idx="176">
                  <c:v>211</c:v>
                </c:pt>
                <c:pt idx="177">
                  <c:v>176</c:v>
                </c:pt>
                <c:pt idx="178">
                  <c:v>176</c:v>
                </c:pt>
                <c:pt idx="179">
                  <c:v>166</c:v>
                </c:pt>
                <c:pt idx="180">
                  <c:v>170</c:v>
                </c:pt>
                <c:pt idx="181">
                  <c:v>167</c:v>
                </c:pt>
                <c:pt idx="182">
                  <c:v>161</c:v>
                </c:pt>
                <c:pt idx="183">
                  <c:v>189</c:v>
                </c:pt>
                <c:pt idx="184">
                  <c:v>198</c:v>
                </c:pt>
                <c:pt idx="185">
                  <c:v>169</c:v>
                </c:pt>
                <c:pt idx="186">
                  <c:v>169</c:v>
                </c:pt>
                <c:pt idx="187">
                  <c:v>187</c:v>
                </c:pt>
                <c:pt idx="188">
                  <c:v>221</c:v>
                </c:pt>
                <c:pt idx="189">
                  <c:v>229</c:v>
                </c:pt>
                <c:pt idx="190">
                  <c:v>243</c:v>
                </c:pt>
                <c:pt idx="191">
                  <c:v>257</c:v>
                </c:pt>
                <c:pt idx="192">
                  <c:v>243</c:v>
                </c:pt>
                <c:pt idx="193">
                  <c:v>325</c:v>
                </c:pt>
                <c:pt idx="194">
                  <c:v>262</c:v>
                </c:pt>
                <c:pt idx="195">
                  <c:v>273</c:v>
                </c:pt>
                <c:pt idx="196">
                  <c:v>264</c:v>
                </c:pt>
                <c:pt idx="197">
                  <c:v>268</c:v>
                </c:pt>
                <c:pt idx="198">
                  <c:v>251</c:v>
                </c:pt>
                <c:pt idx="199">
                  <c:v>272</c:v>
                </c:pt>
                <c:pt idx="200">
                  <c:v>267</c:v>
                </c:pt>
                <c:pt idx="201">
                  <c:v>270</c:v>
                </c:pt>
                <c:pt idx="202">
                  <c:v>322</c:v>
                </c:pt>
                <c:pt idx="203">
                  <c:v>309</c:v>
                </c:pt>
                <c:pt idx="204">
                  <c:v>323</c:v>
                </c:pt>
                <c:pt idx="205">
                  <c:v>327</c:v>
                </c:pt>
                <c:pt idx="206">
                  <c:v>293</c:v>
                </c:pt>
                <c:pt idx="207">
                  <c:v>229</c:v>
                </c:pt>
                <c:pt idx="208">
                  <c:v>250</c:v>
                </c:pt>
                <c:pt idx="209">
                  <c:v>200</c:v>
                </c:pt>
                <c:pt idx="210">
                  <c:v>220</c:v>
                </c:pt>
                <c:pt idx="211">
                  <c:v>206</c:v>
                </c:pt>
                <c:pt idx="212">
                  <c:v>210</c:v>
                </c:pt>
                <c:pt idx="213">
                  <c:v>210</c:v>
                </c:pt>
                <c:pt idx="214">
                  <c:v>178</c:v>
                </c:pt>
                <c:pt idx="215">
                  <c:v>205</c:v>
                </c:pt>
                <c:pt idx="216">
                  <c:v>218</c:v>
                </c:pt>
                <c:pt idx="217">
                  <c:v>180</c:v>
                </c:pt>
                <c:pt idx="218">
                  <c:v>196</c:v>
                </c:pt>
                <c:pt idx="219">
                  <c:v>195</c:v>
                </c:pt>
                <c:pt idx="220">
                  <c:v>207</c:v>
                </c:pt>
                <c:pt idx="221">
                  <c:v>207</c:v>
                </c:pt>
                <c:pt idx="222">
                  <c:v>210</c:v>
                </c:pt>
                <c:pt idx="223">
                  <c:v>209</c:v>
                </c:pt>
                <c:pt idx="224">
                  <c:v>204</c:v>
                </c:pt>
                <c:pt idx="225">
                  <c:v>241</c:v>
                </c:pt>
                <c:pt idx="226">
                  <c:v>214</c:v>
                </c:pt>
                <c:pt idx="227">
                  <c:v>238</c:v>
                </c:pt>
                <c:pt idx="228">
                  <c:v>269</c:v>
                </c:pt>
                <c:pt idx="229">
                  <c:v>202</c:v>
                </c:pt>
                <c:pt idx="230">
                  <c:v>232</c:v>
                </c:pt>
                <c:pt idx="231">
                  <c:v>220</c:v>
                </c:pt>
                <c:pt idx="232">
                  <c:v>246</c:v>
                </c:pt>
                <c:pt idx="233">
                  <c:v>248</c:v>
                </c:pt>
                <c:pt idx="234">
                  <c:v>217</c:v>
                </c:pt>
                <c:pt idx="235">
                  <c:v>232</c:v>
                </c:pt>
                <c:pt idx="236">
                  <c:v>235</c:v>
                </c:pt>
                <c:pt idx="237">
                  <c:v>261</c:v>
                </c:pt>
                <c:pt idx="238">
                  <c:v>323</c:v>
                </c:pt>
                <c:pt idx="239">
                  <c:v>273</c:v>
                </c:pt>
                <c:pt idx="240">
                  <c:v>288</c:v>
                </c:pt>
                <c:pt idx="241">
                  <c:v>321</c:v>
                </c:pt>
                <c:pt idx="242">
                  <c:v>388</c:v>
                </c:pt>
                <c:pt idx="243">
                  <c:v>437</c:v>
                </c:pt>
                <c:pt idx="244">
                  <c:v>515</c:v>
                </c:pt>
                <c:pt idx="245">
                  <c:v>627</c:v>
                </c:pt>
                <c:pt idx="246">
                  <c:v>664</c:v>
                </c:pt>
                <c:pt idx="247">
                  <c:v>686</c:v>
                </c:pt>
                <c:pt idx="248">
                  <c:v>688</c:v>
                </c:pt>
                <c:pt idx="249">
                  <c:v>549</c:v>
                </c:pt>
                <c:pt idx="250">
                  <c:v>510</c:v>
                </c:pt>
                <c:pt idx="251">
                  <c:v>470</c:v>
                </c:pt>
                <c:pt idx="252">
                  <c:v>356</c:v>
                </c:pt>
                <c:pt idx="253">
                  <c:v>312</c:v>
                </c:pt>
                <c:pt idx="254">
                  <c:v>327</c:v>
                </c:pt>
                <c:pt idx="255">
                  <c:v>288</c:v>
                </c:pt>
                <c:pt idx="256">
                  <c:v>307</c:v>
                </c:pt>
                <c:pt idx="257">
                  <c:v>281</c:v>
                </c:pt>
                <c:pt idx="258">
                  <c:v>294</c:v>
                </c:pt>
                <c:pt idx="259">
                  <c:v>292</c:v>
                </c:pt>
                <c:pt idx="260">
                  <c:v>293</c:v>
                </c:pt>
                <c:pt idx="261">
                  <c:v>320</c:v>
                </c:pt>
                <c:pt idx="262">
                  <c:v>329</c:v>
                </c:pt>
                <c:pt idx="263">
                  <c:v>539</c:v>
                </c:pt>
                <c:pt idx="264">
                  <c:v>456</c:v>
                </c:pt>
                <c:pt idx="265">
                  <c:v>311</c:v>
                </c:pt>
                <c:pt idx="266">
                  <c:v>317</c:v>
                </c:pt>
                <c:pt idx="267">
                  <c:v>312</c:v>
                </c:pt>
                <c:pt idx="268">
                  <c:v>332</c:v>
                </c:pt>
                <c:pt idx="269">
                  <c:v>324</c:v>
                </c:pt>
                <c:pt idx="270">
                  <c:v>380</c:v>
                </c:pt>
                <c:pt idx="271">
                  <c:v>401</c:v>
                </c:pt>
                <c:pt idx="272">
                  <c:v>458</c:v>
                </c:pt>
                <c:pt idx="273">
                  <c:v>483</c:v>
                </c:pt>
                <c:pt idx="274">
                  <c:v>525</c:v>
                </c:pt>
                <c:pt idx="275">
                  <c:v>558</c:v>
                </c:pt>
                <c:pt idx="276">
                  <c:v>594</c:v>
                </c:pt>
                <c:pt idx="277">
                  <c:v>705</c:v>
                </c:pt>
                <c:pt idx="278">
                  <c:v>830</c:v>
                </c:pt>
                <c:pt idx="279">
                  <c:v>1004</c:v>
                </c:pt>
                <c:pt idx="280">
                  <c:v>1241</c:v>
                </c:pt>
                <c:pt idx="281">
                  <c:v>1523</c:v>
                </c:pt>
                <c:pt idx="282">
                  <c:v>1894</c:v>
                </c:pt>
                <c:pt idx="283">
                  <c:v>2196</c:v>
                </c:pt>
                <c:pt idx="284">
                  <c:v>2343</c:v>
                </c:pt>
                <c:pt idx="285">
                  <c:v>2230</c:v>
                </c:pt>
                <c:pt idx="286">
                  <c:v>1991</c:v>
                </c:pt>
                <c:pt idx="287">
                  <c:v>1640</c:v>
                </c:pt>
                <c:pt idx="288">
                  <c:v>1467</c:v>
                </c:pt>
                <c:pt idx="289">
                  <c:v>1269</c:v>
                </c:pt>
                <c:pt idx="290">
                  <c:v>894</c:v>
                </c:pt>
                <c:pt idx="291">
                  <c:v>645</c:v>
                </c:pt>
                <c:pt idx="292">
                  <c:v>498</c:v>
                </c:pt>
                <c:pt idx="293">
                  <c:v>477</c:v>
                </c:pt>
                <c:pt idx="294">
                  <c:v>426</c:v>
                </c:pt>
                <c:pt idx="295">
                  <c:v>433</c:v>
                </c:pt>
                <c:pt idx="296">
                  <c:v>367</c:v>
                </c:pt>
                <c:pt idx="297">
                  <c:v>380</c:v>
                </c:pt>
                <c:pt idx="298">
                  <c:v>365</c:v>
                </c:pt>
                <c:pt idx="299">
                  <c:v>349</c:v>
                </c:pt>
                <c:pt idx="300">
                  <c:v>343</c:v>
                </c:pt>
                <c:pt idx="301">
                  <c:v>298</c:v>
                </c:pt>
                <c:pt idx="302">
                  <c:v>292</c:v>
                </c:pt>
                <c:pt idx="303">
                  <c:v>273</c:v>
                </c:pt>
                <c:pt idx="304">
                  <c:v>278</c:v>
                </c:pt>
                <c:pt idx="305">
                  <c:v>297</c:v>
                </c:pt>
                <c:pt idx="306">
                  <c:v>302</c:v>
                </c:pt>
                <c:pt idx="307">
                  <c:v>304</c:v>
                </c:pt>
                <c:pt idx="308">
                  <c:v>314</c:v>
                </c:pt>
                <c:pt idx="309">
                  <c:v>321</c:v>
                </c:pt>
                <c:pt idx="310">
                  <c:v>318</c:v>
                </c:pt>
                <c:pt idx="311">
                  <c:v>291</c:v>
                </c:pt>
                <c:pt idx="312">
                  <c:v>343</c:v>
                </c:pt>
                <c:pt idx="313">
                  <c:v>374</c:v>
                </c:pt>
                <c:pt idx="314">
                  <c:v>418</c:v>
                </c:pt>
                <c:pt idx="315">
                  <c:v>470</c:v>
                </c:pt>
                <c:pt idx="316">
                  <c:v>473</c:v>
                </c:pt>
                <c:pt idx="317">
                  <c:v>551</c:v>
                </c:pt>
                <c:pt idx="318">
                  <c:v>578</c:v>
                </c:pt>
                <c:pt idx="319">
                  <c:v>570</c:v>
                </c:pt>
                <c:pt idx="320">
                  <c:v>615</c:v>
                </c:pt>
                <c:pt idx="321">
                  <c:v>631</c:v>
                </c:pt>
                <c:pt idx="322">
                  <c:v>703</c:v>
                </c:pt>
                <c:pt idx="323">
                  <c:v>642</c:v>
                </c:pt>
                <c:pt idx="324">
                  <c:v>692</c:v>
                </c:pt>
                <c:pt idx="325">
                  <c:v>682</c:v>
                </c:pt>
                <c:pt idx="326">
                  <c:v>593</c:v>
                </c:pt>
                <c:pt idx="327">
                  <c:v>565</c:v>
                </c:pt>
                <c:pt idx="328">
                  <c:v>523</c:v>
                </c:pt>
                <c:pt idx="329">
                  <c:v>446</c:v>
                </c:pt>
                <c:pt idx="330">
                  <c:v>430</c:v>
                </c:pt>
                <c:pt idx="331">
                  <c:v>424</c:v>
                </c:pt>
                <c:pt idx="332">
                  <c:v>363</c:v>
                </c:pt>
                <c:pt idx="333">
                  <c:v>361</c:v>
                </c:pt>
                <c:pt idx="334">
                  <c:v>330</c:v>
                </c:pt>
                <c:pt idx="335">
                  <c:v>324</c:v>
                </c:pt>
                <c:pt idx="336">
                  <c:v>298</c:v>
                </c:pt>
                <c:pt idx="337">
                  <c:v>348</c:v>
                </c:pt>
                <c:pt idx="338">
                  <c:v>343</c:v>
                </c:pt>
                <c:pt idx="339">
                  <c:v>380</c:v>
                </c:pt>
                <c:pt idx="340">
                  <c:v>403</c:v>
                </c:pt>
                <c:pt idx="341">
                  <c:v>415</c:v>
                </c:pt>
                <c:pt idx="342">
                  <c:v>418</c:v>
                </c:pt>
                <c:pt idx="343">
                  <c:v>471</c:v>
                </c:pt>
                <c:pt idx="344">
                  <c:v>412</c:v>
                </c:pt>
                <c:pt idx="345">
                  <c:v>426</c:v>
                </c:pt>
                <c:pt idx="346">
                  <c:v>398</c:v>
                </c:pt>
                <c:pt idx="347">
                  <c:v>392</c:v>
                </c:pt>
                <c:pt idx="348">
                  <c:v>449</c:v>
                </c:pt>
                <c:pt idx="349">
                  <c:v>436</c:v>
                </c:pt>
                <c:pt idx="350">
                  <c:v>461</c:v>
                </c:pt>
                <c:pt idx="351">
                  <c:v>450</c:v>
                </c:pt>
                <c:pt idx="352">
                  <c:v>514</c:v>
                </c:pt>
                <c:pt idx="353">
                  <c:v>538</c:v>
                </c:pt>
                <c:pt idx="354">
                  <c:v>551</c:v>
                </c:pt>
                <c:pt idx="355">
                  <c:v>607</c:v>
                </c:pt>
                <c:pt idx="356">
                  <c:v>644</c:v>
                </c:pt>
                <c:pt idx="357">
                  <c:v>680</c:v>
                </c:pt>
                <c:pt idx="358">
                  <c:v>835</c:v>
                </c:pt>
                <c:pt idx="359">
                  <c:v>959</c:v>
                </c:pt>
                <c:pt idx="360">
                  <c:v>1168</c:v>
                </c:pt>
                <c:pt idx="361">
                  <c:v>1340</c:v>
                </c:pt>
                <c:pt idx="362">
                  <c:v>1358</c:v>
                </c:pt>
                <c:pt idx="363">
                  <c:v>1531</c:v>
                </c:pt>
                <c:pt idx="364">
                  <c:v>1563</c:v>
                </c:pt>
                <c:pt idx="365">
                  <c:v>1692</c:v>
                </c:pt>
                <c:pt idx="366">
                  <c:v>1784</c:v>
                </c:pt>
                <c:pt idx="367">
                  <c:v>1989</c:v>
                </c:pt>
                <c:pt idx="368">
                  <c:v>1958</c:v>
                </c:pt>
                <c:pt idx="369">
                  <c:v>1926</c:v>
                </c:pt>
                <c:pt idx="370">
                  <c:v>1898</c:v>
                </c:pt>
                <c:pt idx="371">
                  <c:v>1815</c:v>
                </c:pt>
                <c:pt idx="372">
                  <c:v>1797</c:v>
                </c:pt>
                <c:pt idx="373">
                  <c:v>1577</c:v>
                </c:pt>
                <c:pt idx="374">
                  <c:v>1344</c:v>
                </c:pt>
                <c:pt idx="375">
                  <c:v>1152</c:v>
                </c:pt>
                <c:pt idx="376">
                  <c:v>946</c:v>
                </c:pt>
                <c:pt idx="377">
                  <c:v>756</c:v>
                </c:pt>
                <c:pt idx="378">
                  <c:v>614</c:v>
                </c:pt>
                <c:pt idx="379">
                  <c:v>514</c:v>
                </c:pt>
                <c:pt idx="380">
                  <c:v>402</c:v>
                </c:pt>
                <c:pt idx="381">
                  <c:v>384</c:v>
                </c:pt>
                <c:pt idx="382">
                  <c:v>319</c:v>
                </c:pt>
                <c:pt idx="383">
                  <c:v>339</c:v>
                </c:pt>
                <c:pt idx="384">
                  <c:v>311</c:v>
                </c:pt>
                <c:pt idx="385">
                  <c:v>317</c:v>
                </c:pt>
                <c:pt idx="386">
                  <c:v>286</c:v>
                </c:pt>
                <c:pt idx="387">
                  <c:v>282</c:v>
                </c:pt>
                <c:pt idx="388">
                  <c:v>260</c:v>
                </c:pt>
                <c:pt idx="389">
                  <c:v>254</c:v>
                </c:pt>
                <c:pt idx="390">
                  <c:v>257</c:v>
                </c:pt>
                <c:pt idx="391">
                  <c:v>241</c:v>
                </c:pt>
                <c:pt idx="392">
                  <c:v>233</c:v>
                </c:pt>
                <c:pt idx="393">
                  <c:v>241</c:v>
                </c:pt>
                <c:pt idx="394">
                  <c:v>200</c:v>
                </c:pt>
                <c:pt idx="395">
                  <c:v>187</c:v>
                </c:pt>
                <c:pt idx="396">
                  <c:v>187</c:v>
                </c:pt>
                <c:pt idx="397">
                  <c:v>163</c:v>
                </c:pt>
                <c:pt idx="398">
                  <c:v>187</c:v>
                </c:pt>
                <c:pt idx="399">
                  <c:v>203</c:v>
                </c:pt>
                <c:pt idx="400">
                  <c:v>185</c:v>
                </c:pt>
                <c:pt idx="401">
                  <c:v>185</c:v>
                </c:pt>
                <c:pt idx="402">
                  <c:v>182</c:v>
                </c:pt>
                <c:pt idx="403">
                  <c:v>168</c:v>
                </c:pt>
                <c:pt idx="404">
                  <c:v>183</c:v>
                </c:pt>
                <c:pt idx="405">
                  <c:v>175</c:v>
                </c:pt>
                <c:pt idx="406">
                  <c:v>169</c:v>
                </c:pt>
                <c:pt idx="407">
                  <c:v>204</c:v>
                </c:pt>
                <c:pt idx="408">
                  <c:v>165</c:v>
                </c:pt>
                <c:pt idx="409">
                  <c:v>176</c:v>
                </c:pt>
                <c:pt idx="410">
                  <c:v>203</c:v>
                </c:pt>
                <c:pt idx="411">
                  <c:v>159</c:v>
                </c:pt>
                <c:pt idx="412">
                  <c:v>174</c:v>
                </c:pt>
                <c:pt idx="413">
                  <c:v>162</c:v>
                </c:pt>
                <c:pt idx="414">
                  <c:v>172</c:v>
                </c:pt>
                <c:pt idx="415">
                  <c:v>185</c:v>
                </c:pt>
                <c:pt idx="416">
                  <c:v>176</c:v>
                </c:pt>
                <c:pt idx="417">
                  <c:v>175</c:v>
                </c:pt>
                <c:pt idx="418">
                  <c:v>201</c:v>
                </c:pt>
                <c:pt idx="419">
                  <c:v>190</c:v>
                </c:pt>
                <c:pt idx="420">
                  <c:v>239</c:v>
                </c:pt>
                <c:pt idx="421">
                  <c:v>245</c:v>
                </c:pt>
                <c:pt idx="422">
                  <c:v>242</c:v>
                </c:pt>
                <c:pt idx="423">
                  <c:v>228</c:v>
                </c:pt>
                <c:pt idx="424">
                  <c:v>240</c:v>
                </c:pt>
                <c:pt idx="425">
                  <c:v>274</c:v>
                </c:pt>
                <c:pt idx="426">
                  <c:v>277</c:v>
                </c:pt>
                <c:pt idx="427">
                  <c:v>265</c:v>
                </c:pt>
                <c:pt idx="428">
                  <c:v>288</c:v>
                </c:pt>
                <c:pt idx="429">
                  <c:v>255</c:v>
                </c:pt>
                <c:pt idx="430">
                  <c:v>215</c:v>
                </c:pt>
                <c:pt idx="431">
                  <c:v>214</c:v>
                </c:pt>
                <c:pt idx="432">
                  <c:v>206</c:v>
                </c:pt>
                <c:pt idx="433">
                  <c:v>202</c:v>
                </c:pt>
                <c:pt idx="434">
                  <c:v>191</c:v>
                </c:pt>
                <c:pt idx="435">
                  <c:v>250</c:v>
                </c:pt>
                <c:pt idx="436">
                  <c:v>234</c:v>
                </c:pt>
                <c:pt idx="437">
                  <c:v>251</c:v>
                </c:pt>
                <c:pt idx="438">
                  <c:v>223</c:v>
                </c:pt>
                <c:pt idx="439">
                  <c:v>256</c:v>
                </c:pt>
                <c:pt idx="440">
                  <c:v>261</c:v>
                </c:pt>
                <c:pt idx="441">
                  <c:v>246</c:v>
                </c:pt>
                <c:pt idx="442">
                  <c:v>274</c:v>
                </c:pt>
                <c:pt idx="443">
                  <c:v>218</c:v>
                </c:pt>
                <c:pt idx="444">
                  <c:v>227</c:v>
                </c:pt>
                <c:pt idx="445">
                  <c:v>209</c:v>
                </c:pt>
                <c:pt idx="446">
                  <c:v>211</c:v>
                </c:pt>
                <c:pt idx="447">
                  <c:v>189</c:v>
                </c:pt>
                <c:pt idx="448">
                  <c:v>172</c:v>
                </c:pt>
                <c:pt idx="449">
                  <c:v>170</c:v>
                </c:pt>
                <c:pt idx="450">
                  <c:v>126</c:v>
                </c:pt>
                <c:pt idx="451">
                  <c:v>133</c:v>
                </c:pt>
                <c:pt idx="452">
                  <c:v>145</c:v>
                </c:pt>
                <c:pt idx="453">
                  <c:v>155</c:v>
                </c:pt>
                <c:pt idx="454">
                  <c:v>159</c:v>
                </c:pt>
                <c:pt idx="455">
                  <c:v>165</c:v>
                </c:pt>
                <c:pt idx="456">
                  <c:v>147</c:v>
                </c:pt>
                <c:pt idx="457">
                  <c:v>151</c:v>
                </c:pt>
                <c:pt idx="458">
                  <c:v>154</c:v>
                </c:pt>
                <c:pt idx="459">
                  <c:v>174</c:v>
                </c:pt>
                <c:pt idx="460">
                  <c:v>156</c:v>
                </c:pt>
                <c:pt idx="461">
                  <c:v>160</c:v>
                </c:pt>
                <c:pt idx="462">
                  <c:v>156</c:v>
                </c:pt>
                <c:pt idx="463">
                  <c:v>119</c:v>
                </c:pt>
                <c:pt idx="464">
                  <c:v>126</c:v>
                </c:pt>
                <c:pt idx="465">
                  <c:v>123</c:v>
                </c:pt>
                <c:pt idx="466">
                  <c:v>116</c:v>
                </c:pt>
                <c:pt idx="467">
                  <c:v>98</c:v>
                </c:pt>
                <c:pt idx="468">
                  <c:v>83</c:v>
                </c:pt>
                <c:pt idx="469">
                  <c:v>112</c:v>
                </c:pt>
                <c:pt idx="470">
                  <c:v>119</c:v>
                </c:pt>
                <c:pt idx="471">
                  <c:v>123</c:v>
                </c:pt>
                <c:pt idx="472">
                  <c:v>103</c:v>
                </c:pt>
                <c:pt idx="473">
                  <c:v>109</c:v>
                </c:pt>
                <c:pt idx="474">
                  <c:v>113</c:v>
                </c:pt>
                <c:pt idx="475">
                  <c:v>105</c:v>
                </c:pt>
                <c:pt idx="476">
                  <c:v>102</c:v>
                </c:pt>
                <c:pt idx="477">
                  <c:v>119</c:v>
                </c:pt>
                <c:pt idx="478">
                  <c:v>100</c:v>
                </c:pt>
                <c:pt idx="479">
                  <c:v>95</c:v>
                </c:pt>
                <c:pt idx="480">
                  <c:v>88</c:v>
                </c:pt>
                <c:pt idx="481">
                  <c:v>112</c:v>
                </c:pt>
                <c:pt idx="482">
                  <c:v>91</c:v>
                </c:pt>
                <c:pt idx="483">
                  <c:v>100</c:v>
                </c:pt>
                <c:pt idx="484">
                  <c:v>81</c:v>
                </c:pt>
                <c:pt idx="485">
                  <c:v>100</c:v>
                </c:pt>
                <c:pt idx="486">
                  <c:v>93</c:v>
                </c:pt>
                <c:pt idx="487">
                  <c:v>97</c:v>
                </c:pt>
                <c:pt idx="488">
                  <c:v>79</c:v>
                </c:pt>
                <c:pt idx="489">
                  <c:v>127</c:v>
                </c:pt>
                <c:pt idx="490">
                  <c:v>93</c:v>
                </c:pt>
                <c:pt idx="491">
                  <c:v>104</c:v>
                </c:pt>
                <c:pt idx="492">
                  <c:v>91</c:v>
                </c:pt>
                <c:pt idx="493">
                  <c:v>96</c:v>
                </c:pt>
                <c:pt idx="494">
                  <c:v>95</c:v>
                </c:pt>
                <c:pt idx="495">
                  <c:v>85</c:v>
                </c:pt>
                <c:pt idx="496">
                  <c:v>92</c:v>
                </c:pt>
                <c:pt idx="497">
                  <c:v>71</c:v>
                </c:pt>
                <c:pt idx="498">
                  <c:v>83</c:v>
                </c:pt>
                <c:pt idx="499">
                  <c:v>83</c:v>
                </c:pt>
                <c:pt idx="500">
                  <c:v>87</c:v>
                </c:pt>
                <c:pt idx="501">
                  <c:v>89</c:v>
                </c:pt>
                <c:pt idx="502">
                  <c:v>80</c:v>
                </c:pt>
                <c:pt idx="503">
                  <c:v>82</c:v>
                </c:pt>
                <c:pt idx="504">
                  <c:v>86</c:v>
                </c:pt>
                <c:pt idx="505">
                  <c:v>75</c:v>
                </c:pt>
                <c:pt idx="506">
                  <c:v>81</c:v>
                </c:pt>
                <c:pt idx="507">
                  <c:v>98</c:v>
                </c:pt>
                <c:pt idx="508">
                  <c:v>79</c:v>
                </c:pt>
                <c:pt idx="509">
                  <c:v>72</c:v>
                </c:pt>
                <c:pt idx="510">
                  <c:v>86</c:v>
                </c:pt>
                <c:pt idx="511">
                  <c:v>84</c:v>
                </c:pt>
                <c:pt idx="512">
                  <c:v>95</c:v>
                </c:pt>
                <c:pt idx="513">
                  <c:v>86</c:v>
                </c:pt>
                <c:pt idx="514">
                  <c:v>99</c:v>
                </c:pt>
                <c:pt idx="515">
                  <c:v>92</c:v>
                </c:pt>
                <c:pt idx="516">
                  <c:v>104</c:v>
                </c:pt>
                <c:pt idx="517">
                  <c:v>130</c:v>
                </c:pt>
                <c:pt idx="518">
                  <c:v>104</c:v>
                </c:pt>
                <c:pt idx="519">
                  <c:v>92</c:v>
                </c:pt>
                <c:pt idx="520">
                  <c:v>92</c:v>
                </c:pt>
                <c:pt idx="521">
                  <c:v>106</c:v>
                </c:pt>
                <c:pt idx="522">
                  <c:v>97</c:v>
                </c:pt>
                <c:pt idx="523">
                  <c:v>100</c:v>
                </c:pt>
                <c:pt idx="524">
                  <c:v>99</c:v>
                </c:pt>
                <c:pt idx="525">
                  <c:v>107</c:v>
                </c:pt>
                <c:pt idx="526">
                  <c:v>101</c:v>
                </c:pt>
                <c:pt idx="527">
                  <c:v>87</c:v>
                </c:pt>
                <c:pt idx="528">
                  <c:v>86</c:v>
                </c:pt>
                <c:pt idx="529">
                  <c:v>93</c:v>
                </c:pt>
                <c:pt idx="530">
                  <c:v>84</c:v>
                </c:pt>
                <c:pt idx="531">
                  <c:v>77</c:v>
                </c:pt>
                <c:pt idx="532">
                  <c:v>82</c:v>
                </c:pt>
                <c:pt idx="533">
                  <c:v>91</c:v>
                </c:pt>
                <c:pt idx="534">
                  <c:v>80</c:v>
                </c:pt>
                <c:pt idx="535">
                  <c:v>80</c:v>
                </c:pt>
                <c:pt idx="536">
                  <c:v>101</c:v>
                </c:pt>
                <c:pt idx="537">
                  <c:v>82</c:v>
                </c:pt>
                <c:pt idx="538">
                  <c:v>101</c:v>
                </c:pt>
                <c:pt idx="539">
                  <c:v>93</c:v>
                </c:pt>
                <c:pt idx="540">
                  <c:v>100</c:v>
                </c:pt>
                <c:pt idx="541">
                  <c:v>80</c:v>
                </c:pt>
                <c:pt idx="542">
                  <c:v>110</c:v>
                </c:pt>
                <c:pt idx="543">
                  <c:v>98</c:v>
                </c:pt>
                <c:pt idx="544">
                  <c:v>85</c:v>
                </c:pt>
                <c:pt idx="545">
                  <c:v>93</c:v>
                </c:pt>
                <c:pt idx="546">
                  <c:v>95</c:v>
                </c:pt>
                <c:pt idx="547">
                  <c:v>88</c:v>
                </c:pt>
                <c:pt idx="548">
                  <c:v>98</c:v>
                </c:pt>
                <c:pt idx="549">
                  <c:v>72</c:v>
                </c:pt>
                <c:pt idx="550">
                  <c:v>96</c:v>
                </c:pt>
                <c:pt idx="551">
                  <c:v>108</c:v>
                </c:pt>
                <c:pt idx="552">
                  <c:v>105</c:v>
                </c:pt>
                <c:pt idx="553">
                  <c:v>95</c:v>
                </c:pt>
                <c:pt idx="554">
                  <c:v>93</c:v>
                </c:pt>
                <c:pt idx="555">
                  <c:v>118</c:v>
                </c:pt>
                <c:pt idx="556">
                  <c:v>105</c:v>
                </c:pt>
                <c:pt idx="557">
                  <c:v>119</c:v>
                </c:pt>
                <c:pt idx="558">
                  <c:v>98</c:v>
                </c:pt>
                <c:pt idx="559">
                  <c:v>95</c:v>
                </c:pt>
                <c:pt idx="560">
                  <c:v>87</c:v>
                </c:pt>
                <c:pt idx="561">
                  <c:v>93</c:v>
                </c:pt>
                <c:pt idx="562">
                  <c:v>82</c:v>
                </c:pt>
                <c:pt idx="563">
                  <c:v>73</c:v>
                </c:pt>
                <c:pt idx="564">
                  <c:v>87</c:v>
                </c:pt>
                <c:pt idx="565">
                  <c:v>80</c:v>
                </c:pt>
                <c:pt idx="566">
                  <c:v>77</c:v>
                </c:pt>
                <c:pt idx="567">
                  <c:v>76</c:v>
                </c:pt>
                <c:pt idx="568">
                  <c:v>74</c:v>
                </c:pt>
                <c:pt idx="569">
                  <c:v>82</c:v>
                </c:pt>
                <c:pt idx="570">
                  <c:v>77</c:v>
                </c:pt>
                <c:pt idx="571">
                  <c:v>65</c:v>
                </c:pt>
                <c:pt idx="572">
                  <c:v>68</c:v>
                </c:pt>
                <c:pt idx="573">
                  <c:v>66</c:v>
                </c:pt>
                <c:pt idx="574">
                  <c:v>78</c:v>
                </c:pt>
                <c:pt idx="575">
                  <c:v>87</c:v>
                </c:pt>
                <c:pt idx="576">
                  <c:v>79</c:v>
                </c:pt>
                <c:pt idx="577">
                  <c:v>77</c:v>
                </c:pt>
                <c:pt idx="578">
                  <c:v>92</c:v>
                </c:pt>
                <c:pt idx="579">
                  <c:v>81</c:v>
                </c:pt>
                <c:pt idx="580">
                  <c:v>75</c:v>
                </c:pt>
                <c:pt idx="581">
                  <c:v>85</c:v>
                </c:pt>
                <c:pt idx="582">
                  <c:v>81</c:v>
                </c:pt>
                <c:pt idx="583">
                  <c:v>90</c:v>
                </c:pt>
                <c:pt idx="584">
                  <c:v>80</c:v>
                </c:pt>
                <c:pt idx="585">
                  <c:v>84</c:v>
                </c:pt>
                <c:pt idx="586">
                  <c:v>77</c:v>
                </c:pt>
                <c:pt idx="587">
                  <c:v>71</c:v>
                </c:pt>
                <c:pt idx="588">
                  <c:v>82</c:v>
                </c:pt>
                <c:pt idx="589">
                  <c:v>91</c:v>
                </c:pt>
                <c:pt idx="590">
                  <c:v>98</c:v>
                </c:pt>
                <c:pt idx="591">
                  <c:v>79</c:v>
                </c:pt>
                <c:pt idx="592">
                  <c:v>88</c:v>
                </c:pt>
                <c:pt idx="593">
                  <c:v>84</c:v>
                </c:pt>
                <c:pt idx="594">
                  <c:v>77</c:v>
                </c:pt>
                <c:pt idx="595">
                  <c:v>91</c:v>
                </c:pt>
                <c:pt idx="596">
                  <c:v>97</c:v>
                </c:pt>
                <c:pt idx="597">
                  <c:v>82</c:v>
                </c:pt>
                <c:pt idx="598">
                  <c:v>82</c:v>
                </c:pt>
                <c:pt idx="599">
                  <c:v>88</c:v>
                </c:pt>
                <c:pt idx="600">
                  <c:v>94</c:v>
                </c:pt>
                <c:pt idx="601">
                  <c:v>99</c:v>
                </c:pt>
                <c:pt idx="602">
                  <c:v>89</c:v>
                </c:pt>
                <c:pt idx="603">
                  <c:v>108</c:v>
                </c:pt>
                <c:pt idx="604">
                  <c:v>113</c:v>
                </c:pt>
                <c:pt idx="605">
                  <c:v>104</c:v>
                </c:pt>
                <c:pt idx="606">
                  <c:v>132</c:v>
                </c:pt>
                <c:pt idx="607">
                  <c:v>113</c:v>
                </c:pt>
                <c:pt idx="608">
                  <c:v>108</c:v>
                </c:pt>
                <c:pt idx="609">
                  <c:v>140</c:v>
                </c:pt>
                <c:pt idx="610">
                  <c:v>133</c:v>
                </c:pt>
                <c:pt idx="611">
                  <c:v>138</c:v>
                </c:pt>
                <c:pt idx="612">
                  <c:v>140</c:v>
                </c:pt>
                <c:pt idx="613">
                  <c:v>141</c:v>
                </c:pt>
                <c:pt idx="614">
                  <c:v>131</c:v>
                </c:pt>
                <c:pt idx="615">
                  <c:v>135</c:v>
                </c:pt>
                <c:pt idx="616">
                  <c:v>130</c:v>
                </c:pt>
                <c:pt idx="617">
                  <c:v>126</c:v>
                </c:pt>
                <c:pt idx="618">
                  <c:v>107</c:v>
                </c:pt>
                <c:pt idx="619">
                  <c:v>130</c:v>
                </c:pt>
                <c:pt idx="620">
                  <c:v>135</c:v>
                </c:pt>
                <c:pt idx="621">
                  <c:v>137</c:v>
                </c:pt>
                <c:pt idx="622">
                  <c:v>149</c:v>
                </c:pt>
                <c:pt idx="623">
                  <c:v>153</c:v>
                </c:pt>
                <c:pt idx="624">
                  <c:v>140</c:v>
                </c:pt>
                <c:pt idx="625">
                  <c:v>125</c:v>
                </c:pt>
                <c:pt idx="626">
                  <c:v>131</c:v>
                </c:pt>
                <c:pt idx="627">
                  <c:v>128</c:v>
                </c:pt>
                <c:pt idx="628">
                  <c:v>143</c:v>
                </c:pt>
                <c:pt idx="629">
                  <c:v>139</c:v>
                </c:pt>
                <c:pt idx="630">
                  <c:v>140</c:v>
                </c:pt>
                <c:pt idx="631">
                  <c:v>131</c:v>
                </c:pt>
                <c:pt idx="632">
                  <c:v>125</c:v>
                </c:pt>
                <c:pt idx="633">
                  <c:v>105</c:v>
                </c:pt>
                <c:pt idx="634">
                  <c:v>82</c:v>
                </c:pt>
                <c:pt idx="635">
                  <c:v>88</c:v>
                </c:pt>
                <c:pt idx="636">
                  <c:v>81</c:v>
                </c:pt>
                <c:pt idx="637">
                  <c:v>89</c:v>
                </c:pt>
                <c:pt idx="638">
                  <c:v>65</c:v>
                </c:pt>
                <c:pt idx="639">
                  <c:v>78</c:v>
                </c:pt>
                <c:pt idx="640">
                  <c:v>67</c:v>
                </c:pt>
                <c:pt idx="641">
                  <c:v>81</c:v>
                </c:pt>
                <c:pt idx="642">
                  <c:v>73</c:v>
                </c:pt>
                <c:pt idx="643">
                  <c:v>71</c:v>
                </c:pt>
                <c:pt idx="644">
                  <c:v>74</c:v>
                </c:pt>
                <c:pt idx="645">
                  <c:v>69</c:v>
                </c:pt>
                <c:pt idx="646">
                  <c:v>75</c:v>
                </c:pt>
                <c:pt idx="647">
                  <c:v>88</c:v>
                </c:pt>
                <c:pt idx="648">
                  <c:v>77</c:v>
                </c:pt>
                <c:pt idx="649">
                  <c:v>71</c:v>
                </c:pt>
                <c:pt idx="650">
                  <c:v>65</c:v>
                </c:pt>
                <c:pt idx="651">
                  <c:v>67</c:v>
                </c:pt>
                <c:pt idx="652">
                  <c:v>76</c:v>
                </c:pt>
                <c:pt idx="653">
                  <c:v>65</c:v>
                </c:pt>
                <c:pt idx="654">
                  <c:v>91</c:v>
                </c:pt>
                <c:pt idx="655">
                  <c:v>91</c:v>
                </c:pt>
                <c:pt idx="656">
                  <c:v>72</c:v>
                </c:pt>
                <c:pt idx="657">
                  <c:v>75</c:v>
                </c:pt>
                <c:pt idx="658">
                  <c:v>74</c:v>
                </c:pt>
                <c:pt idx="659">
                  <c:v>75</c:v>
                </c:pt>
                <c:pt idx="660">
                  <c:v>75</c:v>
                </c:pt>
                <c:pt idx="661">
                  <c:v>69</c:v>
                </c:pt>
                <c:pt idx="662">
                  <c:v>79</c:v>
                </c:pt>
                <c:pt idx="663">
                  <c:v>56</c:v>
                </c:pt>
                <c:pt idx="664">
                  <c:v>80</c:v>
                </c:pt>
                <c:pt idx="665">
                  <c:v>73</c:v>
                </c:pt>
                <c:pt idx="666">
                  <c:v>80</c:v>
                </c:pt>
                <c:pt idx="667">
                  <c:v>79</c:v>
                </c:pt>
                <c:pt idx="668">
                  <c:v>77</c:v>
                </c:pt>
                <c:pt idx="669">
                  <c:v>76</c:v>
                </c:pt>
                <c:pt idx="670">
                  <c:v>68</c:v>
                </c:pt>
                <c:pt idx="671">
                  <c:v>66</c:v>
                </c:pt>
                <c:pt idx="672">
                  <c:v>79</c:v>
                </c:pt>
                <c:pt idx="673">
                  <c:v>77</c:v>
                </c:pt>
                <c:pt idx="674">
                  <c:v>95</c:v>
                </c:pt>
                <c:pt idx="675">
                  <c:v>83</c:v>
                </c:pt>
                <c:pt idx="676">
                  <c:v>58</c:v>
                </c:pt>
                <c:pt idx="677">
                  <c:v>73</c:v>
                </c:pt>
                <c:pt idx="678">
                  <c:v>85</c:v>
                </c:pt>
                <c:pt idx="679">
                  <c:v>87</c:v>
                </c:pt>
                <c:pt idx="680">
                  <c:v>85</c:v>
                </c:pt>
                <c:pt idx="681">
                  <c:v>72</c:v>
                </c:pt>
                <c:pt idx="682">
                  <c:v>78</c:v>
                </c:pt>
                <c:pt idx="683">
                  <c:v>65</c:v>
                </c:pt>
                <c:pt idx="684">
                  <c:v>62</c:v>
                </c:pt>
                <c:pt idx="685">
                  <c:v>77</c:v>
                </c:pt>
                <c:pt idx="686">
                  <c:v>62</c:v>
                </c:pt>
                <c:pt idx="687">
                  <c:v>87</c:v>
                </c:pt>
                <c:pt idx="688">
                  <c:v>78</c:v>
                </c:pt>
                <c:pt idx="689">
                  <c:v>94</c:v>
                </c:pt>
                <c:pt idx="690">
                  <c:v>105</c:v>
                </c:pt>
                <c:pt idx="691">
                  <c:v>108</c:v>
                </c:pt>
                <c:pt idx="692">
                  <c:v>119</c:v>
                </c:pt>
                <c:pt idx="693">
                  <c:v>97</c:v>
                </c:pt>
                <c:pt idx="694">
                  <c:v>118</c:v>
                </c:pt>
                <c:pt idx="695">
                  <c:v>130</c:v>
                </c:pt>
                <c:pt idx="696">
                  <c:v>130</c:v>
                </c:pt>
                <c:pt idx="697">
                  <c:v>143</c:v>
                </c:pt>
                <c:pt idx="698">
                  <c:v>137</c:v>
                </c:pt>
                <c:pt idx="699">
                  <c:v>123</c:v>
                </c:pt>
                <c:pt idx="700">
                  <c:v>110</c:v>
                </c:pt>
                <c:pt idx="701">
                  <c:v>87</c:v>
                </c:pt>
                <c:pt idx="702">
                  <c:v>101</c:v>
                </c:pt>
                <c:pt idx="703">
                  <c:v>84</c:v>
                </c:pt>
                <c:pt idx="704">
                  <c:v>89</c:v>
                </c:pt>
                <c:pt idx="705">
                  <c:v>78</c:v>
                </c:pt>
                <c:pt idx="706">
                  <c:v>76</c:v>
                </c:pt>
                <c:pt idx="707">
                  <c:v>92</c:v>
                </c:pt>
                <c:pt idx="708">
                  <c:v>75</c:v>
                </c:pt>
                <c:pt idx="709">
                  <c:v>87</c:v>
                </c:pt>
                <c:pt idx="710">
                  <c:v>80</c:v>
                </c:pt>
                <c:pt idx="711">
                  <c:v>78</c:v>
                </c:pt>
                <c:pt idx="712">
                  <c:v>94</c:v>
                </c:pt>
                <c:pt idx="713">
                  <c:v>90</c:v>
                </c:pt>
                <c:pt idx="714">
                  <c:v>75</c:v>
                </c:pt>
                <c:pt idx="715">
                  <c:v>83</c:v>
                </c:pt>
                <c:pt idx="716">
                  <c:v>79</c:v>
                </c:pt>
                <c:pt idx="717">
                  <c:v>80</c:v>
                </c:pt>
                <c:pt idx="718">
                  <c:v>93</c:v>
                </c:pt>
                <c:pt idx="719">
                  <c:v>93</c:v>
                </c:pt>
                <c:pt idx="720">
                  <c:v>85</c:v>
                </c:pt>
                <c:pt idx="721">
                  <c:v>89</c:v>
                </c:pt>
                <c:pt idx="722">
                  <c:v>69</c:v>
                </c:pt>
                <c:pt idx="723">
                  <c:v>69</c:v>
                </c:pt>
                <c:pt idx="724">
                  <c:v>90</c:v>
                </c:pt>
                <c:pt idx="725">
                  <c:v>77</c:v>
                </c:pt>
                <c:pt idx="726">
                  <c:v>90</c:v>
                </c:pt>
                <c:pt idx="727">
                  <c:v>81</c:v>
                </c:pt>
                <c:pt idx="728">
                  <c:v>69</c:v>
                </c:pt>
                <c:pt idx="729">
                  <c:v>77</c:v>
                </c:pt>
                <c:pt idx="730">
                  <c:v>84</c:v>
                </c:pt>
                <c:pt idx="731">
                  <c:v>74</c:v>
                </c:pt>
                <c:pt idx="732">
                  <c:v>70</c:v>
                </c:pt>
                <c:pt idx="733">
                  <c:v>74</c:v>
                </c:pt>
                <c:pt idx="734">
                  <c:v>73</c:v>
                </c:pt>
                <c:pt idx="735">
                  <c:v>88</c:v>
                </c:pt>
                <c:pt idx="736">
                  <c:v>68</c:v>
                </c:pt>
                <c:pt idx="737">
                  <c:v>79</c:v>
                </c:pt>
                <c:pt idx="738">
                  <c:v>66</c:v>
                </c:pt>
                <c:pt idx="739">
                  <c:v>63</c:v>
                </c:pt>
                <c:pt idx="740">
                  <c:v>86</c:v>
                </c:pt>
                <c:pt idx="741">
                  <c:v>78</c:v>
                </c:pt>
                <c:pt idx="742">
                  <c:v>70</c:v>
                </c:pt>
                <c:pt idx="743">
                  <c:v>74</c:v>
                </c:pt>
                <c:pt idx="744">
                  <c:v>73</c:v>
                </c:pt>
                <c:pt idx="745">
                  <c:v>85</c:v>
                </c:pt>
                <c:pt idx="746">
                  <c:v>78</c:v>
                </c:pt>
                <c:pt idx="747">
                  <c:v>73</c:v>
                </c:pt>
                <c:pt idx="748">
                  <c:v>79</c:v>
                </c:pt>
                <c:pt idx="749">
                  <c:v>79</c:v>
                </c:pt>
                <c:pt idx="750">
                  <c:v>75</c:v>
                </c:pt>
                <c:pt idx="751">
                  <c:v>71</c:v>
                </c:pt>
                <c:pt idx="752">
                  <c:v>81</c:v>
                </c:pt>
                <c:pt idx="753">
                  <c:v>77</c:v>
                </c:pt>
                <c:pt idx="754">
                  <c:v>84</c:v>
                </c:pt>
                <c:pt idx="755">
                  <c:v>89</c:v>
                </c:pt>
                <c:pt idx="756">
                  <c:v>82</c:v>
                </c:pt>
                <c:pt idx="757">
                  <c:v>87</c:v>
                </c:pt>
                <c:pt idx="758">
                  <c:v>76</c:v>
                </c:pt>
                <c:pt idx="759">
                  <c:v>92</c:v>
                </c:pt>
                <c:pt idx="760">
                  <c:v>80</c:v>
                </c:pt>
                <c:pt idx="761">
                  <c:v>87</c:v>
                </c:pt>
                <c:pt idx="762">
                  <c:v>102</c:v>
                </c:pt>
                <c:pt idx="763">
                  <c:v>87</c:v>
                </c:pt>
                <c:pt idx="764">
                  <c:v>83</c:v>
                </c:pt>
                <c:pt idx="765">
                  <c:v>85</c:v>
                </c:pt>
                <c:pt idx="766">
                  <c:v>105</c:v>
                </c:pt>
                <c:pt idx="767">
                  <c:v>84</c:v>
                </c:pt>
                <c:pt idx="768">
                  <c:v>84</c:v>
                </c:pt>
                <c:pt idx="769">
                  <c:v>84</c:v>
                </c:pt>
                <c:pt idx="770">
                  <c:v>75</c:v>
                </c:pt>
                <c:pt idx="771">
                  <c:v>75</c:v>
                </c:pt>
                <c:pt idx="772">
                  <c:v>99</c:v>
                </c:pt>
                <c:pt idx="773">
                  <c:v>77</c:v>
                </c:pt>
                <c:pt idx="774">
                  <c:v>89</c:v>
                </c:pt>
                <c:pt idx="775">
                  <c:v>92</c:v>
                </c:pt>
                <c:pt idx="776">
                  <c:v>75</c:v>
                </c:pt>
                <c:pt idx="777">
                  <c:v>97</c:v>
                </c:pt>
                <c:pt idx="778">
                  <c:v>69</c:v>
                </c:pt>
                <c:pt idx="779">
                  <c:v>89</c:v>
                </c:pt>
                <c:pt idx="780">
                  <c:v>91</c:v>
                </c:pt>
                <c:pt idx="781">
                  <c:v>79</c:v>
                </c:pt>
                <c:pt idx="782">
                  <c:v>65</c:v>
                </c:pt>
                <c:pt idx="783">
                  <c:v>74</c:v>
                </c:pt>
                <c:pt idx="784">
                  <c:v>79</c:v>
                </c:pt>
                <c:pt idx="785">
                  <c:v>77</c:v>
                </c:pt>
                <c:pt idx="786">
                  <c:v>70</c:v>
                </c:pt>
                <c:pt idx="787">
                  <c:v>61</c:v>
                </c:pt>
                <c:pt idx="788">
                  <c:v>63</c:v>
                </c:pt>
                <c:pt idx="789">
                  <c:v>72</c:v>
                </c:pt>
                <c:pt idx="790">
                  <c:v>82</c:v>
                </c:pt>
                <c:pt idx="791">
                  <c:v>65</c:v>
                </c:pt>
                <c:pt idx="792">
                  <c:v>60</c:v>
                </c:pt>
                <c:pt idx="793">
                  <c:v>99</c:v>
                </c:pt>
                <c:pt idx="794">
                  <c:v>74</c:v>
                </c:pt>
                <c:pt idx="795">
                  <c:v>70</c:v>
                </c:pt>
                <c:pt idx="796">
                  <c:v>82</c:v>
                </c:pt>
                <c:pt idx="797">
                  <c:v>83</c:v>
                </c:pt>
                <c:pt idx="798">
                  <c:v>83</c:v>
                </c:pt>
                <c:pt idx="799">
                  <c:v>76</c:v>
                </c:pt>
                <c:pt idx="800">
                  <c:v>98</c:v>
                </c:pt>
                <c:pt idx="801">
                  <c:v>110</c:v>
                </c:pt>
                <c:pt idx="802">
                  <c:v>101</c:v>
                </c:pt>
                <c:pt idx="803">
                  <c:v>91</c:v>
                </c:pt>
                <c:pt idx="804">
                  <c:v>78</c:v>
                </c:pt>
                <c:pt idx="805">
                  <c:v>85</c:v>
                </c:pt>
                <c:pt idx="806">
                  <c:v>88</c:v>
                </c:pt>
                <c:pt idx="807">
                  <c:v>77</c:v>
                </c:pt>
                <c:pt idx="808">
                  <c:v>99</c:v>
                </c:pt>
                <c:pt idx="809">
                  <c:v>90</c:v>
                </c:pt>
                <c:pt idx="810">
                  <c:v>73</c:v>
                </c:pt>
                <c:pt idx="811">
                  <c:v>108</c:v>
                </c:pt>
                <c:pt idx="812">
                  <c:v>93</c:v>
                </c:pt>
                <c:pt idx="813">
                  <c:v>101</c:v>
                </c:pt>
                <c:pt idx="814">
                  <c:v>77</c:v>
                </c:pt>
                <c:pt idx="815">
                  <c:v>79</c:v>
                </c:pt>
                <c:pt idx="816">
                  <c:v>76</c:v>
                </c:pt>
                <c:pt idx="817">
                  <c:v>90</c:v>
                </c:pt>
                <c:pt idx="818">
                  <c:v>101</c:v>
                </c:pt>
                <c:pt idx="819">
                  <c:v>69</c:v>
                </c:pt>
                <c:pt idx="820">
                  <c:v>71</c:v>
                </c:pt>
                <c:pt idx="821">
                  <c:v>82</c:v>
                </c:pt>
                <c:pt idx="822">
                  <c:v>72</c:v>
                </c:pt>
                <c:pt idx="823">
                  <c:v>65</c:v>
                </c:pt>
                <c:pt idx="824">
                  <c:v>76</c:v>
                </c:pt>
                <c:pt idx="825">
                  <c:v>64</c:v>
                </c:pt>
                <c:pt idx="826">
                  <c:v>77</c:v>
                </c:pt>
                <c:pt idx="827">
                  <c:v>81</c:v>
                </c:pt>
                <c:pt idx="828">
                  <c:v>84</c:v>
                </c:pt>
                <c:pt idx="829">
                  <c:v>74</c:v>
                </c:pt>
                <c:pt idx="830">
                  <c:v>70</c:v>
                </c:pt>
                <c:pt idx="831">
                  <c:v>58</c:v>
                </c:pt>
                <c:pt idx="832">
                  <c:v>71</c:v>
                </c:pt>
                <c:pt idx="833">
                  <c:v>83</c:v>
                </c:pt>
                <c:pt idx="834">
                  <c:v>79</c:v>
                </c:pt>
                <c:pt idx="835">
                  <c:v>70</c:v>
                </c:pt>
                <c:pt idx="836">
                  <c:v>75</c:v>
                </c:pt>
                <c:pt idx="837">
                  <c:v>86</c:v>
                </c:pt>
                <c:pt idx="838">
                  <c:v>89</c:v>
                </c:pt>
                <c:pt idx="839">
                  <c:v>58</c:v>
                </c:pt>
                <c:pt idx="840">
                  <c:v>87</c:v>
                </c:pt>
                <c:pt idx="841">
                  <c:v>75</c:v>
                </c:pt>
                <c:pt idx="842">
                  <c:v>77</c:v>
                </c:pt>
                <c:pt idx="843">
                  <c:v>75</c:v>
                </c:pt>
                <c:pt idx="844">
                  <c:v>60</c:v>
                </c:pt>
                <c:pt idx="845">
                  <c:v>81</c:v>
                </c:pt>
                <c:pt idx="846">
                  <c:v>113</c:v>
                </c:pt>
                <c:pt idx="847">
                  <c:v>90</c:v>
                </c:pt>
                <c:pt idx="848">
                  <c:v>90</c:v>
                </c:pt>
                <c:pt idx="849">
                  <c:v>97</c:v>
                </c:pt>
                <c:pt idx="850">
                  <c:v>81</c:v>
                </c:pt>
                <c:pt idx="851">
                  <c:v>74</c:v>
                </c:pt>
                <c:pt idx="852">
                  <c:v>68</c:v>
                </c:pt>
                <c:pt idx="853">
                  <c:v>99</c:v>
                </c:pt>
                <c:pt idx="854">
                  <c:v>76</c:v>
                </c:pt>
                <c:pt idx="855">
                  <c:v>69</c:v>
                </c:pt>
                <c:pt idx="856">
                  <c:v>75</c:v>
                </c:pt>
                <c:pt idx="857">
                  <c:v>95</c:v>
                </c:pt>
                <c:pt idx="858">
                  <c:v>87</c:v>
                </c:pt>
                <c:pt idx="859">
                  <c:v>76</c:v>
                </c:pt>
                <c:pt idx="860">
                  <c:v>83</c:v>
                </c:pt>
                <c:pt idx="861">
                  <c:v>67</c:v>
                </c:pt>
                <c:pt idx="862">
                  <c:v>82</c:v>
                </c:pt>
                <c:pt idx="863">
                  <c:v>81</c:v>
                </c:pt>
                <c:pt idx="864">
                  <c:v>70</c:v>
                </c:pt>
                <c:pt idx="865">
                  <c:v>97</c:v>
                </c:pt>
                <c:pt idx="866">
                  <c:v>85</c:v>
                </c:pt>
                <c:pt idx="867">
                  <c:v>62</c:v>
                </c:pt>
                <c:pt idx="868">
                  <c:v>65</c:v>
                </c:pt>
                <c:pt idx="869">
                  <c:v>88</c:v>
                </c:pt>
                <c:pt idx="870">
                  <c:v>86</c:v>
                </c:pt>
                <c:pt idx="871">
                  <c:v>69</c:v>
                </c:pt>
                <c:pt idx="872">
                  <c:v>88</c:v>
                </c:pt>
                <c:pt idx="873">
                  <c:v>76</c:v>
                </c:pt>
                <c:pt idx="874">
                  <c:v>70</c:v>
                </c:pt>
                <c:pt idx="875">
                  <c:v>67</c:v>
                </c:pt>
                <c:pt idx="876">
                  <c:v>79</c:v>
                </c:pt>
                <c:pt idx="877">
                  <c:v>67</c:v>
                </c:pt>
                <c:pt idx="878">
                  <c:v>63</c:v>
                </c:pt>
                <c:pt idx="879">
                  <c:v>82</c:v>
                </c:pt>
                <c:pt idx="880">
                  <c:v>76</c:v>
                </c:pt>
                <c:pt idx="881">
                  <c:v>73</c:v>
                </c:pt>
                <c:pt idx="882">
                  <c:v>74</c:v>
                </c:pt>
                <c:pt idx="883">
                  <c:v>81</c:v>
                </c:pt>
                <c:pt idx="884">
                  <c:v>70</c:v>
                </c:pt>
                <c:pt idx="885">
                  <c:v>76</c:v>
                </c:pt>
                <c:pt idx="886">
                  <c:v>62</c:v>
                </c:pt>
                <c:pt idx="887">
                  <c:v>68</c:v>
                </c:pt>
                <c:pt idx="888">
                  <c:v>79</c:v>
                </c:pt>
                <c:pt idx="889">
                  <c:v>74</c:v>
                </c:pt>
                <c:pt idx="890">
                  <c:v>63</c:v>
                </c:pt>
                <c:pt idx="891">
                  <c:v>67</c:v>
                </c:pt>
                <c:pt idx="892">
                  <c:v>64</c:v>
                </c:pt>
                <c:pt idx="893">
                  <c:v>77</c:v>
                </c:pt>
                <c:pt idx="894">
                  <c:v>60</c:v>
                </c:pt>
                <c:pt idx="895">
                  <c:v>68</c:v>
                </c:pt>
                <c:pt idx="896">
                  <c:v>56</c:v>
                </c:pt>
                <c:pt idx="897">
                  <c:v>57</c:v>
                </c:pt>
                <c:pt idx="898">
                  <c:v>78</c:v>
                </c:pt>
                <c:pt idx="899">
                  <c:v>84</c:v>
                </c:pt>
                <c:pt idx="900">
                  <c:v>75</c:v>
                </c:pt>
                <c:pt idx="901">
                  <c:v>70</c:v>
                </c:pt>
                <c:pt idx="902">
                  <c:v>88</c:v>
                </c:pt>
                <c:pt idx="903">
                  <c:v>83</c:v>
                </c:pt>
                <c:pt idx="904">
                  <c:v>75</c:v>
                </c:pt>
                <c:pt idx="905">
                  <c:v>84</c:v>
                </c:pt>
                <c:pt idx="906">
                  <c:v>94</c:v>
                </c:pt>
                <c:pt idx="907">
                  <c:v>68</c:v>
                </c:pt>
                <c:pt idx="908">
                  <c:v>69</c:v>
                </c:pt>
                <c:pt idx="909">
                  <c:v>74</c:v>
                </c:pt>
                <c:pt idx="910">
                  <c:v>66</c:v>
                </c:pt>
                <c:pt idx="911">
                  <c:v>69</c:v>
                </c:pt>
                <c:pt idx="912">
                  <c:v>70</c:v>
                </c:pt>
                <c:pt idx="913">
                  <c:v>68</c:v>
                </c:pt>
                <c:pt idx="914">
                  <c:v>74</c:v>
                </c:pt>
                <c:pt idx="915">
                  <c:v>63</c:v>
                </c:pt>
                <c:pt idx="916">
                  <c:v>58</c:v>
                </c:pt>
                <c:pt idx="917">
                  <c:v>67</c:v>
                </c:pt>
                <c:pt idx="918">
                  <c:v>80</c:v>
                </c:pt>
                <c:pt idx="919">
                  <c:v>65</c:v>
                </c:pt>
                <c:pt idx="920">
                  <c:v>66</c:v>
                </c:pt>
                <c:pt idx="921">
                  <c:v>59</c:v>
                </c:pt>
                <c:pt idx="922">
                  <c:v>69</c:v>
                </c:pt>
                <c:pt idx="923">
                  <c:v>66</c:v>
                </c:pt>
                <c:pt idx="924">
                  <c:v>48</c:v>
                </c:pt>
                <c:pt idx="925">
                  <c:v>54</c:v>
                </c:pt>
                <c:pt idx="926">
                  <c:v>67</c:v>
                </c:pt>
                <c:pt idx="927">
                  <c:v>66</c:v>
                </c:pt>
                <c:pt idx="928">
                  <c:v>75</c:v>
                </c:pt>
                <c:pt idx="929">
                  <c:v>70</c:v>
                </c:pt>
                <c:pt idx="930">
                  <c:v>59</c:v>
                </c:pt>
                <c:pt idx="931">
                  <c:v>62</c:v>
                </c:pt>
                <c:pt idx="932">
                  <c:v>62</c:v>
                </c:pt>
                <c:pt idx="933">
                  <c:v>65</c:v>
                </c:pt>
                <c:pt idx="934">
                  <c:v>57</c:v>
                </c:pt>
                <c:pt idx="935">
                  <c:v>63</c:v>
                </c:pt>
                <c:pt idx="936">
                  <c:v>47</c:v>
                </c:pt>
                <c:pt idx="937">
                  <c:v>65</c:v>
                </c:pt>
                <c:pt idx="938">
                  <c:v>76</c:v>
                </c:pt>
                <c:pt idx="939">
                  <c:v>71</c:v>
                </c:pt>
                <c:pt idx="940">
                  <c:v>51</c:v>
                </c:pt>
                <c:pt idx="941">
                  <c:v>74</c:v>
                </c:pt>
                <c:pt idx="942">
                  <c:v>46</c:v>
                </c:pt>
                <c:pt idx="943">
                  <c:v>54</c:v>
                </c:pt>
                <c:pt idx="944">
                  <c:v>66</c:v>
                </c:pt>
                <c:pt idx="945">
                  <c:v>65</c:v>
                </c:pt>
                <c:pt idx="946">
                  <c:v>58</c:v>
                </c:pt>
                <c:pt idx="947">
                  <c:v>41</c:v>
                </c:pt>
                <c:pt idx="948">
                  <c:v>56</c:v>
                </c:pt>
                <c:pt idx="949">
                  <c:v>51</c:v>
                </c:pt>
                <c:pt idx="950">
                  <c:v>64</c:v>
                </c:pt>
                <c:pt idx="951">
                  <c:v>71</c:v>
                </c:pt>
                <c:pt idx="952">
                  <c:v>67</c:v>
                </c:pt>
                <c:pt idx="953">
                  <c:v>56</c:v>
                </c:pt>
                <c:pt idx="954">
                  <c:v>62</c:v>
                </c:pt>
                <c:pt idx="955">
                  <c:v>61</c:v>
                </c:pt>
                <c:pt idx="956">
                  <c:v>68</c:v>
                </c:pt>
                <c:pt idx="957">
                  <c:v>73</c:v>
                </c:pt>
                <c:pt idx="958">
                  <c:v>58</c:v>
                </c:pt>
                <c:pt idx="959">
                  <c:v>55</c:v>
                </c:pt>
                <c:pt idx="960">
                  <c:v>51</c:v>
                </c:pt>
                <c:pt idx="961">
                  <c:v>64</c:v>
                </c:pt>
                <c:pt idx="962">
                  <c:v>49</c:v>
                </c:pt>
                <c:pt idx="963">
                  <c:v>50</c:v>
                </c:pt>
                <c:pt idx="964">
                  <c:v>50</c:v>
                </c:pt>
                <c:pt idx="965">
                  <c:v>70</c:v>
                </c:pt>
                <c:pt idx="966">
                  <c:v>45</c:v>
                </c:pt>
                <c:pt idx="967">
                  <c:v>65</c:v>
                </c:pt>
                <c:pt idx="968">
                  <c:v>52</c:v>
                </c:pt>
                <c:pt idx="969">
                  <c:v>66</c:v>
                </c:pt>
                <c:pt idx="970">
                  <c:v>57</c:v>
                </c:pt>
                <c:pt idx="971">
                  <c:v>60</c:v>
                </c:pt>
                <c:pt idx="972">
                  <c:v>62</c:v>
                </c:pt>
                <c:pt idx="973">
                  <c:v>68</c:v>
                </c:pt>
                <c:pt idx="974">
                  <c:v>51</c:v>
                </c:pt>
                <c:pt idx="975">
                  <c:v>67</c:v>
                </c:pt>
                <c:pt idx="976">
                  <c:v>60</c:v>
                </c:pt>
                <c:pt idx="977">
                  <c:v>63</c:v>
                </c:pt>
                <c:pt idx="978">
                  <c:v>61</c:v>
                </c:pt>
                <c:pt idx="979">
                  <c:v>53</c:v>
                </c:pt>
                <c:pt idx="980">
                  <c:v>53</c:v>
                </c:pt>
                <c:pt idx="981">
                  <c:v>55</c:v>
                </c:pt>
                <c:pt idx="982">
                  <c:v>53</c:v>
                </c:pt>
                <c:pt idx="983">
                  <c:v>59</c:v>
                </c:pt>
                <c:pt idx="984">
                  <c:v>60</c:v>
                </c:pt>
                <c:pt idx="985">
                  <c:v>51</c:v>
                </c:pt>
                <c:pt idx="986">
                  <c:v>59</c:v>
                </c:pt>
                <c:pt idx="987">
                  <c:v>43</c:v>
                </c:pt>
                <c:pt idx="988">
                  <c:v>45</c:v>
                </c:pt>
                <c:pt idx="989">
                  <c:v>50</c:v>
                </c:pt>
                <c:pt idx="990">
                  <c:v>59</c:v>
                </c:pt>
                <c:pt idx="991">
                  <c:v>78</c:v>
                </c:pt>
                <c:pt idx="992">
                  <c:v>46</c:v>
                </c:pt>
                <c:pt idx="993">
                  <c:v>62</c:v>
                </c:pt>
                <c:pt idx="994">
                  <c:v>61</c:v>
                </c:pt>
                <c:pt idx="995">
                  <c:v>58</c:v>
                </c:pt>
                <c:pt idx="996">
                  <c:v>59</c:v>
                </c:pt>
                <c:pt idx="997">
                  <c:v>45</c:v>
                </c:pt>
                <c:pt idx="998">
                  <c:v>65</c:v>
                </c:pt>
                <c:pt idx="999">
                  <c:v>63</c:v>
                </c:pt>
                <c:pt idx="1000">
                  <c:v>51</c:v>
                </c:pt>
                <c:pt idx="1001">
                  <c:v>55</c:v>
                </c:pt>
                <c:pt idx="1002">
                  <c:v>62</c:v>
                </c:pt>
                <c:pt idx="1003">
                  <c:v>51</c:v>
                </c:pt>
                <c:pt idx="1004">
                  <c:v>45</c:v>
                </c:pt>
                <c:pt idx="1005">
                  <c:v>38</c:v>
                </c:pt>
                <c:pt idx="1006">
                  <c:v>48</c:v>
                </c:pt>
                <c:pt idx="1007">
                  <c:v>52</c:v>
                </c:pt>
                <c:pt idx="1008">
                  <c:v>55</c:v>
                </c:pt>
                <c:pt idx="1009">
                  <c:v>69</c:v>
                </c:pt>
                <c:pt idx="1010">
                  <c:v>53</c:v>
                </c:pt>
                <c:pt idx="1011">
                  <c:v>49</c:v>
                </c:pt>
                <c:pt idx="1012">
                  <c:v>53</c:v>
                </c:pt>
                <c:pt idx="1013">
                  <c:v>55</c:v>
                </c:pt>
                <c:pt idx="1014">
                  <c:v>53</c:v>
                </c:pt>
                <c:pt idx="1015">
                  <c:v>65</c:v>
                </c:pt>
                <c:pt idx="1016">
                  <c:v>53</c:v>
                </c:pt>
                <c:pt idx="1017">
                  <c:v>67</c:v>
                </c:pt>
                <c:pt idx="1018">
                  <c:v>72</c:v>
                </c:pt>
                <c:pt idx="1019">
                  <c:v>37</c:v>
                </c:pt>
                <c:pt idx="1020">
                  <c:v>62</c:v>
                </c:pt>
                <c:pt idx="1021">
                  <c:v>51</c:v>
                </c:pt>
                <c:pt idx="1022">
                  <c:v>65</c:v>
                </c:pt>
                <c:pt idx="1023">
                  <c:v>43</c:v>
                </c:pt>
                <c:pt idx="1024">
                  <c:v>48</c:v>
                </c:pt>
                <c:pt idx="1025">
                  <c:v>56</c:v>
                </c:pt>
                <c:pt idx="1026">
                  <c:v>42</c:v>
                </c:pt>
                <c:pt idx="1027">
                  <c:v>51</c:v>
                </c:pt>
                <c:pt idx="1028">
                  <c:v>42</c:v>
                </c:pt>
                <c:pt idx="1029">
                  <c:v>52</c:v>
                </c:pt>
                <c:pt idx="1030">
                  <c:v>63</c:v>
                </c:pt>
                <c:pt idx="1031">
                  <c:v>47</c:v>
                </c:pt>
                <c:pt idx="1032">
                  <c:v>46</c:v>
                </c:pt>
                <c:pt idx="1033">
                  <c:v>54</c:v>
                </c:pt>
                <c:pt idx="1034">
                  <c:v>46</c:v>
                </c:pt>
                <c:pt idx="1035">
                  <c:v>69</c:v>
                </c:pt>
                <c:pt idx="1036">
                  <c:v>46</c:v>
                </c:pt>
                <c:pt idx="1037">
                  <c:v>65</c:v>
                </c:pt>
                <c:pt idx="1038">
                  <c:v>39</c:v>
                </c:pt>
                <c:pt idx="1039">
                  <c:v>60</c:v>
                </c:pt>
                <c:pt idx="1040">
                  <c:v>44</c:v>
                </c:pt>
                <c:pt idx="1041">
                  <c:v>51</c:v>
                </c:pt>
                <c:pt idx="1042">
                  <c:v>53</c:v>
                </c:pt>
                <c:pt idx="1043">
                  <c:v>37</c:v>
                </c:pt>
                <c:pt idx="1044">
                  <c:v>50</c:v>
                </c:pt>
                <c:pt idx="1045">
                  <c:v>44</c:v>
                </c:pt>
                <c:pt idx="1046">
                  <c:v>47</c:v>
                </c:pt>
                <c:pt idx="1047">
                  <c:v>50</c:v>
                </c:pt>
                <c:pt idx="1048">
                  <c:v>46</c:v>
                </c:pt>
                <c:pt idx="1049">
                  <c:v>60</c:v>
                </c:pt>
                <c:pt idx="1050">
                  <c:v>54</c:v>
                </c:pt>
                <c:pt idx="1051">
                  <c:v>56</c:v>
                </c:pt>
                <c:pt idx="1052">
                  <c:v>46</c:v>
                </c:pt>
                <c:pt idx="1053">
                  <c:v>41</c:v>
                </c:pt>
                <c:pt idx="1054">
                  <c:v>38</c:v>
                </c:pt>
                <c:pt idx="1055">
                  <c:v>40</c:v>
                </c:pt>
                <c:pt idx="1056">
                  <c:v>51</c:v>
                </c:pt>
                <c:pt idx="1057">
                  <c:v>62</c:v>
                </c:pt>
                <c:pt idx="1058">
                  <c:v>54</c:v>
                </c:pt>
                <c:pt idx="1059">
                  <c:v>45</c:v>
                </c:pt>
                <c:pt idx="1060">
                  <c:v>64</c:v>
                </c:pt>
                <c:pt idx="1061">
                  <c:v>44</c:v>
                </c:pt>
                <c:pt idx="1062">
                  <c:v>41</c:v>
                </c:pt>
                <c:pt idx="1063">
                  <c:v>43</c:v>
                </c:pt>
                <c:pt idx="1064">
                  <c:v>62</c:v>
                </c:pt>
                <c:pt idx="1065">
                  <c:v>57</c:v>
                </c:pt>
                <c:pt idx="1066">
                  <c:v>51</c:v>
                </c:pt>
                <c:pt idx="1067">
                  <c:v>57</c:v>
                </c:pt>
                <c:pt idx="1068">
                  <c:v>51</c:v>
                </c:pt>
                <c:pt idx="1069">
                  <c:v>57</c:v>
                </c:pt>
                <c:pt idx="1070">
                  <c:v>46</c:v>
                </c:pt>
                <c:pt idx="1071">
                  <c:v>51</c:v>
                </c:pt>
                <c:pt idx="1072">
                  <c:v>57</c:v>
                </c:pt>
                <c:pt idx="1073">
                  <c:v>50</c:v>
                </c:pt>
                <c:pt idx="1074">
                  <c:v>56</c:v>
                </c:pt>
                <c:pt idx="1075">
                  <c:v>61</c:v>
                </c:pt>
                <c:pt idx="1076">
                  <c:v>40</c:v>
                </c:pt>
                <c:pt idx="1077">
                  <c:v>56</c:v>
                </c:pt>
                <c:pt idx="1078">
                  <c:v>62</c:v>
                </c:pt>
                <c:pt idx="1079">
                  <c:v>55</c:v>
                </c:pt>
                <c:pt idx="1080">
                  <c:v>47</c:v>
                </c:pt>
                <c:pt idx="1081">
                  <c:v>46</c:v>
                </c:pt>
                <c:pt idx="1082">
                  <c:v>41</c:v>
                </c:pt>
                <c:pt idx="1083">
                  <c:v>40</c:v>
                </c:pt>
                <c:pt idx="1084">
                  <c:v>45</c:v>
                </c:pt>
                <c:pt idx="1085">
                  <c:v>52</c:v>
                </c:pt>
                <c:pt idx="1086">
                  <c:v>37</c:v>
                </c:pt>
                <c:pt idx="1087">
                  <c:v>46</c:v>
                </c:pt>
                <c:pt idx="1088">
                  <c:v>35</c:v>
                </c:pt>
                <c:pt idx="1089">
                  <c:v>45</c:v>
                </c:pt>
                <c:pt idx="1090">
                  <c:v>51</c:v>
                </c:pt>
                <c:pt idx="1091">
                  <c:v>52</c:v>
                </c:pt>
                <c:pt idx="1092">
                  <c:v>51</c:v>
                </c:pt>
                <c:pt idx="1093">
                  <c:v>63</c:v>
                </c:pt>
                <c:pt idx="1094">
                  <c:v>40</c:v>
                </c:pt>
                <c:pt idx="1095">
                  <c:v>33</c:v>
                </c:pt>
                <c:pt idx="1096">
                  <c:v>34</c:v>
                </c:pt>
                <c:pt idx="1097">
                  <c:v>43</c:v>
                </c:pt>
                <c:pt idx="1098">
                  <c:v>39</c:v>
                </c:pt>
                <c:pt idx="1099">
                  <c:v>55</c:v>
                </c:pt>
                <c:pt idx="1100">
                  <c:v>42</c:v>
                </c:pt>
              </c:numCache>
            </c:numRef>
          </c:yVal>
          <c:smooth val="0"/>
        </c:ser>
        <c:ser>
          <c:idx val="8"/>
          <c:order val="4"/>
          <c:tx>
            <c:strRef>
              <c:f>Sheet1!$J$2</c:f>
              <c:strCache>
                <c:ptCount val="1"/>
                <c:pt idx="0">
                  <c:v> PEG+Amox ( Physical mixture)</c:v>
                </c:pt>
              </c:strCache>
            </c:strRef>
          </c:tx>
          <c:spPr>
            <a:ln w="1905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xVal>
            <c:numRef>
              <c:f>Sheet1!$A$3:$A$1103</c:f>
              <c:numCache>
                <c:formatCode>General</c:formatCode>
                <c:ptCount val="1101"/>
                <c:pt idx="0">
                  <c:v>5</c:v>
                </c:pt>
                <c:pt idx="1">
                  <c:v>5.05</c:v>
                </c:pt>
                <c:pt idx="2">
                  <c:v>5.0999999999999996</c:v>
                </c:pt>
                <c:pt idx="3">
                  <c:v>5.1499999999999986</c:v>
                </c:pt>
                <c:pt idx="4">
                  <c:v>5.2</c:v>
                </c:pt>
                <c:pt idx="5">
                  <c:v>5.25</c:v>
                </c:pt>
                <c:pt idx="6">
                  <c:v>5.3</c:v>
                </c:pt>
                <c:pt idx="7">
                  <c:v>5.35</c:v>
                </c:pt>
                <c:pt idx="8">
                  <c:v>5.4</c:v>
                </c:pt>
                <c:pt idx="9">
                  <c:v>5.45</c:v>
                </c:pt>
                <c:pt idx="10">
                  <c:v>5.5</c:v>
                </c:pt>
                <c:pt idx="11">
                  <c:v>5.55</c:v>
                </c:pt>
                <c:pt idx="12">
                  <c:v>5.6</c:v>
                </c:pt>
                <c:pt idx="13">
                  <c:v>5.6499999999999977</c:v>
                </c:pt>
                <c:pt idx="14">
                  <c:v>5.7</c:v>
                </c:pt>
                <c:pt idx="15">
                  <c:v>5.75</c:v>
                </c:pt>
                <c:pt idx="16">
                  <c:v>5.8</c:v>
                </c:pt>
                <c:pt idx="17">
                  <c:v>5.85</c:v>
                </c:pt>
                <c:pt idx="18">
                  <c:v>5.9</c:v>
                </c:pt>
                <c:pt idx="19">
                  <c:v>5.95</c:v>
                </c:pt>
                <c:pt idx="20">
                  <c:v>6</c:v>
                </c:pt>
                <c:pt idx="21">
                  <c:v>6.05</c:v>
                </c:pt>
                <c:pt idx="22">
                  <c:v>6.1</c:v>
                </c:pt>
                <c:pt idx="23">
                  <c:v>6.1499999999999986</c:v>
                </c:pt>
                <c:pt idx="24">
                  <c:v>6.2</c:v>
                </c:pt>
                <c:pt idx="25">
                  <c:v>6.25</c:v>
                </c:pt>
                <c:pt idx="26">
                  <c:v>6.3</c:v>
                </c:pt>
                <c:pt idx="27">
                  <c:v>6.35</c:v>
                </c:pt>
                <c:pt idx="28">
                  <c:v>6.4</c:v>
                </c:pt>
                <c:pt idx="29">
                  <c:v>6.45</c:v>
                </c:pt>
                <c:pt idx="30">
                  <c:v>6.5</c:v>
                </c:pt>
                <c:pt idx="31">
                  <c:v>6.55</c:v>
                </c:pt>
                <c:pt idx="32">
                  <c:v>6.6</c:v>
                </c:pt>
                <c:pt idx="33">
                  <c:v>6.6499999999999977</c:v>
                </c:pt>
                <c:pt idx="34">
                  <c:v>6.7</c:v>
                </c:pt>
                <c:pt idx="35">
                  <c:v>6.75</c:v>
                </c:pt>
                <c:pt idx="36">
                  <c:v>6.8</c:v>
                </c:pt>
                <c:pt idx="37">
                  <c:v>6.85</c:v>
                </c:pt>
                <c:pt idx="38">
                  <c:v>6.9</c:v>
                </c:pt>
                <c:pt idx="39">
                  <c:v>6.95</c:v>
                </c:pt>
                <c:pt idx="40">
                  <c:v>7</c:v>
                </c:pt>
                <c:pt idx="41">
                  <c:v>7.05</c:v>
                </c:pt>
                <c:pt idx="42">
                  <c:v>7.1</c:v>
                </c:pt>
                <c:pt idx="43">
                  <c:v>7.1499999999999986</c:v>
                </c:pt>
                <c:pt idx="44">
                  <c:v>7.2</c:v>
                </c:pt>
                <c:pt idx="45">
                  <c:v>7.25</c:v>
                </c:pt>
                <c:pt idx="46">
                  <c:v>7.3</c:v>
                </c:pt>
                <c:pt idx="47">
                  <c:v>7.35</c:v>
                </c:pt>
                <c:pt idx="48">
                  <c:v>7.4</c:v>
                </c:pt>
                <c:pt idx="49">
                  <c:v>7.45</c:v>
                </c:pt>
                <c:pt idx="50">
                  <c:v>7.5</c:v>
                </c:pt>
                <c:pt idx="51">
                  <c:v>7.55</c:v>
                </c:pt>
                <c:pt idx="52">
                  <c:v>7.6</c:v>
                </c:pt>
                <c:pt idx="53">
                  <c:v>7.6499999999999977</c:v>
                </c:pt>
                <c:pt idx="54">
                  <c:v>7.7</c:v>
                </c:pt>
                <c:pt idx="55">
                  <c:v>7.75</c:v>
                </c:pt>
                <c:pt idx="56">
                  <c:v>7.8</c:v>
                </c:pt>
                <c:pt idx="57">
                  <c:v>7.85</c:v>
                </c:pt>
                <c:pt idx="58">
                  <c:v>7.9</c:v>
                </c:pt>
                <c:pt idx="59">
                  <c:v>7.95</c:v>
                </c:pt>
                <c:pt idx="60">
                  <c:v>8</c:v>
                </c:pt>
                <c:pt idx="61">
                  <c:v>8.0500000000000007</c:v>
                </c:pt>
                <c:pt idx="62">
                  <c:v>8.1</c:v>
                </c:pt>
                <c:pt idx="63">
                  <c:v>8.15</c:v>
                </c:pt>
                <c:pt idx="64">
                  <c:v>8.2000000000000011</c:v>
                </c:pt>
                <c:pt idx="65">
                  <c:v>8.25</c:v>
                </c:pt>
                <c:pt idx="66">
                  <c:v>8.3000000000000007</c:v>
                </c:pt>
                <c:pt idx="67">
                  <c:v>8.35</c:v>
                </c:pt>
                <c:pt idx="68">
                  <c:v>8.4</c:v>
                </c:pt>
                <c:pt idx="69">
                  <c:v>8.4499999999999993</c:v>
                </c:pt>
                <c:pt idx="70">
                  <c:v>8.5</c:v>
                </c:pt>
                <c:pt idx="71">
                  <c:v>8.5500000000000007</c:v>
                </c:pt>
                <c:pt idx="72">
                  <c:v>8.6</c:v>
                </c:pt>
                <c:pt idx="73">
                  <c:v>8.65</c:v>
                </c:pt>
                <c:pt idx="74">
                  <c:v>8.7000000000000011</c:v>
                </c:pt>
                <c:pt idx="75">
                  <c:v>8.75</c:v>
                </c:pt>
                <c:pt idx="76">
                  <c:v>8.8000000000000007</c:v>
                </c:pt>
                <c:pt idx="77">
                  <c:v>8.85</c:v>
                </c:pt>
                <c:pt idx="78">
                  <c:v>8.9</c:v>
                </c:pt>
                <c:pt idx="79">
                  <c:v>8.9499999999999993</c:v>
                </c:pt>
                <c:pt idx="80">
                  <c:v>9</c:v>
                </c:pt>
                <c:pt idx="81">
                  <c:v>9.0500000000000007</c:v>
                </c:pt>
                <c:pt idx="82">
                  <c:v>9.1</c:v>
                </c:pt>
                <c:pt idx="83">
                  <c:v>9.15</c:v>
                </c:pt>
                <c:pt idx="84">
                  <c:v>9.2000000000000011</c:v>
                </c:pt>
                <c:pt idx="85">
                  <c:v>9.25</c:v>
                </c:pt>
                <c:pt idx="86">
                  <c:v>9.3000000000000007</c:v>
                </c:pt>
                <c:pt idx="87">
                  <c:v>9.35</c:v>
                </c:pt>
                <c:pt idx="88">
                  <c:v>9.4</c:v>
                </c:pt>
                <c:pt idx="89">
                  <c:v>9.4499999999999993</c:v>
                </c:pt>
                <c:pt idx="90">
                  <c:v>9.5</c:v>
                </c:pt>
                <c:pt idx="91">
                  <c:v>9.5500000000000007</c:v>
                </c:pt>
                <c:pt idx="92">
                  <c:v>9.6</c:v>
                </c:pt>
                <c:pt idx="93">
                  <c:v>9.65</c:v>
                </c:pt>
                <c:pt idx="94">
                  <c:v>9.7000000000000011</c:v>
                </c:pt>
                <c:pt idx="95">
                  <c:v>9.75</c:v>
                </c:pt>
                <c:pt idx="96">
                  <c:v>9.8000000000000007</c:v>
                </c:pt>
                <c:pt idx="97">
                  <c:v>9.85</c:v>
                </c:pt>
                <c:pt idx="98">
                  <c:v>9.9</c:v>
                </c:pt>
                <c:pt idx="99">
                  <c:v>9.9499999999999993</c:v>
                </c:pt>
                <c:pt idx="100">
                  <c:v>10</c:v>
                </c:pt>
                <c:pt idx="101">
                  <c:v>10.050000000000001</c:v>
                </c:pt>
                <c:pt idx="102">
                  <c:v>10.1</c:v>
                </c:pt>
                <c:pt idx="103">
                  <c:v>10.15</c:v>
                </c:pt>
                <c:pt idx="104">
                  <c:v>10.199999999999999</c:v>
                </c:pt>
                <c:pt idx="105">
                  <c:v>10.25</c:v>
                </c:pt>
                <c:pt idx="106">
                  <c:v>10.3</c:v>
                </c:pt>
                <c:pt idx="107">
                  <c:v>10.35</c:v>
                </c:pt>
                <c:pt idx="108">
                  <c:v>10.4</c:v>
                </c:pt>
                <c:pt idx="109">
                  <c:v>10.45</c:v>
                </c:pt>
                <c:pt idx="110">
                  <c:v>10.5</c:v>
                </c:pt>
                <c:pt idx="111">
                  <c:v>10.55</c:v>
                </c:pt>
                <c:pt idx="112">
                  <c:v>10.6</c:v>
                </c:pt>
                <c:pt idx="113">
                  <c:v>10.65</c:v>
                </c:pt>
                <c:pt idx="114">
                  <c:v>10.7</c:v>
                </c:pt>
                <c:pt idx="115">
                  <c:v>10.75</c:v>
                </c:pt>
                <c:pt idx="116">
                  <c:v>10.8</c:v>
                </c:pt>
                <c:pt idx="117">
                  <c:v>10.85</c:v>
                </c:pt>
                <c:pt idx="118">
                  <c:v>10.9</c:v>
                </c:pt>
                <c:pt idx="119">
                  <c:v>10.95</c:v>
                </c:pt>
                <c:pt idx="120">
                  <c:v>11</c:v>
                </c:pt>
                <c:pt idx="121">
                  <c:v>11.05</c:v>
                </c:pt>
                <c:pt idx="122">
                  <c:v>11.1</c:v>
                </c:pt>
                <c:pt idx="123">
                  <c:v>11.15</c:v>
                </c:pt>
                <c:pt idx="124">
                  <c:v>11.2</c:v>
                </c:pt>
                <c:pt idx="125">
                  <c:v>11.25</c:v>
                </c:pt>
                <c:pt idx="126">
                  <c:v>11.3</c:v>
                </c:pt>
                <c:pt idx="127">
                  <c:v>11.35</c:v>
                </c:pt>
                <c:pt idx="128">
                  <c:v>11.4</c:v>
                </c:pt>
                <c:pt idx="129">
                  <c:v>11.45</c:v>
                </c:pt>
                <c:pt idx="130">
                  <c:v>11.5</c:v>
                </c:pt>
                <c:pt idx="131">
                  <c:v>11.55</c:v>
                </c:pt>
                <c:pt idx="132">
                  <c:v>11.6</c:v>
                </c:pt>
                <c:pt idx="133">
                  <c:v>11.65</c:v>
                </c:pt>
                <c:pt idx="134">
                  <c:v>11.7</c:v>
                </c:pt>
                <c:pt idx="135">
                  <c:v>11.75</c:v>
                </c:pt>
                <c:pt idx="136">
                  <c:v>11.8</c:v>
                </c:pt>
                <c:pt idx="137">
                  <c:v>11.85</c:v>
                </c:pt>
                <c:pt idx="138">
                  <c:v>11.9</c:v>
                </c:pt>
                <c:pt idx="139">
                  <c:v>11.95</c:v>
                </c:pt>
                <c:pt idx="140">
                  <c:v>12</c:v>
                </c:pt>
                <c:pt idx="141">
                  <c:v>12.05</c:v>
                </c:pt>
                <c:pt idx="142">
                  <c:v>12.1</c:v>
                </c:pt>
                <c:pt idx="143">
                  <c:v>12.15</c:v>
                </c:pt>
                <c:pt idx="144">
                  <c:v>12.2</c:v>
                </c:pt>
                <c:pt idx="145">
                  <c:v>12.25</c:v>
                </c:pt>
                <c:pt idx="146">
                  <c:v>12.3</c:v>
                </c:pt>
                <c:pt idx="147">
                  <c:v>12.35</c:v>
                </c:pt>
                <c:pt idx="148">
                  <c:v>12.4</c:v>
                </c:pt>
                <c:pt idx="149">
                  <c:v>12.45</c:v>
                </c:pt>
                <c:pt idx="150">
                  <c:v>12.5</c:v>
                </c:pt>
                <c:pt idx="151">
                  <c:v>12.55</c:v>
                </c:pt>
                <c:pt idx="152">
                  <c:v>12.6</c:v>
                </c:pt>
                <c:pt idx="153">
                  <c:v>12.65</c:v>
                </c:pt>
                <c:pt idx="154">
                  <c:v>12.7</c:v>
                </c:pt>
                <c:pt idx="155">
                  <c:v>12.75</c:v>
                </c:pt>
                <c:pt idx="156">
                  <c:v>12.8</c:v>
                </c:pt>
                <c:pt idx="157">
                  <c:v>12.85</c:v>
                </c:pt>
                <c:pt idx="158">
                  <c:v>12.9</c:v>
                </c:pt>
                <c:pt idx="159">
                  <c:v>12.95</c:v>
                </c:pt>
                <c:pt idx="160">
                  <c:v>13</c:v>
                </c:pt>
                <c:pt idx="161">
                  <c:v>13.05</c:v>
                </c:pt>
                <c:pt idx="162">
                  <c:v>13.1</c:v>
                </c:pt>
                <c:pt idx="163">
                  <c:v>13.15</c:v>
                </c:pt>
                <c:pt idx="164">
                  <c:v>13.2</c:v>
                </c:pt>
                <c:pt idx="165">
                  <c:v>13.25</c:v>
                </c:pt>
                <c:pt idx="166">
                  <c:v>13.3</c:v>
                </c:pt>
                <c:pt idx="167">
                  <c:v>13.35</c:v>
                </c:pt>
                <c:pt idx="168">
                  <c:v>13.4</c:v>
                </c:pt>
                <c:pt idx="169">
                  <c:v>13.45</c:v>
                </c:pt>
                <c:pt idx="170">
                  <c:v>13.5</c:v>
                </c:pt>
                <c:pt idx="171">
                  <c:v>13.55</c:v>
                </c:pt>
                <c:pt idx="172">
                  <c:v>13.6</c:v>
                </c:pt>
                <c:pt idx="173">
                  <c:v>13.65</c:v>
                </c:pt>
                <c:pt idx="174">
                  <c:v>13.7</c:v>
                </c:pt>
                <c:pt idx="175">
                  <c:v>13.75</c:v>
                </c:pt>
                <c:pt idx="176">
                  <c:v>13.8</c:v>
                </c:pt>
                <c:pt idx="177">
                  <c:v>13.85</c:v>
                </c:pt>
                <c:pt idx="178">
                  <c:v>13.9</c:v>
                </c:pt>
                <c:pt idx="179">
                  <c:v>13.95</c:v>
                </c:pt>
                <c:pt idx="180">
                  <c:v>14</c:v>
                </c:pt>
                <c:pt idx="181">
                  <c:v>14.05</c:v>
                </c:pt>
                <c:pt idx="182">
                  <c:v>14.1</c:v>
                </c:pt>
                <c:pt idx="183">
                  <c:v>14.15</c:v>
                </c:pt>
                <c:pt idx="184">
                  <c:v>14.2</c:v>
                </c:pt>
                <c:pt idx="185">
                  <c:v>14.25</c:v>
                </c:pt>
                <c:pt idx="186">
                  <c:v>14.3</c:v>
                </c:pt>
                <c:pt idx="187">
                  <c:v>14.35</c:v>
                </c:pt>
                <c:pt idx="188">
                  <c:v>14.4</c:v>
                </c:pt>
                <c:pt idx="189">
                  <c:v>14.45</c:v>
                </c:pt>
                <c:pt idx="190">
                  <c:v>14.5</c:v>
                </c:pt>
                <c:pt idx="191">
                  <c:v>14.55</c:v>
                </c:pt>
                <c:pt idx="192">
                  <c:v>14.6</c:v>
                </c:pt>
                <c:pt idx="193">
                  <c:v>14.65</c:v>
                </c:pt>
                <c:pt idx="194">
                  <c:v>14.7</c:v>
                </c:pt>
                <c:pt idx="195">
                  <c:v>14.75</c:v>
                </c:pt>
                <c:pt idx="196">
                  <c:v>14.8</c:v>
                </c:pt>
                <c:pt idx="197">
                  <c:v>14.85</c:v>
                </c:pt>
                <c:pt idx="198">
                  <c:v>14.9</c:v>
                </c:pt>
                <c:pt idx="199">
                  <c:v>14.95</c:v>
                </c:pt>
                <c:pt idx="200">
                  <c:v>15</c:v>
                </c:pt>
                <c:pt idx="201">
                  <c:v>15.05</c:v>
                </c:pt>
                <c:pt idx="202">
                  <c:v>15.1</c:v>
                </c:pt>
                <c:pt idx="203">
                  <c:v>15.15</c:v>
                </c:pt>
                <c:pt idx="204">
                  <c:v>15.2</c:v>
                </c:pt>
                <c:pt idx="205">
                  <c:v>15.25</c:v>
                </c:pt>
                <c:pt idx="206">
                  <c:v>15.3</c:v>
                </c:pt>
                <c:pt idx="207">
                  <c:v>15.35</c:v>
                </c:pt>
                <c:pt idx="208">
                  <c:v>15.4</c:v>
                </c:pt>
                <c:pt idx="209">
                  <c:v>15.45</c:v>
                </c:pt>
                <c:pt idx="210">
                  <c:v>15.5</c:v>
                </c:pt>
                <c:pt idx="211">
                  <c:v>15.55</c:v>
                </c:pt>
                <c:pt idx="212">
                  <c:v>15.6</c:v>
                </c:pt>
                <c:pt idx="213">
                  <c:v>15.65</c:v>
                </c:pt>
                <c:pt idx="214">
                  <c:v>15.7</c:v>
                </c:pt>
                <c:pt idx="215">
                  <c:v>15.75</c:v>
                </c:pt>
                <c:pt idx="216">
                  <c:v>15.8</c:v>
                </c:pt>
                <c:pt idx="217">
                  <c:v>15.85</c:v>
                </c:pt>
                <c:pt idx="218">
                  <c:v>15.9</c:v>
                </c:pt>
                <c:pt idx="219">
                  <c:v>15.95</c:v>
                </c:pt>
                <c:pt idx="220">
                  <c:v>16</c:v>
                </c:pt>
                <c:pt idx="221">
                  <c:v>16.05</c:v>
                </c:pt>
                <c:pt idx="222">
                  <c:v>16.100000000000001</c:v>
                </c:pt>
                <c:pt idx="223">
                  <c:v>16.149999999999999</c:v>
                </c:pt>
                <c:pt idx="224">
                  <c:v>16.2</c:v>
                </c:pt>
                <c:pt idx="225">
                  <c:v>16.25</c:v>
                </c:pt>
                <c:pt idx="226">
                  <c:v>16.3</c:v>
                </c:pt>
                <c:pt idx="227">
                  <c:v>16.350000000000001</c:v>
                </c:pt>
                <c:pt idx="228">
                  <c:v>16.399999999999999</c:v>
                </c:pt>
                <c:pt idx="229">
                  <c:v>16.45</c:v>
                </c:pt>
                <c:pt idx="230">
                  <c:v>16.5</c:v>
                </c:pt>
                <c:pt idx="231">
                  <c:v>16.55</c:v>
                </c:pt>
                <c:pt idx="232">
                  <c:v>16.600000000000001</c:v>
                </c:pt>
                <c:pt idx="233">
                  <c:v>16.649999999999999</c:v>
                </c:pt>
                <c:pt idx="234">
                  <c:v>16.7</c:v>
                </c:pt>
                <c:pt idx="235">
                  <c:v>16.75</c:v>
                </c:pt>
                <c:pt idx="236">
                  <c:v>16.8</c:v>
                </c:pt>
                <c:pt idx="237">
                  <c:v>16.850000000000001</c:v>
                </c:pt>
                <c:pt idx="238">
                  <c:v>16.899999999999999</c:v>
                </c:pt>
                <c:pt idx="239">
                  <c:v>16.95</c:v>
                </c:pt>
                <c:pt idx="240">
                  <c:v>17</c:v>
                </c:pt>
                <c:pt idx="241">
                  <c:v>17.05</c:v>
                </c:pt>
                <c:pt idx="242">
                  <c:v>17.100000000000001</c:v>
                </c:pt>
                <c:pt idx="243">
                  <c:v>17.149999999999999</c:v>
                </c:pt>
                <c:pt idx="244">
                  <c:v>17.2</c:v>
                </c:pt>
                <c:pt idx="245">
                  <c:v>17.25</c:v>
                </c:pt>
                <c:pt idx="246">
                  <c:v>17.3</c:v>
                </c:pt>
                <c:pt idx="247">
                  <c:v>17.350000000000001</c:v>
                </c:pt>
                <c:pt idx="248">
                  <c:v>17.399999999999999</c:v>
                </c:pt>
                <c:pt idx="249">
                  <c:v>17.45</c:v>
                </c:pt>
                <c:pt idx="250">
                  <c:v>17.5</c:v>
                </c:pt>
                <c:pt idx="251">
                  <c:v>17.55</c:v>
                </c:pt>
                <c:pt idx="252">
                  <c:v>17.600000000000001</c:v>
                </c:pt>
                <c:pt idx="253">
                  <c:v>17.649999999999999</c:v>
                </c:pt>
                <c:pt idx="254">
                  <c:v>17.7</c:v>
                </c:pt>
                <c:pt idx="255">
                  <c:v>17.75</c:v>
                </c:pt>
                <c:pt idx="256">
                  <c:v>17.8</c:v>
                </c:pt>
                <c:pt idx="257">
                  <c:v>17.850000000000001</c:v>
                </c:pt>
                <c:pt idx="258">
                  <c:v>17.899999999999999</c:v>
                </c:pt>
                <c:pt idx="259">
                  <c:v>17.95</c:v>
                </c:pt>
                <c:pt idx="260">
                  <c:v>18</c:v>
                </c:pt>
                <c:pt idx="261">
                  <c:v>18.05</c:v>
                </c:pt>
                <c:pt idx="262">
                  <c:v>18.100000000000001</c:v>
                </c:pt>
                <c:pt idx="263">
                  <c:v>18.149999999999999</c:v>
                </c:pt>
                <c:pt idx="264">
                  <c:v>18.2</c:v>
                </c:pt>
                <c:pt idx="265">
                  <c:v>18.25</c:v>
                </c:pt>
                <c:pt idx="266">
                  <c:v>18.3</c:v>
                </c:pt>
                <c:pt idx="267">
                  <c:v>18.350000000000001</c:v>
                </c:pt>
                <c:pt idx="268">
                  <c:v>18.399999999999999</c:v>
                </c:pt>
                <c:pt idx="269">
                  <c:v>18.45</c:v>
                </c:pt>
                <c:pt idx="270">
                  <c:v>18.5</c:v>
                </c:pt>
                <c:pt idx="271">
                  <c:v>18.55</c:v>
                </c:pt>
                <c:pt idx="272">
                  <c:v>18.600000000000001</c:v>
                </c:pt>
                <c:pt idx="273">
                  <c:v>18.649999999999999</c:v>
                </c:pt>
                <c:pt idx="274">
                  <c:v>18.7</c:v>
                </c:pt>
                <c:pt idx="275">
                  <c:v>18.75</c:v>
                </c:pt>
                <c:pt idx="276">
                  <c:v>18.8</c:v>
                </c:pt>
                <c:pt idx="277">
                  <c:v>18.850000000000001</c:v>
                </c:pt>
                <c:pt idx="278">
                  <c:v>18.899999999999999</c:v>
                </c:pt>
                <c:pt idx="279">
                  <c:v>18.95</c:v>
                </c:pt>
                <c:pt idx="280">
                  <c:v>19</c:v>
                </c:pt>
                <c:pt idx="281">
                  <c:v>19.05</c:v>
                </c:pt>
                <c:pt idx="282">
                  <c:v>19.100000000000001</c:v>
                </c:pt>
                <c:pt idx="283">
                  <c:v>19.149999999999999</c:v>
                </c:pt>
                <c:pt idx="284">
                  <c:v>19.2</c:v>
                </c:pt>
                <c:pt idx="285">
                  <c:v>19.25</c:v>
                </c:pt>
                <c:pt idx="286">
                  <c:v>19.3</c:v>
                </c:pt>
                <c:pt idx="287">
                  <c:v>19.350000000000001</c:v>
                </c:pt>
                <c:pt idx="288">
                  <c:v>19.399999999999999</c:v>
                </c:pt>
                <c:pt idx="289">
                  <c:v>19.45</c:v>
                </c:pt>
                <c:pt idx="290">
                  <c:v>19.5</c:v>
                </c:pt>
                <c:pt idx="291">
                  <c:v>19.55</c:v>
                </c:pt>
                <c:pt idx="292">
                  <c:v>19.600000000000001</c:v>
                </c:pt>
                <c:pt idx="293">
                  <c:v>19.649999999999999</c:v>
                </c:pt>
                <c:pt idx="294">
                  <c:v>19.7</c:v>
                </c:pt>
                <c:pt idx="295">
                  <c:v>19.75</c:v>
                </c:pt>
                <c:pt idx="296">
                  <c:v>19.8</c:v>
                </c:pt>
                <c:pt idx="297">
                  <c:v>19.850000000000001</c:v>
                </c:pt>
                <c:pt idx="298">
                  <c:v>19.899999999999999</c:v>
                </c:pt>
                <c:pt idx="299">
                  <c:v>19.95</c:v>
                </c:pt>
                <c:pt idx="300">
                  <c:v>20</c:v>
                </c:pt>
                <c:pt idx="301">
                  <c:v>20.05</c:v>
                </c:pt>
                <c:pt idx="302">
                  <c:v>20.100000000000001</c:v>
                </c:pt>
                <c:pt idx="303">
                  <c:v>20.149999999999999</c:v>
                </c:pt>
                <c:pt idx="304">
                  <c:v>20.2</c:v>
                </c:pt>
                <c:pt idx="305">
                  <c:v>20.25</c:v>
                </c:pt>
                <c:pt idx="306">
                  <c:v>20.3</c:v>
                </c:pt>
                <c:pt idx="307">
                  <c:v>20.350000000000001</c:v>
                </c:pt>
                <c:pt idx="308">
                  <c:v>20.399999999999999</c:v>
                </c:pt>
                <c:pt idx="309">
                  <c:v>20.45</c:v>
                </c:pt>
                <c:pt idx="310">
                  <c:v>20.5</c:v>
                </c:pt>
                <c:pt idx="311">
                  <c:v>20.55</c:v>
                </c:pt>
                <c:pt idx="312">
                  <c:v>20.6</c:v>
                </c:pt>
                <c:pt idx="313">
                  <c:v>20.65</c:v>
                </c:pt>
                <c:pt idx="314">
                  <c:v>20.7</c:v>
                </c:pt>
                <c:pt idx="315">
                  <c:v>20.75</c:v>
                </c:pt>
                <c:pt idx="316">
                  <c:v>20.8</c:v>
                </c:pt>
                <c:pt idx="317">
                  <c:v>20.85</c:v>
                </c:pt>
                <c:pt idx="318">
                  <c:v>20.9</c:v>
                </c:pt>
                <c:pt idx="319">
                  <c:v>20.95</c:v>
                </c:pt>
                <c:pt idx="320">
                  <c:v>21</c:v>
                </c:pt>
                <c:pt idx="321">
                  <c:v>21.05</c:v>
                </c:pt>
                <c:pt idx="322">
                  <c:v>21.1</c:v>
                </c:pt>
                <c:pt idx="323">
                  <c:v>21.15</c:v>
                </c:pt>
                <c:pt idx="324">
                  <c:v>21.2</c:v>
                </c:pt>
                <c:pt idx="325">
                  <c:v>21.25</c:v>
                </c:pt>
                <c:pt idx="326">
                  <c:v>21.3</c:v>
                </c:pt>
                <c:pt idx="327">
                  <c:v>21.35</c:v>
                </c:pt>
                <c:pt idx="328">
                  <c:v>21.4</c:v>
                </c:pt>
                <c:pt idx="329">
                  <c:v>21.45</c:v>
                </c:pt>
                <c:pt idx="330">
                  <c:v>21.5</c:v>
                </c:pt>
                <c:pt idx="331">
                  <c:v>21.55</c:v>
                </c:pt>
                <c:pt idx="332">
                  <c:v>21.6</c:v>
                </c:pt>
                <c:pt idx="333">
                  <c:v>21.65</c:v>
                </c:pt>
                <c:pt idx="334">
                  <c:v>21.7</c:v>
                </c:pt>
                <c:pt idx="335">
                  <c:v>21.75</c:v>
                </c:pt>
                <c:pt idx="336">
                  <c:v>21.8</c:v>
                </c:pt>
                <c:pt idx="337">
                  <c:v>21.85</c:v>
                </c:pt>
                <c:pt idx="338">
                  <c:v>21.9</c:v>
                </c:pt>
                <c:pt idx="339">
                  <c:v>21.95</c:v>
                </c:pt>
                <c:pt idx="340">
                  <c:v>22</c:v>
                </c:pt>
                <c:pt idx="341">
                  <c:v>22.05</c:v>
                </c:pt>
                <c:pt idx="342">
                  <c:v>22.1</c:v>
                </c:pt>
                <c:pt idx="343">
                  <c:v>22.15</c:v>
                </c:pt>
                <c:pt idx="344">
                  <c:v>22.2</c:v>
                </c:pt>
                <c:pt idx="345">
                  <c:v>22.25</c:v>
                </c:pt>
                <c:pt idx="346">
                  <c:v>22.3</c:v>
                </c:pt>
                <c:pt idx="347">
                  <c:v>22.35</c:v>
                </c:pt>
                <c:pt idx="348">
                  <c:v>22.4</c:v>
                </c:pt>
                <c:pt idx="349">
                  <c:v>22.45</c:v>
                </c:pt>
                <c:pt idx="350">
                  <c:v>22.5</c:v>
                </c:pt>
                <c:pt idx="351">
                  <c:v>22.55</c:v>
                </c:pt>
                <c:pt idx="352">
                  <c:v>22.6</c:v>
                </c:pt>
                <c:pt idx="353">
                  <c:v>22.65</c:v>
                </c:pt>
                <c:pt idx="354">
                  <c:v>22.7</c:v>
                </c:pt>
                <c:pt idx="355">
                  <c:v>22.75</c:v>
                </c:pt>
                <c:pt idx="356">
                  <c:v>22.8</c:v>
                </c:pt>
                <c:pt idx="357">
                  <c:v>22.85</c:v>
                </c:pt>
                <c:pt idx="358">
                  <c:v>22.9</c:v>
                </c:pt>
                <c:pt idx="359">
                  <c:v>22.95</c:v>
                </c:pt>
                <c:pt idx="360">
                  <c:v>23</c:v>
                </c:pt>
                <c:pt idx="361">
                  <c:v>23.05</c:v>
                </c:pt>
                <c:pt idx="362">
                  <c:v>23.1</c:v>
                </c:pt>
                <c:pt idx="363">
                  <c:v>23.15</c:v>
                </c:pt>
                <c:pt idx="364">
                  <c:v>23.2</c:v>
                </c:pt>
                <c:pt idx="365">
                  <c:v>23.25</c:v>
                </c:pt>
                <c:pt idx="366">
                  <c:v>23.3</c:v>
                </c:pt>
                <c:pt idx="367">
                  <c:v>23.35</c:v>
                </c:pt>
                <c:pt idx="368">
                  <c:v>23.4</c:v>
                </c:pt>
                <c:pt idx="369">
                  <c:v>23.45</c:v>
                </c:pt>
                <c:pt idx="370">
                  <c:v>23.5</c:v>
                </c:pt>
                <c:pt idx="371">
                  <c:v>23.55</c:v>
                </c:pt>
                <c:pt idx="372">
                  <c:v>23.6</c:v>
                </c:pt>
                <c:pt idx="373">
                  <c:v>23.65</c:v>
                </c:pt>
                <c:pt idx="374">
                  <c:v>23.7</c:v>
                </c:pt>
                <c:pt idx="375">
                  <c:v>23.75</c:v>
                </c:pt>
                <c:pt idx="376">
                  <c:v>23.8</c:v>
                </c:pt>
                <c:pt idx="377">
                  <c:v>23.85</c:v>
                </c:pt>
                <c:pt idx="378">
                  <c:v>23.9</c:v>
                </c:pt>
                <c:pt idx="379">
                  <c:v>23.95</c:v>
                </c:pt>
                <c:pt idx="380">
                  <c:v>24</c:v>
                </c:pt>
                <c:pt idx="381">
                  <c:v>24.05</c:v>
                </c:pt>
                <c:pt idx="382">
                  <c:v>24.1</c:v>
                </c:pt>
                <c:pt idx="383">
                  <c:v>24.15</c:v>
                </c:pt>
                <c:pt idx="384">
                  <c:v>24.2</c:v>
                </c:pt>
                <c:pt idx="385">
                  <c:v>24.25</c:v>
                </c:pt>
                <c:pt idx="386">
                  <c:v>24.3</c:v>
                </c:pt>
                <c:pt idx="387">
                  <c:v>24.35</c:v>
                </c:pt>
                <c:pt idx="388">
                  <c:v>24.4</c:v>
                </c:pt>
                <c:pt idx="389">
                  <c:v>24.45</c:v>
                </c:pt>
                <c:pt idx="390">
                  <c:v>24.5</c:v>
                </c:pt>
                <c:pt idx="391">
                  <c:v>24.55</c:v>
                </c:pt>
                <c:pt idx="392">
                  <c:v>24.6</c:v>
                </c:pt>
                <c:pt idx="393">
                  <c:v>24.65</c:v>
                </c:pt>
                <c:pt idx="394">
                  <c:v>24.7</c:v>
                </c:pt>
                <c:pt idx="395">
                  <c:v>24.75</c:v>
                </c:pt>
                <c:pt idx="396">
                  <c:v>24.8</c:v>
                </c:pt>
                <c:pt idx="397">
                  <c:v>24.85</c:v>
                </c:pt>
                <c:pt idx="398">
                  <c:v>24.9</c:v>
                </c:pt>
                <c:pt idx="399">
                  <c:v>24.95</c:v>
                </c:pt>
                <c:pt idx="400">
                  <c:v>25</c:v>
                </c:pt>
                <c:pt idx="401">
                  <c:v>25.05</c:v>
                </c:pt>
                <c:pt idx="402">
                  <c:v>25.1</c:v>
                </c:pt>
                <c:pt idx="403">
                  <c:v>25.15</c:v>
                </c:pt>
                <c:pt idx="404">
                  <c:v>25.2</c:v>
                </c:pt>
                <c:pt idx="405">
                  <c:v>25.25</c:v>
                </c:pt>
                <c:pt idx="406">
                  <c:v>25.3</c:v>
                </c:pt>
                <c:pt idx="407">
                  <c:v>25.35</c:v>
                </c:pt>
                <c:pt idx="408">
                  <c:v>25.4</c:v>
                </c:pt>
                <c:pt idx="409">
                  <c:v>25.45</c:v>
                </c:pt>
                <c:pt idx="410">
                  <c:v>25.5</c:v>
                </c:pt>
                <c:pt idx="411">
                  <c:v>25.55</c:v>
                </c:pt>
                <c:pt idx="412">
                  <c:v>25.6</c:v>
                </c:pt>
                <c:pt idx="413">
                  <c:v>25.65</c:v>
                </c:pt>
                <c:pt idx="414">
                  <c:v>25.7</c:v>
                </c:pt>
                <c:pt idx="415">
                  <c:v>25.75</c:v>
                </c:pt>
                <c:pt idx="416">
                  <c:v>25.8</c:v>
                </c:pt>
                <c:pt idx="417">
                  <c:v>25.85</c:v>
                </c:pt>
                <c:pt idx="418">
                  <c:v>25.9</c:v>
                </c:pt>
                <c:pt idx="419">
                  <c:v>25.95</c:v>
                </c:pt>
                <c:pt idx="420">
                  <c:v>26</c:v>
                </c:pt>
                <c:pt idx="421">
                  <c:v>26.05</c:v>
                </c:pt>
                <c:pt idx="422">
                  <c:v>26.1</c:v>
                </c:pt>
                <c:pt idx="423">
                  <c:v>26.15</c:v>
                </c:pt>
                <c:pt idx="424">
                  <c:v>26.2</c:v>
                </c:pt>
                <c:pt idx="425">
                  <c:v>26.25</c:v>
                </c:pt>
                <c:pt idx="426">
                  <c:v>26.3</c:v>
                </c:pt>
                <c:pt idx="427">
                  <c:v>26.35</c:v>
                </c:pt>
                <c:pt idx="428">
                  <c:v>26.4</c:v>
                </c:pt>
                <c:pt idx="429">
                  <c:v>26.45</c:v>
                </c:pt>
                <c:pt idx="430">
                  <c:v>26.5</c:v>
                </c:pt>
                <c:pt idx="431">
                  <c:v>26.55</c:v>
                </c:pt>
                <c:pt idx="432">
                  <c:v>26.6</c:v>
                </c:pt>
                <c:pt idx="433">
                  <c:v>26.65</c:v>
                </c:pt>
                <c:pt idx="434">
                  <c:v>26.7</c:v>
                </c:pt>
                <c:pt idx="435">
                  <c:v>26.75</c:v>
                </c:pt>
                <c:pt idx="436">
                  <c:v>26.8</c:v>
                </c:pt>
                <c:pt idx="437">
                  <c:v>26.85</c:v>
                </c:pt>
                <c:pt idx="438">
                  <c:v>26.9</c:v>
                </c:pt>
                <c:pt idx="439">
                  <c:v>26.95</c:v>
                </c:pt>
                <c:pt idx="440">
                  <c:v>27</c:v>
                </c:pt>
                <c:pt idx="441">
                  <c:v>27.05</c:v>
                </c:pt>
                <c:pt idx="442">
                  <c:v>27.1</c:v>
                </c:pt>
                <c:pt idx="443">
                  <c:v>27.15</c:v>
                </c:pt>
                <c:pt idx="444">
                  <c:v>27.2</c:v>
                </c:pt>
                <c:pt idx="445">
                  <c:v>27.25</c:v>
                </c:pt>
                <c:pt idx="446">
                  <c:v>27.3</c:v>
                </c:pt>
                <c:pt idx="447">
                  <c:v>27.35</c:v>
                </c:pt>
                <c:pt idx="448">
                  <c:v>27.4</c:v>
                </c:pt>
                <c:pt idx="449">
                  <c:v>27.45</c:v>
                </c:pt>
                <c:pt idx="450">
                  <c:v>27.5</c:v>
                </c:pt>
                <c:pt idx="451">
                  <c:v>27.55</c:v>
                </c:pt>
                <c:pt idx="452">
                  <c:v>27.6</c:v>
                </c:pt>
                <c:pt idx="453">
                  <c:v>27.65</c:v>
                </c:pt>
                <c:pt idx="454">
                  <c:v>27.7</c:v>
                </c:pt>
                <c:pt idx="455">
                  <c:v>27.75</c:v>
                </c:pt>
                <c:pt idx="456">
                  <c:v>27.8</c:v>
                </c:pt>
                <c:pt idx="457">
                  <c:v>27.85</c:v>
                </c:pt>
                <c:pt idx="458">
                  <c:v>27.9</c:v>
                </c:pt>
                <c:pt idx="459">
                  <c:v>27.95</c:v>
                </c:pt>
                <c:pt idx="460">
                  <c:v>28</c:v>
                </c:pt>
                <c:pt idx="461">
                  <c:v>28.05</c:v>
                </c:pt>
                <c:pt idx="462">
                  <c:v>28.1</c:v>
                </c:pt>
                <c:pt idx="463">
                  <c:v>28.15</c:v>
                </c:pt>
                <c:pt idx="464">
                  <c:v>28.2</c:v>
                </c:pt>
                <c:pt idx="465">
                  <c:v>28.25</c:v>
                </c:pt>
                <c:pt idx="466">
                  <c:v>28.3</c:v>
                </c:pt>
                <c:pt idx="467">
                  <c:v>28.35</c:v>
                </c:pt>
                <c:pt idx="468">
                  <c:v>28.4</c:v>
                </c:pt>
                <c:pt idx="469">
                  <c:v>28.45</c:v>
                </c:pt>
                <c:pt idx="470">
                  <c:v>28.5</c:v>
                </c:pt>
                <c:pt idx="471">
                  <c:v>28.55</c:v>
                </c:pt>
                <c:pt idx="472">
                  <c:v>28.6</c:v>
                </c:pt>
                <c:pt idx="473">
                  <c:v>28.65</c:v>
                </c:pt>
                <c:pt idx="474">
                  <c:v>28.7</c:v>
                </c:pt>
                <c:pt idx="475">
                  <c:v>28.75</c:v>
                </c:pt>
                <c:pt idx="476">
                  <c:v>28.8</c:v>
                </c:pt>
                <c:pt idx="477">
                  <c:v>28.85</c:v>
                </c:pt>
                <c:pt idx="478">
                  <c:v>28.9</c:v>
                </c:pt>
                <c:pt idx="479">
                  <c:v>28.95</c:v>
                </c:pt>
                <c:pt idx="480">
                  <c:v>29</c:v>
                </c:pt>
                <c:pt idx="481">
                  <c:v>29.05</c:v>
                </c:pt>
                <c:pt idx="482">
                  <c:v>29.1</c:v>
                </c:pt>
                <c:pt idx="483">
                  <c:v>29.15</c:v>
                </c:pt>
                <c:pt idx="484">
                  <c:v>29.2</c:v>
                </c:pt>
                <c:pt idx="485">
                  <c:v>29.25</c:v>
                </c:pt>
                <c:pt idx="486">
                  <c:v>29.3</c:v>
                </c:pt>
                <c:pt idx="487">
                  <c:v>29.35</c:v>
                </c:pt>
                <c:pt idx="488">
                  <c:v>29.4</c:v>
                </c:pt>
                <c:pt idx="489">
                  <c:v>29.45</c:v>
                </c:pt>
                <c:pt idx="490">
                  <c:v>29.5</c:v>
                </c:pt>
                <c:pt idx="491">
                  <c:v>29.55</c:v>
                </c:pt>
                <c:pt idx="492">
                  <c:v>29.6</c:v>
                </c:pt>
                <c:pt idx="493">
                  <c:v>29.65</c:v>
                </c:pt>
                <c:pt idx="494">
                  <c:v>29.7</c:v>
                </c:pt>
                <c:pt idx="495">
                  <c:v>29.75</c:v>
                </c:pt>
                <c:pt idx="496">
                  <c:v>29.8</c:v>
                </c:pt>
                <c:pt idx="497">
                  <c:v>29.85</c:v>
                </c:pt>
                <c:pt idx="498">
                  <c:v>29.9</c:v>
                </c:pt>
                <c:pt idx="499">
                  <c:v>29.95</c:v>
                </c:pt>
                <c:pt idx="500">
                  <c:v>30</c:v>
                </c:pt>
                <c:pt idx="501">
                  <c:v>30.05</c:v>
                </c:pt>
                <c:pt idx="502">
                  <c:v>30.1</c:v>
                </c:pt>
                <c:pt idx="503">
                  <c:v>30.15</c:v>
                </c:pt>
                <c:pt idx="504">
                  <c:v>30.2</c:v>
                </c:pt>
                <c:pt idx="505">
                  <c:v>30.25</c:v>
                </c:pt>
                <c:pt idx="506">
                  <c:v>30.3</c:v>
                </c:pt>
                <c:pt idx="507">
                  <c:v>30.35</c:v>
                </c:pt>
                <c:pt idx="508">
                  <c:v>30.4</c:v>
                </c:pt>
                <c:pt idx="509">
                  <c:v>30.45</c:v>
                </c:pt>
                <c:pt idx="510">
                  <c:v>30.5</c:v>
                </c:pt>
                <c:pt idx="511">
                  <c:v>30.55</c:v>
                </c:pt>
                <c:pt idx="512">
                  <c:v>30.6</c:v>
                </c:pt>
                <c:pt idx="513">
                  <c:v>30.65</c:v>
                </c:pt>
                <c:pt idx="514">
                  <c:v>30.7</c:v>
                </c:pt>
                <c:pt idx="515">
                  <c:v>30.75</c:v>
                </c:pt>
                <c:pt idx="516">
                  <c:v>30.8</c:v>
                </c:pt>
                <c:pt idx="517">
                  <c:v>30.85</c:v>
                </c:pt>
                <c:pt idx="518">
                  <c:v>30.9</c:v>
                </c:pt>
                <c:pt idx="519">
                  <c:v>30.95</c:v>
                </c:pt>
                <c:pt idx="520">
                  <c:v>31</c:v>
                </c:pt>
                <c:pt idx="521">
                  <c:v>31.05</c:v>
                </c:pt>
                <c:pt idx="522">
                  <c:v>31.1</c:v>
                </c:pt>
                <c:pt idx="523">
                  <c:v>31.15</c:v>
                </c:pt>
                <c:pt idx="524">
                  <c:v>31.2</c:v>
                </c:pt>
                <c:pt idx="525">
                  <c:v>31.25</c:v>
                </c:pt>
                <c:pt idx="526">
                  <c:v>31.3</c:v>
                </c:pt>
                <c:pt idx="527">
                  <c:v>31.35</c:v>
                </c:pt>
                <c:pt idx="528">
                  <c:v>31.4</c:v>
                </c:pt>
                <c:pt idx="529">
                  <c:v>31.45</c:v>
                </c:pt>
                <c:pt idx="530">
                  <c:v>31.5</c:v>
                </c:pt>
                <c:pt idx="531">
                  <c:v>31.55</c:v>
                </c:pt>
                <c:pt idx="532">
                  <c:v>31.6</c:v>
                </c:pt>
                <c:pt idx="533">
                  <c:v>31.65</c:v>
                </c:pt>
                <c:pt idx="534">
                  <c:v>31.7</c:v>
                </c:pt>
                <c:pt idx="535">
                  <c:v>31.75</c:v>
                </c:pt>
                <c:pt idx="536">
                  <c:v>31.8</c:v>
                </c:pt>
                <c:pt idx="537">
                  <c:v>31.85</c:v>
                </c:pt>
                <c:pt idx="538">
                  <c:v>31.9</c:v>
                </c:pt>
                <c:pt idx="539">
                  <c:v>31.95</c:v>
                </c:pt>
                <c:pt idx="540">
                  <c:v>32</c:v>
                </c:pt>
                <c:pt idx="541">
                  <c:v>32.049999999999997</c:v>
                </c:pt>
                <c:pt idx="542">
                  <c:v>32.1</c:v>
                </c:pt>
                <c:pt idx="543">
                  <c:v>32.15</c:v>
                </c:pt>
                <c:pt idx="544">
                  <c:v>32.200000000000003</c:v>
                </c:pt>
                <c:pt idx="545">
                  <c:v>32.25</c:v>
                </c:pt>
                <c:pt idx="546">
                  <c:v>32.299999999999997</c:v>
                </c:pt>
                <c:pt idx="547">
                  <c:v>32.35</c:v>
                </c:pt>
                <c:pt idx="548">
                  <c:v>32.4</c:v>
                </c:pt>
                <c:pt idx="549">
                  <c:v>32.450000000000003</c:v>
                </c:pt>
                <c:pt idx="550">
                  <c:v>32.5</c:v>
                </c:pt>
                <c:pt idx="551">
                  <c:v>32.549999999999997</c:v>
                </c:pt>
                <c:pt idx="552">
                  <c:v>32.6</c:v>
                </c:pt>
                <c:pt idx="553">
                  <c:v>32.65</c:v>
                </c:pt>
                <c:pt idx="554">
                  <c:v>32.700000000000003</c:v>
                </c:pt>
                <c:pt idx="555">
                  <c:v>32.75</c:v>
                </c:pt>
                <c:pt idx="556">
                  <c:v>32.799999999999997</c:v>
                </c:pt>
                <c:pt idx="557">
                  <c:v>32.85</c:v>
                </c:pt>
                <c:pt idx="558">
                  <c:v>32.9</c:v>
                </c:pt>
                <c:pt idx="559">
                  <c:v>32.950000000000003</c:v>
                </c:pt>
                <c:pt idx="560">
                  <c:v>33</c:v>
                </c:pt>
                <c:pt idx="561">
                  <c:v>33.049999999999997</c:v>
                </c:pt>
                <c:pt idx="562">
                  <c:v>33.1</c:v>
                </c:pt>
                <c:pt idx="563">
                  <c:v>33.15</c:v>
                </c:pt>
                <c:pt idx="564">
                  <c:v>33.200000000000003</c:v>
                </c:pt>
                <c:pt idx="565">
                  <c:v>33.25</c:v>
                </c:pt>
                <c:pt idx="566">
                  <c:v>33.299999999999997</c:v>
                </c:pt>
                <c:pt idx="567">
                  <c:v>33.35</c:v>
                </c:pt>
                <c:pt idx="568">
                  <c:v>33.4</c:v>
                </c:pt>
                <c:pt idx="569">
                  <c:v>33.450000000000003</c:v>
                </c:pt>
                <c:pt idx="570">
                  <c:v>33.5</c:v>
                </c:pt>
                <c:pt idx="571">
                  <c:v>33.549999999999997</c:v>
                </c:pt>
                <c:pt idx="572">
                  <c:v>33.6</c:v>
                </c:pt>
                <c:pt idx="573">
                  <c:v>33.65</c:v>
                </c:pt>
                <c:pt idx="574">
                  <c:v>33.700000000000003</c:v>
                </c:pt>
                <c:pt idx="575">
                  <c:v>33.75</c:v>
                </c:pt>
                <c:pt idx="576">
                  <c:v>33.799999999999997</c:v>
                </c:pt>
                <c:pt idx="577">
                  <c:v>33.85</c:v>
                </c:pt>
                <c:pt idx="578">
                  <c:v>33.9</c:v>
                </c:pt>
                <c:pt idx="579">
                  <c:v>33.950000000000003</c:v>
                </c:pt>
                <c:pt idx="580">
                  <c:v>34</c:v>
                </c:pt>
                <c:pt idx="581">
                  <c:v>34.049999999999997</c:v>
                </c:pt>
                <c:pt idx="582">
                  <c:v>34.1</c:v>
                </c:pt>
                <c:pt idx="583">
                  <c:v>34.15</c:v>
                </c:pt>
                <c:pt idx="584">
                  <c:v>34.200000000000003</c:v>
                </c:pt>
                <c:pt idx="585">
                  <c:v>34.25</c:v>
                </c:pt>
                <c:pt idx="586">
                  <c:v>34.299999999999997</c:v>
                </c:pt>
                <c:pt idx="587">
                  <c:v>34.35</c:v>
                </c:pt>
                <c:pt idx="588">
                  <c:v>34.4</c:v>
                </c:pt>
                <c:pt idx="589">
                  <c:v>34.450000000000003</c:v>
                </c:pt>
                <c:pt idx="590">
                  <c:v>34.5</c:v>
                </c:pt>
                <c:pt idx="591">
                  <c:v>34.549999999999997</c:v>
                </c:pt>
                <c:pt idx="592">
                  <c:v>34.6</c:v>
                </c:pt>
                <c:pt idx="593">
                  <c:v>34.65</c:v>
                </c:pt>
                <c:pt idx="594">
                  <c:v>34.700000000000003</c:v>
                </c:pt>
                <c:pt idx="595">
                  <c:v>34.75</c:v>
                </c:pt>
                <c:pt idx="596">
                  <c:v>34.799999999999997</c:v>
                </c:pt>
                <c:pt idx="597">
                  <c:v>34.85</c:v>
                </c:pt>
                <c:pt idx="598">
                  <c:v>34.9</c:v>
                </c:pt>
                <c:pt idx="599">
                  <c:v>34.950000000000003</c:v>
                </c:pt>
                <c:pt idx="600">
                  <c:v>35</c:v>
                </c:pt>
                <c:pt idx="601">
                  <c:v>35.049999999999997</c:v>
                </c:pt>
                <c:pt idx="602">
                  <c:v>35.1</c:v>
                </c:pt>
                <c:pt idx="603">
                  <c:v>35.15</c:v>
                </c:pt>
                <c:pt idx="604">
                  <c:v>35.200000000000003</c:v>
                </c:pt>
                <c:pt idx="605">
                  <c:v>35.25</c:v>
                </c:pt>
                <c:pt idx="606">
                  <c:v>35.299999999999997</c:v>
                </c:pt>
                <c:pt idx="607">
                  <c:v>35.35</c:v>
                </c:pt>
                <c:pt idx="608">
                  <c:v>35.4</c:v>
                </c:pt>
                <c:pt idx="609">
                  <c:v>35.450000000000003</c:v>
                </c:pt>
                <c:pt idx="610">
                  <c:v>35.5</c:v>
                </c:pt>
                <c:pt idx="611">
                  <c:v>35.549999999999997</c:v>
                </c:pt>
                <c:pt idx="612">
                  <c:v>35.6</c:v>
                </c:pt>
                <c:pt idx="613">
                  <c:v>35.65</c:v>
                </c:pt>
                <c:pt idx="614">
                  <c:v>35.700000000000003</c:v>
                </c:pt>
                <c:pt idx="615">
                  <c:v>35.75</c:v>
                </c:pt>
                <c:pt idx="616">
                  <c:v>35.799999999999997</c:v>
                </c:pt>
                <c:pt idx="617">
                  <c:v>35.85</c:v>
                </c:pt>
                <c:pt idx="618">
                  <c:v>35.9</c:v>
                </c:pt>
                <c:pt idx="619">
                  <c:v>35.950000000000003</c:v>
                </c:pt>
                <c:pt idx="620">
                  <c:v>36</c:v>
                </c:pt>
                <c:pt idx="621">
                  <c:v>36.049999999999997</c:v>
                </c:pt>
                <c:pt idx="622">
                  <c:v>36.1</c:v>
                </c:pt>
                <c:pt idx="623">
                  <c:v>36.15</c:v>
                </c:pt>
                <c:pt idx="624">
                  <c:v>36.200000000000003</c:v>
                </c:pt>
                <c:pt idx="625">
                  <c:v>36.25</c:v>
                </c:pt>
                <c:pt idx="626">
                  <c:v>36.299999999999997</c:v>
                </c:pt>
                <c:pt idx="627">
                  <c:v>36.35</c:v>
                </c:pt>
                <c:pt idx="628">
                  <c:v>36.4</c:v>
                </c:pt>
                <c:pt idx="629">
                  <c:v>36.450000000000003</c:v>
                </c:pt>
                <c:pt idx="630">
                  <c:v>36.5</c:v>
                </c:pt>
                <c:pt idx="631">
                  <c:v>36.549999999999997</c:v>
                </c:pt>
                <c:pt idx="632">
                  <c:v>36.6</c:v>
                </c:pt>
                <c:pt idx="633">
                  <c:v>36.65</c:v>
                </c:pt>
                <c:pt idx="634">
                  <c:v>36.700000000000003</c:v>
                </c:pt>
                <c:pt idx="635">
                  <c:v>36.75</c:v>
                </c:pt>
                <c:pt idx="636">
                  <c:v>36.799999999999997</c:v>
                </c:pt>
                <c:pt idx="637">
                  <c:v>36.85</c:v>
                </c:pt>
                <c:pt idx="638">
                  <c:v>36.9</c:v>
                </c:pt>
                <c:pt idx="639">
                  <c:v>36.950000000000003</c:v>
                </c:pt>
                <c:pt idx="640">
                  <c:v>37</c:v>
                </c:pt>
                <c:pt idx="641">
                  <c:v>37.049999999999997</c:v>
                </c:pt>
                <c:pt idx="642">
                  <c:v>37.1</c:v>
                </c:pt>
                <c:pt idx="643">
                  <c:v>37.15</c:v>
                </c:pt>
                <c:pt idx="644">
                  <c:v>37.200000000000003</c:v>
                </c:pt>
                <c:pt idx="645">
                  <c:v>37.25</c:v>
                </c:pt>
                <c:pt idx="646">
                  <c:v>37.299999999999997</c:v>
                </c:pt>
                <c:pt idx="647">
                  <c:v>37.35</c:v>
                </c:pt>
                <c:pt idx="648">
                  <c:v>37.4</c:v>
                </c:pt>
                <c:pt idx="649">
                  <c:v>37.450000000000003</c:v>
                </c:pt>
                <c:pt idx="650">
                  <c:v>37.5</c:v>
                </c:pt>
                <c:pt idx="651">
                  <c:v>37.549999999999997</c:v>
                </c:pt>
                <c:pt idx="652">
                  <c:v>37.6</c:v>
                </c:pt>
                <c:pt idx="653">
                  <c:v>37.65</c:v>
                </c:pt>
                <c:pt idx="654">
                  <c:v>37.700000000000003</c:v>
                </c:pt>
                <c:pt idx="655">
                  <c:v>37.75</c:v>
                </c:pt>
                <c:pt idx="656">
                  <c:v>37.799999999999997</c:v>
                </c:pt>
                <c:pt idx="657">
                  <c:v>37.85</c:v>
                </c:pt>
                <c:pt idx="658">
                  <c:v>37.9</c:v>
                </c:pt>
                <c:pt idx="659">
                  <c:v>37.950000000000003</c:v>
                </c:pt>
                <c:pt idx="660">
                  <c:v>38</c:v>
                </c:pt>
                <c:pt idx="661">
                  <c:v>38.049999999999997</c:v>
                </c:pt>
                <c:pt idx="662">
                  <c:v>38.1</c:v>
                </c:pt>
                <c:pt idx="663">
                  <c:v>38.15</c:v>
                </c:pt>
                <c:pt idx="664">
                  <c:v>38.200000000000003</c:v>
                </c:pt>
                <c:pt idx="665">
                  <c:v>38.25</c:v>
                </c:pt>
                <c:pt idx="666">
                  <c:v>38.299999999999997</c:v>
                </c:pt>
                <c:pt idx="667">
                  <c:v>38.35</c:v>
                </c:pt>
                <c:pt idx="668">
                  <c:v>38.4</c:v>
                </c:pt>
                <c:pt idx="669">
                  <c:v>38.450000000000003</c:v>
                </c:pt>
                <c:pt idx="670">
                  <c:v>38.5</c:v>
                </c:pt>
                <c:pt idx="671">
                  <c:v>38.549999999999997</c:v>
                </c:pt>
                <c:pt idx="672">
                  <c:v>38.6</c:v>
                </c:pt>
                <c:pt idx="673">
                  <c:v>38.65</c:v>
                </c:pt>
                <c:pt idx="674">
                  <c:v>38.700000000000003</c:v>
                </c:pt>
                <c:pt idx="675">
                  <c:v>38.75</c:v>
                </c:pt>
                <c:pt idx="676">
                  <c:v>38.799999999999997</c:v>
                </c:pt>
                <c:pt idx="677">
                  <c:v>38.85</c:v>
                </c:pt>
                <c:pt idx="678">
                  <c:v>38.9</c:v>
                </c:pt>
                <c:pt idx="679">
                  <c:v>38.950000000000003</c:v>
                </c:pt>
                <c:pt idx="680">
                  <c:v>39</c:v>
                </c:pt>
                <c:pt idx="681">
                  <c:v>39.049999999999997</c:v>
                </c:pt>
                <c:pt idx="682">
                  <c:v>39.1</c:v>
                </c:pt>
                <c:pt idx="683">
                  <c:v>39.15</c:v>
                </c:pt>
                <c:pt idx="684">
                  <c:v>39.200000000000003</c:v>
                </c:pt>
                <c:pt idx="685">
                  <c:v>39.25</c:v>
                </c:pt>
                <c:pt idx="686">
                  <c:v>39.299999999999997</c:v>
                </c:pt>
                <c:pt idx="687">
                  <c:v>39.35</c:v>
                </c:pt>
                <c:pt idx="688">
                  <c:v>39.4</c:v>
                </c:pt>
                <c:pt idx="689">
                  <c:v>39.450000000000003</c:v>
                </c:pt>
                <c:pt idx="690">
                  <c:v>39.5</c:v>
                </c:pt>
                <c:pt idx="691">
                  <c:v>39.549999999999997</c:v>
                </c:pt>
                <c:pt idx="692">
                  <c:v>39.6</c:v>
                </c:pt>
                <c:pt idx="693">
                  <c:v>39.65</c:v>
                </c:pt>
                <c:pt idx="694">
                  <c:v>39.700000000000003</c:v>
                </c:pt>
                <c:pt idx="695">
                  <c:v>39.75</c:v>
                </c:pt>
                <c:pt idx="696">
                  <c:v>39.799999999999997</c:v>
                </c:pt>
                <c:pt idx="697">
                  <c:v>39.85</c:v>
                </c:pt>
                <c:pt idx="698">
                  <c:v>39.9</c:v>
                </c:pt>
                <c:pt idx="699">
                  <c:v>39.950000000000003</c:v>
                </c:pt>
                <c:pt idx="700">
                  <c:v>40</c:v>
                </c:pt>
                <c:pt idx="701">
                  <c:v>40.049999999999997</c:v>
                </c:pt>
                <c:pt idx="702">
                  <c:v>40.1</c:v>
                </c:pt>
                <c:pt idx="703">
                  <c:v>40.15</c:v>
                </c:pt>
                <c:pt idx="704">
                  <c:v>40.200000000000003</c:v>
                </c:pt>
                <c:pt idx="705">
                  <c:v>40.25</c:v>
                </c:pt>
                <c:pt idx="706">
                  <c:v>40.299999999999997</c:v>
                </c:pt>
                <c:pt idx="707">
                  <c:v>40.35</c:v>
                </c:pt>
                <c:pt idx="708">
                  <c:v>40.4</c:v>
                </c:pt>
                <c:pt idx="709">
                  <c:v>40.450000000000003</c:v>
                </c:pt>
                <c:pt idx="710">
                  <c:v>40.5</c:v>
                </c:pt>
                <c:pt idx="711">
                  <c:v>40.549999999999997</c:v>
                </c:pt>
                <c:pt idx="712">
                  <c:v>40.6</c:v>
                </c:pt>
                <c:pt idx="713">
                  <c:v>40.65</c:v>
                </c:pt>
                <c:pt idx="714">
                  <c:v>40.700000000000003</c:v>
                </c:pt>
                <c:pt idx="715">
                  <c:v>40.75</c:v>
                </c:pt>
                <c:pt idx="716">
                  <c:v>40.799999999999997</c:v>
                </c:pt>
                <c:pt idx="717">
                  <c:v>40.85</c:v>
                </c:pt>
                <c:pt idx="718">
                  <c:v>40.9</c:v>
                </c:pt>
                <c:pt idx="719">
                  <c:v>40.950000000000003</c:v>
                </c:pt>
                <c:pt idx="720">
                  <c:v>41</c:v>
                </c:pt>
                <c:pt idx="721">
                  <c:v>41.05</c:v>
                </c:pt>
                <c:pt idx="722">
                  <c:v>41.1</c:v>
                </c:pt>
                <c:pt idx="723">
                  <c:v>41.15</c:v>
                </c:pt>
                <c:pt idx="724">
                  <c:v>41.2</c:v>
                </c:pt>
                <c:pt idx="725">
                  <c:v>41.25</c:v>
                </c:pt>
                <c:pt idx="726">
                  <c:v>41.3</c:v>
                </c:pt>
                <c:pt idx="727">
                  <c:v>41.35</c:v>
                </c:pt>
                <c:pt idx="728">
                  <c:v>41.4</c:v>
                </c:pt>
                <c:pt idx="729">
                  <c:v>41.45</c:v>
                </c:pt>
                <c:pt idx="730">
                  <c:v>41.5</c:v>
                </c:pt>
                <c:pt idx="731">
                  <c:v>41.55</c:v>
                </c:pt>
                <c:pt idx="732">
                  <c:v>41.6</c:v>
                </c:pt>
                <c:pt idx="733">
                  <c:v>41.65</c:v>
                </c:pt>
                <c:pt idx="734">
                  <c:v>41.7</c:v>
                </c:pt>
                <c:pt idx="735">
                  <c:v>41.75</c:v>
                </c:pt>
                <c:pt idx="736">
                  <c:v>41.8</c:v>
                </c:pt>
                <c:pt idx="737">
                  <c:v>41.85</c:v>
                </c:pt>
                <c:pt idx="738">
                  <c:v>41.9</c:v>
                </c:pt>
                <c:pt idx="739">
                  <c:v>41.95</c:v>
                </c:pt>
                <c:pt idx="740">
                  <c:v>42</c:v>
                </c:pt>
                <c:pt idx="741">
                  <c:v>42.05</c:v>
                </c:pt>
                <c:pt idx="742">
                  <c:v>42.1</c:v>
                </c:pt>
                <c:pt idx="743">
                  <c:v>42.15</c:v>
                </c:pt>
                <c:pt idx="744">
                  <c:v>42.2</c:v>
                </c:pt>
                <c:pt idx="745">
                  <c:v>42.25</c:v>
                </c:pt>
                <c:pt idx="746">
                  <c:v>42.3</c:v>
                </c:pt>
                <c:pt idx="747">
                  <c:v>42.35</c:v>
                </c:pt>
                <c:pt idx="748">
                  <c:v>42.4</c:v>
                </c:pt>
                <c:pt idx="749">
                  <c:v>42.45</c:v>
                </c:pt>
                <c:pt idx="750">
                  <c:v>42.5</c:v>
                </c:pt>
                <c:pt idx="751">
                  <c:v>42.55</c:v>
                </c:pt>
                <c:pt idx="752">
                  <c:v>42.6</c:v>
                </c:pt>
                <c:pt idx="753">
                  <c:v>42.65</c:v>
                </c:pt>
                <c:pt idx="754">
                  <c:v>42.7</c:v>
                </c:pt>
                <c:pt idx="755">
                  <c:v>42.75</c:v>
                </c:pt>
                <c:pt idx="756">
                  <c:v>42.8</c:v>
                </c:pt>
                <c:pt idx="757">
                  <c:v>42.85</c:v>
                </c:pt>
                <c:pt idx="758">
                  <c:v>42.9</c:v>
                </c:pt>
                <c:pt idx="759">
                  <c:v>42.95</c:v>
                </c:pt>
                <c:pt idx="760">
                  <c:v>43</c:v>
                </c:pt>
                <c:pt idx="761">
                  <c:v>43.05</c:v>
                </c:pt>
                <c:pt idx="762">
                  <c:v>43.1</c:v>
                </c:pt>
                <c:pt idx="763">
                  <c:v>43.15</c:v>
                </c:pt>
                <c:pt idx="764">
                  <c:v>43.2</c:v>
                </c:pt>
                <c:pt idx="765">
                  <c:v>43.25</c:v>
                </c:pt>
                <c:pt idx="766">
                  <c:v>43.3</c:v>
                </c:pt>
                <c:pt idx="767">
                  <c:v>43.35</c:v>
                </c:pt>
                <c:pt idx="768">
                  <c:v>43.4</c:v>
                </c:pt>
                <c:pt idx="769">
                  <c:v>43.45</c:v>
                </c:pt>
                <c:pt idx="770">
                  <c:v>43.5</c:v>
                </c:pt>
                <c:pt idx="771">
                  <c:v>43.55</c:v>
                </c:pt>
                <c:pt idx="772">
                  <c:v>43.6</c:v>
                </c:pt>
                <c:pt idx="773">
                  <c:v>43.65</c:v>
                </c:pt>
                <c:pt idx="774">
                  <c:v>43.7</c:v>
                </c:pt>
                <c:pt idx="775">
                  <c:v>43.75</c:v>
                </c:pt>
                <c:pt idx="776">
                  <c:v>43.8</c:v>
                </c:pt>
                <c:pt idx="777">
                  <c:v>43.85</c:v>
                </c:pt>
                <c:pt idx="778">
                  <c:v>43.9</c:v>
                </c:pt>
                <c:pt idx="779">
                  <c:v>43.95</c:v>
                </c:pt>
                <c:pt idx="780">
                  <c:v>44</c:v>
                </c:pt>
                <c:pt idx="781">
                  <c:v>44.05</c:v>
                </c:pt>
                <c:pt idx="782">
                  <c:v>44.1</c:v>
                </c:pt>
                <c:pt idx="783">
                  <c:v>44.15</c:v>
                </c:pt>
                <c:pt idx="784">
                  <c:v>44.2</c:v>
                </c:pt>
                <c:pt idx="785">
                  <c:v>44.25</c:v>
                </c:pt>
                <c:pt idx="786">
                  <c:v>44.3</c:v>
                </c:pt>
                <c:pt idx="787">
                  <c:v>44.35</c:v>
                </c:pt>
                <c:pt idx="788">
                  <c:v>44.4</c:v>
                </c:pt>
                <c:pt idx="789">
                  <c:v>44.45</c:v>
                </c:pt>
                <c:pt idx="790">
                  <c:v>44.5</c:v>
                </c:pt>
                <c:pt idx="791">
                  <c:v>44.55</c:v>
                </c:pt>
                <c:pt idx="792">
                  <c:v>44.6</c:v>
                </c:pt>
                <c:pt idx="793">
                  <c:v>44.65</c:v>
                </c:pt>
                <c:pt idx="794">
                  <c:v>44.7</c:v>
                </c:pt>
                <c:pt idx="795">
                  <c:v>44.75</c:v>
                </c:pt>
                <c:pt idx="796">
                  <c:v>44.8</c:v>
                </c:pt>
                <c:pt idx="797">
                  <c:v>44.85</c:v>
                </c:pt>
                <c:pt idx="798">
                  <c:v>44.9</c:v>
                </c:pt>
                <c:pt idx="799">
                  <c:v>44.95</c:v>
                </c:pt>
                <c:pt idx="800">
                  <c:v>45</c:v>
                </c:pt>
                <c:pt idx="801">
                  <c:v>45.05</c:v>
                </c:pt>
                <c:pt idx="802">
                  <c:v>45.1</c:v>
                </c:pt>
                <c:pt idx="803">
                  <c:v>45.15</c:v>
                </c:pt>
                <c:pt idx="804">
                  <c:v>45.2</c:v>
                </c:pt>
                <c:pt idx="805">
                  <c:v>45.25</c:v>
                </c:pt>
                <c:pt idx="806">
                  <c:v>45.3</c:v>
                </c:pt>
                <c:pt idx="807">
                  <c:v>45.35</c:v>
                </c:pt>
                <c:pt idx="808">
                  <c:v>45.4</c:v>
                </c:pt>
                <c:pt idx="809">
                  <c:v>45.45</c:v>
                </c:pt>
                <c:pt idx="810">
                  <c:v>45.5</c:v>
                </c:pt>
                <c:pt idx="811">
                  <c:v>45.55</c:v>
                </c:pt>
                <c:pt idx="812">
                  <c:v>45.6</c:v>
                </c:pt>
                <c:pt idx="813">
                  <c:v>45.65</c:v>
                </c:pt>
                <c:pt idx="814">
                  <c:v>45.7</c:v>
                </c:pt>
                <c:pt idx="815">
                  <c:v>45.75</c:v>
                </c:pt>
                <c:pt idx="816">
                  <c:v>45.8</c:v>
                </c:pt>
                <c:pt idx="817">
                  <c:v>45.85</c:v>
                </c:pt>
                <c:pt idx="818">
                  <c:v>45.9</c:v>
                </c:pt>
                <c:pt idx="819">
                  <c:v>45.95</c:v>
                </c:pt>
                <c:pt idx="820">
                  <c:v>46</c:v>
                </c:pt>
                <c:pt idx="821">
                  <c:v>46.05</c:v>
                </c:pt>
                <c:pt idx="822">
                  <c:v>46.1</c:v>
                </c:pt>
                <c:pt idx="823">
                  <c:v>46.15</c:v>
                </c:pt>
                <c:pt idx="824">
                  <c:v>46.2</c:v>
                </c:pt>
                <c:pt idx="825">
                  <c:v>46.25</c:v>
                </c:pt>
                <c:pt idx="826">
                  <c:v>46.3</c:v>
                </c:pt>
                <c:pt idx="827">
                  <c:v>46.35</c:v>
                </c:pt>
                <c:pt idx="828">
                  <c:v>46.4</c:v>
                </c:pt>
                <c:pt idx="829">
                  <c:v>46.45</c:v>
                </c:pt>
                <c:pt idx="830">
                  <c:v>46.5</c:v>
                </c:pt>
                <c:pt idx="831">
                  <c:v>46.55</c:v>
                </c:pt>
                <c:pt idx="832">
                  <c:v>46.6</c:v>
                </c:pt>
                <c:pt idx="833">
                  <c:v>46.65</c:v>
                </c:pt>
                <c:pt idx="834">
                  <c:v>46.7</c:v>
                </c:pt>
                <c:pt idx="835">
                  <c:v>46.75</c:v>
                </c:pt>
                <c:pt idx="836">
                  <c:v>46.8</c:v>
                </c:pt>
                <c:pt idx="837">
                  <c:v>46.85</c:v>
                </c:pt>
                <c:pt idx="838">
                  <c:v>46.9</c:v>
                </c:pt>
                <c:pt idx="839">
                  <c:v>46.95</c:v>
                </c:pt>
                <c:pt idx="840">
                  <c:v>47</c:v>
                </c:pt>
                <c:pt idx="841">
                  <c:v>47.05</c:v>
                </c:pt>
                <c:pt idx="842">
                  <c:v>47.1</c:v>
                </c:pt>
                <c:pt idx="843">
                  <c:v>47.15</c:v>
                </c:pt>
                <c:pt idx="844">
                  <c:v>47.2</c:v>
                </c:pt>
                <c:pt idx="845">
                  <c:v>47.25</c:v>
                </c:pt>
                <c:pt idx="846">
                  <c:v>47.3</c:v>
                </c:pt>
                <c:pt idx="847">
                  <c:v>47.35</c:v>
                </c:pt>
                <c:pt idx="848">
                  <c:v>47.4</c:v>
                </c:pt>
                <c:pt idx="849">
                  <c:v>47.45</c:v>
                </c:pt>
                <c:pt idx="850">
                  <c:v>47.5</c:v>
                </c:pt>
                <c:pt idx="851">
                  <c:v>47.55</c:v>
                </c:pt>
                <c:pt idx="852">
                  <c:v>47.6</c:v>
                </c:pt>
                <c:pt idx="853">
                  <c:v>47.65</c:v>
                </c:pt>
                <c:pt idx="854">
                  <c:v>47.7</c:v>
                </c:pt>
                <c:pt idx="855">
                  <c:v>47.75</c:v>
                </c:pt>
                <c:pt idx="856">
                  <c:v>47.8</c:v>
                </c:pt>
                <c:pt idx="857">
                  <c:v>47.85</c:v>
                </c:pt>
                <c:pt idx="858">
                  <c:v>47.9</c:v>
                </c:pt>
                <c:pt idx="859">
                  <c:v>47.95</c:v>
                </c:pt>
                <c:pt idx="860">
                  <c:v>48</c:v>
                </c:pt>
                <c:pt idx="861">
                  <c:v>48.05</c:v>
                </c:pt>
                <c:pt idx="862">
                  <c:v>48.1</c:v>
                </c:pt>
                <c:pt idx="863">
                  <c:v>48.15</c:v>
                </c:pt>
                <c:pt idx="864">
                  <c:v>48.2</c:v>
                </c:pt>
                <c:pt idx="865">
                  <c:v>48.25</c:v>
                </c:pt>
                <c:pt idx="866">
                  <c:v>48.3</c:v>
                </c:pt>
                <c:pt idx="867">
                  <c:v>48.35</c:v>
                </c:pt>
                <c:pt idx="868">
                  <c:v>48.4</c:v>
                </c:pt>
                <c:pt idx="869">
                  <c:v>48.45</c:v>
                </c:pt>
                <c:pt idx="870">
                  <c:v>48.5</c:v>
                </c:pt>
                <c:pt idx="871">
                  <c:v>48.55</c:v>
                </c:pt>
                <c:pt idx="872">
                  <c:v>48.6</c:v>
                </c:pt>
                <c:pt idx="873">
                  <c:v>48.65</c:v>
                </c:pt>
                <c:pt idx="874">
                  <c:v>48.7</c:v>
                </c:pt>
                <c:pt idx="875">
                  <c:v>48.75</c:v>
                </c:pt>
                <c:pt idx="876">
                  <c:v>48.8</c:v>
                </c:pt>
                <c:pt idx="877">
                  <c:v>48.85</c:v>
                </c:pt>
                <c:pt idx="878">
                  <c:v>48.9</c:v>
                </c:pt>
                <c:pt idx="879">
                  <c:v>48.95</c:v>
                </c:pt>
                <c:pt idx="880">
                  <c:v>49</c:v>
                </c:pt>
                <c:pt idx="881">
                  <c:v>49.05</c:v>
                </c:pt>
                <c:pt idx="882">
                  <c:v>49.1</c:v>
                </c:pt>
                <c:pt idx="883">
                  <c:v>49.15</c:v>
                </c:pt>
                <c:pt idx="884">
                  <c:v>49.2</c:v>
                </c:pt>
                <c:pt idx="885">
                  <c:v>49.25</c:v>
                </c:pt>
                <c:pt idx="886">
                  <c:v>49.3</c:v>
                </c:pt>
                <c:pt idx="887">
                  <c:v>49.35</c:v>
                </c:pt>
                <c:pt idx="888">
                  <c:v>49.4</c:v>
                </c:pt>
                <c:pt idx="889">
                  <c:v>49.45</c:v>
                </c:pt>
                <c:pt idx="890">
                  <c:v>49.5</c:v>
                </c:pt>
                <c:pt idx="891">
                  <c:v>49.55</c:v>
                </c:pt>
                <c:pt idx="892">
                  <c:v>49.6</c:v>
                </c:pt>
                <c:pt idx="893">
                  <c:v>49.65</c:v>
                </c:pt>
                <c:pt idx="894">
                  <c:v>49.7</c:v>
                </c:pt>
                <c:pt idx="895">
                  <c:v>49.75</c:v>
                </c:pt>
                <c:pt idx="896">
                  <c:v>49.8</c:v>
                </c:pt>
                <c:pt idx="897">
                  <c:v>49.85</c:v>
                </c:pt>
                <c:pt idx="898">
                  <c:v>49.9</c:v>
                </c:pt>
                <c:pt idx="899">
                  <c:v>49.95</c:v>
                </c:pt>
                <c:pt idx="900">
                  <c:v>50</c:v>
                </c:pt>
                <c:pt idx="901">
                  <c:v>50.05</c:v>
                </c:pt>
                <c:pt idx="902">
                  <c:v>50.1</c:v>
                </c:pt>
                <c:pt idx="903">
                  <c:v>50.15</c:v>
                </c:pt>
                <c:pt idx="904">
                  <c:v>50.2</c:v>
                </c:pt>
                <c:pt idx="905">
                  <c:v>50.25</c:v>
                </c:pt>
                <c:pt idx="906">
                  <c:v>50.3</c:v>
                </c:pt>
                <c:pt idx="907">
                  <c:v>50.35</c:v>
                </c:pt>
                <c:pt idx="908">
                  <c:v>50.4</c:v>
                </c:pt>
                <c:pt idx="909">
                  <c:v>50.45</c:v>
                </c:pt>
                <c:pt idx="910">
                  <c:v>50.5</c:v>
                </c:pt>
                <c:pt idx="911">
                  <c:v>50.55</c:v>
                </c:pt>
                <c:pt idx="912">
                  <c:v>50.6</c:v>
                </c:pt>
                <c:pt idx="913">
                  <c:v>50.65</c:v>
                </c:pt>
                <c:pt idx="914">
                  <c:v>50.7</c:v>
                </c:pt>
                <c:pt idx="915">
                  <c:v>50.75</c:v>
                </c:pt>
                <c:pt idx="916">
                  <c:v>50.8</c:v>
                </c:pt>
                <c:pt idx="917">
                  <c:v>50.85</c:v>
                </c:pt>
                <c:pt idx="918">
                  <c:v>50.9</c:v>
                </c:pt>
                <c:pt idx="919">
                  <c:v>50.95</c:v>
                </c:pt>
                <c:pt idx="920">
                  <c:v>51</c:v>
                </c:pt>
                <c:pt idx="921">
                  <c:v>51.05</c:v>
                </c:pt>
                <c:pt idx="922">
                  <c:v>51.1</c:v>
                </c:pt>
                <c:pt idx="923">
                  <c:v>51.15</c:v>
                </c:pt>
                <c:pt idx="924">
                  <c:v>51.2</c:v>
                </c:pt>
                <c:pt idx="925">
                  <c:v>51.25</c:v>
                </c:pt>
                <c:pt idx="926">
                  <c:v>51.3</c:v>
                </c:pt>
                <c:pt idx="927">
                  <c:v>51.35</c:v>
                </c:pt>
                <c:pt idx="928">
                  <c:v>51.4</c:v>
                </c:pt>
                <c:pt idx="929">
                  <c:v>51.45</c:v>
                </c:pt>
                <c:pt idx="930">
                  <c:v>51.5</c:v>
                </c:pt>
                <c:pt idx="931">
                  <c:v>51.55</c:v>
                </c:pt>
                <c:pt idx="932">
                  <c:v>51.6</c:v>
                </c:pt>
                <c:pt idx="933">
                  <c:v>51.65</c:v>
                </c:pt>
                <c:pt idx="934">
                  <c:v>51.7</c:v>
                </c:pt>
                <c:pt idx="935">
                  <c:v>51.75</c:v>
                </c:pt>
                <c:pt idx="936">
                  <c:v>51.8</c:v>
                </c:pt>
                <c:pt idx="937">
                  <c:v>51.85</c:v>
                </c:pt>
                <c:pt idx="938">
                  <c:v>51.9</c:v>
                </c:pt>
                <c:pt idx="939">
                  <c:v>51.95</c:v>
                </c:pt>
                <c:pt idx="940">
                  <c:v>52</c:v>
                </c:pt>
                <c:pt idx="941">
                  <c:v>52.05</c:v>
                </c:pt>
                <c:pt idx="942">
                  <c:v>52.1</c:v>
                </c:pt>
                <c:pt idx="943">
                  <c:v>52.15</c:v>
                </c:pt>
                <c:pt idx="944">
                  <c:v>52.2</c:v>
                </c:pt>
                <c:pt idx="945">
                  <c:v>52.25</c:v>
                </c:pt>
                <c:pt idx="946">
                  <c:v>52.3</c:v>
                </c:pt>
                <c:pt idx="947">
                  <c:v>52.35</c:v>
                </c:pt>
                <c:pt idx="948">
                  <c:v>52.4</c:v>
                </c:pt>
                <c:pt idx="949">
                  <c:v>52.45</c:v>
                </c:pt>
                <c:pt idx="950">
                  <c:v>52.5</c:v>
                </c:pt>
                <c:pt idx="951">
                  <c:v>52.55</c:v>
                </c:pt>
                <c:pt idx="952">
                  <c:v>52.6</c:v>
                </c:pt>
                <c:pt idx="953">
                  <c:v>52.65</c:v>
                </c:pt>
                <c:pt idx="954">
                  <c:v>52.7</c:v>
                </c:pt>
                <c:pt idx="955">
                  <c:v>52.75</c:v>
                </c:pt>
                <c:pt idx="956">
                  <c:v>52.8</c:v>
                </c:pt>
                <c:pt idx="957">
                  <c:v>52.85</c:v>
                </c:pt>
                <c:pt idx="958">
                  <c:v>52.9</c:v>
                </c:pt>
                <c:pt idx="959">
                  <c:v>52.95</c:v>
                </c:pt>
                <c:pt idx="960">
                  <c:v>53</c:v>
                </c:pt>
                <c:pt idx="961">
                  <c:v>53.05</c:v>
                </c:pt>
                <c:pt idx="962">
                  <c:v>53.1</c:v>
                </c:pt>
                <c:pt idx="963">
                  <c:v>53.15</c:v>
                </c:pt>
                <c:pt idx="964">
                  <c:v>53.2</c:v>
                </c:pt>
                <c:pt idx="965">
                  <c:v>53.25</c:v>
                </c:pt>
                <c:pt idx="966">
                  <c:v>53.3</c:v>
                </c:pt>
                <c:pt idx="967">
                  <c:v>53.35</c:v>
                </c:pt>
                <c:pt idx="968">
                  <c:v>53.4</c:v>
                </c:pt>
                <c:pt idx="969">
                  <c:v>53.45</c:v>
                </c:pt>
                <c:pt idx="970">
                  <c:v>53.5</c:v>
                </c:pt>
                <c:pt idx="971">
                  <c:v>53.55</c:v>
                </c:pt>
                <c:pt idx="972">
                  <c:v>53.6</c:v>
                </c:pt>
                <c:pt idx="973">
                  <c:v>53.65</c:v>
                </c:pt>
                <c:pt idx="974">
                  <c:v>53.7</c:v>
                </c:pt>
                <c:pt idx="975">
                  <c:v>53.75</c:v>
                </c:pt>
                <c:pt idx="976">
                  <c:v>53.8</c:v>
                </c:pt>
                <c:pt idx="977">
                  <c:v>53.85</c:v>
                </c:pt>
                <c:pt idx="978">
                  <c:v>53.9</c:v>
                </c:pt>
                <c:pt idx="979">
                  <c:v>53.95</c:v>
                </c:pt>
                <c:pt idx="980">
                  <c:v>54</c:v>
                </c:pt>
                <c:pt idx="981">
                  <c:v>54.05</c:v>
                </c:pt>
                <c:pt idx="982">
                  <c:v>54.1</c:v>
                </c:pt>
                <c:pt idx="983">
                  <c:v>54.15</c:v>
                </c:pt>
                <c:pt idx="984">
                  <c:v>54.2</c:v>
                </c:pt>
                <c:pt idx="985">
                  <c:v>54.25</c:v>
                </c:pt>
                <c:pt idx="986">
                  <c:v>54.3</c:v>
                </c:pt>
                <c:pt idx="987">
                  <c:v>54.35</c:v>
                </c:pt>
                <c:pt idx="988">
                  <c:v>54.4</c:v>
                </c:pt>
                <c:pt idx="989">
                  <c:v>54.45</c:v>
                </c:pt>
                <c:pt idx="990">
                  <c:v>54.5</c:v>
                </c:pt>
                <c:pt idx="991">
                  <c:v>54.55</c:v>
                </c:pt>
                <c:pt idx="992">
                  <c:v>54.6</c:v>
                </c:pt>
                <c:pt idx="993">
                  <c:v>54.65</c:v>
                </c:pt>
                <c:pt idx="994">
                  <c:v>54.7</c:v>
                </c:pt>
                <c:pt idx="995">
                  <c:v>54.75</c:v>
                </c:pt>
                <c:pt idx="996">
                  <c:v>54.8</c:v>
                </c:pt>
                <c:pt idx="997">
                  <c:v>54.85</c:v>
                </c:pt>
                <c:pt idx="998">
                  <c:v>54.9</c:v>
                </c:pt>
                <c:pt idx="999">
                  <c:v>54.95</c:v>
                </c:pt>
                <c:pt idx="1000">
                  <c:v>55</c:v>
                </c:pt>
                <c:pt idx="1001">
                  <c:v>55.05</c:v>
                </c:pt>
                <c:pt idx="1002">
                  <c:v>55.1</c:v>
                </c:pt>
                <c:pt idx="1003">
                  <c:v>55.15</c:v>
                </c:pt>
                <c:pt idx="1004">
                  <c:v>55.2</c:v>
                </c:pt>
                <c:pt idx="1005">
                  <c:v>55.25</c:v>
                </c:pt>
                <c:pt idx="1006">
                  <c:v>55.3</c:v>
                </c:pt>
                <c:pt idx="1007">
                  <c:v>55.35</c:v>
                </c:pt>
                <c:pt idx="1008">
                  <c:v>55.4</c:v>
                </c:pt>
                <c:pt idx="1009">
                  <c:v>55.45</c:v>
                </c:pt>
                <c:pt idx="1010">
                  <c:v>55.5</c:v>
                </c:pt>
                <c:pt idx="1011">
                  <c:v>55.55</c:v>
                </c:pt>
                <c:pt idx="1012">
                  <c:v>55.6</c:v>
                </c:pt>
                <c:pt idx="1013">
                  <c:v>55.65</c:v>
                </c:pt>
                <c:pt idx="1014">
                  <c:v>55.7</c:v>
                </c:pt>
                <c:pt idx="1015">
                  <c:v>55.75</c:v>
                </c:pt>
                <c:pt idx="1016">
                  <c:v>55.8</c:v>
                </c:pt>
                <c:pt idx="1017">
                  <c:v>55.85</c:v>
                </c:pt>
                <c:pt idx="1018">
                  <c:v>55.9</c:v>
                </c:pt>
                <c:pt idx="1019">
                  <c:v>55.95</c:v>
                </c:pt>
                <c:pt idx="1020">
                  <c:v>56</c:v>
                </c:pt>
                <c:pt idx="1021">
                  <c:v>56.05</c:v>
                </c:pt>
                <c:pt idx="1022">
                  <c:v>56.1</c:v>
                </c:pt>
                <c:pt idx="1023">
                  <c:v>56.15</c:v>
                </c:pt>
                <c:pt idx="1024">
                  <c:v>56.2</c:v>
                </c:pt>
                <c:pt idx="1025">
                  <c:v>56.25</c:v>
                </c:pt>
                <c:pt idx="1026">
                  <c:v>56.3</c:v>
                </c:pt>
                <c:pt idx="1027">
                  <c:v>56.35</c:v>
                </c:pt>
                <c:pt idx="1028">
                  <c:v>56.4</c:v>
                </c:pt>
                <c:pt idx="1029">
                  <c:v>56.45</c:v>
                </c:pt>
                <c:pt idx="1030">
                  <c:v>56.5</c:v>
                </c:pt>
                <c:pt idx="1031">
                  <c:v>56.55</c:v>
                </c:pt>
                <c:pt idx="1032">
                  <c:v>56.6</c:v>
                </c:pt>
                <c:pt idx="1033">
                  <c:v>56.65</c:v>
                </c:pt>
                <c:pt idx="1034">
                  <c:v>56.7</c:v>
                </c:pt>
                <c:pt idx="1035">
                  <c:v>56.75</c:v>
                </c:pt>
                <c:pt idx="1036">
                  <c:v>56.8</c:v>
                </c:pt>
                <c:pt idx="1037">
                  <c:v>56.85</c:v>
                </c:pt>
                <c:pt idx="1038">
                  <c:v>56.9</c:v>
                </c:pt>
                <c:pt idx="1039">
                  <c:v>56.95</c:v>
                </c:pt>
                <c:pt idx="1040">
                  <c:v>57</c:v>
                </c:pt>
                <c:pt idx="1041">
                  <c:v>57.05</c:v>
                </c:pt>
                <c:pt idx="1042">
                  <c:v>57.1</c:v>
                </c:pt>
                <c:pt idx="1043">
                  <c:v>57.15</c:v>
                </c:pt>
                <c:pt idx="1044">
                  <c:v>57.2</c:v>
                </c:pt>
                <c:pt idx="1045">
                  <c:v>57.25</c:v>
                </c:pt>
                <c:pt idx="1046">
                  <c:v>57.3</c:v>
                </c:pt>
                <c:pt idx="1047">
                  <c:v>57.35</c:v>
                </c:pt>
                <c:pt idx="1048">
                  <c:v>57.4</c:v>
                </c:pt>
                <c:pt idx="1049">
                  <c:v>57.45</c:v>
                </c:pt>
                <c:pt idx="1050">
                  <c:v>57.5</c:v>
                </c:pt>
                <c:pt idx="1051">
                  <c:v>57.55</c:v>
                </c:pt>
                <c:pt idx="1052">
                  <c:v>57.6</c:v>
                </c:pt>
                <c:pt idx="1053">
                  <c:v>57.65</c:v>
                </c:pt>
                <c:pt idx="1054">
                  <c:v>57.7</c:v>
                </c:pt>
                <c:pt idx="1055">
                  <c:v>57.75</c:v>
                </c:pt>
                <c:pt idx="1056">
                  <c:v>57.8</c:v>
                </c:pt>
                <c:pt idx="1057">
                  <c:v>57.85</c:v>
                </c:pt>
                <c:pt idx="1058">
                  <c:v>57.9</c:v>
                </c:pt>
                <c:pt idx="1059">
                  <c:v>57.95</c:v>
                </c:pt>
                <c:pt idx="1060">
                  <c:v>58</c:v>
                </c:pt>
                <c:pt idx="1061">
                  <c:v>58.05</c:v>
                </c:pt>
                <c:pt idx="1062">
                  <c:v>58.1</c:v>
                </c:pt>
                <c:pt idx="1063">
                  <c:v>58.15</c:v>
                </c:pt>
                <c:pt idx="1064">
                  <c:v>58.2</c:v>
                </c:pt>
                <c:pt idx="1065">
                  <c:v>58.25</c:v>
                </c:pt>
                <c:pt idx="1066">
                  <c:v>58.3</c:v>
                </c:pt>
                <c:pt idx="1067">
                  <c:v>58.35</c:v>
                </c:pt>
                <c:pt idx="1068">
                  <c:v>58.4</c:v>
                </c:pt>
                <c:pt idx="1069">
                  <c:v>58.45</c:v>
                </c:pt>
                <c:pt idx="1070">
                  <c:v>58.5</c:v>
                </c:pt>
                <c:pt idx="1071">
                  <c:v>58.55</c:v>
                </c:pt>
                <c:pt idx="1072">
                  <c:v>58.6</c:v>
                </c:pt>
                <c:pt idx="1073">
                  <c:v>58.65</c:v>
                </c:pt>
                <c:pt idx="1074">
                  <c:v>58.7</c:v>
                </c:pt>
                <c:pt idx="1075">
                  <c:v>58.75</c:v>
                </c:pt>
                <c:pt idx="1076">
                  <c:v>58.8</c:v>
                </c:pt>
                <c:pt idx="1077">
                  <c:v>58.85</c:v>
                </c:pt>
                <c:pt idx="1078">
                  <c:v>58.9</c:v>
                </c:pt>
                <c:pt idx="1079">
                  <c:v>58.95</c:v>
                </c:pt>
                <c:pt idx="1080">
                  <c:v>59</c:v>
                </c:pt>
                <c:pt idx="1081">
                  <c:v>59.05</c:v>
                </c:pt>
                <c:pt idx="1082">
                  <c:v>59.1</c:v>
                </c:pt>
                <c:pt idx="1083">
                  <c:v>59.15</c:v>
                </c:pt>
                <c:pt idx="1084">
                  <c:v>59.2</c:v>
                </c:pt>
                <c:pt idx="1085">
                  <c:v>59.25</c:v>
                </c:pt>
                <c:pt idx="1086">
                  <c:v>59.3</c:v>
                </c:pt>
                <c:pt idx="1087">
                  <c:v>59.35</c:v>
                </c:pt>
                <c:pt idx="1088">
                  <c:v>59.4</c:v>
                </c:pt>
                <c:pt idx="1089">
                  <c:v>59.45</c:v>
                </c:pt>
                <c:pt idx="1090">
                  <c:v>59.5</c:v>
                </c:pt>
                <c:pt idx="1091">
                  <c:v>59.55</c:v>
                </c:pt>
                <c:pt idx="1092">
                  <c:v>59.6</c:v>
                </c:pt>
                <c:pt idx="1093">
                  <c:v>59.65</c:v>
                </c:pt>
                <c:pt idx="1094">
                  <c:v>59.7</c:v>
                </c:pt>
                <c:pt idx="1095">
                  <c:v>59.75</c:v>
                </c:pt>
                <c:pt idx="1096">
                  <c:v>59.8</c:v>
                </c:pt>
                <c:pt idx="1097">
                  <c:v>59.85</c:v>
                </c:pt>
                <c:pt idx="1098">
                  <c:v>59.9</c:v>
                </c:pt>
                <c:pt idx="1099">
                  <c:v>59.95</c:v>
                </c:pt>
                <c:pt idx="1100">
                  <c:v>60</c:v>
                </c:pt>
              </c:numCache>
            </c:numRef>
          </c:xVal>
          <c:yVal>
            <c:numRef>
              <c:f>Sheet1!$J$3:$J$1103</c:f>
              <c:numCache>
                <c:formatCode>General</c:formatCode>
                <c:ptCount val="1101"/>
                <c:pt idx="0">
                  <c:v>107</c:v>
                </c:pt>
                <c:pt idx="1">
                  <c:v>94</c:v>
                </c:pt>
                <c:pt idx="2">
                  <c:v>88</c:v>
                </c:pt>
                <c:pt idx="3">
                  <c:v>112</c:v>
                </c:pt>
                <c:pt idx="4">
                  <c:v>108</c:v>
                </c:pt>
                <c:pt idx="5">
                  <c:v>123</c:v>
                </c:pt>
                <c:pt idx="6">
                  <c:v>99</c:v>
                </c:pt>
                <c:pt idx="7">
                  <c:v>122</c:v>
                </c:pt>
                <c:pt idx="8">
                  <c:v>83</c:v>
                </c:pt>
                <c:pt idx="9">
                  <c:v>101</c:v>
                </c:pt>
                <c:pt idx="10">
                  <c:v>117</c:v>
                </c:pt>
                <c:pt idx="11">
                  <c:v>93</c:v>
                </c:pt>
                <c:pt idx="12">
                  <c:v>104</c:v>
                </c:pt>
                <c:pt idx="13">
                  <c:v>86</c:v>
                </c:pt>
                <c:pt idx="14">
                  <c:v>89</c:v>
                </c:pt>
                <c:pt idx="15">
                  <c:v>107</c:v>
                </c:pt>
                <c:pt idx="16">
                  <c:v>92</c:v>
                </c:pt>
                <c:pt idx="17">
                  <c:v>84</c:v>
                </c:pt>
                <c:pt idx="18">
                  <c:v>76</c:v>
                </c:pt>
                <c:pt idx="19">
                  <c:v>95</c:v>
                </c:pt>
                <c:pt idx="20">
                  <c:v>103</c:v>
                </c:pt>
                <c:pt idx="21">
                  <c:v>95</c:v>
                </c:pt>
                <c:pt idx="22">
                  <c:v>94</c:v>
                </c:pt>
                <c:pt idx="23">
                  <c:v>90</c:v>
                </c:pt>
                <c:pt idx="24">
                  <c:v>84</c:v>
                </c:pt>
                <c:pt idx="25">
                  <c:v>77</c:v>
                </c:pt>
                <c:pt idx="26">
                  <c:v>91</c:v>
                </c:pt>
                <c:pt idx="27">
                  <c:v>85</c:v>
                </c:pt>
                <c:pt idx="28">
                  <c:v>91</c:v>
                </c:pt>
                <c:pt idx="29">
                  <c:v>75</c:v>
                </c:pt>
                <c:pt idx="30">
                  <c:v>87</c:v>
                </c:pt>
                <c:pt idx="31">
                  <c:v>89</c:v>
                </c:pt>
                <c:pt idx="32">
                  <c:v>78</c:v>
                </c:pt>
                <c:pt idx="33">
                  <c:v>81</c:v>
                </c:pt>
                <c:pt idx="34">
                  <c:v>81</c:v>
                </c:pt>
                <c:pt idx="35">
                  <c:v>97</c:v>
                </c:pt>
                <c:pt idx="36">
                  <c:v>92</c:v>
                </c:pt>
                <c:pt idx="37">
                  <c:v>82</c:v>
                </c:pt>
                <c:pt idx="38">
                  <c:v>80</c:v>
                </c:pt>
                <c:pt idx="39">
                  <c:v>91</c:v>
                </c:pt>
                <c:pt idx="40">
                  <c:v>85</c:v>
                </c:pt>
                <c:pt idx="41">
                  <c:v>87</c:v>
                </c:pt>
                <c:pt idx="42">
                  <c:v>80</c:v>
                </c:pt>
                <c:pt idx="43">
                  <c:v>91</c:v>
                </c:pt>
                <c:pt idx="44">
                  <c:v>98</c:v>
                </c:pt>
                <c:pt idx="45">
                  <c:v>92</c:v>
                </c:pt>
                <c:pt idx="46">
                  <c:v>87</c:v>
                </c:pt>
                <c:pt idx="47">
                  <c:v>99</c:v>
                </c:pt>
                <c:pt idx="48">
                  <c:v>92</c:v>
                </c:pt>
                <c:pt idx="49">
                  <c:v>104</c:v>
                </c:pt>
                <c:pt idx="50">
                  <c:v>104</c:v>
                </c:pt>
                <c:pt idx="51">
                  <c:v>93</c:v>
                </c:pt>
                <c:pt idx="52">
                  <c:v>87</c:v>
                </c:pt>
                <c:pt idx="53">
                  <c:v>117</c:v>
                </c:pt>
                <c:pt idx="54">
                  <c:v>72</c:v>
                </c:pt>
                <c:pt idx="55">
                  <c:v>91</c:v>
                </c:pt>
                <c:pt idx="56">
                  <c:v>99</c:v>
                </c:pt>
                <c:pt idx="57">
                  <c:v>79</c:v>
                </c:pt>
                <c:pt idx="58">
                  <c:v>79</c:v>
                </c:pt>
                <c:pt idx="59">
                  <c:v>100</c:v>
                </c:pt>
                <c:pt idx="60">
                  <c:v>123</c:v>
                </c:pt>
                <c:pt idx="61">
                  <c:v>96</c:v>
                </c:pt>
                <c:pt idx="62">
                  <c:v>82</c:v>
                </c:pt>
                <c:pt idx="63">
                  <c:v>86</c:v>
                </c:pt>
                <c:pt idx="64">
                  <c:v>88</c:v>
                </c:pt>
                <c:pt idx="65">
                  <c:v>86</c:v>
                </c:pt>
                <c:pt idx="66">
                  <c:v>98</c:v>
                </c:pt>
                <c:pt idx="67">
                  <c:v>85</c:v>
                </c:pt>
                <c:pt idx="68">
                  <c:v>93</c:v>
                </c:pt>
                <c:pt idx="69">
                  <c:v>80</c:v>
                </c:pt>
                <c:pt idx="70">
                  <c:v>102</c:v>
                </c:pt>
                <c:pt idx="71">
                  <c:v>91</c:v>
                </c:pt>
                <c:pt idx="72">
                  <c:v>111</c:v>
                </c:pt>
                <c:pt idx="73">
                  <c:v>99</c:v>
                </c:pt>
                <c:pt idx="74">
                  <c:v>116</c:v>
                </c:pt>
                <c:pt idx="75">
                  <c:v>107</c:v>
                </c:pt>
                <c:pt idx="76">
                  <c:v>83</c:v>
                </c:pt>
                <c:pt idx="77">
                  <c:v>104</c:v>
                </c:pt>
                <c:pt idx="78">
                  <c:v>111</c:v>
                </c:pt>
                <c:pt idx="79">
                  <c:v>113</c:v>
                </c:pt>
                <c:pt idx="80">
                  <c:v>104</c:v>
                </c:pt>
                <c:pt idx="81">
                  <c:v>115</c:v>
                </c:pt>
                <c:pt idx="82">
                  <c:v>98</c:v>
                </c:pt>
                <c:pt idx="83">
                  <c:v>87</c:v>
                </c:pt>
                <c:pt idx="84">
                  <c:v>88</c:v>
                </c:pt>
                <c:pt idx="85">
                  <c:v>109</c:v>
                </c:pt>
                <c:pt idx="86">
                  <c:v>120</c:v>
                </c:pt>
                <c:pt idx="87">
                  <c:v>136</c:v>
                </c:pt>
                <c:pt idx="88">
                  <c:v>116</c:v>
                </c:pt>
                <c:pt idx="89">
                  <c:v>104</c:v>
                </c:pt>
                <c:pt idx="90">
                  <c:v>108</c:v>
                </c:pt>
                <c:pt idx="91">
                  <c:v>126</c:v>
                </c:pt>
                <c:pt idx="92">
                  <c:v>108</c:v>
                </c:pt>
                <c:pt idx="93">
                  <c:v>132</c:v>
                </c:pt>
                <c:pt idx="94">
                  <c:v>113</c:v>
                </c:pt>
                <c:pt idx="95">
                  <c:v>112</c:v>
                </c:pt>
                <c:pt idx="96">
                  <c:v>92</c:v>
                </c:pt>
                <c:pt idx="97">
                  <c:v>111</c:v>
                </c:pt>
                <c:pt idx="98">
                  <c:v>106</c:v>
                </c:pt>
                <c:pt idx="99">
                  <c:v>121</c:v>
                </c:pt>
                <c:pt idx="100">
                  <c:v>124</c:v>
                </c:pt>
                <c:pt idx="101">
                  <c:v>118</c:v>
                </c:pt>
                <c:pt idx="102">
                  <c:v>129</c:v>
                </c:pt>
                <c:pt idx="103">
                  <c:v>137</c:v>
                </c:pt>
                <c:pt idx="104">
                  <c:v>125</c:v>
                </c:pt>
                <c:pt idx="105">
                  <c:v>103</c:v>
                </c:pt>
                <c:pt idx="106">
                  <c:v>120</c:v>
                </c:pt>
                <c:pt idx="107">
                  <c:v>97</c:v>
                </c:pt>
                <c:pt idx="108">
                  <c:v>122</c:v>
                </c:pt>
                <c:pt idx="109">
                  <c:v>117</c:v>
                </c:pt>
                <c:pt idx="110">
                  <c:v>121</c:v>
                </c:pt>
                <c:pt idx="111">
                  <c:v>121</c:v>
                </c:pt>
                <c:pt idx="112">
                  <c:v>138</c:v>
                </c:pt>
                <c:pt idx="113">
                  <c:v>120</c:v>
                </c:pt>
                <c:pt idx="114">
                  <c:v>125</c:v>
                </c:pt>
                <c:pt idx="115">
                  <c:v>129</c:v>
                </c:pt>
                <c:pt idx="116">
                  <c:v>101</c:v>
                </c:pt>
                <c:pt idx="117">
                  <c:v>135</c:v>
                </c:pt>
                <c:pt idx="118">
                  <c:v>170</c:v>
                </c:pt>
                <c:pt idx="119">
                  <c:v>139</c:v>
                </c:pt>
                <c:pt idx="120">
                  <c:v>168</c:v>
                </c:pt>
                <c:pt idx="121">
                  <c:v>182</c:v>
                </c:pt>
                <c:pt idx="122">
                  <c:v>175</c:v>
                </c:pt>
                <c:pt idx="123">
                  <c:v>213</c:v>
                </c:pt>
                <c:pt idx="124">
                  <c:v>179</c:v>
                </c:pt>
                <c:pt idx="125">
                  <c:v>168</c:v>
                </c:pt>
                <c:pt idx="126">
                  <c:v>161</c:v>
                </c:pt>
                <c:pt idx="127">
                  <c:v>160</c:v>
                </c:pt>
                <c:pt idx="128">
                  <c:v>151</c:v>
                </c:pt>
                <c:pt idx="129">
                  <c:v>152</c:v>
                </c:pt>
                <c:pt idx="130">
                  <c:v>145</c:v>
                </c:pt>
                <c:pt idx="131">
                  <c:v>147</c:v>
                </c:pt>
                <c:pt idx="132">
                  <c:v>181</c:v>
                </c:pt>
                <c:pt idx="133">
                  <c:v>154</c:v>
                </c:pt>
                <c:pt idx="134">
                  <c:v>141</c:v>
                </c:pt>
                <c:pt idx="135">
                  <c:v>157</c:v>
                </c:pt>
                <c:pt idx="136">
                  <c:v>161</c:v>
                </c:pt>
                <c:pt idx="137">
                  <c:v>174</c:v>
                </c:pt>
                <c:pt idx="138">
                  <c:v>180</c:v>
                </c:pt>
                <c:pt idx="139">
                  <c:v>163</c:v>
                </c:pt>
                <c:pt idx="140">
                  <c:v>195</c:v>
                </c:pt>
                <c:pt idx="141">
                  <c:v>181</c:v>
                </c:pt>
                <c:pt idx="142">
                  <c:v>170</c:v>
                </c:pt>
                <c:pt idx="143">
                  <c:v>192</c:v>
                </c:pt>
                <c:pt idx="144">
                  <c:v>230</c:v>
                </c:pt>
                <c:pt idx="145">
                  <c:v>260</c:v>
                </c:pt>
                <c:pt idx="146">
                  <c:v>312</c:v>
                </c:pt>
                <c:pt idx="147">
                  <c:v>313</c:v>
                </c:pt>
                <c:pt idx="148">
                  <c:v>314</c:v>
                </c:pt>
                <c:pt idx="149">
                  <c:v>265</c:v>
                </c:pt>
                <c:pt idx="150">
                  <c:v>218</c:v>
                </c:pt>
                <c:pt idx="151">
                  <c:v>200</c:v>
                </c:pt>
                <c:pt idx="152">
                  <c:v>183</c:v>
                </c:pt>
                <c:pt idx="153">
                  <c:v>196</c:v>
                </c:pt>
                <c:pt idx="154">
                  <c:v>181</c:v>
                </c:pt>
                <c:pt idx="155">
                  <c:v>190</c:v>
                </c:pt>
                <c:pt idx="156">
                  <c:v>187</c:v>
                </c:pt>
                <c:pt idx="157">
                  <c:v>192</c:v>
                </c:pt>
                <c:pt idx="158">
                  <c:v>224</c:v>
                </c:pt>
                <c:pt idx="159">
                  <c:v>217</c:v>
                </c:pt>
                <c:pt idx="160">
                  <c:v>220</c:v>
                </c:pt>
                <c:pt idx="161">
                  <c:v>206</c:v>
                </c:pt>
                <c:pt idx="162">
                  <c:v>240</c:v>
                </c:pt>
                <c:pt idx="163">
                  <c:v>250</c:v>
                </c:pt>
                <c:pt idx="164">
                  <c:v>278</c:v>
                </c:pt>
                <c:pt idx="165">
                  <c:v>269</c:v>
                </c:pt>
                <c:pt idx="166">
                  <c:v>292</c:v>
                </c:pt>
                <c:pt idx="167">
                  <c:v>290</c:v>
                </c:pt>
                <c:pt idx="168">
                  <c:v>300</c:v>
                </c:pt>
                <c:pt idx="169">
                  <c:v>290</c:v>
                </c:pt>
                <c:pt idx="170">
                  <c:v>264</c:v>
                </c:pt>
                <c:pt idx="171">
                  <c:v>293</c:v>
                </c:pt>
                <c:pt idx="172">
                  <c:v>302</c:v>
                </c:pt>
                <c:pt idx="173">
                  <c:v>360</c:v>
                </c:pt>
                <c:pt idx="174">
                  <c:v>409</c:v>
                </c:pt>
                <c:pt idx="175">
                  <c:v>417</c:v>
                </c:pt>
                <c:pt idx="176">
                  <c:v>430</c:v>
                </c:pt>
                <c:pt idx="177">
                  <c:v>385</c:v>
                </c:pt>
                <c:pt idx="178">
                  <c:v>346</c:v>
                </c:pt>
                <c:pt idx="179">
                  <c:v>295</c:v>
                </c:pt>
                <c:pt idx="180">
                  <c:v>266</c:v>
                </c:pt>
                <c:pt idx="181">
                  <c:v>228</c:v>
                </c:pt>
                <c:pt idx="182">
                  <c:v>235</c:v>
                </c:pt>
                <c:pt idx="183">
                  <c:v>258</c:v>
                </c:pt>
                <c:pt idx="184">
                  <c:v>240</c:v>
                </c:pt>
                <c:pt idx="185">
                  <c:v>234</c:v>
                </c:pt>
                <c:pt idx="186">
                  <c:v>255</c:v>
                </c:pt>
                <c:pt idx="187">
                  <c:v>260</c:v>
                </c:pt>
                <c:pt idx="188">
                  <c:v>245</c:v>
                </c:pt>
                <c:pt idx="189">
                  <c:v>270</c:v>
                </c:pt>
                <c:pt idx="190">
                  <c:v>314</c:v>
                </c:pt>
                <c:pt idx="191">
                  <c:v>323</c:v>
                </c:pt>
                <c:pt idx="192">
                  <c:v>331</c:v>
                </c:pt>
                <c:pt idx="193">
                  <c:v>371</c:v>
                </c:pt>
                <c:pt idx="194">
                  <c:v>424</c:v>
                </c:pt>
                <c:pt idx="195">
                  <c:v>398</c:v>
                </c:pt>
                <c:pt idx="196">
                  <c:v>482</c:v>
                </c:pt>
                <c:pt idx="197">
                  <c:v>495</c:v>
                </c:pt>
                <c:pt idx="198">
                  <c:v>418</c:v>
                </c:pt>
                <c:pt idx="199">
                  <c:v>356</c:v>
                </c:pt>
                <c:pt idx="200">
                  <c:v>340</c:v>
                </c:pt>
                <c:pt idx="201">
                  <c:v>410</c:v>
                </c:pt>
                <c:pt idx="202">
                  <c:v>432</c:v>
                </c:pt>
                <c:pt idx="203">
                  <c:v>605</c:v>
                </c:pt>
                <c:pt idx="204">
                  <c:v>712</c:v>
                </c:pt>
                <c:pt idx="205">
                  <c:v>916</c:v>
                </c:pt>
                <c:pt idx="206">
                  <c:v>1068</c:v>
                </c:pt>
                <c:pt idx="207">
                  <c:v>844</c:v>
                </c:pt>
                <c:pt idx="208">
                  <c:v>650</c:v>
                </c:pt>
                <c:pt idx="209">
                  <c:v>485</c:v>
                </c:pt>
                <c:pt idx="210">
                  <c:v>338</c:v>
                </c:pt>
                <c:pt idx="211">
                  <c:v>335</c:v>
                </c:pt>
                <c:pt idx="212">
                  <c:v>302</c:v>
                </c:pt>
                <c:pt idx="213">
                  <c:v>283</c:v>
                </c:pt>
                <c:pt idx="214">
                  <c:v>298</c:v>
                </c:pt>
                <c:pt idx="215">
                  <c:v>286</c:v>
                </c:pt>
                <c:pt idx="216">
                  <c:v>324</c:v>
                </c:pt>
                <c:pt idx="217">
                  <c:v>309</c:v>
                </c:pt>
                <c:pt idx="218">
                  <c:v>291</c:v>
                </c:pt>
                <c:pt idx="219">
                  <c:v>272</c:v>
                </c:pt>
                <c:pt idx="220">
                  <c:v>282</c:v>
                </c:pt>
                <c:pt idx="221">
                  <c:v>290</c:v>
                </c:pt>
                <c:pt idx="222">
                  <c:v>296</c:v>
                </c:pt>
                <c:pt idx="223">
                  <c:v>279</c:v>
                </c:pt>
                <c:pt idx="224">
                  <c:v>304</c:v>
                </c:pt>
                <c:pt idx="225">
                  <c:v>290</c:v>
                </c:pt>
                <c:pt idx="226">
                  <c:v>296</c:v>
                </c:pt>
                <c:pt idx="227">
                  <c:v>378</c:v>
                </c:pt>
                <c:pt idx="228">
                  <c:v>386</c:v>
                </c:pt>
                <c:pt idx="229">
                  <c:v>387</c:v>
                </c:pt>
                <c:pt idx="230">
                  <c:v>356</c:v>
                </c:pt>
                <c:pt idx="231">
                  <c:v>320</c:v>
                </c:pt>
                <c:pt idx="232">
                  <c:v>298</c:v>
                </c:pt>
                <c:pt idx="233">
                  <c:v>307</c:v>
                </c:pt>
                <c:pt idx="234">
                  <c:v>324</c:v>
                </c:pt>
                <c:pt idx="235">
                  <c:v>334</c:v>
                </c:pt>
                <c:pt idx="236">
                  <c:v>330</c:v>
                </c:pt>
                <c:pt idx="237">
                  <c:v>326</c:v>
                </c:pt>
                <c:pt idx="238">
                  <c:v>392</c:v>
                </c:pt>
                <c:pt idx="239">
                  <c:v>387</c:v>
                </c:pt>
                <c:pt idx="240">
                  <c:v>390</c:v>
                </c:pt>
                <c:pt idx="241">
                  <c:v>338</c:v>
                </c:pt>
                <c:pt idx="242">
                  <c:v>391</c:v>
                </c:pt>
                <c:pt idx="243">
                  <c:v>397</c:v>
                </c:pt>
                <c:pt idx="244">
                  <c:v>571</c:v>
                </c:pt>
                <c:pt idx="245">
                  <c:v>596</c:v>
                </c:pt>
                <c:pt idx="246">
                  <c:v>838</c:v>
                </c:pt>
                <c:pt idx="247">
                  <c:v>965</c:v>
                </c:pt>
                <c:pt idx="248">
                  <c:v>1154</c:v>
                </c:pt>
                <c:pt idx="249">
                  <c:v>1141</c:v>
                </c:pt>
                <c:pt idx="250">
                  <c:v>1004</c:v>
                </c:pt>
                <c:pt idx="251">
                  <c:v>815</c:v>
                </c:pt>
                <c:pt idx="252">
                  <c:v>679</c:v>
                </c:pt>
                <c:pt idx="253">
                  <c:v>643</c:v>
                </c:pt>
                <c:pt idx="254">
                  <c:v>493</c:v>
                </c:pt>
                <c:pt idx="255">
                  <c:v>476</c:v>
                </c:pt>
                <c:pt idx="256">
                  <c:v>405</c:v>
                </c:pt>
                <c:pt idx="257">
                  <c:v>382</c:v>
                </c:pt>
                <c:pt idx="258">
                  <c:v>386</c:v>
                </c:pt>
                <c:pt idx="259">
                  <c:v>399</c:v>
                </c:pt>
                <c:pt idx="260">
                  <c:v>425</c:v>
                </c:pt>
                <c:pt idx="261">
                  <c:v>460</c:v>
                </c:pt>
                <c:pt idx="262">
                  <c:v>490</c:v>
                </c:pt>
                <c:pt idx="263">
                  <c:v>470</c:v>
                </c:pt>
                <c:pt idx="264">
                  <c:v>572</c:v>
                </c:pt>
                <c:pt idx="265">
                  <c:v>593</c:v>
                </c:pt>
                <c:pt idx="266">
                  <c:v>639</c:v>
                </c:pt>
                <c:pt idx="267">
                  <c:v>559</c:v>
                </c:pt>
                <c:pt idx="268">
                  <c:v>486</c:v>
                </c:pt>
                <c:pt idx="269">
                  <c:v>419</c:v>
                </c:pt>
                <c:pt idx="270">
                  <c:v>420</c:v>
                </c:pt>
                <c:pt idx="271">
                  <c:v>465</c:v>
                </c:pt>
                <c:pt idx="272">
                  <c:v>491</c:v>
                </c:pt>
                <c:pt idx="273">
                  <c:v>597</c:v>
                </c:pt>
                <c:pt idx="274">
                  <c:v>668</c:v>
                </c:pt>
                <c:pt idx="275">
                  <c:v>766</c:v>
                </c:pt>
                <c:pt idx="276">
                  <c:v>788</c:v>
                </c:pt>
                <c:pt idx="277">
                  <c:v>773</c:v>
                </c:pt>
                <c:pt idx="278">
                  <c:v>684</c:v>
                </c:pt>
                <c:pt idx="279">
                  <c:v>673</c:v>
                </c:pt>
                <c:pt idx="280">
                  <c:v>767</c:v>
                </c:pt>
                <c:pt idx="281">
                  <c:v>1094</c:v>
                </c:pt>
                <c:pt idx="282">
                  <c:v>1432</c:v>
                </c:pt>
                <c:pt idx="283">
                  <c:v>2119</c:v>
                </c:pt>
                <c:pt idx="284">
                  <c:v>2834</c:v>
                </c:pt>
                <c:pt idx="285">
                  <c:v>3474</c:v>
                </c:pt>
                <c:pt idx="286">
                  <c:v>3935</c:v>
                </c:pt>
                <c:pt idx="287">
                  <c:v>3796</c:v>
                </c:pt>
                <c:pt idx="288">
                  <c:v>3023</c:v>
                </c:pt>
                <c:pt idx="289">
                  <c:v>2356</c:v>
                </c:pt>
                <c:pt idx="290">
                  <c:v>2186</c:v>
                </c:pt>
                <c:pt idx="291">
                  <c:v>1664</c:v>
                </c:pt>
                <c:pt idx="292">
                  <c:v>1048</c:v>
                </c:pt>
                <c:pt idx="293">
                  <c:v>749</c:v>
                </c:pt>
                <c:pt idx="294">
                  <c:v>576</c:v>
                </c:pt>
                <c:pt idx="295">
                  <c:v>514</c:v>
                </c:pt>
                <c:pt idx="296">
                  <c:v>471</c:v>
                </c:pt>
                <c:pt idx="297">
                  <c:v>445</c:v>
                </c:pt>
                <c:pt idx="298">
                  <c:v>524</c:v>
                </c:pt>
                <c:pt idx="299">
                  <c:v>573</c:v>
                </c:pt>
                <c:pt idx="300">
                  <c:v>573</c:v>
                </c:pt>
                <c:pt idx="301">
                  <c:v>563</c:v>
                </c:pt>
                <c:pt idx="302">
                  <c:v>542</c:v>
                </c:pt>
                <c:pt idx="303">
                  <c:v>454</c:v>
                </c:pt>
                <c:pt idx="304">
                  <c:v>499</c:v>
                </c:pt>
                <c:pt idx="305">
                  <c:v>413</c:v>
                </c:pt>
                <c:pt idx="306">
                  <c:v>460</c:v>
                </c:pt>
                <c:pt idx="307">
                  <c:v>467</c:v>
                </c:pt>
                <c:pt idx="308">
                  <c:v>484</c:v>
                </c:pt>
                <c:pt idx="309">
                  <c:v>524</c:v>
                </c:pt>
                <c:pt idx="310">
                  <c:v>539</c:v>
                </c:pt>
                <c:pt idx="311">
                  <c:v>566</c:v>
                </c:pt>
                <c:pt idx="312">
                  <c:v>593</c:v>
                </c:pt>
                <c:pt idx="313">
                  <c:v>603</c:v>
                </c:pt>
                <c:pt idx="314">
                  <c:v>598</c:v>
                </c:pt>
                <c:pt idx="315">
                  <c:v>701</c:v>
                </c:pt>
                <c:pt idx="316">
                  <c:v>794</c:v>
                </c:pt>
                <c:pt idx="317">
                  <c:v>946</c:v>
                </c:pt>
                <c:pt idx="318">
                  <c:v>1142</c:v>
                </c:pt>
                <c:pt idx="319">
                  <c:v>1110</c:v>
                </c:pt>
                <c:pt idx="320">
                  <c:v>1162</c:v>
                </c:pt>
                <c:pt idx="321">
                  <c:v>1053</c:v>
                </c:pt>
                <c:pt idx="322">
                  <c:v>1165</c:v>
                </c:pt>
                <c:pt idx="323">
                  <c:v>1109</c:v>
                </c:pt>
                <c:pt idx="324">
                  <c:v>1205</c:v>
                </c:pt>
                <c:pt idx="325">
                  <c:v>1193</c:v>
                </c:pt>
                <c:pt idx="326">
                  <c:v>1254</c:v>
                </c:pt>
                <c:pt idx="327">
                  <c:v>1260</c:v>
                </c:pt>
                <c:pt idx="328">
                  <c:v>1211</c:v>
                </c:pt>
                <c:pt idx="329">
                  <c:v>1235</c:v>
                </c:pt>
                <c:pt idx="330">
                  <c:v>1105</c:v>
                </c:pt>
                <c:pt idx="331">
                  <c:v>944</c:v>
                </c:pt>
                <c:pt idx="332">
                  <c:v>791</c:v>
                </c:pt>
                <c:pt idx="333">
                  <c:v>746</c:v>
                </c:pt>
                <c:pt idx="334">
                  <c:v>689</c:v>
                </c:pt>
                <c:pt idx="335">
                  <c:v>661</c:v>
                </c:pt>
                <c:pt idx="336">
                  <c:v>616</c:v>
                </c:pt>
                <c:pt idx="337">
                  <c:v>591</c:v>
                </c:pt>
                <c:pt idx="338">
                  <c:v>557</c:v>
                </c:pt>
                <c:pt idx="339">
                  <c:v>545</c:v>
                </c:pt>
                <c:pt idx="340">
                  <c:v>569</c:v>
                </c:pt>
                <c:pt idx="341">
                  <c:v>682</c:v>
                </c:pt>
                <c:pt idx="342">
                  <c:v>730</c:v>
                </c:pt>
                <c:pt idx="343">
                  <c:v>814</c:v>
                </c:pt>
                <c:pt idx="344">
                  <c:v>893</c:v>
                </c:pt>
                <c:pt idx="345">
                  <c:v>899</c:v>
                </c:pt>
                <c:pt idx="346">
                  <c:v>851</c:v>
                </c:pt>
                <c:pt idx="347">
                  <c:v>736</c:v>
                </c:pt>
                <c:pt idx="348">
                  <c:v>738</c:v>
                </c:pt>
                <c:pt idx="349">
                  <c:v>700</c:v>
                </c:pt>
                <c:pt idx="350">
                  <c:v>706</c:v>
                </c:pt>
                <c:pt idx="351">
                  <c:v>708</c:v>
                </c:pt>
                <c:pt idx="352">
                  <c:v>792</c:v>
                </c:pt>
                <c:pt idx="353">
                  <c:v>933</c:v>
                </c:pt>
                <c:pt idx="354">
                  <c:v>1062</c:v>
                </c:pt>
                <c:pt idx="355">
                  <c:v>1122</c:v>
                </c:pt>
                <c:pt idx="356">
                  <c:v>1180</c:v>
                </c:pt>
                <c:pt idx="357">
                  <c:v>1322</c:v>
                </c:pt>
                <c:pt idx="358">
                  <c:v>1333</c:v>
                </c:pt>
                <c:pt idx="359">
                  <c:v>1514</c:v>
                </c:pt>
                <c:pt idx="360">
                  <c:v>1780</c:v>
                </c:pt>
                <c:pt idx="361">
                  <c:v>2335</c:v>
                </c:pt>
                <c:pt idx="362">
                  <c:v>2897</c:v>
                </c:pt>
                <c:pt idx="363">
                  <c:v>3462</c:v>
                </c:pt>
                <c:pt idx="364">
                  <c:v>3583</c:v>
                </c:pt>
                <c:pt idx="365">
                  <c:v>3421</c:v>
                </c:pt>
                <c:pt idx="366">
                  <c:v>3404</c:v>
                </c:pt>
                <c:pt idx="367">
                  <c:v>3442</c:v>
                </c:pt>
                <c:pt idx="368">
                  <c:v>3542</c:v>
                </c:pt>
                <c:pt idx="369">
                  <c:v>3527</c:v>
                </c:pt>
                <c:pt idx="370">
                  <c:v>3504</c:v>
                </c:pt>
                <c:pt idx="371">
                  <c:v>3409</c:v>
                </c:pt>
                <c:pt idx="372">
                  <c:v>3488</c:v>
                </c:pt>
                <c:pt idx="373">
                  <c:v>3623</c:v>
                </c:pt>
                <c:pt idx="374">
                  <c:v>3688</c:v>
                </c:pt>
                <c:pt idx="375">
                  <c:v>3736</c:v>
                </c:pt>
                <c:pt idx="376">
                  <c:v>3447</c:v>
                </c:pt>
                <c:pt idx="377">
                  <c:v>2827</c:v>
                </c:pt>
                <c:pt idx="378">
                  <c:v>2119</c:v>
                </c:pt>
                <c:pt idx="379">
                  <c:v>1528</c:v>
                </c:pt>
                <c:pt idx="380">
                  <c:v>1109</c:v>
                </c:pt>
                <c:pt idx="381">
                  <c:v>800</c:v>
                </c:pt>
                <c:pt idx="382">
                  <c:v>649</c:v>
                </c:pt>
                <c:pt idx="383">
                  <c:v>563</c:v>
                </c:pt>
                <c:pt idx="384">
                  <c:v>497</c:v>
                </c:pt>
                <c:pt idx="385">
                  <c:v>518</c:v>
                </c:pt>
                <c:pt idx="386">
                  <c:v>512</c:v>
                </c:pt>
                <c:pt idx="387">
                  <c:v>460</c:v>
                </c:pt>
                <c:pt idx="388">
                  <c:v>492</c:v>
                </c:pt>
                <c:pt idx="389">
                  <c:v>555</c:v>
                </c:pt>
                <c:pt idx="390">
                  <c:v>495</c:v>
                </c:pt>
                <c:pt idx="391">
                  <c:v>477</c:v>
                </c:pt>
                <c:pt idx="392">
                  <c:v>466</c:v>
                </c:pt>
                <c:pt idx="393">
                  <c:v>405</c:v>
                </c:pt>
                <c:pt idx="394">
                  <c:v>411</c:v>
                </c:pt>
                <c:pt idx="395">
                  <c:v>348</c:v>
                </c:pt>
                <c:pt idx="396">
                  <c:v>311</c:v>
                </c:pt>
                <c:pt idx="397">
                  <c:v>323</c:v>
                </c:pt>
                <c:pt idx="398">
                  <c:v>254</c:v>
                </c:pt>
                <c:pt idx="399">
                  <c:v>277</c:v>
                </c:pt>
                <c:pt idx="400">
                  <c:v>265</c:v>
                </c:pt>
                <c:pt idx="401">
                  <c:v>278</c:v>
                </c:pt>
                <c:pt idx="402">
                  <c:v>284</c:v>
                </c:pt>
                <c:pt idx="403">
                  <c:v>270</c:v>
                </c:pt>
                <c:pt idx="404">
                  <c:v>292</c:v>
                </c:pt>
                <c:pt idx="405">
                  <c:v>328</c:v>
                </c:pt>
                <c:pt idx="406">
                  <c:v>319</c:v>
                </c:pt>
                <c:pt idx="407">
                  <c:v>314</c:v>
                </c:pt>
                <c:pt idx="408">
                  <c:v>309</c:v>
                </c:pt>
                <c:pt idx="409">
                  <c:v>306</c:v>
                </c:pt>
                <c:pt idx="410">
                  <c:v>328</c:v>
                </c:pt>
                <c:pt idx="411">
                  <c:v>303</c:v>
                </c:pt>
                <c:pt idx="412">
                  <c:v>279</c:v>
                </c:pt>
                <c:pt idx="413">
                  <c:v>282</c:v>
                </c:pt>
                <c:pt idx="414">
                  <c:v>270</c:v>
                </c:pt>
                <c:pt idx="415">
                  <c:v>292</c:v>
                </c:pt>
                <c:pt idx="416">
                  <c:v>280</c:v>
                </c:pt>
                <c:pt idx="417">
                  <c:v>320</c:v>
                </c:pt>
                <c:pt idx="418">
                  <c:v>365</c:v>
                </c:pt>
                <c:pt idx="419">
                  <c:v>378</c:v>
                </c:pt>
                <c:pt idx="420">
                  <c:v>429</c:v>
                </c:pt>
                <c:pt idx="421">
                  <c:v>410</c:v>
                </c:pt>
                <c:pt idx="422">
                  <c:v>437</c:v>
                </c:pt>
                <c:pt idx="423">
                  <c:v>451</c:v>
                </c:pt>
                <c:pt idx="424">
                  <c:v>408</c:v>
                </c:pt>
                <c:pt idx="425">
                  <c:v>516</c:v>
                </c:pt>
                <c:pt idx="426">
                  <c:v>535</c:v>
                </c:pt>
                <c:pt idx="427">
                  <c:v>561</c:v>
                </c:pt>
                <c:pt idx="428">
                  <c:v>537</c:v>
                </c:pt>
                <c:pt idx="429">
                  <c:v>517</c:v>
                </c:pt>
                <c:pt idx="430">
                  <c:v>481</c:v>
                </c:pt>
                <c:pt idx="431">
                  <c:v>444</c:v>
                </c:pt>
                <c:pt idx="432">
                  <c:v>397</c:v>
                </c:pt>
                <c:pt idx="433">
                  <c:v>383</c:v>
                </c:pt>
                <c:pt idx="434">
                  <c:v>341</c:v>
                </c:pt>
                <c:pt idx="435">
                  <c:v>351</c:v>
                </c:pt>
                <c:pt idx="436">
                  <c:v>412</c:v>
                </c:pt>
                <c:pt idx="437">
                  <c:v>442</c:v>
                </c:pt>
                <c:pt idx="438">
                  <c:v>447</c:v>
                </c:pt>
                <c:pt idx="439">
                  <c:v>476</c:v>
                </c:pt>
                <c:pt idx="440">
                  <c:v>570</c:v>
                </c:pt>
                <c:pt idx="441">
                  <c:v>523</c:v>
                </c:pt>
                <c:pt idx="442">
                  <c:v>514</c:v>
                </c:pt>
                <c:pt idx="443">
                  <c:v>508</c:v>
                </c:pt>
                <c:pt idx="444">
                  <c:v>467</c:v>
                </c:pt>
                <c:pt idx="445">
                  <c:v>498</c:v>
                </c:pt>
                <c:pt idx="446">
                  <c:v>501</c:v>
                </c:pt>
                <c:pt idx="447">
                  <c:v>379</c:v>
                </c:pt>
                <c:pt idx="448">
                  <c:v>369</c:v>
                </c:pt>
                <c:pt idx="449">
                  <c:v>306</c:v>
                </c:pt>
                <c:pt idx="450">
                  <c:v>312</c:v>
                </c:pt>
                <c:pt idx="451">
                  <c:v>260</c:v>
                </c:pt>
                <c:pt idx="452">
                  <c:v>213</c:v>
                </c:pt>
                <c:pt idx="453">
                  <c:v>224</c:v>
                </c:pt>
                <c:pt idx="454">
                  <c:v>231</c:v>
                </c:pt>
                <c:pt idx="455">
                  <c:v>242</c:v>
                </c:pt>
                <c:pt idx="456">
                  <c:v>241</c:v>
                </c:pt>
                <c:pt idx="457">
                  <c:v>327</c:v>
                </c:pt>
                <c:pt idx="458">
                  <c:v>315</c:v>
                </c:pt>
                <c:pt idx="459">
                  <c:v>384</c:v>
                </c:pt>
                <c:pt idx="460">
                  <c:v>420</c:v>
                </c:pt>
                <c:pt idx="461">
                  <c:v>391</c:v>
                </c:pt>
                <c:pt idx="462">
                  <c:v>351</c:v>
                </c:pt>
                <c:pt idx="463">
                  <c:v>289</c:v>
                </c:pt>
                <c:pt idx="464">
                  <c:v>277</c:v>
                </c:pt>
                <c:pt idx="465">
                  <c:v>228</c:v>
                </c:pt>
                <c:pt idx="466">
                  <c:v>218</c:v>
                </c:pt>
                <c:pt idx="467">
                  <c:v>203</c:v>
                </c:pt>
                <c:pt idx="468">
                  <c:v>163</c:v>
                </c:pt>
                <c:pt idx="469">
                  <c:v>184</c:v>
                </c:pt>
                <c:pt idx="470">
                  <c:v>171</c:v>
                </c:pt>
                <c:pt idx="471">
                  <c:v>180</c:v>
                </c:pt>
                <c:pt idx="472">
                  <c:v>183</c:v>
                </c:pt>
                <c:pt idx="473">
                  <c:v>155</c:v>
                </c:pt>
                <c:pt idx="474">
                  <c:v>176</c:v>
                </c:pt>
                <c:pt idx="475">
                  <c:v>163</c:v>
                </c:pt>
                <c:pt idx="476">
                  <c:v>206</c:v>
                </c:pt>
                <c:pt idx="477">
                  <c:v>252</c:v>
                </c:pt>
                <c:pt idx="478">
                  <c:v>250</c:v>
                </c:pt>
                <c:pt idx="479">
                  <c:v>212</c:v>
                </c:pt>
                <c:pt idx="480">
                  <c:v>213</c:v>
                </c:pt>
                <c:pt idx="481">
                  <c:v>212</c:v>
                </c:pt>
                <c:pt idx="482">
                  <c:v>206</c:v>
                </c:pt>
                <c:pt idx="483">
                  <c:v>211</c:v>
                </c:pt>
                <c:pt idx="484">
                  <c:v>186</c:v>
                </c:pt>
                <c:pt idx="485">
                  <c:v>177</c:v>
                </c:pt>
                <c:pt idx="486">
                  <c:v>181</c:v>
                </c:pt>
                <c:pt idx="487">
                  <c:v>151</c:v>
                </c:pt>
                <c:pt idx="488">
                  <c:v>162</c:v>
                </c:pt>
                <c:pt idx="489">
                  <c:v>175</c:v>
                </c:pt>
                <c:pt idx="490">
                  <c:v>175</c:v>
                </c:pt>
                <c:pt idx="491">
                  <c:v>257</c:v>
                </c:pt>
                <c:pt idx="492">
                  <c:v>212</c:v>
                </c:pt>
                <c:pt idx="493">
                  <c:v>241</c:v>
                </c:pt>
                <c:pt idx="494">
                  <c:v>271</c:v>
                </c:pt>
                <c:pt idx="495">
                  <c:v>189</c:v>
                </c:pt>
                <c:pt idx="496">
                  <c:v>188</c:v>
                </c:pt>
                <c:pt idx="497">
                  <c:v>183</c:v>
                </c:pt>
                <c:pt idx="498">
                  <c:v>208</c:v>
                </c:pt>
                <c:pt idx="499">
                  <c:v>160</c:v>
                </c:pt>
                <c:pt idx="500">
                  <c:v>173</c:v>
                </c:pt>
                <c:pt idx="501">
                  <c:v>169</c:v>
                </c:pt>
                <c:pt idx="502">
                  <c:v>161</c:v>
                </c:pt>
                <c:pt idx="503">
                  <c:v>203</c:v>
                </c:pt>
                <c:pt idx="504">
                  <c:v>162</c:v>
                </c:pt>
                <c:pt idx="505">
                  <c:v>144</c:v>
                </c:pt>
                <c:pt idx="506">
                  <c:v>149</c:v>
                </c:pt>
                <c:pt idx="507">
                  <c:v>144</c:v>
                </c:pt>
                <c:pt idx="508">
                  <c:v>159</c:v>
                </c:pt>
                <c:pt idx="509">
                  <c:v>168</c:v>
                </c:pt>
                <c:pt idx="510">
                  <c:v>159</c:v>
                </c:pt>
                <c:pt idx="511">
                  <c:v>155</c:v>
                </c:pt>
                <c:pt idx="512">
                  <c:v>155</c:v>
                </c:pt>
                <c:pt idx="513">
                  <c:v>149</c:v>
                </c:pt>
                <c:pt idx="514">
                  <c:v>182</c:v>
                </c:pt>
                <c:pt idx="515">
                  <c:v>186</c:v>
                </c:pt>
                <c:pt idx="516">
                  <c:v>188</c:v>
                </c:pt>
                <c:pt idx="517">
                  <c:v>227</c:v>
                </c:pt>
                <c:pt idx="518">
                  <c:v>248</c:v>
                </c:pt>
                <c:pt idx="519">
                  <c:v>269</c:v>
                </c:pt>
                <c:pt idx="520">
                  <c:v>320</c:v>
                </c:pt>
                <c:pt idx="521">
                  <c:v>253</c:v>
                </c:pt>
                <c:pt idx="522">
                  <c:v>252</c:v>
                </c:pt>
                <c:pt idx="523">
                  <c:v>192</c:v>
                </c:pt>
                <c:pt idx="524">
                  <c:v>188</c:v>
                </c:pt>
                <c:pt idx="525">
                  <c:v>165</c:v>
                </c:pt>
                <c:pt idx="526">
                  <c:v>165</c:v>
                </c:pt>
                <c:pt idx="527">
                  <c:v>144</c:v>
                </c:pt>
                <c:pt idx="528">
                  <c:v>154</c:v>
                </c:pt>
                <c:pt idx="529">
                  <c:v>158</c:v>
                </c:pt>
                <c:pt idx="530">
                  <c:v>142</c:v>
                </c:pt>
                <c:pt idx="531">
                  <c:v>162</c:v>
                </c:pt>
                <c:pt idx="532">
                  <c:v>143</c:v>
                </c:pt>
                <c:pt idx="533">
                  <c:v>157</c:v>
                </c:pt>
                <c:pt idx="534">
                  <c:v>149</c:v>
                </c:pt>
                <c:pt idx="535">
                  <c:v>170</c:v>
                </c:pt>
                <c:pt idx="536">
                  <c:v>147</c:v>
                </c:pt>
                <c:pt idx="537">
                  <c:v>175</c:v>
                </c:pt>
                <c:pt idx="538">
                  <c:v>176</c:v>
                </c:pt>
                <c:pt idx="539">
                  <c:v>148</c:v>
                </c:pt>
                <c:pt idx="540">
                  <c:v>165</c:v>
                </c:pt>
                <c:pt idx="541">
                  <c:v>165</c:v>
                </c:pt>
                <c:pt idx="542">
                  <c:v>161</c:v>
                </c:pt>
                <c:pt idx="543">
                  <c:v>195</c:v>
                </c:pt>
                <c:pt idx="544">
                  <c:v>184</c:v>
                </c:pt>
                <c:pt idx="545">
                  <c:v>190</c:v>
                </c:pt>
                <c:pt idx="546">
                  <c:v>157</c:v>
                </c:pt>
                <c:pt idx="547">
                  <c:v>171</c:v>
                </c:pt>
                <c:pt idx="548">
                  <c:v>164</c:v>
                </c:pt>
                <c:pt idx="549">
                  <c:v>167</c:v>
                </c:pt>
                <c:pt idx="550">
                  <c:v>178</c:v>
                </c:pt>
                <c:pt idx="551">
                  <c:v>184</c:v>
                </c:pt>
                <c:pt idx="552">
                  <c:v>191</c:v>
                </c:pt>
                <c:pt idx="553">
                  <c:v>199</c:v>
                </c:pt>
                <c:pt idx="554">
                  <c:v>206</c:v>
                </c:pt>
                <c:pt idx="555">
                  <c:v>202</c:v>
                </c:pt>
                <c:pt idx="556">
                  <c:v>222</c:v>
                </c:pt>
                <c:pt idx="557">
                  <c:v>179</c:v>
                </c:pt>
                <c:pt idx="558">
                  <c:v>198</c:v>
                </c:pt>
                <c:pt idx="559">
                  <c:v>159</c:v>
                </c:pt>
                <c:pt idx="560">
                  <c:v>174</c:v>
                </c:pt>
                <c:pt idx="561">
                  <c:v>180</c:v>
                </c:pt>
                <c:pt idx="562">
                  <c:v>163</c:v>
                </c:pt>
                <c:pt idx="563">
                  <c:v>184</c:v>
                </c:pt>
                <c:pt idx="564">
                  <c:v>166</c:v>
                </c:pt>
                <c:pt idx="565">
                  <c:v>160</c:v>
                </c:pt>
                <c:pt idx="566">
                  <c:v>160</c:v>
                </c:pt>
                <c:pt idx="567">
                  <c:v>139</c:v>
                </c:pt>
                <c:pt idx="568">
                  <c:v>123</c:v>
                </c:pt>
                <c:pt idx="569">
                  <c:v>161</c:v>
                </c:pt>
                <c:pt idx="570">
                  <c:v>134</c:v>
                </c:pt>
                <c:pt idx="571">
                  <c:v>145</c:v>
                </c:pt>
                <c:pt idx="572">
                  <c:v>116</c:v>
                </c:pt>
                <c:pt idx="573">
                  <c:v>133</c:v>
                </c:pt>
                <c:pt idx="574">
                  <c:v>134</c:v>
                </c:pt>
                <c:pt idx="575">
                  <c:v>128</c:v>
                </c:pt>
                <c:pt idx="576">
                  <c:v>136</c:v>
                </c:pt>
                <c:pt idx="577">
                  <c:v>114</c:v>
                </c:pt>
                <c:pt idx="578">
                  <c:v>129</c:v>
                </c:pt>
                <c:pt idx="579">
                  <c:v>135</c:v>
                </c:pt>
                <c:pt idx="580">
                  <c:v>122</c:v>
                </c:pt>
                <c:pt idx="581">
                  <c:v>160</c:v>
                </c:pt>
                <c:pt idx="582">
                  <c:v>145</c:v>
                </c:pt>
                <c:pt idx="583">
                  <c:v>133</c:v>
                </c:pt>
                <c:pt idx="584">
                  <c:v>132</c:v>
                </c:pt>
                <c:pt idx="585">
                  <c:v>151</c:v>
                </c:pt>
                <c:pt idx="586">
                  <c:v>136</c:v>
                </c:pt>
                <c:pt idx="587">
                  <c:v>129</c:v>
                </c:pt>
                <c:pt idx="588">
                  <c:v>174</c:v>
                </c:pt>
                <c:pt idx="589">
                  <c:v>131</c:v>
                </c:pt>
                <c:pt idx="590">
                  <c:v>135</c:v>
                </c:pt>
                <c:pt idx="591">
                  <c:v>127</c:v>
                </c:pt>
                <c:pt idx="592">
                  <c:v>147</c:v>
                </c:pt>
                <c:pt idx="593">
                  <c:v>155</c:v>
                </c:pt>
                <c:pt idx="594">
                  <c:v>149</c:v>
                </c:pt>
                <c:pt idx="595">
                  <c:v>170</c:v>
                </c:pt>
                <c:pt idx="596">
                  <c:v>142</c:v>
                </c:pt>
                <c:pt idx="597">
                  <c:v>150</c:v>
                </c:pt>
                <c:pt idx="598">
                  <c:v>150</c:v>
                </c:pt>
                <c:pt idx="599">
                  <c:v>133</c:v>
                </c:pt>
                <c:pt idx="600">
                  <c:v>179</c:v>
                </c:pt>
                <c:pt idx="601">
                  <c:v>170</c:v>
                </c:pt>
                <c:pt idx="602">
                  <c:v>142</c:v>
                </c:pt>
                <c:pt idx="603">
                  <c:v>183</c:v>
                </c:pt>
                <c:pt idx="604">
                  <c:v>201</c:v>
                </c:pt>
                <c:pt idx="605">
                  <c:v>199</c:v>
                </c:pt>
                <c:pt idx="606">
                  <c:v>216</c:v>
                </c:pt>
                <c:pt idx="607">
                  <c:v>212</c:v>
                </c:pt>
                <c:pt idx="608">
                  <c:v>244</c:v>
                </c:pt>
                <c:pt idx="609">
                  <c:v>239</c:v>
                </c:pt>
                <c:pt idx="610">
                  <c:v>233</c:v>
                </c:pt>
                <c:pt idx="611">
                  <c:v>220</c:v>
                </c:pt>
                <c:pt idx="612">
                  <c:v>244</c:v>
                </c:pt>
                <c:pt idx="613">
                  <c:v>241</c:v>
                </c:pt>
                <c:pt idx="614">
                  <c:v>256</c:v>
                </c:pt>
                <c:pt idx="615">
                  <c:v>234</c:v>
                </c:pt>
                <c:pt idx="616">
                  <c:v>280</c:v>
                </c:pt>
                <c:pt idx="617">
                  <c:v>253</c:v>
                </c:pt>
                <c:pt idx="618">
                  <c:v>242</c:v>
                </c:pt>
                <c:pt idx="619">
                  <c:v>265</c:v>
                </c:pt>
                <c:pt idx="620">
                  <c:v>237</c:v>
                </c:pt>
                <c:pt idx="621">
                  <c:v>256</c:v>
                </c:pt>
                <c:pt idx="622">
                  <c:v>235</c:v>
                </c:pt>
                <c:pt idx="623">
                  <c:v>232</c:v>
                </c:pt>
                <c:pt idx="624">
                  <c:v>237</c:v>
                </c:pt>
                <c:pt idx="625">
                  <c:v>265</c:v>
                </c:pt>
                <c:pt idx="626">
                  <c:v>321</c:v>
                </c:pt>
                <c:pt idx="627">
                  <c:v>307</c:v>
                </c:pt>
                <c:pt idx="628">
                  <c:v>324</c:v>
                </c:pt>
                <c:pt idx="629">
                  <c:v>337</c:v>
                </c:pt>
                <c:pt idx="630">
                  <c:v>273</c:v>
                </c:pt>
                <c:pt idx="631">
                  <c:v>259</c:v>
                </c:pt>
                <c:pt idx="632">
                  <c:v>260</c:v>
                </c:pt>
                <c:pt idx="633">
                  <c:v>222</c:v>
                </c:pt>
                <c:pt idx="634">
                  <c:v>182</c:v>
                </c:pt>
                <c:pt idx="635">
                  <c:v>160</c:v>
                </c:pt>
                <c:pt idx="636">
                  <c:v>152</c:v>
                </c:pt>
                <c:pt idx="637">
                  <c:v>158</c:v>
                </c:pt>
                <c:pt idx="638">
                  <c:v>155</c:v>
                </c:pt>
                <c:pt idx="639">
                  <c:v>141</c:v>
                </c:pt>
                <c:pt idx="640">
                  <c:v>121</c:v>
                </c:pt>
                <c:pt idx="641">
                  <c:v>140</c:v>
                </c:pt>
                <c:pt idx="642">
                  <c:v>135</c:v>
                </c:pt>
                <c:pt idx="643">
                  <c:v>122</c:v>
                </c:pt>
                <c:pt idx="644">
                  <c:v>151</c:v>
                </c:pt>
                <c:pt idx="645">
                  <c:v>130</c:v>
                </c:pt>
                <c:pt idx="646">
                  <c:v>140</c:v>
                </c:pt>
                <c:pt idx="647">
                  <c:v>127</c:v>
                </c:pt>
                <c:pt idx="648">
                  <c:v>139</c:v>
                </c:pt>
                <c:pt idx="649">
                  <c:v>115</c:v>
                </c:pt>
                <c:pt idx="650">
                  <c:v>129</c:v>
                </c:pt>
                <c:pt idx="651">
                  <c:v>141</c:v>
                </c:pt>
                <c:pt idx="652">
                  <c:v>114</c:v>
                </c:pt>
                <c:pt idx="653">
                  <c:v>136</c:v>
                </c:pt>
                <c:pt idx="654">
                  <c:v>115</c:v>
                </c:pt>
                <c:pt idx="655">
                  <c:v>138</c:v>
                </c:pt>
                <c:pt idx="656">
                  <c:v>134</c:v>
                </c:pt>
                <c:pt idx="657">
                  <c:v>175</c:v>
                </c:pt>
                <c:pt idx="658">
                  <c:v>179</c:v>
                </c:pt>
                <c:pt idx="659">
                  <c:v>131</c:v>
                </c:pt>
                <c:pt idx="660">
                  <c:v>150</c:v>
                </c:pt>
                <c:pt idx="661">
                  <c:v>150</c:v>
                </c:pt>
                <c:pt idx="662">
                  <c:v>156</c:v>
                </c:pt>
                <c:pt idx="663">
                  <c:v>124</c:v>
                </c:pt>
                <c:pt idx="664">
                  <c:v>111</c:v>
                </c:pt>
                <c:pt idx="665">
                  <c:v>126</c:v>
                </c:pt>
                <c:pt idx="666">
                  <c:v>128</c:v>
                </c:pt>
                <c:pt idx="667">
                  <c:v>132</c:v>
                </c:pt>
                <c:pt idx="668">
                  <c:v>145</c:v>
                </c:pt>
                <c:pt idx="669">
                  <c:v>144</c:v>
                </c:pt>
                <c:pt idx="670">
                  <c:v>144</c:v>
                </c:pt>
                <c:pt idx="671">
                  <c:v>128</c:v>
                </c:pt>
                <c:pt idx="672">
                  <c:v>129</c:v>
                </c:pt>
                <c:pt idx="673">
                  <c:v>137</c:v>
                </c:pt>
                <c:pt idx="674">
                  <c:v>163</c:v>
                </c:pt>
                <c:pt idx="675">
                  <c:v>164</c:v>
                </c:pt>
                <c:pt idx="676">
                  <c:v>155</c:v>
                </c:pt>
                <c:pt idx="677">
                  <c:v>151</c:v>
                </c:pt>
                <c:pt idx="678">
                  <c:v>156</c:v>
                </c:pt>
                <c:pt idx="679">
                  <c:v>142</c:v>
                </c:pt>
                <c:pt idx="680">
                  <c:v>152</c:v>
                </c:pt>
                <c:pt idx="681">
                  <c:v>132</c:v>
                </c:pt>
                <c:pt idx="682">
                  <c:v>127</c:v>
                </c:pt>
                <c:pt idx="683">
                  <c:v>147</c:v>
                </c:pt>
                <c:pt idx="684">
                  <c:v>141</c:v>
                </c:pt>
                <c:pt idx="685">
                  <c:v>150</c:v>
                </c:pt>
                <c:pt idx="686">
                  <c:v>129</c:v>
                </c:pt>
                <c:pt idx="687">
                  <c:v>145</c:v>
                </c:pt>
                <c:pt idx="688">
                  <c:v>137</c:v>
                </c:pt>
                <c:pt idx="689">
                  <c:v>151</c:v>
                </c:pt>
                <c:pt idx="690">
                  <c:v>161</c:v>
                </c:pt>
                <c:pt idx="691">
                  <c:v>139</c:v>
                </c:pt>
                <c:pt idx="692">
                  <c:v>206</c:v>
                </c:pt>
                <c:pt idx="693">
                  <c:v>218</c:v>
                </c:pt>
                <c:pt idx="694">
                  <c:v>226</c:v>
                </c:pt>
                <c:pt idx="695">
                  <c:v>233</c:v>
                </c:pt>
                <c:pt idx="696">
                  <c:v>275</c:v>
                </c:pt>
                <c:pt idx="697">
                  <c:v>268</c:v>
                </c:pt>
                <c:pt idx="698">
                  <c:v>244</c:v>
                </c:pt>
                <c:pt idx="699">
                  <c:v>292</c:v>
                </c:pt>
                <c:pt idx="700">
                  <c:v>259</c:v>
                </c:pt>
                <c:pt idx="701">
                  <c:v>236</c:v>
                </c:pt>
                <c:pt idx="702">
                  <c:v>231</c:v>
                </c:pt>
                <c:pt idx="703">
                  <c:v>197</c:v>
                </c:pt>
                <c:pt idx="704">
                  <c:v>197</c:v>
                </c:pt>
                <c:pt idx="705">
                  <c:v>147</c:v>
                </c:pt>
                <c:pt idx="706">
                  <c:v>186</c:v>
                </c:pt>
                <c:pt idx="707">
                  <c:v>158</c:v>
                </c:pt>
                <c:pt idx="708">
                  <c:v>149</c:v>
                </c:pt>
                <c:pt idx="709">
                  <c:v>172</c:v>
                </c:pt>
                <c:pt idx="710">
                  <c:v>211</c:v>
                </c:pt>
                <c:pt idx="711">
                  <c:v>184</c:v>
                </c:pt>
                <c:pt idx="712">
                  <c:v>148</c:v>
                </c:pt>
                <c:pt idx="713">
                  <c:v>161</c:v>
                </c:pt>
                <c:pt idx="714">
                  <c:v>151</c:v>
                </c:pt>
                <c:pt idx="715">
                  <c:v>125</c:v>
                </c:pt>
                <c:pt idx="716">
                  <c:v>149</c:v>
                </c:pt>
                <c:pt idx="717">
                  <c:v>155</c:v>
                </c:pt>
                <c:pt idx="718">
                  <c:v>153</c:v>
                </c:pt>
                <c:pt idx="719">
                  <c:v>134</c:v>
                </c:pt>
                <c:pt idx="720">
                  <c:v>133</c:v>
                </c:pt>
                <c:pt idx="721">
                  <c:v>172</c:v>
                </c:pt>
                <c:pt idx="722">
                  <c:v>142</c:v>
                </c:pt>
                <c:pt idx="723">
                  <c:v>137</c:v>
                </c:pt>
                <c:pt idx="724">
                  <c:v>143</c:v>
                </c:pt>
                <c:pt idx="725">
                  <c:v>163</c:v>
                </c:pt>
                <c:pt idx="726">
                  <c:v>141</c:v>
                </c:pt>
                <c:pt idx="727">
                  <c:v>159</c:v>
                </c:pt>
                <c:pt idx="728">
                  <c:v>168</c:v>
                </c:pt>
                <c:pt idx="729">
                  <c:v>134</c:v>
                </c:pt>
                <c:pt idx="730">
                  <c:v>175</c:v>
                </c:pt>
                <c:pt idx="731">
                  <c:v>154</c:v>
                </c:pt>
                <c:pt idx="732">
                  <c:v>152</c:v>
                </c:pt>
                <c:pt idx="733">
                  <c:v>135</c:v>
                </c:pt>
                <c:pt idx="734">
                  <c:v>137</c:v>
                </c:pt>
                <c:pt idx="735">
                  <c:v>163</c:v>
                </c:pt>
                <c:pt idx="736">
                  <c:v>148</c:v>
                </c:pt>
                <c:pt idx="737">
                  <c:v>149</c:v>
                </c:pt>
                <c:pt idx="738">
                  <c:v>148</c:v>
                </c:pt>
                <c:pt idx="739">
                  <c:v>130</c:v>
                </c:pt>
                <c:pt idx="740">
                  <c:v>136</c:v>
                </c:pt>
                <c:pt idx="741">
                  <c:v>140</c:v>
                </c:pt>
                <c:pt idx="742">
                  <c:v>137</c:v>
                </c:pt>
                <c:pt idx="743">
                  <c:v>164</c:v>
                </c:pt>
                <c:pt idx="744">
                  <c:v>134</c:v>
                </c:pt>
                <c:pt idx="745">
                  <c:v>150</c:v>
                </c:pt>
                <c:pt idx="746">
                  <c:v>140</c:v>
                </c:pt>
                <c:pt idx="747">
                  <c:v>140</c:v>
                </c:pt>
                <c:pt idx="748">
                  <c:v>124</c:v>
                </c:pt>
                <c:pt idx="749">
                  <c:v>158</c:v>
                </c:pt>
                <c:pt idx="750">
                  <c:v>154</c:v>
                </c:pt>
                <c:pt idx="751">
                  <c:v>151</c:v>
                </c:pt>
                <c:pt idx="752">
                  <c:v>147</c:v>
                </c:pt>
                <c:pt idx="753">
                  <c:v>143</c:v>
                </c:pt>
                <c:pt idx="754">
                  <c:v>145</c:v>
                </c:pt>
                <c:pt idx="755">
                  <c:v>159</c:v>
                </c:pt>
                <c:pt idx="756">
                  <c:v>148</c:v>
                </c:pt>
                <c:pt idx="757">
                  <c:v>138</c:v>
                </c:pt>
                <c:pt idx="758">
                  <c:v>169</c:v>
                </c:pt>
                <c:pt idx="759">
                  <c:v>171</c:v>
                </c:pt>
                <c:pt idx="760">
                  <c:v>182</c:v>
                </c:pt>
                <c:pt idx="761">
                  <c:v>206</c:v>
                </c:pt>
                <c:pt idx="762">
                  <c:v>195</c:v>
                </c:pt>
                <c:pt idx="763">
                  <c:v>188</c:v>
                </c:pt>
                <c:pt idx="764">
                  <c:v>166</c:v>
                </c:pt>
                <c:pt idx="765">
                  <c:v>168</c:v>
                </c:pt>
                <c:pt idx="766">
                  <c:v>159</c:v>
                </c:pt>
                <c:pt idx="767">
                  <c:v>146</c:v>
                </c:pt>
                <c:pt idx="768">
                  <c:v>159</c:v>
                </c:pt>
                <c:pt idx="769">
                  <c:v>132</c:v>
                </c:pt>
                <c:pt idx="770">
                  <c:v>167</c:v>
                </c:pt>
                <c:pt idx="771">
                  <c:v>144</c:v>
                </c:pt>
                <c:pt idx="772">
                  <c:v>158</c:v>
                </c:pt>
                <c:pt idx="773">
                  <c:v>145</c:v>
                </c:pt>
                <c:pt idx="774">
                  <c:v>143</c:v>
                </c:pt>
                <c:pt idx="775">
                  <c:v>132</c:v>
                </c:pt>
                <c:pt idx="776">
                  <c:v>130</c:v>
                </c:pt>
                <c:pt idx="777">
                  <c:v>121</c:v>
                </c:pt>
                <c:pt idx="778">
                  <c:v>132</c:v>
                </c:pt>
                <c:pt idx="779">
                  <c:v>124</c:v>
                </c:pt>
                <c:pt idx="780">
                  <c:v>116</c:v>
                </c:pt>
                <c:pt idx="781">
                  <c:v>148</c:v>
                </c:pt>
                <c:pt idx="782">
                  <c:v>147</c:v>
                </c:pt>
                <c:pt idx="783">
                  <c:v>131</c:v>
                </c:pt>
                <c:pt idx="784">
                  <c:v>152</c:v>
                </c:pt>
                <c:pt idx="785">
                  <c:v>140</c:v>
                </c:pt>
                <c:pt idx="786">
                  <c:v>162</c:v>
                </c:pt>
                <c:pt idx="787">
                  <c:v>127</c:v>
                </c:pt>
                <c:pt idx="788">
                  <c:v>141</c:v>
                </c:pt>
                <c:pt idx="789">
                  <c:v>147</c:v>
                </c:pt>
                <c:pt idx="790">
                  <c:v>147</c:v>
                </c:pt>
                <c:pt idx="791">
                  <c:v>131</c:v>
                </c:pt>
                <c:pt idx="792">
                  <c:v>134</c:v>
                </c:pt>
                <c:pt idx="793">
                  <c:v>128</c:v>
                </c:pt>
                <c:pt idx="794">
                  <c:v>123</c:v>
                </c:pt>
                <c:pt idx="795">
                  <c:v>139</c:v>
                </c:pt>
                <c:pt idx="796">
                  <c:v>139</c:v>
                </c:pt>
                <c:pt idx="797">
                  <c:v>155</c:v>
                </c:pt>
                <c:pt idx="798">
                  <c:v>168</c:v>
                </c:pt>
                <c:pt idx="799">
                  <c:v>166</c:v>
                </c:pt>
                <c:pt idx="800">
                  <c:v>175</c:v>
                </c:pt>
                <c:pt idx="801">
                  <c:v>150</c:v>
                </c:pt>
                <c:pt idx="802">
                  <c:v>140</c:v>
                </c:pt>
                <c:pt idx="803">
                  <c:v>207</c:v>
                </c:pt>
                <c:pt idx="804">
                  <c:v>176</c:v>
                </c:pt>
                <c:pt idx="805">
                  <c:v>158</c:v>
                </c:pt>
                <c:pt idx="806">
                  <c:v>185</c:v>
                </c:pt>
                <c:pt idx="807">
                  <c:v>170</c:v>
                </c:pt>
                <c:pt idx="808">
                  <c:v>158</c:v>
                </c:pt>
                <c:pt idx="809">
                  <c:v>183</c:v>
                </c:pt>
                <c:pt idx="810">
                  <c:v>157</c:v>
                </c:pt>
                <c:pt idx="811">
                  <c:v>151</c:v>
                </c:pt>
                <c:pt idx="812">
                  <c:v>153</c:v>
                </c:pt>
                <c:pt idx="813">
                  <c:v>171</c:v>
                </c:pt>
                <c:pt idx="814">
                  <c:v>151</c:v>
                </c:pt>
                <c:pt idx="815">
                  <c:v>170</c:v>
                </c:pt>
                <c:pt idx="816">
                  <c:v>136</c:v>
                </c:pt>
                <c:pt idx="817">
                  <c:v>171</c:v>
                </c:pt>
                <c:pt idx="818">
                  <c:v>160</c:v>
                </c:pt>
                <c:pt idx="819">
                  <c:v>136</c:v>
                </c:pt>
                <c:pt idx="820">
                  <c:v>120</c:v>
                </c:pt>
                <c:pt idx="821">
                  <c:v>163</c:v>
                </c:pt>
                <c:pt idx="822">
                  <c:v>129</c:v>
                </c:pt>
                <c:pt idx="823">
                  <c:v>121</c:v>
                </c:pt>
                <c:pt idx="824">
                  <c:v>149</c:v>
                </c:pt>
                <c:pt idx="825">
                  <c:v>127</c:v>
                </c:pt>
                <c:pt idx="826">
                  <c:v>149</c:v>
                </c:pt>
                <c:pt idx="827">
                  <c:v>127</c:v>
                </c:pt>
                <c:pt idx="828">
                  <c:v>135</c:v>
                </c:pt>
                <c:pt idx="829">
                  <c:v>128</c:v>
                </c:pt>
                <c:pt idx="830">
                  <c:v>111</c:v>
                </c:pt>
                <c:pt idx="831">
                  <c:v>141</c:v>
                </c:pt>
                <c:pt idx="832">
                  <c:v>108</c:v>
                </c:pt>
                <c:pt idx="833">
                  <c:v>160</c:v>
                </c:pt>
                <c:pt idx="834">
                  <c:v>130</c:v>
                </c:pt>
                <c:pt idx="835">
                  <c:v>152</c:v>
                </c:pt>
                <c:pt idx="836">
                  <c:v>147</c:v>
                </c:pt>
                <c:pt idx="837">
                  <c:v>147</c:v>
                </c:pt>
                <c:pt idx="838">
                  <c:v>127</c:v>
                </c:pt>
                <c:pt idx="839">
                  <c:v>133</c:v>
                </c:pt>
                <c:pt idx="840">
                  <c:v>137</c:v>
                </c:pt>
                <c:pt idx="841">
                  <c:v>135</c:v>
                </c:pt>
                <c:pt idx="842">
                  <c:v>111</c:v>
                </c:pt>
                <c:pt idx="843">
                  <c:v>133</c:v>
                </c:pt>
                <c:pt idx="844">
                  <c:v>151</c:v>
                </c:pt>
                <c:pt idx="845">
                  <c:v>159</c:v>
                </c:pt>
                <c:pt idx="846">
                  <c:v>152</c:v>
                </c:pt>
                <c:pt idx="847">
                  <c:v>129</c:v>
                </c:pt>
                <c:pt idx="848">
                  <c:v>161</c:v>
                </c:pt>
                <c:pt idx="849">
                  <c:v>158</c:v>
                </c:pt>
                <c:pt idx="850">
                  <c:v>159</c:v>
                </c:pt>
                <c:pt idx="851">
                  <c:v>165</c:v>
                </c:pt>
                <c:pt idx="852">
                  <c:v>140</c:v>
                </c:pt>
                <c:pt idx="853">
                  <c:v>143</c:v>
                </c:pt>
                <c:pt idx="854">
                  <c:v>165</c:v>
                </c:pt>
                <c:pt idx="855">
                  <c:v>136</c:v>
                </c:pt>
                <c:pt idx="856">
                  <c:v>130</c:v>
                </c:pt>
                <c:pt idx="857">
                  <c:v>148</c:v>
                </c:pt>
                <c:pt idx="858">
                  <c:v>135</c:v>
                </c:pt>
                <c:pt idx="859">
                  <c:v>134</c:v>
                </c:pt>
                <c:pt idx="860">
                  <c:v>142</c:v>
                </c:pt>
                <c:pt idx="861">
                  <c:v>152</c:v>
                </c:pt>
                <c:pt idx="862">
                  <c:v>141</c:v>
                </c:pt>
                <c:pt idx="863">
                  <c:v>119</c:v>
                </c:pt>
                <c:pt idx="864">
                  <c:v>132</c:v>
                </c:pt>
                <c:pt idx="865">
                  <c:v>127</c:v>
                </c:pt>
                <c:pt idx="866">
                  <c:v>135</c:v>
                </c:pt>
                <c:pt idx="867">
                  <c:v>145</c:v>
                </c:pt>
                <c:pt idx="868">
                  <c:v>144</c:v>
                </c:pt>
                <c:pt idx="869">
                  <c:v>160</c:v>
                </c:pt>
                <c:pt idx="870">
                  <c:v>134</c:v>
                </c:pt>
                <c:pt idx="871">
                  <c:v>139</c:v>
                </c:pt>
                <c:pt idx="872">
                  <c:v>163</c:v>
                </c:pt>
                <c:pt idx="873">
                  <c:v>150</c:v>
                </c:pt>
                <c:pt idx="874">
                  <c:v>164</c:v>
                </c:pt>
                <c:pt idx="875">
                  <c:v>145</c:v>
                </c:pt>
                <c:pt idx="876">
                  <c:v>151</c:v>
                </c:pt>
                <c:pt idx="877">
                  <c:v>162</c:v>
                </c:pt>
                <c:pt idx="878">
                  <c:v>175</c:v>
                </c:pt>
                <c:pt idx="879">
                  <c:v>150</c:v>
                </c:pt>
                <c:pt idx="880">
                  <c:v>127</c:v>
                </c:pt>
                <c:pt idx="881">
                  <c:v>177</c:v>
                </c:pt>
                <c:pt idx="882">
                  <c:v>136</c:v>
                </c:pt>
                <c:pt idx="883">
                  <c:v>155</c:v>
                </c:pt>
                <c:pt idx="884">
                  <c:v>128</c:v>
                </c:pt>
                <c:pt idx="885">
                  <c:v>136</c:v>
                </c:pt>
                <c:pt idx="886">
                  <c:v>165</c:v>
                </c:pt>
                <c:pt idx="887">
                  <c:v>139</c:v>
                </c:pt>
                <c:pt idx="888">
                  <c:v>142</c:v>
                </c:pt>
                <c:pt idx="889">
                  <c:v>124</c:v>
                </c:pt>
                <c:pt idx="890">
                  <c:v>120</c:v>
                </c:pt>
                <c:pt idx="891">
                  <c:v>112</c:v>
                </c:pt>
                <c:pt idx="892">
                  <c:v>107</c:v>
                </c:pt>
                <c:pt idx="893">
                  <c:v>107</c:v>
                </c:pt>
                <c:pt idx="894">
                  <c:v>105</c:v>
                </c:pt>
                <c:pt idx="895">
                  <c:v>115</c:v>
                </c:pt>
                <c:pt idx="896">
                  <c:v>126</c:v>
                </c:pt>
                <c:pt idx="897">
                  <c:v>121</c:v>
                </c:pt>
                <c:pt idx="898">
                  <c:v>143</c:v>
                </c:pt>
                <c:pt idx="899">
                  <c:v>138</c:v>
                </c:pt>
                <c:pt idx="900">
                  <c:v>135</c:v>
                </c:pt>
                <c:pt idx="901">
                  <c:v>136</c:v>
                </c:pt>
                <c:pt idx="902">
                  <c:v>136</c:v>
                </c:pt>
                <c:pt idx="903">
                  <c:v>134</c:v>
                </c:pt>
                <c:pt idx="904">
                  <c:v>130</c:v>
                </c:pt>
                <c:pt idx="905">
                  <c:v>137</c:v>
                </c:pt>
                <c:pt idx="906">
                  <c:v>140</c:v>
                </c:pt>
                <c:pt idx="907">
                  <c:v>127</c:v>
                </c:pt>
                <c:pt idx="908">
                  <c:v>110</c:v>
                </c:pt>
                <c:pt idx="909">
                  <c:v>125</c:v>
                </c:pt>
                <c:pt idx="910">
                  <c:v>111</c:v>
                </c:pt>
                <c:pt idx="911">
                  <c:v>116</c:v>
                </c:pt>
                <c:pt idx="912">
                  <c:v>115</c:v>
                </c:pt>
                <c:pt idx="913">
                  <c:v>127</c:v>
                </c:pt>
                <c:pt idx="914">
                  <c:v>120</c:v>
                </c:pt>
                <c:pt idx="915">
                  <c:v>116</c:v>
                </c:pt>
                <c:pt idx="916">
                  <c:v>108</c:v>
                </c:pt>
                <c:pt idx="917">
                  <c:v>99</c:v>
                </c:pt>
                <c:pt idx="918">
                  <c:v>130</c:v>
                </c:pt>
                <c:pt idx="919">
                  <c:v>120</c:v>
                </c:pt>
                <c:pt idx="920">
                  <c:v>112</c:v>
                </c:pt>
                <c:pt idx="921">
                  <c:v>113</c:v>
                </c:pt>
                <c:pt idx="922">
                  <c:v>115</c:v>
                </c:pt>
                <c:pt idx="923">
                  <c:v>102</c:v>
                </c:pt>
                <c:pt idx="924">
                  <c:v>97</c:v>
                </c:pt>
                <c:pt idx="925">
                  <c:v>94</c:v>
                </c:pt>
                <c:pt idx="926">
                  <c:v>107</c:v>
                </c:pt>
                <c:pt idx="927">
                  <c:v>104</c:v>
                </c:pt>
                <c:pt idx="928">
                  <c:v>109</c:v>
                </c:pt>
                <c:pt idx="929">
                  <c:v>119</c:v>
                </c:pt>
                <c:pt idx="930">
                  <c:v>100</c:v>
                </c:pt>
                <c:pt idx="931">
                  <c:v>107</c:v>
                </c:pt>
                <c:pt idx="932">
                  <c:v>113</c:v>
                </c:pt>
                <c:pt idx="933">
                  <c:v>115</c:v>
                </c:pt>
                <c:pt idx="934">
                  <c:v>129</c:v>
                </c:pt>
                <c:pt idx="935">
                  <c:v>107</c:v>
                </c:pt>
                <c:pt idx="936">
                  <c:v>89</c:v>
                </c:pt>
                <c:pt idx="937">
                  <c:v>92</c:v>
                </c:pt>
                <c:pt idx="938">
                  <c:v>93</c:v>
                </c:pt>
                <c:pt idx="939">
                  <c:v>108</c:v>
                </c:pt>
                <c:pt idx="940">
                  <c:v>105</c:v>
                </c:pt>
                <c:pt idx="941">
                  <c:v>105</c:v>
                </c:pt>
                <c:pt idx="942">
                  <c:v>92</c:v>
                </c:pt>
                <c:pt idx="943">
                  <c:v>100</c:v>
                </c:pt>
                <c:pt idx="944">
                  <c:v>103</c:v>
                </c:pt>
                <c:pt idx="945">
                  <c:v>93</c:v>
                </c:pt>
                <c:pt idx="946">
                  <c:v>115</c:v>
                </c:pt>
                <c:pt idx="947">
                  <c:v>100</c:v>
                </c:pt>
                <c:pt idx="948">
                  <c:v>112</c:v>
                </c:pt>
                <c:pt idx="949">
                  <c:v>99</c:v>
                </c:pt>
                <c:pt idx="950">
                  <c:v>114</c:v>
                </c:pt>
                <c:pt idx="951">
                  <c:v>91</c:v>
                </c:pt>
                <c:pt idx="952">
                  <c:v>92</c:v>
                </c:pt>
                <c:pt idx="953">
                  <c:v>86</c:v>
                </c:pt>
                <c:pt idx="954">
                  <c:v>81</c:v>
                </c:pt>
                <c:pt idx="955">
                  <c:v>96</c:v>
                </c:pt>
                <c:pt idx="956">
                  <c:v>74</c:v>
                </c:pt>
                <c:pt idx="957">
                  <c:v>98</c:v>
                </c:pt>
                <c:pt idx="958">
                  <c:v>102</c:v>
                </c:pt>
                <c:pt idx="959">
                  <c:v>95</c:v>
                </c:pt>
                <c:pt idx="960">
                  <c:v>106</c:v>
                </c:pt>
                <c:pt idx="961">
                  <c:v>77</c:v>
                </c:pt>
                <c:pt idx="962">
                  <c:v>78</c:v>
                </c:pt>
                <c:pt idx="963">
                  <c:v>106</c:v>
                </c:pt>
                <c:pt idx="964">
                  <c:v>103</c:v>
                </c:pt>
                <c:pt idx="965">
                  <c:v>90</c:v>
                </c:pt>
                <c:pt idx="966">
                  <c:v>106</c:v>
                </c:pt>
                <c:pt idx="967">
                  <c:v>94</c:v>
                </c:pt>
                <c:pt idx="968">
                  <c:v>98</c:v>
                </c:pt>
                <c:pt idx="969">
                  <c:v>86</c:v>
                </c:pt>
                <c:pt idx="970">
                  <c:v>121</c:v>
                </c:pt>
                <c:pt idx="971">
                  <c:v>106</c:v>
                </c:pt>
                <c:pt idx="972">
                  <c:v>87</c:v>
                </c:pt>
                <c:pt idx="973">
                  <c:v>93</c:v>
                </c:pt>
                <c:pt idx="974">
                  <c:v>125</c:v>
                </c:pt>
                <c:pt idx="975">
                  <c:v>106</c:v>
                </c:pt>
                <c:pt idx="976">
                  <c:v>125</c:v>
                </c:pt>
                <c:pt idx="977">
                  <c:v>110</c:v>
                </c:pt>
                <c:pt idx="978">
                  <c:v>103</c:v>
                </c:pt>
                <c:pt idx="979">
                  <c:v>109</c:v>
                </c:pt>
                <c:pt idx="980">
                  <c:v>90</c:v>
                </c:pt>
                <c:pt idx="981">
                  <c:v>98</c:v>
                </c:pt>
                <c:pt idx="982">
                  <c:v>100</c:v>
                </c:pt>
                <c:pt idx="983">
                  <c:v>108</c:v>
                </c:pt>
                <c:pt idx="984">
                  <c:v>103</c:v>
                </c:pt>
                <c:pt idx="985">
                  <c:v>97</c:v>
                </c:pt>
                <c:pt idx="986">
                  <c:v>116</c:v>
                </c:pt>
                <c:pt idx="987">
                  <c:v>94</c:v>
                </c:pt>
                <c:pt idx="988">
                  <c:v>94</c:v>
                </c:pt>
                <c:pt idx="989">
                  <c:v>93</c:v>
                </c:pt>
                <c:pt idx="990">
                  <c:v>101</c:v>
                </c:pt>
                <c:pt idx="991">
                  <c:v>91</c:v>
                </c:pt>
                <c:pt idx="992">
                  <c:v>105</c:v>
                </c:pt>
                <c:pt idx="993">
                  <c:v>92</c:v>
                </c:pt>
                <c:pt idx="994">
                  <c:v>115</c:v>
                </c:pt>
                <c:pt idx="995">
                  <c:v>93</c:v>
                </c:pt>
                <c:pt idx="996">
                  <c:v>86</c:v>
                </c:pt>
                <c:pt idx="997">
                  <c:v>72</c:v>
                </c:pt>
                <c:pt idx="998">
                  <c:v>88</c:v>
                </c:pt>
                <c:pt idx="999">
                  <c:v>86</c:v>
                </c:pt>
                <c:pt idx="1000">
                  <c:v>75</c:v>
                </c:pt>
                <c:pt idx="1001">
                  <c:v>88</c:v>
                </c:pt>
                <c:pt idx="1002">
                  <c:v>107</c:v>
                </c:pt>
                <c:pt idx="1003">
                  <c:v>74</c:v>
                </c:pt>
                <c:pt idx="1004">
                  <c:v>82</c:v>
                </c:pt>
                <c:pt idx="1005">
                  <c:v>87</c:v>
                </c:pt>
                <c:pt idx="1006">
                  <c:v>101</c:v>
                </c:pt>
                <c:pt idx="1007">
                  <c:v>94</c:v>
                </c:pt>
                <c:pt idx="1008">
                  <c:v>92</c:v>
                </c:pt>
                <c:pt idx="1009">
                  <c:v>94</c:v>
                </c:pt>
                <c:pt idx="1010">
                  <c:v>82</c:v>
                </c:pt>
                <c:pt idx="1011">
                  <c:v>89</c:v>
                </c:pt>
                <c:pt idx="1012">
                  <c:v>89</c:v>
                </c:pt>
                <c:pt idx="1013">
                  <c:v>69</c:v>
                </c:pt>
                <c:pt idx="1014">
                  <c:v>87</c:v>
                </c:pt>
                <c:pt idx="1015">
                  <c:v>98</c:v>
                </c:pt>
                <c:pt idx="1016">
                  <c:v>86</c:v>
                </c:pt>
                <c:pt idx="1017">
                  <c:v>74</c:v>
                </c:pt>
                <c:pt idx="1018">
                  <c:v>72</c:v>
                </c:pt>
                <c:pt idx="1019">
                  <c:v>89</c:v>
                </c:pt>
                <c:pt idx="1020">
                  <c:v>91</c:v>
                </c:pt>
                <c:pt idx="1021">
                  <c:v>85</c:v>
                </c:pt>
                <c:pt idx="1022">
                  <c:v>91</c:v>
                </c:pt>
                <c:pt idx="1023">
                  <c:v>100</c:v>
                </c:pt>
                <c:pt idx="1024">
                  <c:v>102</c:v>
                </c:pt>
                <c:pt idx="1025">
                  <c:v>90</c:v>
                </c:pt>
                <c:pt idx="1026">
                  <c:v>92</c:v>
                </c:pt>
                <c:pt idx="1027">
                  <c:v>82</c:v>
                </c:pt>
                <c:pt idx="1028">
                  <c:v>71</c:v>
                </c:pt>
                <c:pt idx="1029">
                  <c:v>100</c:v>
                </c:pt>
                <c:pt idx="1030">
                  <c:v>88</c:v>
                </c:pt>
                <c:pt idx="1031">
                  <c:v>88</c:v>
                </c:pt>
                <c:pt idx="1032">
                  <c:v>98</c:v>
                </c:pt>
                <c:pt idx="1033">
                  <c:v>86</c:v>
                </c:pt>
                <c:pt idx="1034">
                  <c:v>90</c:v>
                </c:pt>
                <c:pt idx="1035">
                  <c:v>69</c:v>
                </c:pt>
                <c:pt idx="1036">
                  <c:v>90</c:v>
                </c:pt>
                <c:pt idx="1037">
                  <c:v>79</c:v>
                </c:pt>
                <c:pt idx="1038">
                  <c:v>79</c:v>
                </c:pt>
                <c:pt idx="1039">
                  <c:v>88</c:v>
                </c:pt>
                <c:pt idx="1040">
                  <c:v>88</c:v>
                </c:pt>
                <c:pt idx="1041">
                  <c:v>89</c:v>
                </c:pt>
                <c:pt idx="1042">
                  <c:v>93</c:v>
                </c:pt>
                <c:pt idx="1043">
                  <c:v>73</c:v>
                </c:pt>
                <c:pt idx="1044">
                  <c:v>87</c:v>
                </c:pt>
                <c:pt idx="1045">
                  <c:v>101</c:v>
                </c:pt>
                <c:pt idx="1046">
                  <c:v>80</c:v>
                </c:pt>
                <c:pt idx="1047">
                  <c:v>93</c:v>
                </c:pt>
                <c:pt idx="1048">
                  <c:v>78</c:v>
                </c:pt>
                <c:pt idx="1049">
                  <c:v>88</c:v>
                </c:pt>
                <c:pt idx="1050">
                  <c:v>82</c:v>
                </c:pt>
                <c:pt idx="1051">
                  <c:v>82</c:v>
                </c:pt>
                <c:pt idx="1052">
                  <c:v>85</c:v>
                </c:pt>
                <c:pt idx="1053">
                  <c:v>76</c:v>
                </c:pt>
                <c:pt idx="1054">
                  <c:v>75</c:v>
                </c:pt>
                <c:pt idx="1055">
                  <c:v>78</c:v>
                </c:pt>
                <c:pt idx="1056">
                  <c:v>88</c:v>
                </c:pt>
                <c:pt idx="1057">
                  <c:v>92</c:v>
                </c:pt>
                <c:pt idx="1058">
                  <c:v>71</c:v>
                </c:pt>
                <c:pt idx="1059">
                  <c:v>79</c:v>
                </c:pt>
                <c:pt idx="1060">
                  <c:v>82</c:v>
                </c:pt>
                <c:pt idx="1061">
                  <c:v>90</c:v>
                </c:pt>
                <c:pt idx="1062">
                  <c:v>68</c:v>
                </c:pt>
                <c:pt idx="1063">
                  <c:v>84</c:v>
                </c:pt>
                <c:pt idx="1064">
                  <c:v>75</c:v>
                </c:pt>
                <c:pt idx="1065">
                  <c:v>90</c:v>
                </c:pt>
                <c:pt idx="1066">
                  <c:v>81</c:v>
                </c:pt>
                <c:pt idx="1067">
                  <c:v>88</c:v>
                </c:pt>
                <c:pt idx="1068">
                  <c:v>79</c:v>
                </c:pt>
                <c:pt idx="1069">
                  <c:v>76</c:v>
                </c:pt>
                <c:pt idx="1070">
                  <c:v>79</c:v>
                </c:pt>
                <c:pt idx="1071">
                  <c:v>79</c:v>
                </c:pt>
                <c:pt idx="1072">
                  <c:v>79</c:v>
                </c:pt>
                <c:pt idx="1073">
                  <c:v>72</c:v>
                </c:pt>
                <c:pt idx="1074">
                  <c:v>77</c:v>
                </c:pt>
                <c:pt idx="1075">
                  <c:v>73</c:v>
                </c:pt>
                <c:pt idx="1076">
                  <c:v>83</c:v>
                </c:pt>
                <c:pt idx="1077">
                  <c:v>78</c:v>
                </c:pt>
                <c:pt idx="1078">
                  <c:v>81</c:v>
                </c:pt>
                <c:pt idx="1079">
                  <c:v>78</c:v>
                </c:pt>
                <c:pt idx="1080">
                  <c:v>64</c:v>
                </c:pt>
                <c:pt idx="1081">
                  <c:v>69</c:v>
                </c:pt>
                <c:pt idx="1082">
                  <c:v>78</c:v>
                </c:pt>
                <c:pt idx="1083">
                  <c:v>67</c:v>
                </c:pt>
                <c:pt idx="1084">
                  <c:v>91</c:v>
                </c:pt>
                <c:pt idx="1085">
                  <c:v>93</c:v>
                </c:pt>
                <c:pt idx="1086">
                  <c:v>78</c:v>
                </c:pt>
                <c:pt idx="1087">
                  <c:v>81</c:v>
                </c:pt>
                <c:pt idx="1088">
                  <c:v>81</c:v>
                </c:pt>
                <c:pt idx="1089">
                  <c:v>67</c:v>
                </c:pt>
                <c:pt idx="1090">
                  <c:v>78</c:v>
                </c:pt>
                <c:pt idx="1091">
                  <c:v>74</c:v>
                </c:pt>
                <c:pt idx="1092">
                  <c:v>75</c:v>
                </c:pt>
                <c:pt idx="1093">
                  <c:v>88</c:v>
                </c:pt>
                <c:pt idx="1094">
                  <c:v>67</c:v>
                </c:pt>
                <c:pt idx="1095">
                  <c:v>81</c:v>
                </c:pt>
                <c:pt idx="1096">
                  <c:v>85</c:v>
                </c:pt>
                <c:pt idx="1097">
                  <c:v>82</c:v>
                </c:pt>
                <c:pt idx="1098">
                  <c:v>91</c:v>
                </c:pt>
                <c:pt idx="1099">
                  <c:v>75</c:v>
                </c:pt>
                <c:pt idx="1100">
                  <c:v>70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9930376"/>
        <c:axId val="379929592"/>
      </c:scatterChart>
      <c:valAx>
        <c:axId val="379930376"/>
        <c:scaling>
          <c:orientation val="minMax"/>
          <c:max val="60"/>
          <c:min val="6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2</a:t>
                </a:r>
                <a:r>
                  <a:rPr lang="el-GR">
                    <a:latin typeface="Cambria"/>
                  </a:rPr>
                  <a:t>θ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42138127258493002"/>
              <c:y val="0.9661290339787129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79929592"/>
        <c:crosses val="autoZero"/>
        <c:crossBetween val="midCat"/>
        <c:majorUnit val="2"/>
      </c:valAx>
      <c:valAx>
        <c:axId val="379929592"/>
        <c:scaling>
          <c:orientation val="minMax"/>
          <c:max val="513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  <a:r>
                  <a:rPr lang="en-US" baseline="0"/>
                  <a:t> (a.u.)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"/>
              <c:y val="0.424021111301950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799303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448600733147499"/>
          <c:y val="0.121928252764106"/>
          <c:w val="0.32768564793418298"/>
          <c:h val="0.4599515160912999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0.04138</cdr:x>
      <cdr:y>0.17864</cdr:y>
    </cdr:from>
    <cdr:to>
      <cdr:x>0.04138</cdr:x>
      <cdr:y>0.32409</cdr:y>
    </cdr:to>
    <cdr:cxnSp macro="">
      <cdr:nvCxnSpPr>
        <cdr:cNvPr id="3" name="Straight Arrow Connector 2"/>
        <cdr:cNvCxnSpPr/>
      </cdr:nvCxnSpPr>
      <cdr:spPr>
        <a:xfrm xmlns:a="http://schemas.openxmlformats.org/drawingml/2006/main" flipV="1">
          <a:off x="264537" y="599734"/>
          <a:ext cx="0" cy="48831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C843EF31-1D5C-4C19-96DF-9310DEF849FC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AD220F5-B45A-41E5-8D12-02B4EB76D9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37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Figure: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Attachment and viability assay of MSCs cells at day 7cultured on ethanol sterilized 2D elastomeric PDDT films. The cells attached were healthy with regular spindle-shaped.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F0C029-6F7F-4580-9C94-72BF13352F8F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982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74FFB9-6F81-4232-B914-C44893CFD67A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811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F90FA6-197E-4B60-96A3-19FAC2C5C45B}" type="datetimeFigureOut">
              <a:rPr lang="en-US" smtClean="0"/>
              <a:t>3/17/2015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DEA6C27-8DE6-4B6F-801E-8F5BF7A156D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BF90FA6-197E-4B60-96A3-19FAC2C5C45B}" type="datetimeFigureOut">
              <a:rPr lang="en-US" smtClean="0"/>
              <a:t>3/17/2015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iff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tiff"/><Relationship Id="rId4" Type="http://schemas.openxmlformats.org/officeDocument/2006/relationships/image" Target="../media/image16.tif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849" y="4038600"/>
            <a:ext cx="8208912" cy="2819400"/>
          </a:xfrm>
        </p:spPr>
        <p:txBody>
          <a:bodyPr/>
          <a:lstStyle/>
          <a:p>
            <a:pPr algn="ctr"/>
            <a:r>
              <a:rPr lang="en-CA" sz="2800" b="0" dirty="0" smtClean="0">
                <a:solidFill>
                  <a:schemeClr val="bg1">
                    <a:lumMod val="50000"/>
                  </a:schemeClr>
                </a:solidFill>
              </a:rPr>
              <a:t>Fabrication </a:t>
            </a:r>
            <a:r>
              <a:rPr lang="en-CA" sz="2800" b="0" dirty="0">
                <a:solidFill>
                  <a:schemeClr val="bg1">
                    <a:lumMod val="50000"/>
                  </a:schemeClr>
                </a:solidFill>
              </a:rPr>
              <a:t>&amp; </a:t>
            </a:r>
            <a:r>
              <a:rPr lang="en-CA" sz="2800" b="0" dirty="0" smtClean="0">
                <a:solidFill>
                  <a:schemeClr val="bg1">
                    <a:lumMod val="50000"/>
                  </a:schemeClr>
                </a:solidFill>
              </a:rPr>
              <a:t>characterization </a:t>
            </a:r>
            <a:r>
              <a:rPr lang="en-CA" sz="2800" b="0" dirty="0">
                <a:solidFill>
                  <a:schemeClr val="bg1">
                    <a:lumMod val="50000"/>
                  </a:schemeClr>
                </a:solidFill>
              </a:rPr>
              <a:t>of 3D electrospun biodegradable nanofibers for wound dressing, drug delivery and other tissue engineering applications</a:t>
            </a:r>
            <a:r>
              <a:rPr lang="en-US" sz="2800" b="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2800" b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800" b="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2800" b="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  <a:t/>
            </a:r>
            <a:br>
              <a:rPr lang="en-US" sz="2800" dirty="0" smtClean="0">
                <a:solidFill>
                  <a:schemeClr val="bg1">
                    <a:lumMod val="50000"/>
                  </a:schemeClr>
                </a:solidFill>
              </a:rPr>
            </a:b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The 5th </a:t>
            </a:r>
            <a:r>
              <a:rPr lang="en-CA" sz="1600" b="0" dirty="0">
                <a:solidFill>
                  <a:schemeClr val="bg1">
                    <a:lumMod val="50000"/>
                  </a:schemeClr>
                </a:solidFill>
                <a:effectLst/>
              </a:rPr>
              <a:t>International Conference and Exhibition </a:t>
            </a: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on Pharmaceutics &amp; </a:t>
            </a:r>
            <a:r>
              <a:rPr lang="en-CA" sz="1600" b="0" dirty="0">
                <a:solidFill>
                  <a:schemeClr val="bg1">
                    <a:lumMod val="50000"/>
                  </a:schemeClr>
                </a:solidFill>
                <a:effectLst/>
              </a:rPr>
              <a:t>Novel </a:t>
            </a: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/>
            </a:r>
            <a:b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</a:b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Drug </a:t>
            </a:r>
            <a:r>
              <a:rPr lang="en-CA" sz="1600" b="0" dirty="0">
                <a:solidFill>
                  <a:schemeClr val="bg1">
                    <a:lumMod val="50000"/>
                  </a:schemeClr>
                </a:solidFill>
                <a:effectLst/>
              </a:rPr>
              <a:t>Delivery </a:t>
            </a: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Systems - Dubai</a:t>
            </a:r>
            <a:r>
              <a:rPr lang="en-CA" sz="1600" b="0" dirty="0">
                <a:solidFill>
                  <a:schemeClr val="bg1">
                    <a:lumMod val="50000"/>
                  </a:schemeClr>
                </a:solidFill>
                <a:effectLst/>
              </a:rPr>
              <a:t>, UAE </a:t>
            </a:r>
            <a:br>
              <a:rPr lang="en-CA" sz="1600" b="0" dirty="0">
                <a:solidFill>
                  <a:schemeClr val="bg1">
                    <a:lumMod val="50000"/>
                  </a:schemeClr>
                </a:solidFill>
                <a:effectLst/>
              </a:rPr>
            </a:br>
            <a:r>
              <a:rPr lang="en-CA" sz="1600" b="0" dirty="0">
                <a:solidFill>
                  <a:schemeClr val="bg1">
                    <a:lumMod val="50000"/>
                  </a:schemeClr>
                </a:solidFill>
                <a:effectLst/>
              </a:rPr>
              <a:t>March </a:t>
            </a: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17</a:t>
            </a:r>
            <a:r>
              <a:rPr lang="en-CA" sz="1600" b="0" baseline="3000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th</a:t>
            </a:r>
            <a:r>
              <a:rPr lang="en-CA" sz="1600" b="0" dirty="0" smtClean="0">
                <a:solidFill>
                  <a:schemeClr val="bg1">
                    <a:lumMod val="50000"/>
                  </a:schemeClr>
                </a:solidFill>
                <a:effectLst/>
              </a:rPr>
              <a:t> , 2015</a:t>
            </a:r>
            <a:endParaRPr lang="en-US" sz="1600" b="0" dirty="0"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201702"/>
            <a:ext cx="6434134" cy="121107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Husam M. Younes, PhD</a:t>
            </a:r>
          </a:p>
          <a:p>
            <a:r>
              <a:rPr lang="en-US" sz="2100" dirty="0" smtClean="0"/>
              <a:t>Associate Professor of Bio-Pharmaceutics</a:t>
            </a:r>
            <a:endParaRPr lang="en-US" sz="2100" dirty="0"/>
          </a:p>
          <a:p>
            <a:r>
              <a:rPr lang="en-US" sz="2100" dirty="0" smtClean="0"/>
              <a:t>Pharmaceutics &amp; Polymeric Drug Delivery Research Lab (PPDDRL)</a:t>
            </a:r>
          </a:p>
          <a:p>
            <a:r>
              <a:rPr lang="en-US" sz="2100" dirty="0" smtClean="0"/>
              <a:t>College of Pharmacy, Qatar University, Doha, QATAR.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83432" y="1983310"/>
            <a:ext cx="7344816" cy="1872208"/>
            <a:chOff x="1331640" y="1772816"/>
            <a:chExt cx="7344816" cy="1872208"/>
          </a:xfrm>
        </p:grpSpPr>
        <p:pic>
          <p:nvPicPr>
            <p:cNvPr id="1027" name="Picture 3" descr="D:\Users\husamy\Desktop\ALL\3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1640" y="1772816"/>
              <a:ext cx="3910716" cy="187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D:\Users\husamy\Desktop\ALL\Picture1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040" y="1772816"/>
              <a:ext cx="3744416" cy="18722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6" name="Picture 2" descr="D:\Users\husamy\Desktop\Groupd on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983855"/>
            <a:ext cx="7345363" cy="1871663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75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260648"/>
            <a:ext cx="8427037" cy="5767536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6300192" y="1988840"/>
            <a:ext cx="2664296" cy="86409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6314990" y="4437112"/>
            <a:ext cx="2664296" cy="86409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615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CA" dirty="0"/>
              <a:t>Prepare </a:t>
            </a:r>
            <a:r>
              <a:rPr lang="en-CA" dirty="0" smtClean="0"/>
              <a:t>biodegradable </a:t>
            </a:r>
            <a:r>
              <a:rPr lang="en-CA" dirty="0"/>
              <a:t>electrospun fibers using drug-unloaded and drug-loaded polymers to demonstrate the formation of 3D electrospun scaffolds</a:t>
            </a:r>
            <a:r>
              <a:rPr lang="en-CA" dirty="0" smtClean="0"/>
              <a:t>.</a:t>
            </a:r>
          </a:p>
          <a:p>
            <a:pPr algn="just"/>
            <a:endParaRPr lang="en-CA" dirty="0"/>
          </a:p>
          <a:p>
            <a:pPr algn="just"/>
            <a:r>
              <a:rPr lang="en-CA" dirty="0"/>
              <a:t>Characterize the prepared electrospun fibers using Differential Scanning Calorimetry (DSC), Fourier Transform-Infrared Spectroscopy (FT-IR) and Scanning Electron Microscopy (SEM).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194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CA" dirty="0"/>
              <a:t>The main purpose of using a wound dressing is to protect the wound from environmental threats and promote tissues re-generation and replacement</a:t>
            </a:r>
            <a:r>
              <a:rPr lang="en-CA" dirty="0" smtClean="0"/>
              <a:t>.</a:t>
            </a:r>
          </a:p>
          <a:p>
            <a:pPr algn="just"/>
            <a:endParaRPr lang="en-CA" dirty="0"/>
          </a:p>
          <a:p>
            <a:pPr algn="just"/>
            <a:r>
              <a:rPr lang="en-CA" dirty="0"/>
              <a:t>Traditional dressing </a:t>
            </a:r>
            <a:r>
              <a:rPr lang="en-CA" dirty="0" smtClean="0"/>
              <a:t>challenges direct towards  advanced multifunctional </a:t>
            </a:r>
            <a:r>
              <a:rPr lang="en-CA" dirty="0"/>
              <a:t>wound dressing </a:t>
            </a:r>
            <a:r>
              <a:rPr lang="en-CA" dirty="0" smtClean="0"/>
              <a:t>development.</a:t>
            </a:r>
          </a:p>
          <a:p>
            <a:pPr algn="just"/>
            <a:endParaRPr lang="en-CA" dirty="0"/>
          </a:p>
          <a:p>
            <a:pPr algn="just"/>
            <a:r>
              <a:rPr lang="en-CA" dirty="0"/>
              <a:t>Use of polymers in tissue engineering and drug delivery.</a:t>
            </a:r>
          </a:p>
          <a:p>
            <a:pPr lvl="1" algn="just"/>
            <a:r>
              <a:rPr lang="en-CA" sz="3900" b="1" dirty="0" smtClean="0">
                <a:solidFill>
                  <a:schemeClr val="accent1">
                    <a:lumMod val="75000"/>
                  </a:schemeClr>
                </a:solidFill>
              </a:rPr>
              <a:t>Electrospinning</a:t>
            </a:r>
            <a:endParaRPr lang="en-CA" sz="39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03797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Electrospinning</a:t>
            </a:r>
            <a:endParaRPr lang="en-CA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7" b="6647"/>
          <a:stretch/>
        </p:blipFill>
        <p:spPr bwMode="auto">
          <a:xfrm>
            <a:off x="827584" y="164632"/>
            <a:ext cx="7519526" cy="5112568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95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was done?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CA" b="1" dirty="0">
                <a:solidFill>
                  <a:schemeClr val="accent1">
                    <a:lumMod val="75000"/>
                  </a:schemeClr>
                </a:solidFill>
              </a:rPr>
              <a:t>Amoxicillin Trihydrate (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</a:rPr>
              <a:t>AMX), </a:t>
            </a:r>
            <a:r>
              <a:rPr lang="en-CA" dirty="0"/>
              <a:t>one of the most important antibiotics used in wound dressing and other tissue regenerative applications, has been used as a model drug. </a:t>
            </a:r>
            <a:endParaRPr lang="en-CA" dirty="0" smtClean="0"/>
          </a:p>
          <a:p>
            <a:pPr algn="just"/>
            <a:r>
              <a:rPr lang="en-CA" dirty="0" smtClean="0"/>
              <a:t>AMX- </a:t>
            </a:r>
            <a:r>
              <a:rPr lang="en-CA" dirty="0"/>
              <a:t>loaded </a:t>
            </a:r>
            <a:r>
              <a:rPr lang="en-CA" b="1" dirty="0" smtClean="0">
                <a:solidFill>
                  <a:schemeClr val="accent1">
                    <a:lumMod val="75000"/>
                  </a:schemeClr>
                </a:solidFill>
              </a:rPr>
              <a:t>PEG 35000 </a:t>
            </a:r>
            <a:r>
              <a:rPr lang="en-CA" dirty="0"/>
              <a:t>biodegradable electrospun nanofibers </a:t>
            </a:r>
            <a:r>
              <a:rPr lang="en-CA" dirty="0">
                <a:solidFill>
                  <a:schemeClr val="accent1">
                    <a:lumMod val="75000"/>
                  </a:schemeClr>
                </a:solidFill>
              </a:rPr>
              <a:t>(BENS) </a:t>
            </a:r>
            <a:r>
              <a:rPr lang="en-CA" dirty="0"/>
              <a:t>were successfully produced by electrospinning and the interaction between </a:t>
            </a:r>
            <a:r>
              <a:rPr lang="en-CA" dirty="0" err="1"/>
              <a:t>Amx</a:t>
            </a:r>
            <a:r>
              <a:rPr lang="en-CA" dirty="0"/>
              <a:t> and PEG fibers was fully investigated. </a:t>
            </a:r>
          </a:p>
        </p:txBody>
      </p:sp>
    </p:spTree>
    <p:extLst>
      <p:ext uri="{BB962C8B-B14F-4D97-AF65-F5344CB8AC3E}">
        <p14:creationId xmlns:p14="http://schemas.microsoft.com/office/powerpoint/2010/main" val="54808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5257800"/>
            <a:ext cx="7414592" cy="1143000"/>
          </a:xfrm>
        </p:spPr>
        <p:txBody>
          <a:bodyPr/>
          <a:lstStyle/>
          <a:p>
            <a:r>
              <a:rPr lang="en-US" sz="6600" dirty="0" smtClean="0"/>
              <a:t>How Was it  is done?</a:t>
            </a:r>
            <a:endParaRPr lang="en-CA" sz="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CA" dirty="0"/>
              <a:t>Solutions of PEG35000 in chloroform of varying concentrations (20, 30, </a:t>
            </a:r>
            <a:r>
              <a:rPr lang="en-CA" b="1" dirty="0">
                <a:solidFill>
                  <a:schemeClr val="accent1">
                    <a:lumMod val="75000"/>
                  </a:schemeClr>
                </a:solidFill>
              </a:rPr>
              <a:t>35</a:t>
            </a:r>
            <a:r>
              <a:rPr lang="en-CA" dirty="0"/>
              <a:t>, 40 % w/v)  were prepared. </a:t>
            </a:r>
          </a:p>
          <a:p>
            <a:pPr algn="just"/>
            <a:r>
              <a:rPr lang="en-CA" dirty="0"/>
              <a:t>These solutions were used to fabricate BENS using ET. Different Voltage, flow rate and distance to collector were set to standardize the method.</a:t>
            </a:r>
          </a:p>
          <a:p>
            <a:pPr algn="just"/>
            <a:r>
              <a:rPr lang="en-CA" dirty="0"/>
              <a:t>10% w/v AT in PEG35000 solutions were prepared and fabricated to produce </a:t>
            </a:r>
            <a:r>
              <a:rPr lang="en-CA" dirty="0" smtClean="0"/>
              <a:t>AMX </a:t>
            </a:r>
            <a:r>
              <a:rPr lang="en-CA" dirty="0"/>
              <a:t>loaded BENS.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509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dirty="0" smtClean="0"/>
              <a:t>Characterization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601272" cy="4419600"/>
          </a:xfrm>
        </p:spPr>
        <p:txBody>
          <a:bodyPr>
            <a:noAutofit/>
          </a:bodyPr>
          <a:lstStyle/>
          <a:p>
            <a:pPr algn="just"/>
            <a:r>
              <a:rPr lang="en-CA" sz="2600" dirty="0" smtClean="0"/>
              <a:t>Morphology</a:t>
            </a:r>
            <a:r>
              <a:rPr lang="en-CA" sz="2600" dirty="0"/>
              <a:t>, size and diameter of BENS were assessed using </a:t>
            </a:r>
            <a:r>
              <a:rPr lang="en-CA" sz="2600" b="1" dirty="0">
                <a:solidFill>
                  <a:schemeClr val="accent1">
                    <a:lumMod val="75000"/>
                  </a:schemeClr>
                </a:solidFill>
              </a:rPr>
              <a:t>Scanning Electron Microscopy </a:t>
            </a:r>
            <a:r>
              <a:rPr lang="en-CA" sz="2600" dirty="0"/>
              <a:t>(SEM</a:t>
            </a:r>
            <a:r>
              <a:rPr lang="en-CA" sz="2600" dirty="0" smtClean="0"/>
              <a:t>).</a:t>
            </a:r>
            <a:endParaRPr lang="en-CA" sz="2600" dirty="0"/>
          </a:p>
          <a:p>
            <a:pPr algn="just"/>
            <a:r>
              <a:rPr lang="en-CA" sz="2600" b="1" dirty="0">
                <a:solidFill>
                  <a:schemeClr val="accent1">
                    <a:lumMod val="75000"/>
                  </a:schemeClr>
                </a:solidFill>
              </a:rPr>
              <a:t>Fourier Transform Infrared </a:t>
            </a:r>
            <a:r>
              <a:rPr lang="en-CA" sz="2600" dirty="0"/>
              <a:t>(FT-IR) Spectroscopy was used to identify the interaction between PEG35000 and </a:t>
            </a:r>
            <a:r>
              <a:rPr lang="en-CA" sz="2600" dirty="0" smtClean="0"/>
              <a:t>AMX.</a:t>
            </a:r>
            <a:endParaRPr lang="en-CA" sz="2600" dirty="0"/>
          </a:p>
          <a:p>
            <a:pPr algn="just"/>
            <a:r>
              <a:rPr lang="en-CA" sz="2600" b="1" dirty="0">
                <a:solidFill>
                  <a:schemeClr val="accent1">
                    <a:lumMod val="75000"/>
                  </a:schemeClr>
                </a:solidFill>
              </a:rPr>
              <a:t>Differential Scanning Calorimetry </a:t>
            </a:r>
            <a:r>
              <a:rPr lang="en-CA" sz="2600" dirty="0"/>
              <a:t>(DSC) was used to assess the crystallinity and thermal behavior of the prepared BENS. </a:t>
            </a:r>
          </a:p>
          <a:p>
            <a:pPr algn="just"/>
            <a:r>
              <a:rPr lang="en-US" sz="2600" b="1" dirty="0">
                <a:solidFill>
                  <a:schemeClr val="accent1">
                    <a:lumMod val="75000"/>
                  </a:schemeClr>
                </a:solidFill>
              </a:rPr>
              <a:t>X-Ray Diffraction </a:t>
            </a:r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</a:rPr>
              <a:t>Analysis </a:t>
            </a:r>
            <a:r>
              <a:rPr lang="en-US" sz="2600" dirty="0" smtClean="0"/>
              <a:t>(XRD)</a:t>
            </a:r>
          </a:p>
          <a:p>
            <a:pPr algn="just"/>
            <a:r>
              <a:rPr lang="en-US" sz="2600" b="1" dirty="0" smtClean="0">
                <a:solidFill>
                  <a:schemeClr val="accent1">
                    <a:lumMod val="75000"/>
                  </a:schemeClr>
                </a:solidFill>
              </a:rPr>
              <a:t>Cytocompatibility studies  </a:t>
            </a:r>
            <a:r>
              <a:rPr lang="en-US" sz="2600" dirty="0" smtClean="0"/>
              <a:t>on unloaded BENS.</a:t>
            </a:r>
          </a:p>
        </p:txBody>
      </p:sp>
    </p:spTree>
    <p:extLst>
      <p:ext uri="{BB962C8B-B14F-4D97-AF65-F5344CB8AC3E}">
        <p14:creationId xmlns:p14="http://schemas.microsoft.com/office/powerpoint/2010/main" val="318232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5257800"/>
            <a:ext cx="7342584" cy="1143000"/>
          </a:xfrm>
        </p:spPr>
        <p:txBody>
          <a:bodyPr/>
          <a:lstStyle/>
          <a:p>
            <a:r>
              <a:rPr lang="en-US" sz="6800" dirty="0" smtClean="0"/>
              <a:t>Scaffolds/Dressing</a:t>
            </a:r>
            <a:r>
              <a:rPr lang="en-US" sz="7000" dirty="0" smtClean="0"/>
              <a:t>s</a:t>
            </a:r>
            <a:endParaRPr lang="en-CA" sz="7000" dirty="0"/>
          </a:p>
        </p:txBody>
      </p:sp>
      <p:pic>
        <p:nvPicPr>
          <p:cNvPr id="10" name="Picture 9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954" y="790608"/>
            <a:ext cx="3645650" cy="2876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904" y="769422"/>
            <a:ext cx="3645650" cy="2895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 36"/>
          <p:cNvSpPr>
            <a:spLocks/>
          </p:cNvSpPr>
          <p:nvPr/>
        </p:nvSpPr>
        <p:spPr bwMode="auto">
          <a:xfrm>
            <a:off x="1228954" y="4221088"/>
            <a:ext cx="7467600" cy="916133"/>
          </a:xfrm>
          <a:prstGeom prst="rect">
            <a:avLst/>
          </a:prstGeom>
          <a:noFill/>
          <a:ln>
            <a:solidFill>
              <a:srgbClr val="996633"/>
            </a:solidFill>
          </a:ln>
          <a:extLst/>
        </p:spPr>
        <p:txBody>
          <a:bodyPr lIns="0" tIns="0" rIns="47767" bIns="0" anchor="ctr"/>
          <a:lstStyle/>
          <a:p>
            <a:pPr marL="46769"/>
            <a:endParaRPr lang="en-US" sz="2800" b="1" baseline="0" dirty="0" smtClean="0">
              <a:solidFill>
                <a:schemeClr val="tx1"/>
              </a:solidFill>
              <a:cs typeface="Arial" charset="0"/>
            </a:endParaRPr>
          </a:p>
          <a:p>
            <a:pPr marL="46769"/>
            <a:r>
              <a:rPr lang="en-US" sz="2800" baseline="0" dirty="0" smtClean="0">
                <a:cs typeface="Arial" charset="0"/>
              </a:rPr>
              <a:t>Images of (A) Blank &amp; (</a:t>
            </a:r>
            <a:r>
              <a:rPr lang="en-US" sz="2800" baseline="0" dirty="0" smtClean="0">
                <a:latin typeface="Arial" pitchFamily="34" charset="0"/>
                <a:cs typeface="Arial" pitchFamily="34" charset="0"/>
                <a:sym typeface="Trebuchet MS" pitchFamily="-112" charset="0"/>
              </a:rPr>
              <a:t>B)</a:t>
            </a:r>
            <a:r>
              <a:rPr lang="en-US" sz="2800" baseline="0" dirty="0">
                <a:latin typeface="Arial" pitchFamily="34" charset="0"/>
                <a:cs typeface="Arial" pitchFamily="34" charset="0"/>
                <a:sym typeface="Trebuchet MS" pitchFamily="-112" charset="0"/>
              </a:rPr>
              <a:t> </a:t>
            </a:r>
            <a:r>
              <a:rPr lang="en-US" sz="2800" baseline="0" dirty="0" smtClean="0">
                <a:latin typeface="Arial" pitchFamily="34" charset="0"/>
                <a:cs typeface="Arial" pitchFamily="34" charset="0"/>
                <a:sym typeface="Trebuchet MS" pitchFamily="-112" charset="0"/>
              </a:rPr>
              <a:t>AT </a:t>
            </a:r>
            <a:r>
              <a:rPr lang="en-US" sz="2800" baseline="0" dirty="0">
                <a:latin typeface="Arial" pitchFamily="34" charset="0"/>
                <a:cs typeface="Arial" pitchFamily="34" charset="0"/>
                <a:sym typeface="Trebuchet MS" pitchFamily="-112" charset="0"/>
              </a:rPr>
              <a:t>loaded BENS</a:t>
            </a:r>
          </a:p>
          <a:p>
            <a:pPr marL="46769"/>
            <a:endParaRPr lang="en-US" sz="2800" baseline="0" dirty="0">
              <a:solidFill>
                <a:schemeClr val="tx1"/>
              </a:solidFill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31640" y="908720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A</a:t>
            </a:r>
            <a:endParaRPr lang="en-CA" sz="32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20072" y="882596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B</a:t>
            </a:r>
            <a:endParaRPr lang="en-CA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86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FT-IR of PEG</a:t>
            </a:r>
            <a:endParaRPr lang="en-CA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078536436"/>
              </p:ext>
            </p:extLst>
          </p:nvPr>
        </p:nvGraphicFramePr>
        <p:xfrm>
          <a:off x="1217502" y="980728"/>
          <a:ext cx="7499451" cy="3888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305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800" dirty="0" smtClean="0"/>
              <a:t>FT-IR of AMX BENS</a:t>
            </a:r>
            <a:endParaRPr lang="en-CA" sz="68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885914677"/>
              </p:ext>
            </p:extLst>
          </p:nvPr>
        </p:nvGraphicFramePr>
        <p:xfrm>
          <a:off x="1115616" y="908720"/>
          <a:ext cx="734258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435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 Analysis</a:t>
            </a:r>
            <a:endParaRPr lang="en-CA" dirty="0"/>
          </a:p>
        </p:txBody>
      </p:sp>
      <p:pic>
        <p:nvPicPr>
          <p:cNvPr id="12" name="Picture 1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737" y="185740"/>
            <a:ext cx="2554037" cy="2360476"/>
          </a:xfrm>
          <a:prstGeom prst="rect">
            <a:avLst/>
          </a:prstGeom>
        </p:spPr>
      </p:pic>
      <p:pic>
        <p:nvPicPr>
          <p:cNvPr id="13" name="Picture 1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88640"/>
            <a:ext cx="2543797" cy="2357576"/>
          </a:xfrm>
          <a:prstGeom prst="rect">
            <a:avLst/>
          </a:prstGeom>
        </p:spPr>
      </p:pic>
      <p:pic>
        <p:nvPicPr>
          <p:cNvPr id="14" name="Picture 13" descr="Macintosh HD:Users:OraibAmjed:Desktop:Original 445 Files from Dropbox :SEM results :CLU-13-210:30%-PEG-4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983" y="188640"/>
            <a:ext cx="2543906" cy="2357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d:\Users\s.zamani\Dropbox\For Manuscript  draft purpose\SEM results\SEM results (White Space Conflict)\35% PEG\35%PEG-VOLTAGE-14-RATE 1 mL-hr-2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61" y="2831142"/>
            <a:ext cx="2689129" cy="2273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 descr="d:\Users\s.zamani\Dropbox\For Manuscript  draft purpose\SEM results\SEM results (White Space Conflict)\35% PEG\35%PEG-VOLTAGE-14-RATE 1 mL-hr-3.t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533" y="2831141"/>
            <a:ext cx="2592288" cy="22735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4795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CA" sz="2000" dirty="0">
                <a:solidFill>
                  <a:schemeClr val="tx1"/>
                </a:solidFill>
                <a:effectLst/>
              </a:rPr>
              <a:t>35% PEG solution, electrospinning parameters which include a voltage </a:t>
            </a:r>
            <a:r>
              <a:rPr lang="en-CA" sz="2000">
                <a:solidFill>
                  <a:schemeClr val="tx1"/>
                </a:solidFill>
                <a:effectLst/>
              </a:rPr>
              <a:t>of </a:t>
            </a:r>
            <a:r>
              <a:rPr lang="en-CA" sz="2000" smtClean="0">
                <a:solidFill>
                  <a:schemeClr val="tx1"/>
                </a:solidFill>
                <a:effectLst/>
              </a:rPr>
              <a:t>14 KV, </a:t>
            </a:r>
            <a:r>
              <a:rPr lang="en-CA" sz="2000" dirty="0">
                <a:solidFill>
                  <a:schemeClr val="tx1"/>
                </a:solidFill>
                <a:effectLst/>
              </a:rPr>
              <a:t>flow rate of 1ml/h and distance of 15 cm between the needle and the collector</a:t>
            </a:r>
          </a:p>
        </p:txBody>
      </p:sp>
      <p:pic>
        <p:nvPicPr>
          <p:cNvPr id="4" name="Picture 3" descr="d:\Users\s.zamani\Dropbox\For Manuscript  draft purpose\SEM results\CLU-13-265\30%PEG-Amoxicillin-Voltage 14-Rate 1-f.tif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15150"/>
            <a:ext cx="2664296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d:\Users\s.zamani\Dropbox\For Manuscript  draft purpose\SEM results\35% PEG with Amoxicillin\35%PEG-Amox-Voltage 14-Rate 1-i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15151"/>
            <a:ext cx="2664296" cy="2520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d:\Users\s.zamani\Dropbox\For Manuscript  draft purpose\SEM results\35% PEG with Amoxicillin\crossection-7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836040"/>
            <a:ext cx="2664296" cy="2321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d:\Users\s.zamani\Dropbox\For Manuscript  draft purpose\SEM results\35% PEG with Amoxicillin\crossection-4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20" y="2836039"/>
            <a:ext cx="2695456" cy="23211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151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DSC Analysis</a:t>
            </a:r>
            <a:endParaRPr lang="en-CA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645246424"/>
              </p:ext>
            </p:extLst>
          </p:nvPr>
        </p:nvGraphicFramePr>
        <p:xfrm>
          <a:off x="1475656" y="838200"/>
          <a:ext cx="6860232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34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XRD Analysis</a:t>
            </a:r>
            <a:endParaRPr lang="en-CA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100824666"/>
              </p:ext>
            </p:extLst>
          </p:nvPr>
        </p:nvGraphicFramePr>
        <p:xfrm>
          <a:off x="971600" y="620688"/>
          <a:ext cx="763284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607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XRD All</a:t>
            </a:r>
            <a:endParaRPr lang="en-CA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3190583"/>
              </p:ext>
            </p:extLst>
          </p:nvPr>
        </p:nvGraphicFramePr>
        <p:xfrm>
          <a:off x="1040828" y="548680"/>
          <a:ext cx="7436296" cy="5112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55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Cytocompatibility Studies</a:t>
            </a:r>
            <a:endParaRPr lang="en-CA" sz="4800" dirty="0"/>
          </a:p>
        </p:txBody>
      </p:sp>
      <p:pic>
        <p:nvPicPr>
          <p:cNvPr id="4" name="Picture 3" descr="C:\Users\Husam\Desktop\C1 samples.tif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4664"/>
            <a:ext cx="6324600" cy="5029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8222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>Current Research..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 smtClean="0"/>
              <a:t>In vitro degradation studies</a:t>
            </a:r>
            <a:br>
              <a:rPr lang="en-US" sz="3200" dirty="0" smtClean="0"/>
            </a:br>
            <a:endParaRPr lang="en-US" sz="3200" dirty="0" smtClean="0"/>
          </a:p>
          <a:p>
            <a:pPr lvl="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 smtClean="0"/>
              <a:t>Copolymerization of PEG with hydrophobic polymer to increase degradation time and mechanical strength.</a:t>
            </a:r>
            <a:br>
              <a:rPr lang="en-US" sz="3200" dirty="0" smtClean="0"/>
            </a:br>
            <a:endParaRPr lang="en-US" sz="3200" dirty="0"/>
          </a:p>
          <a:p>
            <a:pPr lvl="0" fontAlgn="base">
              <a:spcAft>
                <a:spcPct val="0"/>
              </a:spcAft>
              <a:buFont typeface="Arial" pitchFamily="34" charset="0"/>
              <a:buChar char="•"/>
            </a:pPr>
            <a:r>
              <a:rPr lang="en-US" sz="3200" dirty="0" smtClean="0"/>
              <a:t>Testing on an injured animal model</a:t>
            </a:r>
          </a:p>
          <a:p>
            <a:pPr lvl="0" fontAlgn="base">
              <a:spcAft>
                <a:spcPct val="0"/>
              </a:spcAft>
              <a:buFont typeface="Arial" pitchFamily="34" charset="0"/>
              <a:buChar char="•"/>
            </a:pP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2170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6600" dirty="0" smtClean="0"/>
              <a:t>Acknowledgements</a:t>
            </a:r>
            <a:endParaRPr lang="en-US" sz="6600" dirty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>
          <a:xfrm>
            <a:off x="539552" y="292694"/>
            <a:ext cx="4032448" cy="5296546"/>
          </a:xfrm>
        </p:spPr>
        <p:txBody>
          <a:bodyPr>
            <a:normAutofit fontScale="92500" lnSpcReduction="20000"/>
          </a:bodyPr>
          <a:lstStyle/>
          <a:p>
            <a:pPr>
              <a:buFont typeface="Arial" pitchFamily="34" charset="0"/>
              <a:buNone/>
            </a:pPr>
            <a:r>
              <a:rPr lang="en-US" sz="2200" b="1" u="sng" dirty="0" smtClean="0"/>
              <a:t>Graduate Students</a:t>
            </a:r>
          </a:p>
          <a:p>
            <a:r>
              <a:rPr lang="en-US" sz="1900" dirty="0"/>
              <a:t>M</a:t>
            </a:r>
            <a:r>
              <a:rPr lang="en-US" sz="1900" dirty="0" smtClean="0"/>
              <a:t>r. M. Shaker (PhD)</a:t>
            </a:r>
          </a:p>
          <a:p>
            <a:r>
              <a:rPr lang="en-US" sz="1900" dirty="0" smtClean="0"/>
              <a:t>Mr. Hany Ellaboudy (MSc)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000" b="1" u="sng" dirty="0" smtClean="0"/>
              <a:t>Post Docs &amp; Research Assistants</a:t>
            </a:r>
          </a:p>
          <a:p>
            <a:r>
              <a:rPr lang="en-US" sz="1900" dirty="0" smtClean="0"/>
              <a:t>Dr. Somayeh Zamani</a:t>
            </a:r>
          </a:p>
          <a:p>
            <a:r>
              <a:rPr lang="en-US" sz="1900" dirty="0" smtClean="0"/>
              <a:t>Dr. Mohamed Shaker</a:t>
            </a:r>
          </a:p>
          <a:p>
            <a:r>
              <a:rPr lang="en-US" sz="1900" dirty="0" smtClean="0"/>
              <a:t>Dr. Najla Benameur</a:t>
            </a:r>
          </a:p>
          <a:p>
            <a:r>
              <a:rPr lang="en-US" sz="1900" dirty="0" smtClean="0"/>
              <a:t>Dr. Nazish Khan</a:t>
            </a:r>
          </a:p>
          <a:p>
            <a:r>
              <a:rPr lang="en-US" sz="1900" dirty="0" smtClean="0"/>
              <a:t>Mr. Ahmed Abu Helwa, MSc</a:t>
            </a:r>
          </a:p>
          <a:p>
            <a:r>
              <a:rPr lang="en-US" sz="1900" dirty="0" smtClean="0"/>
              <a:t>Ms. Sandi Ali Adib, MSc</a:t>
            </a:r>
          </a:p>
          <a:p>
            <a:r>
              <a:rPr lang="en-US" sz="1900" dirty="0" smtClean="0"/>
              <a:t>Ms. Tamara Marji, MSc</a:t>
            </a:r>
          </a:p>
          <a:p>
            <a:r>
              <a:rPr lang="en-US" sz="1900" dirty="0" smtClean="0"/>
              <a:t>Ms. Shiji </a:t>
            </a:r>
            <a:r>
              <a:rPr lang="en-US" sz="1900" dirty="0" err="1" smtClean="0"/>
              <a:t>Molma</a:t>
            </a:r>
            <a:r>
              <a:rPr lang="en-US" sz="1900" dirty="0" smtClean="0"/>
              <a:t>, MSc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000" b="1" u="sng" dirty="0" smtClean="0"/>
              <a:t>Undergraduate Students</a:t>
            </a:r>
          </a:p>
          <a:p>
            <a:r>
              <a:rPr lang="en-US" sz="1900" dirty="0" smtClean="0">
                <a:solidFill>
                  <a:schemeClr val="accent1">
                    <a:lumMod val="75000"/>
                  </a:schemeClr>
                </a:solidFill>
              </a:rPr>
              <a:t>Ms. Oraib Abdallah</a:t>
            </a:r>
          </a:p>
          <a:p>
            <a:r>
              <a:rPr lang="en-US" sz="1900" dirty="0" smtClean="0">
                <a:solidFill>
                  <a:schemeClr val="accent1">
                    <a:lumMod val="75000"/>
                  </a:schemeClr>
                </a:solidFill>
              </a:rPr>
              <a:t>Ms. Fatemeh Jalali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139952" y="260647"/>
            <a:ext cx="3672407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sz="2000" b="1" u="sng" dirty="0" smtClean="0"/>
              <a:t>Collaborators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en-US" b="1" i="1" dirty="0" smtClean="0"/>
              <a:t>Bristol  University -UK</a:t>
            </a:r>
            <a:endParaRPr lang="en-US" b="1" i="1" dirty="0"/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/>
              <a:t>Dr. Wael Kafieneh </a:t>
            </a:r>
            <a:r>
              <a:rPr lang="en-US" dirty="0" smtClean="0"/>
              <a:t>– School </a:t>
            </a:r>
            <a:r>
              <a:rPr lang="en-US" dirty="0"/>
              <a:t>of Cellular and Molecular Medicine</a:t>
            </a:r>
            <a:r>
              <a:rPr lang="en-US" dirty="0" smtClean="0"/>
              <a:t> </a:t>
            </a:r>
            <a:br>
              <a:rPr lang="en-US" dirty="0" smtClean="0"/>
            </a:br>
            <a:endParaRPr lang="en-US" b="1" i="1" dirty="0" smtClean="0"/>
          </a:p>
          <a:p>
            <a:pPr eaLnBrk="0" hangingPunct="0">
              <a:defRPr/>
            </a:pPr>
            <a:r>
              <a:rPr lang="en-US" b="1" i="1" dirty="0" smtClean="0"/>
              <a:t>Memorial University -Canada</a:t>
            </a:r>
            <a:endParaRPr lang="en-US" dirty="0" smtClean="0"/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Dr</a:t>
            </a:r>
            <a:r>
              <a:rPr lang="en-US" dirty="0"/>
              <a:t>. Noriko Daneshtalab  - Basic Medical </a:t>
            </a:r>
            <a:r>
              <a:rPr lang="en-US" dirty="0" smtClean="0"/>
              <a:t>Sciences 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Dr</a:t>
            </a:r>
            <a:r>
              <a:rPr lang="en-US" dirty="0"/>
              <a:t>. Pad Wadden - Pathology </a:t>
            </a:r>
            <a:r>
              <a:rPr lang="en-US" dirty="0" smtClean="0"/>
              <a:t>Department.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b="1" u="sng" dirty="0" smtClean="0"/>
          </a:p>
          <a:p>
            <a:pPr eaLnBrk="0" hangingPunct="0">
              <a:defRPr/>
            </a:pPr>
            <a:r>
              <a:rPr lang="en-US" sz="2000" b="1" u="sng" dirty="0" smtClean="0"/>
              <a:t>Funding</a:t>
            </a:r>
            <a:r>
              <a:rPr lang="en-US" sz="2000" dirty="0" smtClean="0"/>
              <a:t>: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NPRP </a:t>
            </a:r>
            <a:r>
              <a:rPr lang="en-US" dirty="0"/>
              <a:t>grant # 09 - 969 </a:t>
            </a:r>
            <a:r>
              <a:rPr lang="en-US" dirty="0" smtClean="0"/>
              <a:t>- 3 </a:t>
            </a:r>
            <a:r>
              <a:rPr lang="en-US" dirty="0"/>
              <a:t>- 251 </a:t>
            </a:r>
            <a:r>
              <a:rPr lang="en-US" dirty="0" smtClean="0"/>
              <a:t> (Qatar)</a:t>
            </a:r>
          </a:p>
          <a:p>
            <a:pPr marL="342900" indent="-34290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/>
              <a:t>NSERC – Discovery Grants (Canada)</a:t>
            </a:r>
            <a:endParaRPr lang="en-US" dirty="0"/>
          </a:p>
        </p:txBody>
      </p:sp>
      <p:pic>
        <p:nvPicPr>
          <p:cNvPr id="7" name="Picture 31" descr="QU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1" y="260647"/>
            <a:ext cx="658259" cy="623975"/>
          </a:xfrm>
          <a:prstGeom prst="rect">
            <a:avLst/>
          </a:prstGeom>
          <a:noFill/>
          <a:ln w="25400">
            <a:solidFill>
              <a:srgbClr val="66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9"/>
          <p:cNvSpPr txBox="1">
            <a:spLocks noChangeArrowheads="1"/>
          </p:cNvSpPr>
          <p:nvPr/>
        </p:nvSpPr>
        <p:spPr bwMode="auto">
          <a:xfrm>
            <a:off x="7511572" y="1632549"/>
            <a:ext cx="165618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Tahoma" pitchFamily="34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en-US" sz="1000" dirty="0" smtClean="0"/>
              <a:t>Pharmaceutics </a:t>
            </a:r>
          </a:p>
          <a:p>
            <a:pPr algn="ctr" eaLnBrk="1" hangingPunct="1"/>
            <a:r>
              <a:rPr lang="en-US" sz="1000" dirty="0" smtClean="0"/>
              <a:t>&amp; Polymeric Drug </a:t>
            </a:r>
          </a:p>
          <a:p>
            <a:pPr algn="ctr" eaLnBrk="1" hangingPunct="1"/>
            <a:r>
              <a:rPr lang="en-US" sz="1000" dirty="0" smtClean="0"/>
              <a:t>Delivery Research lab</a:t>
            </a:r>
            <a:endParaRPr lang="en-US" sz="1000" dirty="0"/>
          </a:p>
        </p:txBody>
      </p:sp>
      <p:pic>
        <p:nvPicPr>
          <p:cNvPr id="9" name="Picture 8" descr="snake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144" y="1314618"/>
            <a:ext cx="658259" cy="31793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0" name="Picture 9" descr="D:\Users\husamy\Desktop\qf-logo.gif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572" y="2581834"/>
            <a:ext cx="1632428" cy="38360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16386" name="Picture 2" descr="http://individual.utoronto.ca/ASN/index_files/nserc_crsng_high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176984"/>
            <a:ext cx="1307511" cy="57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07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PPDDRL Team</a:t>
            </a:r>
            <a:endParaRPr lang="en-CA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74721"/>
            <a:ext cx="5976664" cy="4983079"/>
          </a:xfr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0227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Questions!</a:t>
            </a:r>
            <a:endParaRPr lang="en-US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8180094" y="6516387"/>
            <a:ext cx="928289" cy="22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82325" tIns="41162" rIns="82325" bIns="41162" numCol="1" anchor="b" anchorCtr="0" compatLnSpc="1">
            <a:prstTxWarp prst="textNoShape">
              <a:avLst/>
            </a:prstTxWarp>
          </a:bodyPr>
          <a:lstStyle>
            <a:lvl1pPr algn="l">
              <a:defRPr sz="700" b="0" i="0">
                <a:solidFill>
                  <a:srgbClr val="FFFFFF"/>
                </a:solidFill>
                <a:latin typeface="Tahoma" pitchFamily="34" charset="0"/>
                <a:cs typeface="Arial" charset="0"/>
              </a:defRPr>
            </a:lvl1pPr>
          </a:lstStyle>
          <a:p>
            <a:r>
              <a:rPr lang="en-CA" dirty="0" smtClean="0"/>
              <a:t>H Y: May 23, 2011</a:t>
            </a:r>
            <a:endParaRPr lang="en-US" dirty="0"/>
          </a:p>
        </p:txBody>
      </p:sp>
      <p:pic>
        <p:nvPicPr>
          <p:cNvPr id="7" name="Picture 2" descr="question marks and raised han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45303"/>
            <a:ext cx="5269969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9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TC101859862[[fn=Urban Pop]]</Template>
  <TotalTime>704</TotalTime>
  <Words>584</Words>
  <Application>Microsoft Office PowerPoint</Application>
  <PresentationFormat>On-screen Show (4:3)</PresentationFormat>
  <Paragraphs>93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Cambria</vt:lpstr>
      <vt:lpstr>Tahoma</vt:lpstr>
      <vt:lpstr>Times New Roman</vt:lpstr>
      <vt:lpstr>Trebuchet MS</vt:lpstr>
      <vt:lpstr>Thermal</vt:lpstr>
      <vt:lpstr>Fabrication &amp; characterization of 3D electrospun biodegradable nanofibers for wound dressing, drug delivery and other tissue engineering applications   The 5th International Conference and Exhibition on Pharmaceutics &amp; Novel  Drug Delivery Systems - Dubai, UAE  March 17th , 2015</vt:lpstr>
      <vt:lpstr>PowerPoint Presentation</vt:lpstr>
      <vt:lpstr>Objectives</vt:lpstr>
      <vt:lpstr>Background</vt:lpstr>
      <vt:lpstr>Electrospinning</vt:lpstr>
      <vt:lpstr>What was done?</vt:lpstr>
      <vt:lpstr>How Was it  is done?</vt:lpstr>
      <vt:lpstr>Characterization</vt:lpstr>
      <vt:lpstr>Scaffolds/Dressings</vt:lpstr>
      <vt:lpstr>FT-IR of PEG</vt:lpstr>
      <vt:lpstr>FT-IR of AMX BENS</vt:lpstr>
      <vt:lpstr>SEM Analysis</vt:lpstr>
      <vt:lpstr>35% PEG solution, electrospinning parameters which include a voltage of 14 KV, flow rate of 1ml/h and distance of 15 cm between the needle and the collector</vt:lpstr>
      <vt:lpstr>DSC Analysis</vt:lpstr>
      <vt:lpstr>XRD Analysis</vt:lpstr>
      <vt:lpstr>XRD All</vt:lpstr>
      <vt:lpstr>Cytocompatibility Studies</vt:lpstr>
      <vt:lpstr>Current Research..</vt:lpstr>
      <vt:lpstr>Acknowledgements</vt:lpstr>
      <vt:lpstr>PPDDRL Team</vt:lpstr>
      <vt:lpstr>Questions!</vt:lpstr>
    </vt:vector>
  </TitlesOfParts>
  <Company>Qatar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IL-2 Release</dc:title>
  <dc:creator>Husam Younes</dc:creator>
  <cp:lastModifiedBy>Husam Younes</cp:lastModifiedBy>
  <cp:revision>158</cp:revision>
  <cp:lastPrinted>2011-05-02T18:49:06Z</cp:lastPrinted>
  <dcterms:created xsi:type="dcterms:W3CDTF">2011-04-18T08:45:38Z</dcterms:created>
  <dcterms:modified xsi:type="dcterms:W3CDTF">2015-03-17T02:32:05Z</dcterms:modified>
</cp:coreProperties>
</file>