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</p:sldIdLst>
  <p:sldSz cx="12192000" cy="6858000"/>
  <p:notesSz cx="12192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504" y="1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123royaltyfree.com/photo_12860317_laboratory-with-mammography-machine.html" TargetMode="External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icml.ca/" TargetMode="External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0" y="0"/>
            <a:ext cx="12192000" cy="365760"/>
          </a:xfrm>
          <a:custGeom>
            <a:avLst/>
            <a:gdLst/>
            <a:ahLst/>
            <a:cxnLst/>
            <a:rect l="l" t="t" r="r" b="b"/>
            <a:pathLst>
              <a:path w="12192000" h="365760">
                <a:moveTo>
                  <a:pt x="0" y="365760"/>
                </a:moveTo>
                <a:lnTo>
                  <a:pt x="12192000" y="365760"/>
                </a:lnTo>
                <a:lnTo>
                  <a:pt x="12192000" y="0"/>
                </a:lnTo>
                <a:lnTo>
                  <a:pt x="0" y="0"/>
                </a:lnTo>
                <a:lnTo>
                  <a:pt x="0" y="365760"/>
                </a:lnTo>
                <a:close/>
              </a:path>
            </a:pathLst>
          </a:custGeom>
          <a:solidFill>
            <a:srgbClr val="7D96A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14400" y="3398520"/>
            <a:ext cx="10464800" cy="1650"/>
          </a:xfrm>
          <a:custGeom>
            <a:avLst/>
            <a:gdLst/>
            <a:ahLst/>
            <a:cxnLst/>
            <a:rect l="l" t="t" r="r" b="b"/>
            <a:pathLst>
              <a:path w="10464800" h="1650">
                <a:moveTo>
                  <a:pt x="0" y="0"/>
                </a:moveTo>
                <a:lnTo>
                  <a:pt x="10464800" y="1650"/>
                </a:lnTo>
              </a:path>
            </a:pathLst>
          </a:custGeom>
          <a:ln w="19049">
            <a:solidFill>
              <a:srgbClr val="1F202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993140" y="1101686"/>
            <a:ext cx="9647631" cy="139426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5105"/>
              </a:lnSpc>
              <a:spcBef>
                <a:spcPts val="255"/>
              </a:spcBef>
            </a:pPr>
            <a:r>
              <a:rPr sz="4900" spc="-93" dirty="0" smtClean="0">
                <a:solidFill>
                  <a:srgbClr val="1F2022"/>
                </a:solidFill>
                <a:latin typeface="Arial"/>
                <a:cs typeface="Arial"/>
              </a:rPr>
              <a:t>S</a:t>
            </a:r>
            <a:r>
              <a:rPr sz="4900" spc="-98" dirty="0" smtClean="0">
                <a:solidFill>
                  <a:srgbClr val="1F2022"/>
                </a:solidFill>
                <a:latin typeface="Arial"/>
                <a:cs typeface="Arial"/>
              </a:rPr>
              <a:t>T</a:t>
            </a:r>
            <a:r>
              <a:rPr sz="4900" spc="-88" dirty="0" smtClean="0">
                <a:solidFill>
                  <a:srgbClr val="1F2022"/>
                </a:solidFill>
                <a:latin typeface="Arial"/>
                <a:cs typeface="Arial"/>
              </a:rPr>
              <a:t>RUC</a:t>
            </a:r>
            <a:r>
              <a:rPr sz="4900" spc="-98" dirty="0" smtClean="0">
                <a:solidFill>
                  <a:srgbClr val="1F2022"/>
                </a:solidFill>
                <a:latin typeface="Arial"/>
                <a:cs typeface="Arial"/>
              </a:rPr>
              <a:t>T</a:t>
            </a:r>
            <a:r>
              <a:rPr sz="4900" spc="-88" dirty="0" smtClean="0">
                <a:solidFill>
                  <a:srgbClr val="1F2022"/>
                </a:solidFill>
                <a:latin typeface="Arial"/>
                <a:cs typeface="Arial"/>
              </a:rPr>
              <a:t>U</a:t>
            </a:r>
            <a:r>
              <a:rPr sz="4900" spc="-103" dirty="0" smtClean="0">
                <a:solidFill>
                  <a:srgbClr val="1F2022"/>
                </a:solidFill>
                <a:latin typeface="Arial"/>
                <a:cs typeface="Arial"/>
              </a:rPr>
              <a:t>R</a:t>
            </a:r>
            <a:r>
              <a:rPr sz="4900" spc="-93" dirty="0" smtClean="0">
                <a:solidFill>
                  <a:srgbClr val="1F2022"/>
                </a:solidFill>
                <a:latin typeface="Arial"/>
                <a:cs typeface="Arial"/>
              </a:rPr>
              <a:t>A</a:t>
            </a:r>
            <a:r>
              <a:rPr sz="4900" spc="0" dirty="0" smtClean="0">
                <a:solidFill>
                  <a:srgbClr val="1F2022"/>
                </a:solidFill>
                <a:latin typeface="Arial"/>
                <a:cs typeface="Arial"/>
              </a:rPr>
              <a:t>L</a:t>
            </a:r>
            <a:r>
              <a:rPr sz="4900" spc="-284" dirty="0" smtClean="0">
                <a:solidFill>
                  <a:srgbClr val="1F2022"/>
                </a:solidFill>
                <a:latin typeface="Arial"/>
                <a:cs typeface="Arial"/>
              </a:rPr>
              <a:t> </a:t>
            </a:r>
            <a:r>
              <a:rPr sz="4900" spc="-94" dirty="0" smtClean="0">
                <a:solidFill>
                  <a:srgbClr val="1F2022"/>
                </a:solidFill>
                <a:latin typeface="Arial"/>
                <a:cs typeface="Arial"/>
              </a:rPr>
              <a:t>S</a:t>
            </a:r>
            <a:r>
              <a:rPr sz="4900" spc="-100" dirty="0" smtClean="0">
                <a:solidFill>
                  <a:srgbClr val="1F2022"/>
                </a:solidFill>
                <a:latin typeface="Arial"/>
                <a:cs typeface="Arial"/>
              </a:rPr>
              <a:t>I</a:t>
            </a:r>
            <a:r>
              <a:rPr sz="4900" spc="-94" dirty="0" smtClean="0">
                <a:solidFill>
                  <a:srgbClr val="1F2022"/>
                </a:solidFill>
                <a:latin typeface="Arial"/>
                <a:cs typeface="Arial"/>
              </a:rPr>
              <a:t>M</a:t>
            </a:r>
            <a:r>
              <a:rPr sz="4900" spc="-100" dirty="0" smtClean="0">
                <a:solidFill>
                  <a:srgbClr val="1F2022"/>
                </a:solidFill>
                <a:latin typeface="Arial"/>
                <a:cs typeface="Arial"/>
              </a:rPr>
              <a:t>I</a:t>
            </a:r>
            <a:r>
              <a:rPr sz="4900" spc="-94" dirty="0" smtClean="0">
                <a:solidFill>
                  <a:srgbClr val="1F2022"/>
                </a:solidFill>
                <a:latin typeface="Arial"/>
                <a:cs typeface="Arial"/>
              </a:rPr>
              <a:t>LA</a:t>
            </a:r>
            <a:r>
              <a:rPr sz="4900" spc="-89" dirty="0" smtClean="0">
                <a:solidFill>
                  <a:srgbClr val="1F2022"/>
                </a:solidFill>
                <a:latin typeface="Arial"/>
                <a:cs typeface="Arial"/>
              </a:rPr>
              <a:t>R</a:t>
            </a:r>
            <a:r>
              <a:rPr sz="4900" spc="-100" dirty="0" smtClean="0">
                <a:solidFill>
                  <a:srgbClr val="1F2022"/>
                </a:solidFill>
                <a:latin typeface="Arial"/>
                <a:cs typeface="Arial"/>
              </a:rPr>
              <a:t>IT</a:t>
            </a:r>
            <a:r>
              <a:rPr sz="4900" spc="0" dirty="0" smtClean="0">
                <a:solidFill>
                  <a:srgbClr val="1F2022"/>
                </a:solidFill>
                <a:latin typeface="Arial"/>
                <a:cs typeface="Arial"/>
              </a:rPr>
              <a:t>Y</a:t>
            </a:r>
            <a:r>
              <a:rPr sz="4900" spc="-393" dirty="0" smtClean="0">
                <a:solidFill>
                  <a:srgbClr val="1F2022"/>
                </a:solidFill>
                <a:latin typeface="Arial"/>
                <a:cs typeface="Arial"/>
              </a:rPr>
              <a:t> </a:t>
            </a:r>
            <a:r>
              <a:rPr sz="4900" spc="-100" dirty="0" smtClean="0">
                <a:solidFill>
                  <a:srgbClr val="1F2022"/>
                </a:solidFill>
                <a:latin typeface="Arial"/>
                <a:cs typeface="Arial"/>
              </a:rPr>
              <a:t>I</a:t>
            </a:r>
            <a:r>
              <a:rPr sz="4900" spc="-89" dirty="0" smtClean="0">
                <a:solidFill>
                  <a:srgbClr val="1F2022"/>
                </a:solidFill>
                <a:latin typeface="Arial"/>
                <a:cs typeface="Arial"/>
              </a:rPr>
              <a:t>ND</a:t>
            </a:r>
            <a:r>
              <a:rPr sz="4900" spc="-94" dirty="0" smtClean="0">
                <a:solidFill>
                  <a:srgbClr val="1F2022"/>
                </a:solidFill>
                <a:latin typeface="Arial"/>
                <a:cs typeface="Arial"/>
              </a:rPr>
              <a:t>E</a:t>
            </a:r>
            <a:r>
              <a:rPr sz="4900" spc="0" dirty="0" smtClean="0">
                <a:solidFill>
                  <a:srgbClr val="1F2022"/>
                </a:solidFill>
                <a:latin typeface="Arial"/>
                <a:cs typeface="Arial"/>
              </a:rPr>
              <a:t>X</a:t>
            </a:r>
            <a:endParaRPr sz="4900">
              <a:latin typeface="Arial"/>
              <a:cs typeface="Arial"/>
            </a:endParaRPr>
          </a:p>
          <a:p>
            <a:pPr marL="12700" marR="93268">
              <a:lnSpc>
                <a:spcPts val="5625"/>
              </a:lnSpc>
              <a:spcBef>
                <a:spcPts val="271"/>
              </a:spcBef>
            </a:pPr>
            <a:r>
              <a:rPr sz="7350" spc="-100" baseline="-1183" dirty="0" smtClean="0">
                <a:solidFill>
                  <a:srgbClr val="1F2022"/>
                </a:solidFill>
                <a:latin typeface="Arial"/>
                <a:cs typeface="Arial"/>
              </a:rPr>
              <a:t>A</a:t>
            </a:r>
            <a:r>
              <a:rPr sz="7350" spc="-94" baseline="-1183" dirty="0" smtClean="0">
                <a:solidFill>
                  <a:srgbClr val="1F2022"/>
                </a:solidFill>
                <a:latin typeface="Arial"/>
                <a:cs typeface="Arial"/>
              </a:rPr>
              <a:t>L</a:t>
            </a:r>
            <a:r>
              <a:rPr sz="7350" spc="-104" baseline="-1183" dirty="0" smtClean="0">
                <a:solidFill>
                  <a:srgbClr val="1F2022"/>
                </a:solidFill>
                <a:latin typeface="Arial"/>
                <a:cs typeface="Arial"/>
              </a:rPr>
              <a:t>GO</a:t>
            </a:r>
            <a:r>
              <a:rPr sz="7350" spc="-89" baseline="-1183" dirty="0" smtClean="0">
                <a:solidFill>
                  <a:srgbClr val="1F2022"/>
                </a:solidFill>
                <a:latin typeface="Arial"/>
                <a:cs typeface="Arial"/>
              </a:rPr>
              <a:t>R</a:t>
            </a:r>
            <a:r>
              <a:rPr sz="7350" spc="-100" baseline="-1183" dirty="0" smtClean="0">
                <a:solidFill>
                  <a:srgbClr val="1F2022"/>
                </a:solidFill>
                <a:latin typeface="Arial"/>
                <a:cs typeface="Arial"/>
              </a:rPr>
              <a:t>IT</a:t>
            </a:r>
            <a:r>
              <a:rPr sz="7350" spc="-89" baseline="-1183" dirty="0" smtClean="0">
                <a:solidFill>
                  <a:srgbClr val="1F2022"/>
                </a:solidFill>
                <a:latin typeface="Arial"/>
                <a:cs typeface="Arial"/>
              </a:rPr>
              <a:t>H</a:t>
            </a:r>
            <a:r>
              <a:rPr sz="7350" spc="0" baseline="-1183" dirty="0" smtClean="0">
                <a:solidFill>
                  <a:srgbClr val="1F2022"/>
                </a:solidFill>
                <a:latin typeface="Arial"/>
                <a:cs typeface="Arial"/>
              </a:rPr>
              <a:t>M</a:t>
            </a:r>
            <a:r>
              <a:rPr sz="7350" spc="-338" baseline="-1183" dirty="0" smtClean="0">
                <a:solidFill>
                  <a:srgbClr val="1F2022"/>
                </a:solidFill>
                <a:latin typeface="Arial"/>
                <a:cs typeface="Arial"/>
              </a:rPr>
              <a:t> </a:t>
            </a:r>
            <a:r>
              <a:rPr sz="7350" spc="-100" baseline="-1183" dirty="0" smtClean="0">
                <a:solidFill>
                  <a:srgbClr val="1F2022"/>
                </a:solidFill>
                <a:latin typeface="Arial"/>
                <a:cs typeface="Arial"/>
              </a:rPr>
              <a:t>F</a:t>
            </a:r>
            <a:r>
              <a:rPr sz="7350" spc="-104" baseline="-1183" dirty="0" smtClean="0">
                <a:solidFill>
                  <a:srgbClr val="1F2022"/>
                </a:solidFill>
                <a:latin typeface="Arial"/>
                <a:cs typeface="Arial"/>
              </a:rPr>
              <a:t>O</a:t>
            </a:r>
            <a:r>
              <a:rPr sz="7350" spc="0" baseline="-1183" dirty="0" smtClean="0">
                <a:solidFill>
                  <a:srgbClr val="1F2022"/>
                </a:solidFill>
                <a:latin typeface="Arial"/>
                <a:cs typeface="Arial"/>
              </a:rPr>
              <a:t>R</a:t>
            </a:r>
            <a:r>
              <a:rPr sz="7350" spc="-495" baseline="-1183" dirty="0" smtClean="0">
                <a:solidFill>
                  <a:srgbClr val="1F2022"/>
                </a:solidFill>
                <a:latin typeface="Arial"/>
                <a:cs typeface="Arial"/>
              </a:rPr>
              <a:t> </a:t>
            </a:r>
            <a:r>
              <a:rPr sz="7350" spc="-100" baseline="-1183" dirty="0" smtClean="0">
                <a:solidFill>
                  <a:srgbClr val="1F2022"/>
                </a:solidFill>
                <a:latin typeface="Arial"/>
                <a:cs typeface="Arial"/>
              </a:rPr>
              <a:t>A</a:t>
            </a:r>
            <a:r>
              <a:rPr sz="7350" spc="-89" baseline="-1183" dirty="0" smtClean="0">
                <a:solidFill>
                  <a:srgbClr val="1F2022"/>
                </a:solidFill>
                <a:latin typeface="Arial"/>
                <a:cs typeface="Arial"/>
              </a:rPr>
              <a:t>CCUR</a:t>
            </a:r>
            <a:r>
              <a:rPr sz="7350" spc="-454" baseline="-1183" dirty="0" smtClean="0">
                <a:solidFill>
                  <a:srgbClr val="1F2022"/>
                </a:solidFill>
                <a:latin typeface="Arial"/>
                <a:cs typeface="Arial"/>
              </a:rPr>
              <a:t>A</a:t>
            </a:r>
            <a:r>
              <a:rPr sz="7350" spc="-100" baseline="-1183" dirty="0" smtClean="0">
                <a:solidFill>
                  <a:srgbClr val="1F2022"/>
                </a:solidFill>
                <a:latin typeface="Arial"/>
                <a:cs typeface="Arial"/>
              </a:rPr>
              <a:t>T</a:t>
            </a:r>
            <a:r>
              <a:rPr sz="7350" spc="0" baseline="-1183" dirty="0" smtClean="0">
                <a:solidFill>
                  <a:srgbClr val="1F2022"/>
                </a:solidFill>
                <a:latin typeface="Arial"/>
                <a:cs typeface="Arial"/>
              </a:rPr>
              <a:t>E</a:t>
            </a:r>
            <a:endParaRPr sz="49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993140" y="2595460"/>
            <a:ext cx="4341258" cy="6471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5095"/>
              </a:lnSpc>
              <a:spcBef>
                <a:spcPts val="254"/>
              </a:spcBef>
            </a:pPr>
            <a:r>
              <a:rPr sz="4900" spc="-94" dirty="0" smtClean="0">
                <a:solidFill>
                  <a:srgbClr val="1F2022"/>
                </a:solidFill>
                <a:latin typeface="Arial"/>
                <a:cs typeface="Arial"/>
              </a:rPr>
              <a:t>MAMM</a:t>
            </a:r>
            <a:r>
              <a:rPr sz="4900" spc="-100" dirty="0" smtClean="0">
                <a:solidFill>
                  <a:srgbClr val="1F2022"/>
                </a:solidFill>
                <a:latin typeface="Arial"/>
                <a:cs typeface="Arial"/>
              </a:rPr>
              <a:t>OG</a:t>
            </a:r>
            <a:r>
              <a:rPr sz="4900" spc="-89" dirty="0" smtClean="0">
                <a:solidFill>
                  <a:srgbClr val="1F2022"/>
                </a:solidFill>
                <a:latin typeface="Arial"/>
                <a:cs typeface="Arial"/>
              </a:rPr>
              <a:t>R</a:t>
            </a:r>
            <a:r>
              <a:rPr sz="4900" spc="-94" dirty="0" smtClean="0">
                <a:solidFill>
                  <a:srgbClr val="1F2022"/>
                </a:solidFill>
                <a:latin typeface="Arial"/>
                <a:cs typeface="Arial"/>
              </a:rPr>
              <a:t>A</a:t>
            </a:r>
            <a:r>
              <a:rPr sz="4900" spc="0" dirty="0" smtClean="0">
                <a:solidFill>
                  <a:srgbClr val="1F2022"/>
                </a:solidFill>
                <a:latin typeface="Arial"/>
                <a:cs typeface="Arial"/>
              </a:rPr>
              <a:t>M</a:t>
            </a:r>
            <a:endParaRPr sz="49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365581" y="2595460"/>
            <a:ext cx="4604276" cy="6471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5095"/>
              </a:lnSpc>
              <a:spcBef>
                <a:spcPts val="254"/>
              </a:spcBef>
            </a:pPr>
            <a:r>
              <a:rPr sz="4900" spc="-89" dirty="0" smtClean="0">
                <a:solidFill>
                  <a:srgbClr val="1F2022"/>
                </a:solidFill>
                <a:latin typeface="Arial"/>
                <a:cs typeface="Arial"/>
              </a:rPr>
              <a:t>R</a:t>
            </a:r>
            <a:r>
              <a:rPr sz="4900" spc="-94" dirty="0" smtClean="0">
                <a:solidFill>
                  <a:srgbClr val="1F2022"/>
                </a:solidFill>
                <a:latin typeface="Arial"/>
                <a:cs typeface="Arial"/>
              </a:rPr>
              <a:t>E</a:t>
            </a:r>
            <a:r>
              <a:rPr sz="4900" spc="-100" dirty="0" smtClean="0">
                <a:solidFill>
                  <a:srgbClr val="1F2022"/>
                </a:solidFill>
                <a:latin typeface="Arial"/>
                <a:cs typeface="Arial"/>
              </a:rPr>
              <a:t>GI</a:t>
            </a:r>
            <a:r>
              <a:rPr sz="4900" spc="-94" dirty="0" smtClean="0">
                <a:solidFill>
                  <a:srgbClr val="1F2022"/>
                </a:solidFill>
                <a:latin typeface="Arial"/>
                <a:cs typeface="Arial"/>
              </a:rPr>
              <a:t>S</a:t>
            </a:r>
            <a:r>
              <a:rPr sz="4900" spc="-100" dirty="0" smtClean="0">
                <a:solidFill>
                  <a:srgbClr val="1F2022"/>
                </a:solidFill>
                <a:latin typeface="Arial"/>
                <a:cs typeface="Arial"/>
              </a:rPr>
              <a:t>T</a:t>
            </a:r>
            <a:r>
              <a:rPr sz="4900" spc="-89" dirty="0" smtClean="0">
                <a:solidFill>
                  <a:srgbClr val="1F2022"/>
                </a:solidFill>
                <a:latin typeface="Arial"/>
                <a:cs typeface="Arial"/>
              </a:rPr>
              <a:t>R</a:t>
            </a:r>
            <a:r>
              <a:rPr sz="4900" spc="-454" dirty="0" smtClean="0">
                <a:solidFill>
                  <a:srgbClr val="1F2022"/>
                </a:solidFill>
                <a:latin typeface="Arial"/>
                <a:cs typeface="Arial"/>
              </a:rPr>
              <a:t>A</a:t>
            </a:r>
            <a:r>
              <a:rPr sz="4900" spc="-100" dirty="0" smtClean="0">
                <a:solidFill>
                  <a:srgbClr val="1F2022"/>
                </a:solidFill>
                <a:latin typeface="Arial"/>
                <a:cs typeface="Arial"/>
              </a:rPr>
              <a:t>TIO</a:t>
            </a:r>
            <a:r>
              <a:rPr sz="4900" spc="0" dirty="0" smtClean="0">
                <a:solidFill>
                  <a:srgbClr val="1F2022"/>
                </a:solidFill>
                <a:latin typeface="Arial"/>
                <a:cs typeface="Arial"/>
              </a:rPr>
              <a:t>N</a:t>
            </a:r>
            <a:endParaRPr sz="49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993140" y="4355571"/>
            <a:ext cx="2164843" cy="76065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7239">
              <a:lnSpc>
                <a:spcPts val="1839"/>
              </a:lnSpc>
              <a:spcBef>
                <a:spcPts val="92"/>
              </a:spcBef>
            </a:pPr>
            <a:r>
              <a:rPr sz="1700" spc="4" dirty="0" smtClean="0">
                <a:solidFill>
                  <a:srgbClr val="404040"/>
                </a:solidFill>
                <a:latin typeface="Times New Roman"/>
                <a:cs typeface="Times New Roman"/>
              </a:rPr>
              <a:t>H</a:t>
            </a:r>
            <a:r>
              <a:rPr sz="1700" spc="0" dirty="0" smtClean="0">
                <a:solidFill>
                  <a:srgbClr val="404040"/>
                </a:solidFill>
                <a:latin typeface="Times New Roman"/>
                <a:cs typeface="Times New Roman"/>
              </a:rPr>
              <a:t>uda</a:t>
            </a:r>
            <a:r>
              <a:rPr sz="1700" spc="-114" dirty="0" smtClean="0">
                <a:solidFill>
                  <a:srgbClr val="404040"/>
                </a:solidFill>
                <a:latin typeface="Times New Roman"/>
                <a:cs typeface="Times New Roman"/>
              </a:rPr>
              <a:t> </a:t>
            </a:r>
            <a:r>
              <a:rPr sz="1700" spc="4" dirty="0" smtClean="0">
                <a:solidFill>
                  <a:srgbClr val="404040"/>
                </a:solidFill>
                <a:latin typeface="Times New Roman"/>
                <a:cs typeface="Times New Roman"/>
              </a:rPr>
              <a:t>A</a:t>
            </a:r>
            <a:r>
              <a:rPr sz="1700" spc="-4" dirty="0" smtClean="0">
                <a:solidFill>
                  <a:srgbClr val="404040"/>
                </a:solidFill>
                <a:latin typeface="Times New Roman"/>
                <a:cs typeface="Times New Roman"/>
              </a:rPr>
              <a:t>l-</a:t>
            </a:r>
            <a:r>
              <a:rPr sz="1700" spc="4" dirty="0" smtClean="0">
                <a:solidFill>
                  <a:srgbClr val="404040"/>
                </a:solidFill>
                <a:latin typeface="Times New Roman"/>
                <a:cs typeface="Times New Roman"/>
              </a:rPr>
              <a:t>G</a:t>
            </a:r>
            <a:r>
              <a:rPr sz="1700" spc="0" dirty="0" smtClean="0">
                <a:solidFill>
                  <a:srgbClr val="404040"/>
                </a:solidFill>
                <a:latin typeface="Times New Roman"/>
                <a:cs typeface="Times New Roman"/>
              </a:rPr>
              <a:t>ha</a:t>
            </a:r>
            <a:r>
              <a:rPr sz="1700" spc="-4" dirty="0" smtClean="0">
                <a:solidFill>
                  <a:srgbClr val="404040"/>
                </a:solidFill>
                <a:latin typeface="Times New Roman"/>
                <a:cs typeface="Times New Roman"/>
              </a:rPr>
              <a:t>i</a:t>
            </a:r>
            <a:r>
              <a:rPr sz="1700" spc="0" dirty="0" smtClean="0">
                <a:solidFill>
                  <a:srgbClr val="404040"/>
                </a:solidFill>
                <a:latin typeface="Times New Roman"/>
                <a:cs typeface="Times New Roman"/>
              </a:rPr>
              <a:t>b</a:t>
            </a:r>
            <a:endParaRPr sz="17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</a:pPr>
            <a:r>
              <a:rPr sz="1700" spc="4" dirty="0" smtClean="0">
                <a:solidFill>
                  <a:srgbClr val="404040"/>
                </a:solidFill>
                <a:latin typeface="Arial"/>
                <a:cs typeface="Arial"/>
              </a:rPr>
              <a:t>U</a:t>
            </a:r>
            <a:r>
              <a:rPr sz="1700" spc="-4" dirty="0" smtClean="0">
                <a:solidFill>
                  <a:srgbClr val="404040"/>
                </a:solidFill>
                <a:latin typeface="Arial"/>
                <a:cs typeface="Arial"/>
              </a:rPr>
              <a:t>t</a:t>
            </a:r>
            <a:r>
              <a:rPr sz="1700" spc="0" dirty="0" smtClean="0">
                <a:solidFill>
                  <a:srgbClr val="404040"/>
                </a:solidFill>
                <a:latin typeface="Arial"/>
                <a:cs typeface="Arial"/>
              </a:rPr>
              <a:t>ah</a:t>
            </a:r>
            <a:r>
              <a:rPr sz="1700" spc="9" dirty="0" smtClean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700" spc="-114" dirty="0" smtClean="0">
                <a:solidFill>
                  <a:srgbClr val="404040"/>
                </a:solidFill>
                <a:latin typeface="Arial"/>
                <a:cs typeface="Arial"/>
              </a:rPr>
              <a:t>V</a:t>
            </a:r>
            <a:r>
              <a:rPr sz="1700" spc="0" dirty="0" smtClean="0">
                <a:solidFill>
                  <a:srgbClr val="404040"/>
                </a:solidFill>
                <a:latin typeface="Arial"/>
                <a:cs typeface="Arial"/>
              </a:rPr>
              <a:t>a</a:t>
            </a:r>
            <a:r>
              <a:rPr sz="1700" spc="4" dirty="0" smtClean="0">
                <a:solidFill>
                  <a:srgbClr val="404040"/>
                </a:solidFill>
                <a:latin typeface="Arial"/>
                <a:cs typeface="Arial"/>
              </a:rPr>
              <a:t>ll</a:t>
            </a:r>
            <a:r>
              <a:rPr sz="1700" spc="0" dirty="0" smtClean="0">
                <a:solidFill>
                  <a:srgbClr val="404040"/>
                </a:solidFill>
                <a:latin typeface="Arial"/>
                <a:cs typeface="Arial"/>
              </a:rPr>
              <a:t>ey</a:t>
            </a:r>
            <a:r>
              <a:rPr sz="1700" spc="-19" dirty="0" smtClean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700" spc="4" dirty="0" smtClean="0">
                <a:solidFill>
                  <a:srgbClr val="404040"/>
                </a:solidFill>
                <a:latin typeface="Arial"/>
                <a:cs typeface="Arial"/>
              </a:rPr>
              <a:t>U</a:t>
            </a:r>
            <a:r>
              <a:rPr sz="1700" spc="0" dirty="0" smtClean="0">
                <a:solidFill>
                  <a:srgbClr val="404040"/>
                </a:solidFill>
                <a:latin typeface="Arial"/>
                <a:cs typeface="Arial"/>
              </a:rPr>
              <a:t>n</a:t>
            </a:r>
            <a:r>
              <a:rPr sz="1700" spc="4" dirty="0" smtClean="0">
                <a:solidFill>
                  <a:srgbClr val="404040"/>
                </a:solidFill>
                <a:latin typeface="Arial"/>
                <a:cs typeface="Arial"/>
              </a:rPr>
              <a:t>i</a:t>
            </a:r>
            <a:r>
              <a:rPr sz="1700" spc="0" dirty="0" smtClean="0">
                <a:solidFill>
                  <a:srgbClr val="404040"/>
                </a:solidFill>
                <a:latin typeface="Arial"/>
                <a:cs typeface="Arial"/>
              </a:rPr>
              <a:t>versity</a:t>
            </a:r>
            <a:endParaRPr sz="1700">
              <a:latin typeface="Arial"/>
              <a:cs typeface="Arial"/>
            </a:endParaRPr>
          </a:p>
          <a:p>
            <a:pPr marL="12700" marR="37239">
              <a:lnSpc>
                <a:spcPct val="95825"/>
              </a:lnSpc>
              <a:spcBef>
                <a:spcPts val="85"/>
              </a:spcBef>
            </a:pPr>
            <a:r>
              <a:rPr sz="1700" spc="4" dirty="0" smtClean="0">
                <a:solidFill>
                  <a:srgbClr val="404040"/>
                </a:solidFill>
                <a:latin typeface="Arial"/>
                <a:cs typeface="Arial"/>
              </a:rPr>
              <a:t>N</a:t>
            </a:r>
            <a:r>
              <a:rPr sz="1700" spc="0" dirty="0" smtClean="0">
                <a:solidFill>
                  <a:srgbClr val="404040"/>
                </a:solidFill>
                <a:latin typeface="Arial"/>
                <a:cs typeface="Arial"/>
              </a:rPr>
              <a:t>ovember</a:t>
            </a:r>
            <a:r>
              <a:rPr sz="1700" spc="-4" dirty="0" smtClean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700" spc="0" dirty="0" smtClean="0">
                <a:solidFill>
                  <a:srgbClr val="404040"/>
                </a:solidFill>
                <a:latin typeface="Arial"/>
                <a:cs typeface="Arial"/>
              </a:rPr>
              <a:t>18, 2015</a:t>
            </a:r>
            <a:endParaRPr sz="17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4785741" y="6346332"/>
            <a:ext cx="2652233" cy="41706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79234" marR="292955" algn="ctr">
              <a:lnSpc>
                <a:spcPts val="1535"/>
              </a:lnSpc>
              <a:spcBef>
                <a:spcPts val="76"/>
              </a:spcBef>
            </a:pPr>
            <a:r>
              <a:rPr sz="1400" spc="0" dirty="0" smtClean="0">
                <a:solidFill>
                  <a:srgbClr val="394B5B"/>
                </a:solidFill>
                <a:latin typeface="Arial"/>
                <a:cs typeface="Arial"/>
              </a:rPr>
              <a:t>Bio</a:t>
            </a:r>
            <a:r>
              <a:rPr sz="1400" spc="-4" dirty="0" smtClean="0">
                <a:solidFill>
                  <a:srgbClr val="394B5B"/>
                </a:solidFill>
                <a:latin typeface="Arial"/>
                <a:cs typeface="Arial"/>
              </a:rPr>
              <a:t>m</a:t>
            </a:r>
            <a:r>
              <a:rPr sz="1400" spc="0" dirty="0" smtClean="0">
                <a:solidFill>
                  <a:srgbClr val="394B5B"/>
                </a:solidFill>
                <a:latin typeface="Arial"/>
                <a:cs typeface="Arial"/>
              </a:rPr>
              <a:t>e</a:t>
            </a:r>
            <a:r>
              <a:rPr sz="1400" spc="4" dirty="0" smtClean="0">
                <a:solidFill>
                  <a:srgbClr val="394B5B"/>
                </a:solidFill>
                <a:latin typeface="Arial"/>
                <a:cs typeface="Arial"/>
              </a:rPr>
              <a:t>t</a:t>
            </a:r>
            <a:r>
              <a:rPr sz="1400" spc="0" dirty="0" smtClean="0">
                <a:solidFill>
                  <a:srgbClr val="394B5B"/>
                </a:solidFill>
                <a:latin typeface="Arial"/>
                <a:cs typeface="Arial"/>
              </a:rPr>
              <a:t>ri</a:t>
            </a:r>
            <a:r>
              <a:rPr sz="1400" spc="4" dirty="0" smtClean="0">
                <a:solidFill>
                  <a:srgbClr val="394B5B"/>
                </a:solidFill>
                <a:latin typeface="Arial"/>
                <a:cs typeface="Arial"/>
              </a:rPr>
              <a:t>c</a:t>
            </a:r>
            <a:r>
              <a:rPr sz="1400" spc="0" dirty="0" smtClean="0">
                <a:solidFill>
                  <a:srgbClr val="394B5B"/>
                </a:solidFill>
                <a:latin typeface="Arial"/>
                <a:cs typeface="Arial"/>
              </a:rPr>
              <a:t>s</a:t>
            </a:r>
            <a:r>
              <a:rPr sz="1400" spc="-34" dirty="0" smtClean="0">
                <a:solidFill>
                  <a:srgbClr val="394B5B"/>
                </a:solidFill>
                <a:latin typeface="Arial"/>
                <a:cs typeface="Arial"/>
              </a:rPr>
              <a:t> </a:t>
            </a:r>
            <a:r>
              <a:rPr sz="1400" spc="0" dirty="0" smtClean="0">
                <a:solidFill>
                  <a:srgbClr val="394B5B"/>
                </a:solidFill>
                <a:latin typeface="Arial"/>
                <a:cs typeface="Arial"/>
              </a:rPr>
              <a:t>%</a:t>
            </a:r>
            <a:r>
              <a:rPr sz="1400" spc="-4" dirty="0" smtClean="0">
                <a:solidFill>
                  <a:srgbClr val="394B5B"/>
                </a:solidFill>
                <a:latin typeface="Arial"/>
                <a:cs typeface="Arial"/>
              </a:rPr>
              <a:t> </a:t>
            </a:r>
            <a:r>
              <a:rPr sz="1400" spc="0" dirty="0" smtClean="0">
                <a:solidFill>
                  <a:srgbClr val="394B5B"/>
                </a:solidFill>
                <a:latin typeface="Arial"/>
                <a:cs typeface="Arial"/>
              </a:rPr>
              <a:t>Bio</a:t>
            </a:r>
            <a:r>
              <a:rPr sz="1400" spc="4" dirty="0" smtClean="0">
                <a:solidFill>
                  <a:srgbClr val="394B5B"/>
                </a:solidFill>
                <a:latin typeface="Arial"/>
                <a:cs typeface="Arial"/>
              </a:rPr>
              <a:t>st</a:t>
            </a:r>
            <a:r>
              <a:rPr sz="1400" spc="0" dirty="0" smtClean="0">
                <a:solidFill>
                  <a:srgbClr val="394B5B"/>
                </a:solidFill>
                <a:latin typeface="Arial"/>
                <a:cs typeface="Arial"/>
              </a:rPr>
              <a:t>a</a:t>
            </a:r>
            <a:r>
              <a:rPr sz="1400" spc="4" dirty="0" smtClean="0">
                <a:solidFill>
                  <a:srgbClr val="394B5B"/>
                </a:solidFill>
                <a:latin typeface="Arial"/>
                <a:cs typeface="Arial"/>
              </a:rPr>
              <a:t>t</a:t>
            </a:r>
            <a:r>
              <a:rPr sz="1400" spc="0" dirty="0" smtClean="0">
                <a:solidFill>
                  <a:srgbClr val="394B5B"/>
                </a:solidFill>
                <a:latin typeface="Arial"/>
                <a:cs typeface="Arial"/>
              </a:rPr>
              <a:t>i</a:t>
            </a:r>
            <a:r>
              <a:rPr sz="1400" spc="4" dirty="0" smtClean="0">
                <a:solidFill>
                  <a:srgbClr val="394B5B"/>
                </a:solidFill>
                <a:latin typeface="Arial"/>
                <a:cs typeface="Arial"/>
              </a:rPr>
              <a:t>s</a:t>
            </a:r>
            <a:r>
              <a:rPr sz="1400" spc="-4" dirty="0" smtClean="0">
                <a:solidFill>
                  <a:srgbClr val="394B5B"/>
                </a:solidFill>
                <a:latin typeface="Arial"/>
                <a:cs typeface="Arial"/>
              </a:rPr>
              <a:t>t</a:t>
            </a:r>
            <a:r>
              <a:rPr sz="1400" spc="0" dirty="0" smtClean="0">
                <a:solidFill>
                  <a:srgbClr val="394B5B"/>
                </a:solidFill>
                <a:latin typeface="Arial"/>
                <a:cs typeface="Arial"/>
              </a:rPr>
              <a:t>i</a:t>
            </a:r>
            <a:r>
              <a:rPr sz="1400" spc="4" dirty="0" smtClean="0">
                <a:solidFill>
                  <a:srgbClr val="394B5B"/>
                </a:solidFill>
                <a:latin typeface="Arial"/>
                <a:cs typeface="Arial"/>
              </a:rPr>
              <a:t>c</a:t>
            </a:r>
            <a:r>
              <a:rPr sz="1400" spc="0" dirty="0" smtClean="0">
                <a:solidFill>
                  <a:srgbClr val="394B5B"/>
                </a:solidFill>
                <a:latin typeface="Arial"/>
                <a:cs typeface="Arial"/>
              </a:rPr>
              <a:t>s</a:t>
            </a:r>
            <a:endParaRPr sz="1400">
              <a:latin typeface="Arial"/>
              <a:cs typeface="Arial"/>
            </a:endParaRPr>
          </a:p>
          <a:p>
            <a:pPr algn="ctr">
              <a:lnSpc>
                <a:spcPct val="95825"/>
              </a:lnSpc>
            </a:pPr>
            <a:r>
              <a:rPr sz="1400" spc="0" dirty="0" smtClean="0">
                <a:solidFill>
                  <a:srgbClr val="394B5B"/>
                </a:solidFill>
                <a:latin typeface="Arial"/>
                <a:cs typeface="Arial"/>
              </a:rPr>
              <a:t>San</a:t>
            </a:r>
            <a:r>
              <a:rPr sz="1400" spc="-89" dirty="0" smtClean="0">
                <a:solidFill>
                  <a:srgbClr val="394B5B"/>
                </a:solidFill>
                <a:latin typeface="Arial"/>
                <a:cs typeface="Arial"/>
              </a:rPr>
              <a:t> </a:t>
            </a:r>
            <a:r>
              <a:rPr sz="1400" spc="0" dirty="0" smtClean="0">
                <a:solidFill>
                  <a:srgbClr val="394B5B"/>
                </a:solidFill>
                <a:latin typeface="Arial"/>
                <a:cs typeface="Arial"/>
              </a:rPr>
              <a:t>An</a:t>
            </a:r>
            <a:r>
              <a:rPr sz="1400" spc="4" dirty="0" smtClean="0">
                <a:solidFill>
                  <a:srgbClr val="394B5B"/>
                </a:solidFill>
                <a:latin typeface="Arial"/>
                <a:cs typeface="Arial"/>
              </a:rPr>
              <a:t>t</a:t>
            </a:r>
            <a:r>
              <a:rPr sz="1400" spc="0" dirty="0" smtClean="0">
                <a:solidFill>
                  <a:srgbClr val="394B5B"/>
                </a:solidFill>
                <a:latin typeface="Arial"/>
                <a:cs typeface="Arial"/>
              </a:rPr>
              <a:t>onio,</a:t>
            </a:r>
            <a:r>
              <a:rPr sz="1400" spc="-25" dirty="0" smtClean="0">
                <a:solidFill>
                  <a:srgbClr val="394B5B"/>
                </a:solidFill>
                <a:latin typeface="Arial"/>
                <a:cs typeface="Arial"/>
              </a:rPr>
              <a:t> </a:t>
            </a:r>
            <a:r>
              <a:rPr sz="1400" spc="-4" dirty="0" smtClean="0">
                <a:solidFill>
                  <a:srgbClr val="394B5B"/>
                </a:solidFill>
                <a:latin typeface="Arial"/>
                <a:cs typeface="Arial"/>
              </a:rPr>
              <a:t>N</a:t>
            </a:r>
            <a:r>
              <a:rPr sz="1400" spc="0" dirty="0" smtClean="0">
                <a:solidFill>
                  <a:srgbClr val="394B5B"/>
                </a:solidFill>
                <a:latin typeface="Arial"/>
                <a:cs typeface="Arial"/>
              </a:rPr>
              <a:t>o</a:t>
            </a:r>
            <a:r>
              <a:rPr sz="1400" spc="-19" dirty="0" smtClean="0">
                <a:solidFill>
                  <a:srgbClr val="394B5B"/>
                </a:solidFill>
                <a:latin typeface="Arial"/>
                <a:cs typeface="Arial"/>
              </a:rPr>
              <a:t>v</a:t>
            </a:r>
            <a:r>
              <a:rPr sz="1400" spc="0" dirty="0" smtClean="0">
                <a:solidFill>
                  <a:srgbClr val="394B5B"/>
                </a:solidFill>
                <a:latin typeface="Arial"/>
                <a:cs typeface="Arial"/>
              </a:rPr>
              <a:t>e</a:t>
            </a:r>
            <a:r>
              <a:rPr sz="1400" spc="-4" dirty="0" smtClean="0">
                <a:solidFill>
                  <a:srgbClr val="394B5B"/>
                </a:solidFill>
                <a:latin typeface="Arial"/>
                <a:cs typeface="Arial"/>
              </a:rPr>
              <a:t>m</a:t>
            </a:r>
            <a:r>
              <a:rPr sz="1400" spc="0" dirty="0" smtClean="0">
                <a:solidFill>
                  <a:srgbClr val="394B5B"/>
                </a:solidFill>
                <a:latin typeface="Arial"/>
                <a:cs typeface="Arial"/>
              </a:rPr>
              <a:t>ber</a:t>
            </a:r>
            <a:r>
              <a:rPr sz="1400" spc="-14" dirty="0" smtClean="0">
                <a:solidFill>
                  <a:srgbClr val="394B5B"/>
                </a:solidFill>
                <a:latin typeface="Arial"/>
                <a:cs typeface="Arial"/>
              </a:rPr>
              <a:t> </a:t>
            </a:r>
            <a:r>
              <a:rPr sz="1400" spc="0" dirty="0" smtClean="0">
                <a:solidFill>
                  <a:srgbClr val="394B5B"/>
                </a:solidFill>
                <a:latin typeface="Arial"/>
                <a:cs typeface="Arial"/>
              </a:rPr>
              <a:t>18,</a:t>
            </a:r>
            <a:r>
              <a:rPr sz="1400" spc="-14" dirty="0" smtClean="0">
                <a:solidFill>
                  <a:srgbClr val="394B5B"/>
                </a:solidFill>
                <a:latin typeface="Arial"/>
                <a:cs typeface="Arial"/>
              </a:rPr>
              <a:t> </a:t>
            </a:r>
            <a:r>
              <a:rPr sz="1400" spc="0" dirty="0" smtClean="0">
                <a:solidFill>
                  <a:srgbClr val="394B5B"/>
                </a:solidFill>
                <a:latin typeface="Arial"/>
                <a:cs typeface="Arial"/>
              </a:rPr>
              <a:t>2015</a:t>
            </a:r>
            <a:endParaRPr sz="1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/>
          <p:nvPr/>
        </p:nvSpPr>
        <p:spPr>
          <a:xfrm>
            <a:off x="0" y="0"/>
            <a:ext cx="12192000" cy="365760"/>
          </a:xfrm>
          <a:custGeom>
            <a:avLst/>
            <a:gdLst/>
            <a:ahLst/>
            <a:cxnLst/>
            <a:rect l="l" t="t" r="r" b="b"/>
            <a:pathLst>
              <a:path w="12192000" h="365760">
                <a:moveTo>
                  <a:pt x="0" y="365760"/>
                </a:moveTo>
                <a:lnTo>
                  <a:pt x="12192000" y="365760"/>
                </a:lnTo>
                <a:lnTo>
                  <a:pt x="12192000" y="0"/>
                </a:lnTo>
                <a:lnTo>
                  <a:pt x="0" y="0"/>
                </a:lnTo>
                <a:lnTo>
                  <a:pt x="0" y="365760"/>
                </a:lnTo>
                <a:close/>
              </a:path>
            </a:pathLst>
          </a:custGeom>
          <a:solidFill>
            <a:srgbClr val="7D96A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0397617" y="819734"/>
            <a:ext cx="983615" cy="10020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0233533" y="1821865"/>
            <a:ext cx="1303527" cy="93771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233533" y="2915754"/>
            <a:ext cx="1311909" cy="81753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0233533" y="4013733"/>
            <a:ext cx="1311909" cy="9207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0178542" y="5024475"/>
            <a:ext cx="1358392" cy="121578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885545" y="806212"/>
            <a:ext cx="3848228" cy="150420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8900" marR="26746">
              <a:lnSpc>
                <a:spcPts val="2955"/>
              </a:lnSpc>
              <a:spcBef>
                <a:spcPts val="147"/>
              </a:spcBef>
            </a:pPr>
            <a:r>
              <a:rPr sz="2800" spc="-100" dirty="0" smtClean="0">
                <a:solidFill>
                  <a:srgbClr val="1F2022"/>
                </a:solidFill>
                <a:latin typeface="Times New Roman"/>
                <a:cs typeface="Times New Roman"/>
              </a:rPr>
              <a:t>H</a:t>
            </a:r>
            <a:r>
              <a:rPr sz="2800" spc="-89" dirty="0" smtClean="0">
                <a:solidFill>
                  <a:srgbClr val="1F2022"/>
                </a:solidFill>
                <a:latin typeface="Times New Roman"/>
                <a:cs typeface="Times New Roman"/>
              </a:rPr>
              <a:t>ud</a:t>
            </a:r>
            <a:r>
              <a:rPr sz="2800" spc="0" dirty="0" smtClean="0">
                <a:solidFill>
                  <a:srgbClr val="1F2022"/>
                </a:solidFill>
                <a:latin typeface="Times New Roman"/>
                <a:cs typeface="Times New Roman"/>
              </a:rPr>
              <a:t>a</a:t>
            </a:r>
            <a:r>
              <a:rPr sz="2800" spc="-364" dirty="0" smtClean="0">
                <a:solidFill>
                  <a:srgbClr val="1F2022"/>
                </a:solidFill>
                <a:latin typeface="Times New Roman"/>
                <a:cs typeface="Times New Roman"/>
              </a:rPr>
              <a:t> </a:t>
            </a:r>
            <a:r>
              <a:rPr sz="2800" spc="-100" dirty="0" smtClean="0">
                <a:solidFill>
                  <a:srgbClr val="1F2022"/>
                </a:solidFill>
                <a:latin typeface="Times New Roman"/>
                <a:cs typeface="Times New Roman"/>
              </a:rPr>
              <a:t>A</a:t>
            </a:r>
            <a:r>
              <a:rPr sz="2800" spc="-94" dirty="0" smtClean="0">
                <a:solidFill>
                  <a:srgbClr val="1F2022"/>
                </a:solidFill>
                <a:latin typeface="Times New Roman"/>
                <a:cs typeface="Times New Roman"/>
              </a:rPr>
              <a:t>l</a:t>
            </a:r>
            <a:r>
              <a:rPr sz="2800" spc="-89" dirty="0" smtClean="0">
                <a:solidFill>
                  <a:srgbClr val="1F2022"/>
                </a:solidFill>
                <a:latin typeface="Times New Roman"/>
                <a:cs typeface="Times New Roman"/>
              </a:rPr>
              <a:t>-</a:t>
            </a:r>
            <a:r>
              <a:rPr sz="2800" spc="-100" dirty="0" smtClean="0">
                <a:solidFill>
                  <a:srgbClr val="1F2022"/>
                </a:solidFill>
                <a:latin typeface="Times New Roman"/>
                <a:cs typeface="Times New Roman"/>
              </a:rPr>
              <a:t>G</a:t>
            </a:r>
            <a:r>
              <a:rPr sz="2800" spc="-89" dirty="0" smtClean="0">
                <a:solidFill>
                  <a:srgbClr val="1F2022"/>
                </a:solidFill>
                <a:latin typeface="Times New Roman"/>
                <a:cs typeface="Times New Roman"/>
              </a:rPr>
              <a:t>h</a:t>
            </a:r>
            <a:r>
              <a:rPr sz="2800" spc="-100" dirty="0" smtClean="0">
                <a:solidFill>
                  <a:srgbClr val="1F2022"/>
                </a:solidFill>
                <a:latin typeface="Times New Roman"/>
                <a:cs typeface="Times New Roman"/>
              </a:rPr>
              <a:t>a</a:t>
            </a:r>
            <a:r>
              <a:rPr sz="2800" spc="-89" dirty="0" smtClean="0">
                <a:solidFill>
                  <a:srgbClr val="1F2022"/>
                </a:solidFill>
                <a:latin typeface="Times New Roman"/>
                <a:cs typeface="Times New Roman"/>
              </a:rPr>
              <a:t>i</a:t>
            </a:r>
            <a:r>
              <a:rPr sz="2800" spc="0" dirty="0" smtClean="0">
                <a:solidFill>
                  <a:srgbClr val="1F2022"/>
                </a:solidFill>
                <a:latin typeface="Times New Roman"/>
                <a:cs typeface="Times New Roman"/>
              </a:rPr>
              <a:t>b</a:t>
            </a:r>
            <a:endParaRPr sz="2800">
              <a:latin typeface="Times New Roman"/>
              <a:cs typeface="Times New Roman"/>
            </a:endParaRPr>
          </a:p>
          <a:p>
            <a:pPr marL="127000" marR="26746">
              <a:lnSpc>
                <a:spcPct val="95825"/>
              </a:lnSpc>
              <a:spcBef>
                <a:spcPts val="581"/>
              </a:spcBef>
            </a:pPr>
            <a:r>
              <a:rPr sz="2400" b="1" spc="0" dirty="0" smtClean="0">
                <a:latin typeface="Times New Roman"/>
                <a:cs typeface="Times New Roman"/>
              </a:rPr>
              <a:t>E</a:t>
            </a:r>
            <a:r>
              <a:rPr sz="2400" b="1" spc="-4" dirty="0" smtClean="0">
                <a:latin typeface="Times New Roman"/>
                <a:cs typeface="Times New Roman"/>
              </a:rPr>
              <a:t>d</a:t>
            </a:r>
            <a:r>
              <a:rPr sz="2400" b="1" spc="0" dirty="0" smtClean="0">
                <a:latin typeface="Times New Roman"/>
                <a:cs typeface="Times New Roman"/>
              </a:rPr>
              <a:t>ucat</a:t>
            </a:r>
            <a:r>
              <a:rPr sz="2400" b="1" spc="4" dirty="0" smtClean="0">
                <a:latin typeface="Times New Roman"/>
                <a:cs typeface="Times New Roman"/>
              </a:rPr>
              <a:t>i</a:t>
            </a:r>
            <a:r>
              <a:rPr sz="2400" b="1" spc="0" dirty="0" smtClean="0">
                <a:latin typeface="Times New Roman"/>
                <a:cs typeface="Times New Roman"/>
              </a:rPr>
              <a:t>on</a:t>
            </a:r>
            <a:endParaRPr sz="2400">
              <a:latin typeface="Times New Roman"/>
              <a:cs typeface="Times New Roman"/>
            </a:endParaRPr>
          </a:p>
          <a:p>
            <a:pPr marL="12700" marR="26746">
              <a:lnSpc>
                <a:spcPct val="95825"/>
              </a:lnSpc>
              <a:spcBef>
                <a:spcPts val="320"/>
              </a:spcBef>
            </a:pPr>
            <a:r>
              <a:rPr sz="1500" spc="0" dirty="0" smtClean="0">
                <a:solidFill>
                  <a:srgbClr val="7D96AC"/>
                </a:solidFill>
                <a:latin typeface="Arial"/>
                <a:cs typeface="Arial"/>
              </a:rPr>
              <a:t>• </a:t>
            </a:r>
            <a:r>
              <a:rPr sz="1500" spc="80" dirty="0" smtClean="0">
                <a:solidFill>
                  <a:srgbClr val="7D96AC"/>
                </a:solidFill>
                <a:latin typeface="Arial"/>
                <a:cs typeface="Arial"/>
              </a:rPr>
              <a:t> </a:t>
            </a:r>
            <a:r>
              <a:rPr sz="1800" b="1" spc="0" dirty="0" smtClean="0">
                <a:latin typeface="Times New Roman"/>
                <a:cs typeface="Times New Roman"/>
              </a:rPr>
              <a:t>B</a:t>
            </a:r>
            <a:r>
              <a:rPr sz="1800" b="1" spc="4" dirty="0" smtClean="0">
                <a:latin typeface="Times New Roman"/>
                <a:cs typeface="Times New Roman"/>
              </a:rPr>
              <a:t>.</a:t>
            </a:r>
            <a:r>
              <a:rPr sz="1800" b="1" spc="0" dirty="0" smtClean="0">
                <a:latin typeface="Times New Roman"/>
                <a:cs typeface="Times New Roman"/>
              </a:rPr>
              <a:t>S. in</a:t>
            </a:r>
            <a:r>
              <a:rPr sz="1800" b="1" spc="-9" dirty="0" smtClean="0"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latin typeface="Times New Roman"/>
                <a:cs typeface="Times New Roman"/>
              </a:rPr>
              <a:t>Com</a:t>
            </a:r>
            <a:r>
              <a:rPr sz="1800" b="1" spc="-4" dirty="0" smtClean="0">
                <a:latin typeface="Times New Roman"/>
                <a:cs typeface="Times New Roman"/>
              </a:rPr>
              <a:t>p</a:t>
            </a:r>
            <a:r>
              <a:rPr sz="1800" b="1" spc="0" dirty="0" smtClean="0">
                <a:latin typeface="Times New Roman"/>
                <a:cs typeface="Times New Roman"/>
              </a:rPr>
              <a:t>uter</a:t>
            </a:r>
            <a:r>
              <a:rPr sz="1800" b="1" spc="-25" dirty="0" smtClean="0"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latin typeface="Times New Roman"/>
                <a:cs typeface="Times New Roman"/>
              </a:rPr>
              <a:t>E</a:t>
            </a:r>
            <a:r>
              <a:rPr sz="1800" b="1" spc="-4" dirty="0" smtClean="0">
                <a:latin typeface="Times New Roman"/>
                <a:cs typeface="Times New Roman"/>
              </a:rPr>
              <a:t>n</a:t>
            </a:r>
            <a:r>
              <a:rPr sz="1800" b="1" spc="0" dirty="0" smtClean="0">
                <a:latin typeface="Times New Roman"/>
                <a:cs typeface="Times New Roman"/>
              </a:rPr>
              <a:t>gine</a:t>
            </a:r>
            <a:r>
              <a:rPr sz="1800" b="1" spc="4" dirty="0" smtClean="0">
                <a:latin typeface="Times New Roman"/>
                <a:cs typeface="Times New Roman"/>
              </a:rPr>
              <a:t>e</a:t>
            </a:r>
            <a:r>
              <a:rPr sz="1800" b="1" spc="0" dirty="0" smtClean="0">
                <a:latin typeface="Times New Roman"/>
                <a:cs typeface="Times New Roman"/>
              </a:rPr>
              <a:t>r</a:t>
            </a:r>
            <a:r>
              <a:rPr sz="1800" b="1" spc="4" dirty="0" smtClean="0">
                <a:latin typeface="Times New Roman"/>
                <a:cs typeface="Times New Roman"/>
              </a:rPr>
              <a:t>i</a:t>
            </a:r>
            <a:r>
              <a:rPr sz="1800" b="1" spc="0" dirty="0" smtClean="0">
                <a:latin typeface="Times New Roman"/>
                <a:cs typeface="Times New Roman"/>
              </a:rPr>
              <a:t>ng, 2006</a:t>
            </a:r>
            <a:endParaRPr sz="1800">
              <a:latin typeface="Times New Roman"/>
              <a:cs typeface="Times New Roman"/>
            </a:endParaRPr>
          </a:p>
          <a:p>
            <a:pPr marL="927379">
              <a:lnSpc>
                <a:spcPct val="95825"/>
              </a:lnSpc>
              <a:spcBef>
                <a:spcPts val="1327"/>
              </a:spcBef>
            </a:pPr>
            <a:r>
              <a:rPr sz="1400" spc="-4" dirty="0" smtClean="0">
                <a:latin typeface="Times New Roman"/>
                <a:cs typeface="Times New Roman"/>
              </a:rPr>
              <a:t>U</a:t>
            </a:r>
            <a:r>
              <a:rPr sz="1400" spc="4" dirty="0" smtClean="0">
                <a:latin typeface="Times New Roman"/>
                <a:cs typeface="Times New Roman"/>
              </a:rPr>
              <a:t>niv</a:t>
            </a:r>
            <a:r>
              <a:rPr sz="1400" spc="0" dirty="0" smtClean="0">
                <a:latin typeface="Times New Roman"/>
                <a:cs typeface="Times New Roman"/>
              </a:rPr>
              <a:t>er</a:t>
            </a:r>
            <a:r>
              <a:rPr sz="1400" spc="4" dirty="0" smtClean="0">
                <a:latin typeface="Times New Roman"/>
                <a:cs typeface="Times New Roman"/>
              </a:rPr>
              <a:t>si</a:t>
            </a:r>
            <a:r>
              <a:rPr sz="1400" spc="-4" dirty="0" smtClean="0">
                <a:latin typeface="Times New Roman"/>
                <a:cs typeface="Times New Roman"/>
              </a:rPr>
              <a:t>t</a:t>
            </a:r>
            <a:r>
              <a:rPr sz="1400" spc="0" dirty="0" smtClean="0">
                <a:latin typeface="Times New Roman"/>
                <a:cs typeface="Times New Roman"/>
              </a:rPr>
              <a:t>y</a:t>
            </a:r>
            <a:r>
              <a:rPr sz="1400" spc="-34" dirty="0" smtClean="0">
                <a:latin typeface="Times New Roman"/>
                <a:cs typeface="Times New Roman"/>
              </a:rPr>
              <a:t> </a:t>
            </a:r>
            <a:r>
              <a:rPr sz="1400" spc="4" dirty="0" smtClean="0">
                <a:latin typeface="Times New Roman"/>
                <a:cs typeface="Times New Roman"/>
              </a:rPr>
              <a:t>o</a:t>
            </a:r>
            <a:r>
              <a:rPr sz="1400" spc="0" dirty="0" smtClean="0">
                <a:latin typeface="Times New Roman"/>
                <a:cs typeface="Times New Roman"/>
              </a:rPr>
              <a:t>f</a:t>
            </a:r>
            <a:r>
              <a:rPr sz="1400" spc="-34" dirty="0" smtClean="0">
                <a:latin typeface="Times New Roman"/>
                <a:cs typeface="Times New Roman"/>
              </a:rPr>
              <a:t> </a:t>
            </a:r>
            <a:r>
              <a:rPr sz="1400" spc="-100" dirty="0" smtClean="0">
                <a:latin typeface="Times New Roman"/>
                <a:cs typeface="Times New Roman"/>
              </a:rPr>
              <a:t>T</a:t>
            </a:r>
            <a:r>
              <a:rPr sz="1400" spc="0" dirty="0" smtClean="0">
                <a:latin typeface="Times New Roman"/>
                <a:cs typeface="Times New Roman"/>
              </a:rPr>
              <a:t>ec</a:t>
            </a:r>
            <a:r>
              <a:rPr sz="1400" spc="4" dirty="0" smtClean="0">
                <a:latin typeface="Times New Roman"/>
                <a:cs typeface="Times New Roman"/>
              </a:rPr>
              <a:t>hnol</a:t>
            </a:r>
            <a:r>
              <a:rPr sz="1400" spc="-4" dirty="0" smtClean="0">
                <a:latin typeface="Times New Roman"/>
                <a:cs typeface="Times New Roman"/>
              </a:rPr>
              <a:t>o</a:t>
            </a:r>
            <a:r>
              <a:rPr sz="1400" spc="4" dirty="0" smtClean="0">
                <a:latin typeface="Times New Roman"/>
                <a:cs typeface="Times New Roman"/>
              </a:rPr>
              <a:t>g</a:t>
            </a:r>
            <a:r>
              <a:rPr sz="1400" spc="-114" dirty="0" smtClean="0">
                <a:latin typeface="Times New Roman"/>
                <a:cs typeface="Times New Roman"/>
              </a:rPr>
              <a:t>y</a:t>
            </a:r>
            <a:r>
              <a:rPr sz="1400" spc="0" dirty="0" smtClean="0">
                <a:latin typeface="Times New Roman"/>
                <a:cs typeface="Times New Roman"/>
              </a:rPr>
              <a:t>,</a:t>
            </a:r>
            <a:r>
              <a:rPr sz="1400" spc="-14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Ba</a:t>
            </a:r>
            <a:r>
              <a:rPr sz="1400" spc="4" dirty="0" smtClean="0">
                <a:latin typeface="Times New Roman"/>
                <a:cs typeface="Times New Roman"/>
              </a:rPr>
              <a:t>ghd</a:t>
            </a:r>
            <a:r>
              <a:rPr sz="1400" spc="0" dirty="0" smtClean="0">
                <a:latin typeface="Times New Roman"/>
                <a:cs typeface="Times New Roman"/>
              </a:rPr>
              <a:t>a</a:t>
            </a:r>
            <a:r>
              <a:rPr sz="1400" spc="34" dirty="0" smtClean="0">
                <a:latin typeface="Times New Roman"/>
                <a:cs typeface="Times New Roman"/>
              </a:rPr>
              <a:t>d</a:t>
            </a:r>
            <a:r>
              <a:rPr sz="1400" spc="0" dirty="0" smtClean="0">
                <a:latin typeface="Times New Roman"/>
                <a:cs typeface="Times New Roman"/>
              </a:rPr>
              <a:t>-</a:t>
            </a:r>
            <a:r>
              <a:rPr sz="1400" spc="-9" dirty="0" smtClean="0">
                <a:latin typeface="Times New Roman"/>
                <a:cs typeface="Times New Roman"/>
              </a:rPr>
              <a:t>I</a:t>
            </a:r>
            <a:r>
              <a:rPr sz="1400" spc="0" dirty="0" smtClean="0">
                <a:latin typeface="Times New Roman"/>
                <a:cs typeface="Times New Roman"/>
              </a:rPr>
              <a:t>raq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85545" y="2468573"/>
            <a:ext cx="5114264" cy="113444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sz="1500" spc="0" dirty="0" smtClean="0">
                <a:solidFill>
                  <a:srgbClr val="7D96AC"/>
                </a:solidFill>
                <a:latin typeface="Arial"/>
                <a:cs typeface="Arial"/>
              </a:rPr>
              <a:t>• </a:t>
            </a:r>
            <a:r>
              <a:rPr sz="1500" spc="80" dirty="0" smtClean="0">
                <a:solidFill>
                  <a:srgbClr val="7D96AC"/>
                </a:solidFill>
                <a:latin typeface="Arial"/>
                <a:cs typeface="Arial"/>
              </a:rPr>
              <a:t> </a:t>
            </a:r>
            <a:r>
              <a:rPr sz="1800" b="1" spc="0" dirty="0" smtClean="0">
                <a:latin typeface="Times New Roman"/>
                <a:cs typeface="Times New Roman"/>
              </a:rPr>
              <a:t>MSE</a:t>
            </a:r>
            <a:r>
              <a:rPr sz="1800" b="1" spc="-4" dirty="0" smtClean="0"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latin typeface="Times New Roman"/>
                <a:cs typeface="Times New Roman"/>
              </a:rPr>
              <a:t>in EE, 2012, a </a:t>
            </a:r>
            <a:r>
              <a:rPr sz="1800" b="1" spc="-29" dirty="0" smtClean="0">
                <a:latin typeface="Times New Roman"/>
                <a:cs typeface="Times New Roman"/>
              </a:rPr>
              <a:t>r</a:t>
            </a:r>
            <a:r>
              <a:rPr sz="1800" b="1" spc="0" dirty="0" smtClean="0">
                <a:latin typeface="Times New Roman"/>
                <a:cs typeface="Times New Roman"/>
              </a:rPr>
              <a:t>e</a:t>
            </a:r>
            <a:r>
              <a:rPr sz="1800" b="1" spc="4" dirty="0" smtClean="0">
                <a:latin typeface="Times New Roman"/>
                <a:cs typeface="Times New Roman"/>
              </a:rPr>
              <a:t>c</a:t>
            </a:r>
            <a:r>
              <a:rPr sz="1800" b="1" spc="0" dirty="0" smtClean="0">
                <a:latin typeface="Times New Roman"/>
                <a:cs typeface="Times New Roman"/>
              </a:rPr>
              <a:t>ipi</a:t>
            </a:r>
            <a:r>
              <a:rPr sz="1800" b="1" spc="4" dirty="0" smtClean="0">
                <a:latin typeface="Times New Roman"/>
                <a:cs typeface="Times New Roman"/>
              </a:rPr>
              <a:t>e</a:t>
            </a:r>
            <a:r>
              <a:rPr sz="1800" b="1" spc="0" dirty="0" smtClean="0">
                <a:latin typeface="Times New Roman"/>
                <a:cs typeface="Times New Roman"/>
              </a:rPr>
              <a:t>nt</a:t>
            </a:r>
            <a:r>
              <a:rPr sz="1800" b="1" spc="-19" dirty="0" smtClean="0"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latin typeface="Times New Roman"/>
                <a:cs typeface="Times New Roman"/>
              </a:rPr>
              <a:t>of</a:t>
            </a:r>
            <a:r>
              <a:rPr sz="1800" b="1" spc="-4" dirty="0" smtClean="0"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latin typeface="Times New Roman"/>
                <a:cs typeface="Times New Roman"/>
              </a:rPr>
              <a:t>Fulbr</a:t>
            </a:r>
            <a:r>
              <a:rPr sz="1800" b="1" spc="4" dirty="0" smtClean="0">
                <a:latin typeface="Times New Roman"/>
                <a:cs typeface="Times New Roman"/>
              </a:rPr>
              <a:t>i</a:t>
            </a:r>
            <a:r>
              <a:rPr sz="1800" b="1" spc="0" dirty="0" smtClean="0">
                <a:latin typeface="Times New Roman"/>
                <a:cs typeface="Times New Roman"/>
              </a:rPr>
              <a:t>ght Scholar</a:t>
            </a:r>
            <a:endParaRPr sz="1800">
              <a:latin typeface="Times New Roman"/>
              <a:cs typeface="Times New Roman"/>
            </a:endParaRPr>
          </a:p>
          <a:p>
            <a:pPr marL="927379" marR="34289">
              <a:lnSpc>
                <a:spcPct val="95825"/>
              </a:lnSpc>
              <a:spcBef>
                <a:spcPts val="512"/>
              </a:spcBef>
            </a:pPr>
            <a:r>
              <a:rPr sz="1400" spc="-4" dirty="0" smtClean="0">
                <a:latin typeface="Times New Roman"/>
                <a:cs typeface="Times New Roman"/>
              </a:rPr>
              <a:t>U</a:t>
            </a:r>
            <a:r>
              <a:rPr sz="1400" spc="4" dirty="0" smtClean="0">
                <a:latin typeface="Times New Roman"/>
                <a:cs typeface="Times New Roman"/>
              </a:rPr>
              <a:t>niv</a:t>
            </a:r>
            <a:r>
              <a:rPr sz="1400" spc="0" dirty="0" smtClean="0">
                <a:latin typeface="Times New Roman"/>
                <a:cs typeface="Times New Roman"/>
              </a:rPr>
              <a:t>er</a:t>
            </a:r>
            <a:r>
              <a:rPr sz="1400" spc="4" dirty="0" smtClean="0">
                <a:latin typeface="Times New Roman"/>
                <a:cs typeface="Times New Roman"/>
              </a:rPr>
              <a:t>si</a:t>
            </a:r>
            <a:r>
              <a:rPr sz="1400" spc="-4" dirty="0" smtClean="0">
                <a:latin typeface="Times New Roman"/>
                <a:cs typeface="Times New Roman"/>
              </a:rPr>
              <a:t>t</a:t>
            </a:r>
            <a:r>
              <a:rPr sz="1400" spc="0" dirty="0" smtClean="0">
                <a:latin typeface="Times New Roman"/>
                <a:cs typeface="Times New Roman"/>
              </a:rPr>
              <a:t>y</a:t>
            </a:r>
            <a:r>
              <a:rPr sz="1400" spc="-34" dirty="0" smtClean="0">
                <a:latin typeface="Times New Roman"/>
                <a:cs typeface="Times New Roman"/>
              </a:rPr>
              <a:t> </a:t>
            </a:r>
            <a:r>
              <a:rPr sz="1400" spc="4" dirty="0" smtClean="0">
                <a:latin typeface="Times New Roman"/>
                <a:cs typeface="Times New Roman"/>
              </a:rPr>
              <a:t>o</a:t>
            </a:r>
            <a:r>
              <a:rPr sz="1400" spc="0" dirty="0" smtClean="0">
                <a:latin typeface="Times New Roman"/>
                <a:cs typeface="Times New Roman"/>
              </a:rPr>
              <a:t>f</a:t>
            </a:r>
            <a:r>
              <a:rPr sz="1400" spc="-94" dirty="0" smtClean="0">
                <a:latin typeface="Times New Roman"/>
                <a:cs typeface="Times New Roman"/>
              </a:rPr>
              <a:t> </a:t>
            </a:r>
            <a:r>
              <a:rPr sz="1400" spc="-4" dirty="0" smtClean="0">
                <a:latin typeface="Times New Roman"/>
                <a:cs typeface="Times New Roman"/>
              </a:rPr>
              <a:t>A</a:t>
            </a:r>
            <a:r>
              <a:rPr sz="1400" spc="4" dirty="0" smtClean="0">
                <a:latin typeface="Times New Roman"/>
                <a:cs typeface="Times New Roman"/>
              </a:rPr>
              <a:t>l</a:t>
            </a:r>
            <a:r>
              <a:rPr sz="1400" spc="0" dirty="0" smtClean="0">
                <a:latin typeface="Times New Roman"/>
                <a:cs typeface="Times New Roman"/>
              </a:rPr>
              <a:t>a</a:t>
            </a:r>
            <a:r>
              <a:rPr sz="1400" spc="4" dirty="0" smtClean="0">
                <a:latin typeface="Times New Roman"/>
                <a:cs typeface="Times New Roman"/>
              </a:rPr>
              <a:t>b</a:t>
            </a:r>
            <a:r>
              <a:rPr sz="1400" spc="0" dirty="0" smtClean="0">
                <a:latin typeface="Times New Roman"/>
                <a:cs typeface="Times New Roman"/>
              </a:rPr>
              <a:t>a</a:t>
            </a:r>
            <a:r>
              <a:rPr sz="1400" spc="-25" dirty="0" smtClean="0">
                <a:latin typeface="Times New Roman"/>
                <a:cs typeface="Times New Roman"/>
              </a:rPr>
              <a:t>m</a:t>
            </a:r>
            <a:r>
              <a:rPr sz="1400" spc="0" dirty="0" smtClean="0">
                <a:latin typeface="Times New Roman"/>
                <a:cs typeface="Times New Roman"/>
              </a:rPr>
              <a:t>a</a:t>
            </a:r>
            <a:r>
              <a:rPr sz="1400" spc="19" dirty="0" smtClean="0">
                <a:latin typeface="Times New Roman"/>
                <a:cs typeface="Times New Roman"/>
              </a:rPr>
              <a:t> </a:t>
            </a:r>
            <a:r>
              <a:rPr sz="1400" spc="4" dirty="0" smtClean="0">
                <a:latin typeface="Times New Roman"/>
                <a:cs typeface="Times New Roman"/>
              </a:rPr>
              <a:t>i</a:t>
            </a:r>
            <a:r>
              <a:rPr sz="1400" spc="0" dirty="0" smtClean="0">
                <a:latin typeface="Times New Roman"/>
                <a:cs typeface="Times New Roman"/>
              </a:rPr>
              <a:t>n</a:t>
            </a:r>
            <a:r>
              <a:rPr sz="1400" spc="-19" dirty="0" smtClean="0">
                <a:latin typeface="Times New Roman"/>
                <a:cs typeface="Times New Roman"/>
              </a:rPr>
              <a:t> </a:t>
            </a:r>
            <a:r>
              <a:rPr sz="1400" spc="-4" dirty="0" smtClean="0">
                <a:latin typeface="Times New Roman"/>
                <a:cs typeface="Times New Roman"/>
              </a:rPr>
              <a:t>H</a:t>
            </a:r>
            <a:r>
              <a:rPr sz="1400" spc="4" dirty="0" smtClean="0">
                <a:latin typeface="Times New Roman"/>
                <a:cs typeface="Times New Roman"/>
              </a:rPr>
              <a:t>untsvi</a:t>
            </a:r>
            <a:r>
              <a:rPr sz="1400" spc="-4" dirty="0" smtClean="0">
                <a:latin typeface="Times New Roman"/>
                <a:cs typeface="Times New Roman"/>
              </a:rPr>
              <a:t>l</a:t>
            </a:r>
            <a:r>
              <a:rPr sz="1400" spc="4" dirty="0" smtClean="0">
                <a:latin typeface="Times New Roman"/>
                <a:cs typeface="Times New Roman"/>
              </a:rPr>
              <a:t>l</a:t>
            </a:r>
            <a:r>
              <a:rPr sz="1400" spc="0" dirty="0" smtClean="0">
                <a:latin typeface="Times New Roman"/>
                <a:cs typeface="Times New Roman"/>
              </a:rPr>
              <a:t>e,</a:t>
            </a:r>
            <a:r>
              <a:rPr sz="1400" spc="-39" dirty="0" smtClean="0">
                <a:latin typeface="Times New Roman"/>
                <a:cs typeface="Times New Roman"/>
              </a:rPr>
              <a:t> </a:t>
            </a:r>
            <a:r>
              <a:rPr sz="1400" spc="-4" dirty="0" smtClean="0">
                <a:latin typeface="Times New Roman"/>
                <a:cs typeface="Times New Roman"/>
              </a:rPr>
              <a:t>H</a:t>
            </a:r>
            <a:r>
              <a:rPr sz="1400" spc="4" dirty="0" smtClean="0">
                <a:latin typeface="Times New Roman"/>
                <a:cs typeface="Times New Roman"/>
              </a:rPr>
              <a:t>untsvi</a:t>
            </a:r>
            <a:r>
              <a:rPr sz="1400" spc="-4" dirty="0" smtClean="0">
                <a:latin typeface="Times New Roman"/>
                <a:cs typeface="Times New Roman"/>
              </a:rPr>
              <a:t>l</a:t>
            </a:r>
            <a:r>
              <a:rPr sz="1400" spc="4" dirty="0" smtClean="0">
                <a:latin typeface="Times New Roman"/>
                <a:cs typeface="Times New Roman"/>
              </a:rPr>
              <a:t>l</a:t>
            </a:r>
            <a:r>
              <a:rPr sz="1400" spc="39" dirty="0" smtClean="0">
                <a:latin typeface="Times New Roman"/>
                <a:cs typeface="Times New Roman"/>
              </a:rPr>
              <a:t>e</a:t>
            </a:r>
            <a:r>
              <a:rPr sz="1400" spc="-9" dirty="0" smtClean="0">
                <a:latin typeface="Times New Roman"/>
                <a:cs typeface="Times New Roman"/>
              </a:rPr>
              <a:t>-</a:t>
            </a:r>
            <a:r>
              <a:rPr sz="1400" spc="-4" dirty="0" smtClean="0">
                <a:latin typeface="Times New Roman"/>
                <a:cs typeface="Times New Roman"/>
              </a:rPr>
              <a:t>A</a:t>
            </a:r>
            <a:r>
              <a:rPr sz="1400" spc="4" dirty="0" smtClean="0">
                <a:latin typeface="Times New Roman"/>
                <a:cs typeface="Times New Roman"/>
              </a:rPr>
              <a:t>l</a:t>
            </a:r>
            <a:r>
              <a:rPr sz="1400" spc="0" dirty="0" smtClean="0">
                <a:latin typeface="Times New Roman"/>
                <a:cs typeface="Times New Roman"/>
              </a:rPr>
              <a:t>a</a:t>
            </a:r>
            <a:r>
              <a:rPr sz="1400" spc="-4" dirty="0" smtClean="0">
                <a:latin typeface="Times New Roman"/>
                <a:cs typeface="Times New Roman"/>
              </a:rPr>
              <a:t>b</a:t>
            </a:r>
            <a:r>
              <a:rPr sz="1400" spc="0" dirty="0" smtClean="0">
                <a:latin typeface="Times New Roman"/>
                <a:cs typeface="Times New Roman"/>
              </a:rPr>
              <a:t>a</a:t>
            </a:r>
            <a:r>
              <a:rPr sz="1400" spc="-25" dirty="0" smtClean="0">
                <a:latin typeface="Times New Roman"/>
                <a:cs typeface="Times New Roman"/>
              </a:rPr>
              <a:t>m</a:t>
            </a:r>
            <a:r>
              <a:rPr sz="1400" spc="0" dirty="0" smtClean="0">
                <a:latin typeface="Times New Roman"/>
                <a:cs typeface="Times New Roman"/>
              </a:rPr>
              <a:t>a</a:t>
            </a:r>
            <a:endParaRPr sz="1400">
              <a:latin typeface="Times New Roman"/>
              <a:cs typeface="Times New Roman"/>
            </a:endParaRPr>
          </a:p>
          <a:p>
            <a:pPr marL="12700" marR="34289">
              <a:lnSpc>
                <a:spcPct val="95825"/>
              </a:lnSpc>
              <a:spcBef>
                <a:spcPts val="345"/>
              </a:spcBef>
            </a:pPr>
            <a:r>
              <a:rPr sz="1500" spc="0" dirty="0" smtClean="0">
                <a:solidFill>
                  <a:srgbClr val="7D96AC"/>
                </a:solidFill>
                <a:latin typeface="Arial"/>
                <a:cs typeface="Arial"/>
              </a:rPr>
              <a:t>• </a:t>
            </a:r>
            <a:r>
              <a:rPr sz="1500" spc="80" dirty="0" smtClean="0">
                <a:solidFill>
                  <a:srgbClr val="7D96AC"/>
                </a:solidFill>
                <a:latin typeface="Arial"/>
                <a:cs typeface="Arial"/>
              </a:rPr>
              <a:t> </a:t>
            </a:r>
            <a:r>
              <a:rPr sz="1800" b="1" spc="0" dirty="0" smtClean="0">
                <a:latin typeface="Times New Roman"/>
                <a:cs typeface="Times New Roman"/>
              </a:rPr>
              <a:t>Ph.D. in</a:t>
            </a:r>
            <a:r>
              <a:rPr sz="1800" b="1" spc="-4" dirty="0" smtClean="0"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latin typeface="Times New Roman"/>
                <a:cs typeface="Times New Roman"/>
              </a:rPr>
              <a:t>EE, 2012-2015</a:t>
            </a:r>
            <a:endParaRPr sz="1800">
              <a:latin typeface="Times New Roman"/>
              <a:cs typeface="Times New Roman"/>
            </a:endParaRPr>
          </a:p>
          <a:p>
            <a:pPr marL="927379" marR="34289">
              <a:lnSpc>
                <a:spcPct val="95825"/>
              </a:lnSpc>
              <a:spcBef>
                <a:spcPts val="679"/>
              </a:spcBef>
            </a:pPr>
            <a:r>
              <a:rPr sz="1400" spc="-4" dirty="0" smtClean="0">
                <a:latin typeface="Times New Roman"/>
                <a:cs typeface="Times New Roman"/>
              </a:rPr>
              <a:t>U</a:t>
            </a:r>
            <a:r>
              <a:rPr sz="1400" spc="4" dirty="0" smtClean="0">
                <a:latin typeface="Times New Roman"/>
                <a:cs typeface="Times New Roman"/>
              </a:rPr>
              <a:t>niv</a:t>
            </a:r>
            <a:r>
              <a:rPr sz="1400" spc="0" dirty="0" smtClean="0">
                <a:latin typeface="Times New Roman"/>
                <a:cs typeface="Times New Roman"/>
              </a:rPr>
              <a:t>er</a:t>
            </a:r>
            <a:r>
              <a:rPr sz="1400" spc="4" dirty="0" smtClean="0">
                <a:latin typeface="Times New Roman"/>
                <a:cs typeface="Times New Roman"/>
              </a:rPr>
              <a:t>si</a:t>
            </a:r>
            <a:r>
              <a:rPr sz="1400" spc="-4" dirty="0" smtClean="0">
                <a:latin typeface="Times New Roman"/>
                <a:cs typeface="Times New Roman"/>
              </a:rPr>
              <a:t>t</a:t>
            </a:r>
            <a:r>
              <a:rPr sz="1400" spc="0" dirty="0" smtClean="0">
                <a:latin typeface="Times New Roman"/>
                <a:cs typeface="Times New Roman"/>
              </a:rPr>
              <a:t>y</a:t>
            </a:r>
            <a:r>
              <a:rPr sz="1400" spc="-34" dirty="0" smtClean="0">
                <a:latin typeface="Times New Roman"/>
                <a:cs typeface="Times New Roman"/>
              </a:rPr>
              <a:t> </a:t>
            </a:r>
            <a:r>
              <a:rPr sz="1400" spc="4" dirty="0" smtClean="0">
                <a:latin typeface="Times New Roman"/>
                <a:cs typeface="Times New Roman"/>
              </a:rPr>
              <a:t>o</a:t>
            </a:r>
            <a:r>
              <a:rPr sz="1400" spc="0" dirty="0" smtClean="0">
                <a:latin typeface="Times New Roman"/>
                <a:cs typeface="Times New Roman"/>
              </a:rPr>
              <a:t>f</a:t>
            </a:r>
            <a:r>
              <a:rPr sz="1400" spc="-94" dirty="0" smtClean="0">
                <a:latin typeface="Times New Roman"/>
                <a:cs typeface="Times New Roman"/>
              </a:rPr>
              <a:t> </a:t>
            </a:r>
            <a:r>
              <a:rPr sz="1400" spc="-4" dirty="0" smtClean="0">
                <a:latin typeface="Times New Roman"/>
                <a:cs typeface="Times New Roman"/>
              </a:rPr>
              <a:t>A</a:t>
            </a:r>
            <a:r>
              <a:rPr sz="1400" spc="4" dirty="0" smtClean="0">
                <a:latin typeface="Times New Roman"/>
                <a:cs typeface="Times New Roman"/>
              </a:rPr>
              <a:t>l</a:t>
            </a:r>
            <a:r>
              <a:rPr sz="1400" spc="0" dirty="0" smtClean="0">
                <a:latin typeface="Times New Roman"/>
                <a:cs typeface="Times New Roman"/>
              </a:rPr>
              <a:t>a</a:t>
            </a:r>
            <a:r>
              <a:rPr sz="1400" spc="4" dirty="0" smtClean="0">
                <a:latin typeface="Times New Roman"/>
                <a:cs typeface="Times New Roman"/>
              </a:rPr>
              <a:t>b</a:t>
            </a:r>
            <a:r>
              <a:rPr sz="1400" spc="0" dirty="0" smtClean="0">
                <a:latin typeface="Times New Roman"/>
                <a:cs typeface="Times New Roman"/>
              </a:rPr>
              <a:t>a</a:t>
            </a:r>
            <a:r>
              <a:rPr sz="1400" spc="-25" dirty="0" smtClean="0">
                <a:latin typeface="Times New Roman"/>
                <a:cs typeface="Times New Roman"/>
              </a:rPr>
              <a:t>m</a:t>
            </a:r>
            <a:r>
              <a:rPr sz="1400" spc="0" dirty="0" smtClean="0">
                <a:latin typeface="Times New Roman"/>
                <a:cs typeface="Times New Roman"/>
              </a:rPr>
              <a:t>a</a:t>
            </a:r>
            <a:r>
              <a:rPr sz="1400" spc="19" dirty="0" smtClean="0">
                <a:latin typeface="Times New Roman"/>
                <a:cs typeface="Times New Roman"/>
              </a:rPr>
              <a:t> </a:t>
            </a:r>
            <a:r>
              <a:rPr sz="1400" spc="4" dirty="0" smtClean="0">
                <a:latin typeface="Times New Roman"/>
                <a:cs typeface="Times New Roman"/>
              </a:rPr>
              <a:t>i</a:t>
            </a:r>
            <a:r>
              <a:rPr sz="1400" spc="0" dirty="0" smtClean="0">
                <a:latin typeface="Times New Roman"/>
                <a:cs typeface="Times New Roman"/>
              </a:rPr>
              <a:t>n</a:t>
            </a:r>
            <a:r>
              <a:rPr sz="1400" spc="-19" dirty="0" smtClean="0">
                <a:latin typeface="Times New Roman"/>
                <a:cs typeface="Times New Roman"/>
              </a:rPr>
              <a:t> </a:t>
            </a:r>
            <a:r>
              <a:rPr sz="1400" spc="-4" dirty="0" smtClean="0">
                <a:latin typeface="Times New Roman"/>
                <a:cs typeface="Times New Roman"/>
              </a:rPr>
              <a:t>H</a:t>
            </a:r>
            <a:r>
              <a:rPr sz="1400" spc="4" dirty="0" smtClean="0">
                <a:latin typeface="Times New Roman"/>
                <a:cs typeface="Times New Roman"/>
              </a:rPr>
              <a:t>untsvi</a:t>
            </a:r>
            <a:r>
              <a:rPr sz="1400" spc="-4" dirty="0" smtClean="0">
                <a:latin typeface="Times New Roman"/>
                <a:cs typeface="Times New Roman"/>
              </a:rPr>
              <a:t>l</a:t>
            </a:r>
            <a:r>
              <a:rPr sz="1400" spc="4" dirty="0" smtClean="0">
                <a:latin typeface="Times New Roman"/>
                <a:cs typeface="Times New Roman"/>
              </a:rPr>
              <a:t>l</a:t>
            </a:r>
            <a:r>
              <a:rPr sz="1400" spc="0" dirty="0" smtClean="0">
                <a:latin typeface="Times New Roman"/>
                <a:cs typeface="Times New Roman"/>
              </a:rPr>
              <a:t>e,</a:t>
            </a:r>
            <a:r>
              <a:rPr sz="1400" spc="-39" dirty="0" smtClean="0">
                <a:latin typeface="Times New Roman"/>
                <a:cs typeface="Times New Roman"/>
              </a:rPr>
              <a:t> </a:t>
            </a:r>
            <a:r>
              <a:rPr sz="1400" spc="-4" dirty="0" smtClean="0">
                <a:latin typeface="Times New Roman"/>
                <a:cs typeface="Times New Roman"/>
              </a:rPr>
              <a:t>H</a:t>
            </a:r>
            <a:r>
              <a:rPr sz="1400" spc="4" dirty="0" smtClean="0">
                <a:latin typeface="Times New Roman"/>
                <a:cs typeface="Times New Roman"/>
              </a:rPr>
              <a:t>untsvi</a:t>
            </a:r>
            <a:r>
              <a:rPr sz="1400" spc="-4" dirty="0" smtClean="0">
                <a:latin typeface="Times New Roman"/>
                <a:cs typeface="Times New Roman"/>
              </a:rPr>
              <a:t>l</a:t>
            </a:r>
            <a:r>
              <a:rPr sz="1400" spc="4" dirty="0" smtClean="0">
                <a:latin typeface="Times New Roman"/>
                <a:cs typeface="Times New Roman"/>
              </a:rPr>
              <a:t>l</a:t>
            </a:r>
            <a:r>
              <a:rPr sz="1400" spc="39" dirty="0" smtClean="0">
                <a:latin typeface="Times New Roman"/>
                <a:cs typeface="Times New Roman"/>
              </a:rPr>
              <a:t>e</a:t>
            </a:r>
            <a:r>
              <a:rPr sz="1400" spc="-9" dirty="0" smtClean="0">
                <a:latin typeface="Times New Roman"/>
                <a:cs typeface="Times New Roman"/>
              </a:rPr>
              <a:t>-</a:t>
            </a:r>
            <a:r>
              <a:rPr sz="1400" spc="-4" dirty="0" smtClean="0">
                <a:latin typeface="Times New Roman"/>
                <a:cs typeface="Times New Roman"/>
              </a:rPr>
              <a:t>A</a:t>
            </a:r>
            <a:r>
              <a:rPr sz="1400" spc="4" dirty="0" smtClean="0">
                <a:latin typeface="Times New Roman"/>
                <a:cs typeface="Times New Roman"/>
              </a:rPr>
              <a:t>l</a:t>
            </a:r>
            <a:r>
              <a:rPr sz="1400" spc="0" dirty="0" smtClean="0">
                <a:latin typeface="Times New Roman"/>
                <a:cs typeface="Times New Roman"/>
              </a:rPr>
              <a:t>a</a:t>
            </a:r>
            <a:r>
              <a:rPr sz="1400" spc="-4" dirty="0" smtClean="0">
                <a:latin typeface="Times New Roman"/>
                <a:cs typeface="Times New Roman"/>
              </a:rPr>
              <a:t>b</a:t>
            </a:r>
            <a:r>
              <a:rPr sz="1400" spc="0" dirty="0" smtClean="0">
                <a:latin typeface="Times New Roman"/>
                <a:cs typeface="Times New Roman"/>
              </a:rPr>
              <a:t>a</a:t>
            </a:r>
            <a:r>
              <a:rPr sz="1400" spc="-25" dirty="0" smtClean="0">
                <a:latin typeface="Times New Roman"/>
                <a:cs typeface="Times New Roman"/>
              </a:rPr>
              <a:t>m</a:t>
            </a:r>
            <a:r>
              <a:rPr sz="1400" spc="0" dirty="0" smtClean="0">
                <a:latin typeface="Times New Roman"/>
                <a:cs typeface="Times New Roman"/>
              </a:rPr>
              <a:t>a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885545" y="3949808"/>
            <a:ext cx="5872354" cy="210136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0" marR="26746">
              <a:lnSpc>
                <a:spcPts val="2550"/>
              </a:lnSpc>
              <a:spcBef>
                <a:spcPts val="127"/>
              </a:spcBef>
            </a:pPr>
            <a:r>
              <a:rPr sz="2400" b="1" spc="0" dirty="0" smtClean="0">
                <a:latin typeface="Times New Roman"/>
                <a:cs typeface="Times New Roman"/>
              </a:rPr>
              <a:t>Em</a:t>
            </a:r>
            <a:r>
              <a:rPr sz="2400" b="1" spc="-4" dirty="0" smtClean="0">
                <a:latin typeface="Times New Roman"/>
                <a:cs typeface="Times New Roman"/>
              </a:rPr>
              <a:t>p</a:t>
            </a:r>
            <a:r>
              <a:rPr sz="2400" b="1" spc="0" dirty="0" smtClean="0">
                <a:latin typeface="Times New Roman"/>
                <a:cs typeface="Times New Roman"/>
              </a:rPr>
              <a:t>loyment History</a:t>
            </a:r>
            <a:endParaRPr sz="2400">
              <a:latin typeface="Times New Roman"/>
              <a:cs typeface="Times New Roman"/>
            </a:endParaRPr>
          </a:p>
          <a:p>
            <a:pPr marL="12700" marR="26746">
              <a:lnSpc>
                <a:spcPct val="95825"/>
              </a:lnSpc>
              <a:spcBef>
                <a:spcPts val="192"/>
              </a:spcBef>
            </a:pPr>
            <a:r>
              <a:rPr sz="1500" spc="0" dirty="0" smtClean="0">
                <a:solidFill>
                  <a:srgbClr val="7D96AC"/>
                </a:solidFill>
                <a:latin typeface="Arial"/>
                <a:cs typeface="Arial"/>
              </a:rPr>
              <a:t>• </a:t>
            </a:r>
            <a:r>
              <a:rPr sz="1500" spc="80" dirty="0" smtClean="0">
                <a:solidFill>
                  <a:srgbClr val="7D96AC"/>
                </a:solidFill>
                <a:latin typeface="Arial"/>
                <a:cs typeface="Arial"/>
              </a:rPr>
              <a:t> </a:t>
            </a:r>
            <a:r>
              <a:rPr sz="1800" b="1" spc="0" dirty="0" smtClean="0">
                <a:latin typeface="Times New Roman"/>
                <a:cs typeface="Times New Roman"/>
              </a:rPr>
              <a:t>E</a:t>
            </a:r>
            <a:r>
              <a:rPr sz="1800" b="1" spc="-4" dirty="0" smtClean="0">
                <a:latin typeface="Times New Roman"/>
                <a:cs typeface="Times New Roman"/>
              </a:rPr>
              <a:t>n</a:t>
            </a:r>
            <a:r>
              <a:rPr sz="1800" b="1" spc="0" dirty="0" smtClean="0">
                <a:latin typeface="Times New Roman"/>
                <a:cs typeface="Times New Roman"/>
              </a:rPr>
              <a:t>gine</a:t>
            </a:r>
            <a:r>
              <a:rPr sz="1800" b="1" spc="4" dirty="0" smtClean="0">
                <a:latin typeface="Times New Roman"/>
                <a:cs typeface="Times New Roman"/>
              </a:rPr>
              <a:t>e</a:t>
            </a:r>
            <a:r>
              <a:rPr sz="1800" b="1" spc="-164" dirty="0" smtClean="0">
                <a:latin typeface="Times New Roman"/>
                <a:cs typeface="Times New Roman"/>
              </a:rPr>
              <a:t>r</a:t>
            </a:r>
            <a:r>
              <a:rPr sz="1800" b="1" spc="0" dirty="0" smtClean="0">
                <a:latin typeface="Times New Roman"/>
                <a:cs typeface="Times New Roman"/>
              </a:rPr>
              <a:t>, 200</a:t>
            </a:r>
            <a:r>
              <a:rPr sz="1800" b="1" spc="4" dirty="0" smtClean="0">
                <a:latin typeface="Times New Roman"/>
                <a:cs typeface="Times New Roman"/>
              </a:rPr>
              <a:t>7</a:t>
            </a:r>
            <a:r>
              <a:rPr sz="1800" b="1" spc="0" dirty="0" smtClean="0">
                <a:latin typeface="Times New Roman"/>
                <a:cs typeface="Times New Roman"/>
              </a:rPr>
              <a:t>-2009</a:t>
            </a:r>
            <a:endParaRPr sz="1800">
              <a:latin typeface="Times New Roman"/>
              <a:cs typeface="Times New Roman"/>
            </a:endParaRPr>
          </a:p>
          <a:p>
            <a:pPr marL="927379">
              <a:lnSpc>
                <a:spcPct val="95825"/>
              </a:lnSpc>
              <a:spcBef>
                <a:spcPts val="459"/>
              </a:spcBef>
            </a:pPr>
            <a:r>
              <a:rPr sz="1400" spc="0" dirty="0" smtClean="0">
                <a:latin typeface="Times New Roman"/>
                <a:cs typeface="Times New Roman"/>
              </a:rPr>
              <a:t>M</a:t>
            </a:r>
            <a:r>
              <a:rPr sz="1400" spc="4" dirty="0" smtClean="0">
                <a:latin typeface="Times New Roman"/>
                <a:cs typeface="Times New Roman"/>
              </a:rPr>
              <a:t>inist</a:t>
            </a:r>
            <a:r>
              <a:rPr sz="1400" spc="0" dirty="0" smtClean="0">
                <a:latin typeface="Times New Roman"/>
                <a:cs typeface="Times New Roman"/>
              </a:rPr>
              <a:t>ry</a:t>
            </a:r>
            <a:r>
              <a:rPr sz="1400" spc="-44" dirty="0" smtClean="0">
                <a:latin typeface="Times New Roman"/>
                <a:cs typeface="Times New Roman"/>
              </a:rPr>
              <a:t> </a:t>
            </a:r>
            <a:r>
              <a:rPr sz="1400" spc="4" dirty="0" smtClean="0">
                <a:latin typeface="Times New Roman"/>
                <a:cs typeface="Times New Roman"/>
              </a:rPr>
              <a:t>o</a:t>
            </a:r>
            <a:r>
              <a:rPr sz="1400" spc="0" dirty="0" smtClean="0">
                <a:latin typeface="Times New Roman"/>
                <a:cs typeface="Times New Roman"/>
              </a:rPr>
              <a:t>f</a:t>
            </a:r>
            <a:r>
              <a:rPr sz="1400" spc="-14" dirty="0" smtClean="0">
                <a:latin typeface="Times New Roman"/>
                <a:cs typeface="Times New Roman"/>
              </a:rPr>
              <a:t> </a:t>
            </a:r>
            <a:r>
              <a:rPr sz="1400" spc="-4" dirty="0" smtClean="0">
                <a:latin typeface="Times New Roman"/>
                <a:cs typeface="Times New Roman"/>
              </a:rPr>
              <a:t>H</a:t>
            </a:r>
            <a:r>
              <a:rPr sz="1400" spc="4" dirty="0" smtClean="0">
                <a:latin typeface="Times New Roman"/>
                <a:cs typeface="Times New Roman"/>
              </a:rPr>
              <a:t>igh</a:t>
            </a:r>
            <a:r>
              <a:rPr sz="1400" spc="0" dirty="0" smtClean="0">
                <a:latin typeface="Times New Roman"/>
                <a:cs typeface="Times New Roman"/>
              </a:rPr>
              <a:t>er</a:t>
            </a:r>
            <a:r>
              <a:rPr sz="1400" spc="-25" dirty="0" smtClean="0">
                <a:latin typeface="Times New Roman"/>
                <a:cs typeface="Times New Roman"/>
              </a:rPr>
              <a:t> </a:t>
            </a:r>
            <a:r>
              <a:rPr sz="1400" spc="-4" dirty="0" smtClean="0">
                <a:latin typeface="Times New Roman"/>
                <a:cs typeface="Times New Roman"/>
              </a:rPr>
              <a:t>E</a:t>
            </a:r>
            <a:r>
              <a:rPr sz="1400" spc="4" dirty="0" smtClean="0">
                <a:latin typeface="Times New Roman"/>
                <a:cs typeface="Times New Roman"/>
              </a:rPr>
              <a:t>du</a:t>
            </a:r>
            <a:r>
              <a:rPr sz="1400" spc="0" dirty="0" smtClean="0">
                <a:latin typeface="Times New Roman"/>
                <a:cs typeface="Times New Roman"/>
              </a:rPr>
              <a:t>ca</a:t>
            </a:r>
            <a:r>
              <a:rPr sz="1400" spc="4" dirty="0" smtClean="0">
                <a:latin typeface="Times New Roman"/>
                <a:cs typeface="Times New Roman"/>
              </a:rPr>
              <a:t>tio</a:t>
            </a:r>
            <a:r>
              <a:rPr sz="1400" spc="0" dirty="0" smtClean="0">
                <a:latin typeface="Times New Roman"/>
                <a:cs typeface="Times New Roman"/>
              </a:rPr>
              <a:t>n</a:t>
            </a:r>
            <a:r>
              <a:rPr sz="1400" spc="-4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and</a:t>
            </a:r>
            <a:r>
              <a:rPr sz="1400" spc="-39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Sc</a:t>
            </a:r>
            <a:r>
              <a:rPr sz="1400" spc="4" dirty="0" smtClean="0">
                <a:latin typeface="Times New Roman"/>
                <a:cs typeface="Times New Roman"/>
              </a:rPr>
              <a:t>i</a:t>
            </a:r>
            <a:r>
              <a:rPr sz="1400" spc="0" dirty="0" smtClean="0">
                <a:latin typeface="Times New Roman"/>
                <a:cs typeface="Times New Roman"/>
              </a:rPr>
              <a:t>e</a:t>
            </a:r>
            <a:r>
              <a:rPr sz="1400" spc="4" dirty="0" smtClean="0">
                <a:latin typeface="Times New Roman"/>
                <a:cs typeface="Times New Roman"/>
              </a:rPr>
              <a:t>nti</a:t>
            </a:r>
            <a:r>
              <a:rPr sz="1400" spc="0" dirty="0" smtClean="0">
                <a:latin typeface="Times New Roman"/>
                <a:cs typeface="Times New Roman"/>
              </a:rPr>
              <a:t>f</a:t>
            </a:r>
            <a:r>
              <a:rPr sz="1400" spc="-4" dirty="0" smtClean="0">
                <a:latin typeface="Times New Roman"/>
                <a:cs typeface="Times New Roman"/>
              </a:rPr>
              <a:t>i</a:t>
            </a:r>
            <a:r>
              <a:rPr sz="1400" spc="0" dirty="0" smtClean="0">
                <a:latin typeface="Times New Roman"/>
                <a:cs typeface="Times New Roman"/>
              </a:rPr>
              <a:t>c</a:t>
            </a:r>
            <a:r>
              <a:rPr sz="1400" spc="-34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Re</a:t>
            </a:r>
            <a:r>
              <a:rPr sz="1400" spc="4" dirty="0" smtClean="0">
                <a:latin typeface="Times New Roman"/>
                <a:cs typeface="Times New Roman"/>
              </a:rPr>
              <a:t>s</a:t>
            </a:r>
            <a:r>
              <a:rPr sz="1400" spc="0" dirty="0" smtClean="0">
                <a:latin typeface="Times New Roman"/>
                <a:cs typeface="Times New Roman"/>
              </a:rPr>
              <a:t>earc</a:t>
            </a:r>
            <a:r>
              <a:rPr sz="1400" spc="4" dirty="0" smtClean="0">
                <a:latin typeface="Times New Roman"/>
                <a:cs typeface="Times New Roman"/>
              </a:rPr>
              <a:t>h</a:t>
            </a:r>
            <a:r>
              <a:rPr sz="1400" spc="0" dirty="0" smtClean="0">
                <a:latin typeface="Times New Roman"/>
                <a:cs typeface="Times New Roman"/>
              </a:rPr>
              <a:t>,</a:t>
            </a:r>
            <a:r>
              <a:rPr sz="1400" spc="-4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Ba</a:t>
            </a:r>
            <a:r>
              <a:rPr sz="1400" spc="4" dirty="0" smtClean="0">
                <a:latin typeface="Times New Roman"/>
                <a:cs typeface="Times New Roman"/>
              </a:rPr>
              <a:t>ghd</a:t>
            </a:r>
            <a:r>
              <a:rPr sz="1400" spc="0" dirty="0" smtClean="0">
                <a:latin typeface="Times New Roman"/>
                <a:cs typeface="Times New Roman"/>
              </a:rPr>
              <a:t>a</a:t>
            </a:r>
            <a:r>
              <a:rPr sz="1400" spc="44" dirty="0" smtClean="0">
                <a:latin typeface="Times New Roman"/>
                <a:cs typeface="Times New Roman"/>
              </a:rPr>
              <a:t>d</a:t>
            </a:r>
            <a:r>
              <a:rPr sz="1400" spc="0" dirty="0" smtClean="0">
                <a:latin typeface="Times New Roman"/>
                <a:cs typeface="Times New Roman"/>
              </a:rPr>
              <a:t>-I</a:t>
            </a:r>
            <a:r>
              <a:rPr sz="1400" spc="-9" dirty="0" smtClean="0">
                <a:latin typeface="Times New Roman"/>
                <a:cs typeface="Times New Roman"/>
              </a:rPr>
              <a:t>r</a:t>
            </a:r>
            <a:r>
              <a:rPr sz="1400" spc="0" dirty="0" smtClean="0">
                <a:latin typeface="Times New Roman"/>
                <a:cs typeface="Times New Roman"/>
              </a:rPr>
              <a:t>aq</a:t>
            </a:r>
            <a:endParaRPr sz="1400">
              <a:latin typeface="Times New Roman"/>
              <a:cs typeface="Times New Roman"/>
            </a:endParaRPr>
          </a:p>
          <a:p>
            <a:pPr marL="12700" marR="26746">
              <a:lnSpc>
                <a:spcPct val="95825"/>
              </a:lnSpc>
              <a:spcBef>
                <a:spcPts val="345"/>
              </a:spcBef>
            </a:pPr>
            <a:r>
              <a:rPr sz="1500" spc="0" dirty="0" smtClean="0">
                <a:solidFill>
                  <a:srgbClr val="7D96AC"/>
                </a:solidFill>
                <a:latin typeface="Arial"/>
                <a:cs typeface="Arial"/>
              </a:rPr>
              <a:t>• </a:t>
            </a:r>
            <a:r>
              <a:rPr sz="1500" spc="80" dirty="0" smtClean="0">
                <a:solidFill>
                  <a:srgbClr val="7D96AC"/>
                </a:solidFill>
                <a:latin typeface="Arial"/>
                <a:cs typeface="Arial"/>
              </a:rPr>
              <a:t> </a:t>
            </a:r>
            <a:r>
              <a:rPr sz="1800" b="1" spc="0" dirty="0" smtClean="0">
                <a:latin typeface="Times New Roman"/>
                <a:cs typeface="Times New Roman"/>
              </a:rPr>
              <a:t>Resea</a:t>
            </a:r>
            <a:r>
              <a:rPr sz="1800" b="1" spc="-29" dirty="0" smtClean="0">
                <a:latin typeface="Times New Roman"/>
                <a:cs typeface="Times New Roman"/>
              </a:rPr>
              <a:t>r</a:t>
            </a:r>
            <a:r>
              <a:rPr sz="1800" b="1" spc="0" dirty="0" smtClean="0">
                <a:latin typeface="Times New Roman"/>
                <a:cs typeface="Times New Roman"/>
              </a:rPr>
              <a:t>ch/</a:t>
            </a:r>
            <a:r>
              <a:rPr sz="1800" b="1" spc="-164" dirty="0" smtClean="0">
                <a:latin typeface="Times New Roman"/>
                <a:cs typeface="Times New Roman"/>
              </a:rPr>
              <a:t>T</a:t>
            </a:r>
            <a:r>
              <a:rPr sz="1800" b="1" spc="0" dirty="0" smtClean="0">
                <a:latin typeface="Times New Roman"/>
                <a:cs typeface="Times New Roman"/>
              </a:rPr>
              <a:t>ea</a:t>
            </a:r>
            <a:r>
              <a:rPr sz="1800" b="1" spc="4" dirty="0" smtClean="0">
                <a:latin typeface="Times New Roman"/>
                <a:cs typeface="Times New Roman"/>
              </a:rPr>
              <a:t>c</a:t>
            </a:r>
            <a:r>
              <a:rPr sz="1800" b="1" spc="0" dirty="0" smtClean="0">
                <a:latin typeface="Times New Roman"/>
                <a:cs typeface="Times New Roman"/>
              </a:rPr>
              <a:t>hi</a:t>
            </a:r>
            <a:r>
              <a:rPr sz="1800" b="1" spc="-4" dirty="0" smtClean="0">
                <a:latin typeface="Times New Roman"/>
                <a:cs typeface="Times New Roman"/>
              </a:rPr>
              <a:t>n</a:t>
            </a:r>
            <a:r>
              <a:rPr sz="1800" b="1" spc="0" dirty="0" smtClean="0">
                <a:latin typeface="Times New Roman"/>
                <a:cs typeface="Times New Roman"/>
              </a:rPr>
              <a:t>g</a:t>
            </a:r>
            <a:r>
              <a:rPr sz="1800" b="1" spc="-100" dirty="0" smtClean="0"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latin typeface="Times New Roman"/>
                <a:cs typeface="Times New Roman"/>
              </a:rPr>
              <a:t>A</a:t>
            </a:r>
            <a:r>
              <a:rPr sz="1800" b="1" spc="-4" dirty="0" smtClean="0">
                <a:latin typeface="Times New Roman"/>
                <a:cs typeface="Times New Roman"/>
              </a:rPr>
              <a:t>s</a:t>
            </a:r>
            <a:r>
              <a:rPr sz="1800" b="1" spc="0" dirty="0" smtClean="0">
                <a:latin typeface="Times New Roman"/>
                <a:cs typeface="Times New Roman"/>
              </a:rPr>
              <a:t>sista</a:t>
            </a:r>
            <a:r>
              <a:rPr sz="1800" b="1" spc="-9" dirty="0" smtClean="0">
                <a:latin typeface="Times New Roman"/>
                <a:cs typeface="Times New Roman"/>
              </a:rPr>
              <a:t>n</a:t>
            </a:r>
            <a:r>
              <a:rPr sz="1800" b="1" spc="0" dirty="0" smtClean="0">
                <a:latin typeface="Times New Roman"/>
                <a:cs typeface="Times New Roman"/>
              </a:rPr>
              <a:t>t,</a:t>
            </a:r>
            <a:r>
              <a:rPr sz="1800" b="1" spc="14" dirty="0" smtClean="0"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latin typeface="Times New Roman"/>
                <a:cs typeface="Times New Roman"/>
              </a:rPr>
              <a:t>2009-2015</a:t>
            </a:r>
            <a:endParaRPr sz="1800">
              <a:latin typeface="Times New Roman"/>
              <a:cs typeface="Times New Roman"/>
            </a:endParaRPr>
          </a:p>
          <a:p>
            <a:pPr marL="927379" marR="26746">
              <a:lnSpc>
                <a:spcPct val="95825"/>
              </a:lnSpc>
              <a:spcBef>
                <a:spcPts val="679"/>
              </a:spcBef>
            </a:pPr>
            <a:r>
              <a:rPr sz="1400" spc="-4" dirty="0" smtClean="0">
                <a:latin typeface="Times New Roman"/>
                <a:cs typeface="Times New Roman"/>
              </a:rPr>
              <a:t>U</a:t>
            </a:r>
            <a:r>
              <a:rPr sz="1400" spc="4" dirty="0" smtClean="0">
                <a:latin typeface="Times New Roman"/>
                <a:cs typeface="Times New Roman"/>
              </a:rPr>
              <a:t>niv</a:t>
            </a:r>
            <a:r>
              <a:rPr sz="1400" spc="0" dirty="0" smtClean="0">
                <a:latin typeface="Times New Roman"/>
                <a:cs typeface="Times New Roman"/>
              </a:rPr>
              <a:t>er</a:t>
            </a:r>
            <a:r>
              <a:rPr sz="1400" spc="4" dirty="0" smtClean="0">
                <a:latin typeface="Times New Roman"/>
                <a:cs typeface="Times New Roman"/>
              </a:rPr>
              <a:t>si</a:t>
            </a:r>
            <a:r>
              <a:rPr sz="1400" spc="-4" dirty="0" smtClean="0">
                <a:latin typeface="Times New Roman"/>
                <a:cs typeface="Times New Roman"/>
              </a:rPr>
              <a:t>t</a:t>
            </a:r>
            <a:r>
              <a:rPr sz="1400" spc="0" dirty="0" smtClean="0">
                <a:latin typeface="Times New Roman"/>
                <a:cs typeface="Times New Roman"/>
              </a:rPr>
              <a:t>y</a:t>
            </a:r>
            <a:r>
              <a:rPr sz="1400" spc="-34" dirty="0" smtClean="0">
                <a:latin typeface="Times New Roman"/>
                <a:cs typeface="Times New Roman"/>
              </a:rPr>
              <a:t> </a:t>
            </a:r>
            <a:r>
              <a:rPr sz="1400" spc="4" dirty="0" smtClean="0">
                <a:latin typeface="Times New Roman"/>
                <a:cs typeface="Times New Roman"/>
              </a:rPr>
              <a:t>o</a:t>
            </a:r>
            <a:r>
              <a:rPr sz="1400" spc="0" dirty="0" smtClean="0">
                <a:latin typeface="Times New Roman"/>
                <a:cs typeface="Times New Roman"/>
              </a:rPr>
              <a:t>f</a:t>
            </a:r>
            <a:r>
              <a:rPr sz="1400" spc="-94" dirty="0" smtClean="0">
                <a:latin typeface="Times New Roman"/>
                <a:cs typeface="Times New Roman"/>
              </a:rPr>
              <a:t> </a:t>
            </a:r>
            <a:r>
              <a:rPr sz="1400" spc="-4" dirty="0" smtClean="0">
                <a:latin typeface="Times New Roman"/>
                <a:cs typeface="Times New Roman"/>
              </a:rPr>
              <a:t>A</a:t>
            </a:r>
            <a:r>
              <a:rPr sz="1400" spc="4" dirty="0" smtClean="0">
                <a:latin typeface="Times New Roman"/>
                <a:cs typeface="Times New Roman"/>
              </a:rPr>
              <a:t>l</a:t>
            </a:r>
            <a:r>
              <a:rPr sz="1400" spc="0" dirty="0" smtClean="0">
                <a:latin typeface="Times New Roman"/>
                <a:cs typeface="Times New Roman"/>
              </a:rPr>
              <a:t>a</a:t>
            </a:r>
            <a:r>
              <a:rPr sz="1400" spc="4" dirty="0" smtClean="0">
                <a:latin typeface="Times New Roman"/>
                <a:cs typeface="Times New Roman"/>
              </a:rPr>
              <a:t>b</a:t>
            </a:r>
            <a:r>
              <a:rPr sz="1400" spc="0" dirty="0" smtClean="0">
                <a:latin typeface="Times New Roman"/>
                <a:cs typeface="Times New Roman"/>
              </a:rPr>
              <a:t>a</a:t>
            </a:r>
            <a:r>
              <a:rPr sz="1400" spc="-25" dirty="0" smtClean="0">
                <a:latin typeface="Times New Roman"/>
                <a:cs typeface="Times New Roman"/>
              </a:rPr>
              <a:t>m</a:t>
            </a:r>
            <a:r>
              <a:rPr sz="1400" spc="0" dirty="0" smtClean="0">
                <a:latin typeface="Times New Roman"/>
                <a:cs typeface="Times New Roman"/>
              </a:rPr>
              <a:t>a</a:t>
            </a:r>
            <a:r>
              <a:rPr sz="1400" spc="19" dirty="0" smtClean="0">
                <a:latin typeface="Times New Roman"/>
                <a:cs typeface="Times New Roman"/>
              </a:rPr>
              <a:t> </a:t>
            </a:r>
            <a:r>
              <a:rPr sz="1400" spc="4" dirty="0" smtClean="0">
                <a:latin typeface="Times New Roman"/>
                <a:cs typeface="Times New Roman"/>
              </a:rPr>
              <a:t>i</a:t>
            </a:r>
            <a:r>
              <a:rPr sz="1400" spc="0" dirty="0" smtClean="0">
                <a:latin typeface="Times New Roman"/>
                <a:cs typeface="Times New Roman"/>
              </a:rPr>
              <a:t>n</a:t>
            </a:r>
            <a:r>
              <a:rPr sz="1400" spc="-19" dirty="0" smtClean="0">
                <a:latin typeface="Times New Roman"/>
                <a:cs typeface="Times New Roman"/>
              </a:rPr>
              <a:t> </a:t>
            </a:r>
            <a:r>
              <a:rPr sz="1400" spc="-4" dirty="0" smtClean="0">
                <a:latin typeface="Times New Roman"/>
                <a:cs typeface="Times New Roman"/>
              </a:rPr>
              <a:t>H</a:t>
            </a:r>
            <a:r>
              <a:rPr sz="1400" spc="4" dirty="0" smtClean="0">
                <a:latin typeface="Times New Roman"/>
                <a:cs typeface="Times New Roman"/>
              </a:rPr>
              <a:t>untsvi</a:t>
            </a:r>
            <a:r>
              <a:rPr sz="1400" spc="-4" dirty="0" smtClean="0">
                <a:latin typeface="Times New Roman"/>
                <a:cs typeface="Times New Roman"/>
              </a:rPr>
              <a:t>l</a:t>
            </a:r>
            <a:r>
              <a:rPr sz="1400" spc="4" dirty="0" smtClean="0">
                <a:latin typeface="Times New Roman"/>
                <a:cs typeface="Times New Roman"/>
              </a:rPr>
              <a:t>l</a:t>
            </a:r>
            <a:r>
              <a:rPr sz="1400" spc="0" dirty="0" smtClean="0">
                <a:latin typeface="Times New Roman"/>
                <a:cs typeface="Times New Roman"/>
              </a:rPr>
              <a:t>e,</a:t>
            </a:r>
            <a:r>
              <a:rPr sz="1400" spc="-9" dirty="0" smtClean="0">
                <a:latin typeface="Times New Roman"/>
                <a:cs typeface="Times New Roman"/>
              </a:rPr>
              <a:t> </a:t>
            </a:r>
            <a:r>
              <a:rPr sz="1400" spc="-4" dirty="0" smtClean="0">
                <a:latin typeface="Times New Roman"/>
                <a:cs typeface="Times New Roman"/>
              </a:rPr>
              <a:t>H</a:t>
            </a:r>
            <a:r>
              <a:rPr sz="1400" spc="4" dirty="0" smtClean="0">
                <a:latin typeface="Times New Roman"/>
                <a:cs typeface="Times New Roman"/>
              </a:rPr>
              <a:t>untsvi</a:t>
            </a:r>
            <a:r>
              <a:rPr sz="1400" spc="-4" dirty="0" smtClean="0">
                <a:latin typeface="Times New Roman"/>
                <a:cs typeface="Times New Roman"/>
              </a:rPr>
              <a:t>l</a:t>
            </a:r>
            <a:r>
              <a:rPr sz="1400" spc="4" dirty="0" smtClean="0">
                <a:latin typeface="Times New Roman"/>
                <a:cs typeface="Times New Roman"/>
              </a:rPr>
              <a:t>l</a:t>
            </a:r>
            <a:r>
              <a:rPr sz="1400" spc="0" dirty="0" smtClean="0">
                <a:latin typeface="Times New Roman"/>
                <a:cs typeface="Times New Roman"/>
              </a:rPr>
              <a:t>e,</a:t>
            </a:r>
            <a:r>
              <a:rPr sz="1400" spc="-114" dirty="0" smtClean="0">
                <a:latin typeface="Times New Roman"/>
                <a:cs typeface="Times New Roman"/>
              </a:rPr>
              <a:t> </a:t>
            </a:r>
            <a:r>
              <a:rPr sz="1400" spc="-4" dirty="0" smtClean="0">
                <a:latin typeface="Times New Roman"/>
                <a:cs typeface="Times New Roman"/>
              </a:rPr>
              <a:t>A</a:t>
            </a:r>
            <a:r>
              <a:rPr sz="1400" spc="4" dirty="0" smtClean="0">
                <a:latin typeface="Times New Roman"/>
                <a:cs typeface="Times New Roman"/>
              </a:rPr>
              <a:t>l</a:t>
            </a:r>
            <a:r>
              <a:rPr sz="1400" spc="0" dirty="0" smtClean="0">
                <a:latin typeface="Times New Roman"/>
                <a:cs typeface="Times New Roman"/>
              </a:rPr>
              <a:t>a</a:t>
            </a:r>
            <a:r>
              <a:rPr sz="1400" spc="4" dirty="0" smtClean="0">
                <a:latin typeface="Times New Roman"/>
                <a:cs typeface="Times New Roman"/>
              </a:rPr>
              <a:t>b</a:t>
            </a:r>
            <a:r>
              <a:rPr sz="1400" spc="0" dirty="0" smtClean="0">
                <a:latin typeface="Times New Roman"/>
                <a:cs typeface="Times New Roman"/>
              </a:rPr>
              <a:t>a</a:t>
            </a:r>
            <a:r>
              <a:rPr sz="1400" spc="-25" dirty="0" smtClean="0">
                <a:latin typeface="Times New Roman"/>
                <a:cs typeface="Times New Roman"/>
              </a:rPr>
              <a:t>m</a:t>
            </a:r>
            <a:r>
              <a:rPr sz="1400" spc="0" dirty="0" smtClean="0">
                <a:latin typeface="Times New Roman"/>
                <a:cs typeface="Times New Roman"/>
              </a:rPr>
              <a:t>a</a:t>
            </a:r>
            <a:endParaRPr sz="1400">
              <a:latin typeface="Times New Roman"/>
              <a:cs typeface="Times New Roman"/>
            </a:endParaRPr>
          </a:p>
          <a:p>
            <a:pPr marL="12700" marR="26746">
              <a:lnSpc>
                <a:spcPct val="95825"/>
              </a:lnSpc>
              <a:spcBef>
                <a:spcPts val="395"/>
              </a:spcBef>
            </a:pPr>
            <a:r>
              <a:rPr sz="1500" spc="0" dirty="0" smtClean="0">
                <a:solidFill>
                  <a:srgbClr val="7D96AC"/>
                </a:solidFill>
                <a:latin typeface="Arial"/>
                <a:cs typeface="Arial"/>
              </a:rPr>
              <a:t>• </a:t>
            </a:r>
            <a:r>
              <a:rPr sz="1500" spc="80" dirty="0" smtClean="0">
                <a:solidFill>
                  <a:srgbClr val="7D96AC"/>
                </a:solidFill>
                <a:latin typeface="Arial"/>
                <a:cs typeface="Arial"/>
              </a:rPr>
              <a:t> </a:t>
            </a:r>
            <a:r>
              <a:rPr sz="1800" b="1" spc="0" dirty="0" smtClean="0">
                <a:latin typeface="Times New Roman"/>
                <a:cs typeface="Times New Roman"/>
              </a:rPr>
              <a:t>A</a:t>
            </a:r>
            <a:r>
              <a:rPr sz="1800" b="1" spc="-9" dirty="0" smtClean="0">
                <a:latin typeface="Times New Roman"/>
                <a:cs typeface="Times New Roman"/>
              </a:rPr>
              <a:t>s</a:t>
            </a:r>
            <a:r>
              <a:rPr sz="1800" b="1" spc="0" dirty="0" smtClean="0">
                <a:latin typeface="Times New Roman"/>
                <a:cs typeface="Times New Roman"/>
              </a:rPr>
              <a:t>si</a:t>
            </a:r>
            <a:r>
              <a:rPr sz="1800" b="1" spc="-4" dirty="0" smtClean="0">
                <a:latin typeface="Times New Roman"/>
                <a:cs typeface="Times New Roman"/>
              </a:rPr>
              <a:t>s</a:t>
            </a:r>
            <a:r>
              <a:rPr sz="1800" b="1" spc="0" dirty="0" smtClean="0">
                <a:latin typeface="Times New Roman"/>
                <a:cs typeface="Times New Roman"/>
              </a:rPr>
              <a:t>ta</a:t>
            </a:r>
            <a:r>
              <a:rPr sz="1800" b="1" spc="-4" dirty="0" smtClean="0">
                <a:latin typeface="Times New Roman"/>
                <a:cs typeface="Times New Roman"/>
              </a:rPr>
              <a:t>n</a:t>
            </a:r>
            <a:r>
              <a:rPr sz="1800" b="1" spc="0" dirty="0" smtClean="0">
                <a:latin typeface="Times New Roman"/>
                <a:cs typeface="Times New Roman"/>
              </a:rPr>
              <a:t>t</a:t>
            </a:r>
            <a:r>
              <a:rPr sz="1800" b="1" spc="14" dirty="0" smtClean="0">
                <a:latin typeface="Times New Roman"/>
                <a:cs typeface="Times New Roman"/>
              </a:rPr>
              <a:t> </a:t>
            </a:r>
            <a:r>
              <a:rPr sz="1800" b="1" spc="0" dirty="0" smtClean="0">
                <a:latin typeface="Times New Roman"/>
                <a:cs typeface="Times New Roman"/>
              </a:rPr>
              <a:t>P</a:t>
            </a:r>
            <a:r>
              <a:rPr sz="1800" b="1" spc="-29" dirty="0" smtClean="0">
                <a:latin typeface="Times New Roman"/>
                <a:cs typeface="Times New Roman"/>
              </a:rPr>
              <a:t>r</a:t>
            </a:r>
            <a:r>
              <a:rPr sz="1800" b="1" spc="0" dirty="0" smtClean="0">
                <a:latin typeface="Times New Roman"/>
                <a:cs typeface="Times New Roman"/>
              </a:rPr>
              <a:t>ofes</a:t>
            </a:r>
            <a:r>
              <a:rPr sz="1800" b="1" spc="-4" dirty="0" smtClean="0">
                <a:latin typeface="Times New Roman"/>
                <a:cs typeface="Times New Roman"/>
              </a:rPr>
              <a:t>s</a:t>
            </a:r>
            <a:r>
              <a:rPr sz="1800" b="1" spc="0" dirty="0" smtClean="0">
                <a:latin typeface="Times New Roman"/>
                <a:cs typeface="Times New Roman"/>
              </a:rPr>
              <a:t>o</a:t>
            </a:r>
            <a:r>
              <a:rPr sz="1800" b="1" spc="-164" dirty="0" smtClean="0">
                <a:latin typeface="Times New Roman"/>
                <a:cs typeface="Times New Roman"/>
              </a:rPr>
              <a:t>r</a:t>
            </a:r>
            <a:r>
              <a:rPr sz="1800" b="1" spc="0" dirty="0" smtClean="0">
                <a:latin typeface="Times New Roman"/>
                <a:cs typeface="Times New Roman"/>
              </a:rPr>
              <a:t>, 2015</a:t>
            </a:r>
            <a:endParaRPr sz="1800">
              <a:latin typeface="Times New Roman"/>
              <a:cs typeface="Times New Roman"/>
            </a:endParaRPr>
          </a:p>
          <a:p>
            <a:pPr marL="927379" marR="26746">
              <a:lnSpc>
                <a:spcPct val="95825"/>
              </a:lnSpc>
              <a:spcBef>
                <a:spcPts val="679"/>
              </a:spcBef>
            </a:pPr>
            <a:r>
              <a:rPr sz="1400" spc="-4" dirty="0" smtClean="0">
                <a:latin typeface="Times New Roman"/>
                <a:cs typeface="Times New Roman"/>
              </a:rPr>
              <a:t>U</a:t>
            </a:r>
            <a:r>
              <a:rPr sz="1400" spc="4" dirty="0" smtClean="0">
                <a:latin typeface="Times New Roman"/>
                <a:cs typeface="Times New Roman"/>
              </a:rPr>
              <a:t>t</a:t>
            </a:r>
            <a:r>
              <a:rPr sz="1400" spc="0" dirty="0" smtClean="0">
                <a:latin typeface="Times New Roman"/>
                <a:cs typeface="Times New Roman"/>
              </a:rPr>
              <a:t>ah</a:t>
            </a:r>
            <a:r>
              <a:rPr sz="1400" spc="-34" dirty="0" smtClean="0">
                <a:latin typeface="Times New Roman"/>
                <a:cs typeface="Times New Roman"/>
              </a:rPr>
              <a:t> </a:t>
            </a:r>
            <a:r>
              <a:rPr sz="1400" spc="-159" dirty="0" smtClean="0">
                <a:latin typeface="Times New Roman"/>
                <a:cs typeface="Times New Roman"/>
              </a:rPr>
              <a:t>V</a:t>
            </a:r>
            <a:r>
              <a:rPr sz="1400" spc="0" dirty="0" smtClean="0">
                <a:latin typeface="Times New Roman"/>
                <a:cs typeface="Times New Roman"/>
              </a:rPr>
              <a:t>a</a:t>
            </a:r>
            <a:r>
              <a:rPr sz="1400" spc="4" dirty="0" smtClean="0">
                <a:latin typeface="Times New Roman"/>
                <a:cs typeface="Times New Roman"/>
              </a:rPr>
              <a:t>ll</a:t>
            </a:r>
            <a:r>
              <a:rPr sz="1400" spc="0" dirty="0" smtClean="0">
                <a:latin typeface="Times New Roman"/>
                <a:cs typeface="Times New Roman"/>
              </a:rPr>
              <a:t>ey</a:t>
            </a:r>
            <a:r>
              <a:rPr sz="1400" spc="-9" dirty="0" smtClean="0">
                <a:latin typeface="Times New Roman"/>
                <a:cs typeface="Times New Roman"/>
              </a:rPr>
              <a:t> </a:t>
            </a:r>
            <a:r>
              <a:rPr sz="1400" spc="-4" dirty="0" smtClean="0">
                <a:latin typeface="Times New Roman"/>
                <a:cs typeface="Times New Roman"/>
              </a:rPr>
              <a:t>U</a:t>
            </a:r>
            <a:r>
              <a:rPr sz="1400" spc="4" dirty="0" smtClean="0">
                <a:latin typeface="Times New Roman"/>
                <a:cs typeface="Times New Roman"/>
              </a:rPr>
              <a:t>niv</a:t>
            </a:r>
            <a:r>
              <a:rPr sz="1400" spc="0" dirty="0" smtClean="0">
                <a:latin typeface="Times New Roman"/>
                <a:cs typeface="Times New Roman"/>
              </a:rPr>
              <a:t>er</a:t>
            </a:r>
            <a:r>
              <a:rPr sz="1400" spc="4" dirty="0" smtClean="0">
                <a:latin typeface="Times New Roman"/>
                <a:cs typeface="Times New Roman"/>
              </a:rPr>
              <a:t>si</a:t>
            </a:r>
            <a:r>
              <a:rPr sz="1400" spc="-4" dirty="0" smtClean="0">
                <a:latin typeface="Times New Roman"/>
                <a:cs typeface="Times New Roman"/>
              </a:rPr>
              <a:t>t</a:t>
            </a:r>
            <a:r>
              <a:rPr sz="1400" spc="-114" dirty="0" smtClean="0">
                <a:latin typeface="Times New Roman"/>
                <a:cs typeface="Times New Roman"/>
              </a:rPr>
              <a:t>y</a:t>
            </a:r>
            <a:r>
              <a:rPr sz="1400" spc="0" dirty="0" smtClean="0">
                <a:latin typeface="Times New Roman"/>
                <a:cs typeface="Times New Roman"/>
              </a:rPr>
              <a:t>,</a:t>
            </a:r>
            <a:r>
              <a:rPr sz="1400" spc="-14" dirty="0" smtClean="0">
                <a:latin typeface="Times New Roman"/>
                <a:cs typeface="Times New Roman"/>
              </a:rPr>
              <a:t> </a:t>
            </a:r>
            <a:r>
              <a:rPr sz="1400" spc="-4" dirty="0" smtClean="0">
                <a:latin typeface="Times New Roman"/>
                <a:cs typeface="Times New Roman"/>
              </a:rPr>
              <a:t>O</a:t>
            </a:r>
            <a:r>
              <a:rPr sz="1400" spc="0" dirty="0" smtClean="0">
                <a:latin typeface="Times New Roman"/>
                <a:cs typeface="Times New Roman"/>
              </a:rPr>
              <a:t>re</a:t>
            </a:r>
            <a:r>
              <a:rPr sz="1400" spc="-25" dirty="0" smtClean="0">
                <a:latin typeface="Times New Roman"/>
                <a:cs typeface="Times New Roman"/>
              </a:rPr>
              <a:t>m</a:t>
            </a:r>
            <a:r>
              <a:rPr sz="1400" spc="0" dirty="0" smtClean="0">
                <a:latin typeface="Times New Roman"/>
                <a:cs typeface="Times New Roman"/>
              </a:rPr>
              <a:t>,</a:t>
            </a:r>
            <a:r>
              <a:rPr sz="1400" spc="19" dirty="0" smtClean="0">
                <a:latin typeface="Times New Roman"/>
                <a:cs typeface="Times New Roman"/>
              </a:rPr>
              <a:t> </a:t>
            </a:r>
            <a:r>
              <a:rPr sz="1400" spc="-4" dirty="0" smtClean="0">
                <a:latin typeface="Times New Roman"/>
                <a:cs typeface="Times New Roman"/>
              </a:rPr>
              <a:t>U</a:t>
            </a:r>
            <a:r>
              <a:rPr sz="1400" spc="4" dirty="0" smtClean="0">
                <a:latin typeface="Times New Roman"/>
                <a:cs typeface="Times New Roman"/>
              </a:rPr>
              <a:t>t</a:t>
            </a:r>
            <a:r>
              <a:rPr sz="1400" spc="0" dirty="0" smtClean="0">
                <a:latin typeface="Times New Roman"/>
                <a:cs typeface="Times New Roman"/>
              </a:rPr>
              <a:t>ah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0" y="0"/>
            <a:ext cx="12192000" cy="365760"/>
          </a:xfrm>
          <a:custGeom>
            <a:avLst/>
            <a:gdLst/>
            <a:ahLst/>
            <a:cxnLst/>
            <a:rect l="l" t="t" r="r" b="b"/>
            <a:pathLst>
              <a:path w="12192000" h="365760">
                <a:moveTo>
                  <a:pt x="0" y="365760"/>
                </a:moveTo>
                <a:lnTo>
                  <a:pt x="12192000" y="365760"/>
                </a:lnTo>
                <a:lnTo>
                  <a:pt x="12192000" y="0"/>
                </a:lnTo>
                <a:lnTo>
                  <a:pt x="0" y="0"/>
                </a:lnTo>
                <a:lnTo>
                  <a:pt x="0" y="365760"/>
                </a:lnTo>
                <a:close/>
              </a:path>
            </a:pathLst>
          </a:custGeom>
          <a:solidFill>
            <a:srgbClr val="7D96A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88340" y="793816"/>
            <a:ext cx="3550946" cy="532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80"/>
              </a:lnSpc>
              <a:spcBef>
                <a:spcPts val="209"/>
              </a:spcBef>
            </a:pPr>
            <a:r>
              <a:rPr sz="4000" spc="-100" dirty="0" smtClean="0">
                <a:solidFill>
                  <a:srgbClr val="1F2022"/>
                </a:solidFill>
                <a:latin typeface="Times New Roman"/>
                <a:cs typeface="Times New Roman"/>
              </a:rPr>
              <a:t>A</a:t>
            </a:r>
            <a:r>
              <a:rPr sz="4000" spc="-94" dirty="0" smtClean="0">
                <a:solidFill>
                  <a:srgbClr val="1F2022"/>
                </a:solidFill>
                <a:latin typeface="Times New Roman"/>
                <a:cs typeface="Times New Roman"/>
              </a:rPr>
              <a:t>c</a:t>
            </a:r>
            <a:r>
              <a:rPr sz="4000" spc="-89" dirty="0" smtClean="0">
                <a:solidFill>
                  <a:srgbClr val="1F2022"/>
                </a:solidFill>
                <a:latin typeface="Times New Roman"/>
                <a:cs typeface="Times New Roman"/>
              </a:rPr>
              <a:t>kno</a:t>
            </a:r>
            <a:r>
              <a:rPr sz="4000" spc="-100" dirty="0" smtClean="0">
                <a:solidFill>
                  <a:srgbClr val="1F2022"/>
                </a:solidFill>
                <a:latin typeface="Times New Roman"/>
                <a:cs typeface="Times New Roman"/>
              </a:rPr>
              <a:t>w</a:t>
            </a:r>
            <a:r>
              <a:rPr sz="4000" spc="-89" dirty="0" smtClean="0">
                <a:solidFill>
                  <a:srgbClr val="1F2022"/>
                </a:solidFill>
                <a:latin typeface="Times New Roman"/>
                <a:cs typeface="Times New Roman"/>
              </a:rPr>
              <a:t>l</a:t>
            </a:r>
            <a:r>
              <a:rPr sz="4000" spc="-94" dirty="0" smtClean="0">
                <a:solidFill>
                  <a:srgbClr val="1F2022"/>
                </a:solidFill>
                <a:latin typeface="Times New Roman"/>
                <a:cs typeface="Times New Roman"/>
              </a:rPr>
              <a:t>e</a:t>
            </a:r>
            <a:r>
              <a:rPr sz="4000" spc="-104" dirty="0" smtClean="0">
                <a:solidFill>
                  <a:srgbClr val="1F2022"/>
                </a:solidFill>
                <a:latin typeface="Times New Roman"/>
                <a:cs typeface="Times New Roman"/>
              </a:rPr>
              <a:t>d</a:t>
            </a:r>
            <a:r>
              <a:rPr sz="4000" spc="-89" dirty="0" smtClean="0">
                <a:solidFill>
                  <a:srgbClr val="1F2022"/>
                </a:solidFill>
                <a:latin typeface="Times New Roman"/>
                <a:cs typeface="Times New Roman"/>
              </a:rPr>
              <a:t>g</a:t>
            </a:r>
            <a:r>
              <a:rPr sz="4000" spc="-94" dirty="0" smtClean="0">
                <a:solidFill>
                  <a:srgbClr val="1F2022"/>
                </a:solidFill>
                <a:latin typeface="Times New Roman"/>
                <a:cs typeface="Times New Roman"/>
              </a:rPr>
              <a:t>m</a:t>
            </a:r>
            <a:r>
              <a:rPr sz="4000" spc="-109" dirty="0" smtClean="0">
                <a:solidFill>
                  <a:srgbClr val="1F2022"/>
                </a:solidFill>
                <a:latin typeface="Times New Roman"/>
                <a:cs typeface="Times New Roman"/>
              </a:rPr>
              <a:t>e</a:t>
            </a:r>
            <a:r>
              <a:rPr sz="4000" spc="-89" dirty="0" smtClean="0">
                <a:solidFill>
                  <a:srgbClr val="1F2022"/>
                </a:solidFill>
                <a:latin typeface="Times New Roman"/>
                <a:cs typeface="Times New Roman"/>
              </a:rPr>
              <a:t>n</a:t>
            </a:r>
            <a:r>
              <a:rPr sz="4000" spc="0" dirty="0" smtClean="0">
                <a:solidFill>
                  <a:srgbClr val="1F2022"/>
                </a:solidFill>
                <a:latin typeface="Times New Roman"/>
                <a:cs typeface="Times New Roman"/>
              </a:rPr>
              <a:t>t</a:t>
            </a:r>
            <a:endParaRPr sz="40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688340" y="1861919"/>
            <a:ext cx="8149958" cy="30398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8176">
              <a:lnSpc>
                <a:spcPts val="2550"/>
              </a:lnSpc>
              <a:spcBef>
                <a:spcPts val="127"/>
              </a:spcBef>
            </a:pPr>
            <a:r>
              <a:rPr sz="2400" spc="0" dirty="0" smtClean="0">
                <a:latin typeface="Times New Roman"/>
                <a:cs typeface="Times New Roman"/>
              </a:rPr>
              <a:t>The</a:t>
            </a:r>
            <a:r>
              <a:rPr sz="2400" spc="-9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au</a:t>
            </a:r>
            <a:r>
              <a:rPr sz="2400" spc="4" dirty="0" smtClean="0">
                <a:latin typeface="Times New Roman"/>
                <a:cs typeface="Times New Roman"/>
              </a:rPr>
              <a:t>t</a:t>
            </a:r>
            <a:r>
              <a:rPr sz="2400" spc="0" dirty="0" smtClean="0">
                <a:latin typeface="Times New Roman"/>
                <a:cs typeface="Times New Roman"/>
              </a:rPr>
              <a:t>hor </a:t>
            </a:r>
            <a:r>
              <a:rPr sz="2400" spc="-9" dirty="0" smtClean="0">
                <a:latin typeface="Times New Roman"/>
                <a:cs typeface="Times New Roman"/>
              </a:rPr>
              <a:t>w</a:t>
            </a:r>
            <a:r>
              <a:rPr sz="2400" spc="0" dirty="0" smtClean="0">
                <a:latin typeface="Times New Roman"/>
                <a:cs typeface="Times New Roman"/>
              </a:rPr>
              <a:t>ould </a:t>
            </a:r>
            <a:r>
              <a:rPr sz="2400" spc="4" dirty="0" smtClean="0">
                <a:latin typeface="Times New Roman"/>
                <a:cs typeface="Times New Roman"/>
              </a:rPr>
              <a:t>l</a:t>
            </a:r>
            <a:r>
              <a:rPr sz="2400" spc="0" dirty="0" smtClean="0">
                <a:latin typeface="Times New Roman"/>
                <a:cs typeface="Times New Roman"/>
              </a:rPr>
              <a:t>ike</a:t>
            </a:r>
            <a:r>
              <a:rPr sz="2400" spc="-19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to</a:t>
            </a:r>
            <a:r>
              <a:rPr sz="2400" spc="-4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th</a:t>
            </a:r>
            <a:r>
              <a:rPr sz="2400" spc="4" dirty="0" smtClean="0">
                <a:latin typeface="Times New Roman"/>
                <a:cs typeface="Times New Roman"/>
              </a:rPr>
              <a:t>a</a:t>
            </a:r>
            <a:r>
              <a:rPr sz="2400" spc="0" dirty="0" smtClean="0">
                <a:latin typeface="Times New Roman"/>
                <a:cs typeface="Times New Roman"/>
              </a:rPr>
              <a:t>nk</a:t>
            </a:r>
            <a:endParaRPr sz="2400">
              <a:latin typeface="Times New Roman"/>
              <a:cs typeface="Times New Roman"/>
            </a:endParaRPr>
          </a:p>
          <a:p>
            <a:pPr marL="12700" marR="38176">
              <a:lnSpc>
                <a:spcPct val="95825"/>
              </a:lnSpc>
              <a:spcBef>
                <a:spcPts val="568"/>
              </a:spcBef>
            </a:pPr>
            <a:r>
              <a:rPr sz="2000" spc="0" dirty="0" smtClean="0">
                <a:solidFill>
                  <a:srgbClr val="7D96AC"/>
                </a:solidFill>
                <a:latin typeface="Arial"/>
                <a:cs typeface="Arial"/>
              </a:rPr>
              <a:t>•</a:t>
            </a:r>
            <a:r>
              <a:rPr sz="2000" spc="176" dirty="0" smtClean="0">
                <a:solidFill>
                  <a:srgbClr val="7D96AC"/>
                </a:solidFill>
                <a:latin typeface="Arial"/>
                <a:cs typeface="Arial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D</a:t>
            </a:r>
            <a:r>
              <a:rPr sz="2400" spc="-129" dirty="0" smtClean="0">
                <a:latin typeface="Times New Roman"/>
                <a:cs typeface="Times New Roman"/>
              </a:rPr>
              <a:t>r</a:t>
            </a:r>
            <a:r>
              <a:rPr sz="2400" spc="0" dirty="0" smtClean="0">
                <a:latin typeface="Times New Roman"/>
                <a:cs typeface="Times New Roman"/>
              </a:rPr>
              <a:t>. Me</a:t>
            </a:r>
            <a:r>
              <a:rPr sz="2400" spc="4" dirty="0" smtClean="0">
                <a:latin typeface="Times New Roman"/>
                <a:cs typeface="Times New Roman"/>
              </a:rPr>
              <a:t>l</a:t>
            </a:r>
            <a:r>
              <a:rPr sz="2400" spc="0" dirty="0" smtClean="0">
                <a:latin typeface="Times New Roman"/>
                <a:cs typeface="Times New Roman"/>
              </a:rPr>
              <a:t>an</a:t>
            </a:r>
            <a:r>
              <a:rPr sz="2400" spc="4" dirty="0" smtClean="0">
                <a:latin typeface="Times New Roman"/>
                <a:cs typeface="Times New Roman"/>
              </a:rPr>
              <a:t>i</a:t>
            </a:r>
            <a:r>
              <a:rPr sz="2400" spc="0" dirty="0" smtClean="0">
                <a:latin typeface="Times New Roman"/>
                <a:cs typeface="Times New Roman"/>
              </a:rPr>
              <a:t>e</a:t>
            </a:r>
            <a:r>
              <a:rPr sz="2400" spc="-19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Scot</a:t>
            </a:r>
            <a:r>
              <a:rPr sz="2400" spc="4" dirty="0" smtClean="0">
                <a:latin typeface="Times New Roman"/>
                <a:cs typeface="Times New Roman"/>
              </a:rPr>
              <a:t>t</a:t>
            </a:r>
            <a:r>
              <a:rPr sz="2400" spc="0" dirty="0" smtClean="0">
                <a:latin typeface="Times New Roman"/>
                <a:cs typeface="Times New Roman"/>
              </a:rPr>
              <a:t>,</a:t>
            </a:r>
            <a:r>
              <a:rPr sz="2400" spc="-25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M.D.</a:t>
            </a:r>
            <a:endParaRPr sz="2400">
              <a:latin typeface="Times New Roman"/>
              <a:cs typeface="Times New Roman"/>
            </a:endParaRPr>
          </a:p>
          <a:p>
            <a:pPr marL="287019" marR="38176">
              <a:lnSpc>
                <a:spcPct val="95825"/>
              </a:lnSpc>
              <a:spcBef>
                <a:spcPts val="589"/>
              </a:spcBef>
            </a:pPr>
            <a:r>
              <a:rPr sz="1700" spc="0" dirty="0" smtClean="0">
                <a:solidFill>
                  <a:srgbClr val="7D96AC"/>
                </a:solidFill>
                <a:latin typeface="Arial"/>
                <a:cs typeface="Arial"/>
              </a:rPr>
              <a:t>•</a:t>
            </a:r>
            <a:r>
              <a:rPr sz="1700" spc="375" dirty="0" smtClean="0">
                <a:solidFill>
                  <a:srgbClr val="7D96AC"/>
                </a:solidFill>
                <a:latin typeface="Arial"/>
                <a:cs typeface="Arial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Diag</a:t>
            </a:r>
            <a:r>
              <a:rPr sz="2000" spc="9" dirty="0" smtClean="0">
                <a:latin typeface="Times New Roman"/>
                <a:cs typeface="Times New Roman"/>
              </a:rPr>
              <a:t>n</a:t>
            </a:r>
            <a:r>
              <a:rPr sz="2000" spc="0" dirty="0" smtClean="0">
                <a:latin typeface="Times New Roman"/>
                <a:cs typeface="Times New Roman"/>
              </a:rPr>
              <a:t>o</a:t>
            </a:r>
            <a:r>
              <a:rPr sz="2000" spc="4" dirty="0" smtClean="0">
                <a:latin typeface="Times New Roman"/>
                <a:cs typeface="Times New Roman"/>
              </a:rPr>
              <a:t>s</a:t>
            </a:r>
            <a:r>
              <a:rPr sz="2000" spc="0" dirty="0" smtClean="0">
                <a:latin typeface="Times New Roman"/>
                <a:cs typeface="Times New Roman"/>
              </a:rPr>
              <a:t>t</a:t>
            </a:r>
            <a:r>
              <a:rPr sz="2000" spc="-9" dirty="0" smtClean="0">
                <a:latin typeface="Times New Roman"/>
                <a:cs typeface="Times New Roman"/>
              </a:rPr>
              <a:t>i</a:t>
            </a:r>
            <a:r>
              <a:rPr sz="2000" spc="0" dirty="0" smtClean="0">
                <a:latin typeface="Times New Roman"/>
                <a:cs typeface="Times New Roman"/>
              </a:rPr>
              <a:t>c</a:t>
            </a:r>
            <a:r>
              <a:rPr sz="2000" spc="-44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R</a:t>
            </a:r>
            <a:r>
              <a:rPr sz="2000" spc="-4" dirty="0" smtClean="0">
                <a:latin typeface="Times New Roman"/>
                <a:cs typeface="Times New Roman"/>
              </a:rPr>
              <a:t>a</a:t>
            </a:r>
            <a:r>
              <a:rPr sz="2000" spc="0" dirty="0" smtClean="0">
                <a:latin typeface="Times New Roman"/>
                <a:cs typeface="Times New Roman"/>
              </a:rPr>
              <a:t>di</a:t>
            </a:r>
            <a:r>
              <a:rPr sz="2000" spc="4" dirty="0" smtClean="0">
                <a:latin typeface="Times New Roman"/>
                <a:cs typeface="Times New Roman"/>
              </a:rPr>
              <a:t>o</a:t>
            </a:r>
            <a:r>
              <a:rPr sz="2000" spc="0" dirty="0" smtClean="0">
                <a:latin typeface="Times New Roman"/>
                <a:cs typeface="Times New Roman"/>
              </a:rPr>
              <a:t>lo</a:t>
            </a:r>
            <a:r>
              <a:rPr sz="2000" spc="4" dirty="0" smtClean="0">
                <a:latin typeface="Times New Roman"/>
                <a:cs typeface="Times New Roman"/>
              </a:rPr>
              <a:t>g</a:t>
            </a:r>
            <a:r>
              <a:rPr sz="2000" spc="-139" dirty="0" smtClean="0">
                <a:latin typeface="Times New Roman"/>
                <a:cs typeface="Times New Roman"/>
              </a:rPr>
              <a:t>y</a:t>
            </a:r>
            <a:r>
              <a:rPr sz="2000" spc="0" dirty="0" smtClean="0">
                <a:latin typeface="Times New Roman"/>
                <a:cs typeface="Times New Roman"/>
              </a:rPr>
              <a:t>,</a:t>
            </a:r>
            <a:r>
              <a:rPr sz="2000" spc="-14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Breast</a:t>
            </a:r>
            <a:r>
              <a:rPr sz="2000" spc="-25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Diag</a:t>
            </a:r>
            <a:r>
              <a:rPr sz="2000" spc="9" dirty="0" smtClean="0">
                <a:latin typeface="Times New Roman"/>
                <a:cs typeface="Times New Roman"/>
              </a:rPr>
              <a:t>n</a:t>
            </a:r>
            <a:r>
              <a:rPr sz="2000" spc="0" dirty="0" smtClean="0">
                <a:latin typeface="Times New Roman"/>
                <a:cs typeface="Times New Roman"/>
              </a:rPr>
              <a:t>o</a:t>
            </a:r>
            <a:r>
              <a:rPr sz="2000" spc="4" dirty="0" smtClean="0">
                <a:latin typeface="Times New Roman"/>
                <a:cs typeface="Times New Roman"/>
              </a:rPr>
              <a:t>s</a:t>
            </a:r>
            <a:r>
              <a:rPr sz="2000" spc="0" dirty="0" smtClean="0">
                <a:latin typeface="Times New Roman"/>
                <a:cs typeface="Times New Roman"/>
              </a:rPr>
              <a:t>t</a:t>
            </a:r>
            <a:r>
              <a:rPr sz="2000" spc="-9" dirty="0" smtClean="0">
                <a:latin typeface="Times New Roman"/>
                <a:cs typeface="Times New Roman"/>
              </a:rPr>
              <a:t>i</a:t>
            </a:r>
            <a:r>
              <a:rPr sz="2000" spc="0" dirty="0" smtClean="0">
                <a:latin typeface="Times New Roman"/>
                <a:cs typeface="Times New Roman"/>
              </a:rPr>
              <a:t>c</a:t>
            </a:r>
            <a:r>
              <a:rPr sz="2000" spc="-34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C</a:t>
            </a:r>
            <a:r>
              <a:rPr sz="2000" spc="-4" dirty="0" smtClean="0">
                <a:latin typeface="Times New Roman"/>
                <a:cs typeface="Times New Roman"/>
              </a:rPr>
              <a:t>e</a:t>
            </a:r>
            <a:r>
              <a:rPr sz="2000" spc="0" dirty="0" smtClean="0">
                <a:latin typeface="Times New Roman"/>
                <a:cs typeface="Times New Roman"/>
              </a:rPr>
              <a:t>nter</a:t>
            </a:r>
            <a:endParaRPr sz="2000">
              <a:latin typeface="Times New Roman"/>
              <a:cs typeface="Times New Roman"/>
            </a:endParaRPr>
          </a:p>
          <a:p>
            <a:pPr marL="287019" marR="38176">
              <a:lnSpc>
                <a:spcPct val="95825"/>
              </a:lnSpc>
              <a:spcBef>
                <a:spcPts val="580"/>
              </a:spcBef>
            </a:pPr>
            <a:r>
              <a:rPr sz="1700" spc="0" dirty="0" smtClean="0">
                <a:solidFill>
                  <a:srgbClr val="7D96AC"/>
                </a:solidFill>
                <a:latin typeface="Arial"/>
                <a:cs typeface="Arial"/>
              </a:rPr>
              <a:t>•</a:t>
            </a:r>
            <a:r>
              <a:rPr sz="1700" spc="375" dirty="0" smtClean="0">
                <a:solidFill>
                  <a:srgbClr val="7D96AC"/>
                </a:solidFill>
                <a:latin typeface="Arial"/>
                <a:cs typeface="Arial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H</a:t>
            </a:r>
            <a:r>
              <a:rPr sz="2000" spc="9" dirty="0" smtClean="0">
                <a:latin typeface="Times New Roman"/>
                <a:cs typeface="Times New Roman"/>
              </a:rPr>
              <a:t>u</a:t>
            </a:r>
            <a:r>
              <a:rPr sz="2000" spc="0" dirty="0" smtClean="0">
                <a:latin typeface="Times New Roman"/>
                <a:cs typeface="Times New Roman"/>
              </a:rPr>
              <a:t>nts</a:t>
            </a:r>
            <a:r>
              <a:rPr sz="2000" spc="4" dirty="0" smtClean="0">
                <a:latin typeface="Times New Roman"/>
                <a:cs typeface="Times New Roman"/>
              </a:rPr>
              <a:t>v</a:t>
            </a:r>
            <a:r>
              <a:rPr sz="2000" spc="0" dirty="0" smtClean="0">
                <a:latin typeface="Times New Roman"/>
                <a:cs typeface="Times New Roman"/>
              </a:rPr>
              <a:t>i</a:t>
            </a:r>
            <a:r>
              <a:rPr sz="2000" spc="-9" dirty="0" smtClean="0">
                <a:latin typeface="Times New Roman"/>
                <a:cs typeface="Times New Roman"/>
              </a:rPr>
              <a:t>l</a:t>
            </a:r>
            <a:r>
              <a:rPr sz="2000" spc="0" dirty="0" smtClean="0">
                <a:latin typeface="Times New Roman"/>
                <a:cs typeface="Times New Roman"/>
              </a:rPr>
              <a:t>l</a:t>
            </a:r>
            <a:r>
              <a:rPr sz="2000" spc="-4" dirty="0" smtClean="0">
                <a:latin typeface="Times New Roman"/>
                <a:cs typeface="Times New Roman"/>
              </a:rPr>
              <a:t>e</a:t>
            </a:r>
            <a:r>
              <a:rPr sz="2000" spc="0" dirty="0" smtClean="0">
                <a:latin typeface="Times New Roman"/>
                <a:cs typeface="Times New Roman"/>
              </a:rPr>
              <a:t>,</a:t>
            </a:r>
            <a:r>
              <a:rPr sz="2000" spc="-144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Alaba</a:t>
            </a:r>
            <a:r>
              <a:rPr sz="2000" spc="-19" dirty="0" smtClean="0">
                <a:latin typeface="Times New Roman"/>
                <a:cs typeface="Times New Roman"/>
              </a:rPr>
              <a:t>m</a:t>
            </a:r>
            <a:r>
              <a:rPr sz="2000" spc="0" dirty="0" smtClean="0">
                <a:latin typeface="Times New Roman"/>
                <a:cs typeface="Times New Roman"/>
              </a:rPr>
              <a:t>a</a:t>
            </a:r>
            <a:endParaRPr sz="2000">
              <a:latin typeface="Times New Roman"/>
              <a:cs typeface="Times New Roman"/>
            </a:endParaRPr>
          </a:p>
          <a:p>
            <a:pPr marL="12700" marR="38176">
              <a:lnSpc>
                <a:spcPct val="95825"/>
              </a:lnSpc>
              <a:spcBef>
                <a:spcPts val="688"/>
              </a:spcBef>
            </a:pPr>
            <a:r>
              <a:rPr sz="2050" spc="0" dirty="0" smtClean="0">
                <a:solidFill>
                  <a:srgbClr val="7D96AC"/>
                </a:solidFill>
                <a:latin typeface="Arial"/>
                <a:cs typeface="Arial"/>
              </a:rPr>
              <a:t>•</a:t>
            </a:r>
            <a:r>
              <a:rPr sz="2050" spc="152" dirty="0" smtClean="0">
                <a:solidFill>
                  <a:srgbClr val="7D96AC"/>
                </a:solidFill>
                <a:latin typeface="Arial"/>
                <a:cs typeface="Arial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D</a:t>
            </a:r>
            <a:r>
              <a:rPr sz="2400" spc="-129" dirty="0" smtClean="0">
                <a:latin typeface="Times New Roman"/>
                <a:cs typeface="Times New Roman"/>
              </a:rPr>
              <a:t>r</a:t>
            </a:r>
            <a:r>
              <a:rPr sz="2400" spc="0" dirty="0" smtClean="0">
                <a:latin typeface="Times New Roman"/>
                <a:cs typeface="Times New Roman"/>
              </a:rPr>
              <a:t>. Heidi</a:t>
            </a:r>
            <a:r>
              <a:rPr sz="2400" spc="-4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U</a:t>
            </a:r>
            <a:r>
              <a:rPr sz="2400" spc="-25" dirty="0" smtClean="0">
                <a:latin typeface="Times New Roman"/>
                <a:cs typeface="Times New Roman"/>
              </a:rPr>
              <a:t>m</a:t>
            </a:r>
            <a:r>
              <a:rPr sz="2400" spc="0" dirty="0" smtClean="0">
                <a:latin typeface="Times New Roman"/>
                <a:cs typeface="Times New Roman"/>
              </a:rPr>
              <a:t>phr</a:t>
            </a:r>
            <a:r>
              <a:rPr sz="2400" spc="4" dirty="0" smtClean="0">
                <a:latin typeface="Times New Roman"/>
                <a:cs typeface="Times New Roman"/>
              </a:rPr>
              <a:t>e</a:t>
            </a:r>
            <a:r>
              <a:rPr sz="2400" spc="-154" dirty="0" smtClean="0">
                <a:latin typeface="Times New Roman"/>
                <a:cs typeface="Times New Roman"/>
              </a:rPr>
              <a:t>y</a:t>
            </a:r>
            <a:r>
              <a:rPr sz="2400" spc="0" dirty="0" smtClean="0">
                <a:latin typeface="Times New Roman"/>
                <a:cs typeface="Times New Roman"/>
              </a:rPr>
              <a:t>,</a:t>
            </a:r>
            <a:r>
              <a:rPr sz="2400" spc="9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M.D.</a:t>
            </a:r>
            <a:endParaRPr sz="2400">
              <a:latin typeface="Times New Roman"/>
              <a:cs typeface="Times New Roman"/>
            </a:endParaRPr>
          </a:p>
          <a:p>
            <a:pPr marL="287019">
              <a:lnSpc>
                <a:spcPct val="95825"/>
              </a:lnSpc>
              <a:spcBef>
                <a:spcPts val="589"/>
              </a:spcBef>
            </a:pPr>
            <a:r>
              <a:rPr sz="1700" spc="0" dirty="0" smtClean="0">
                <a:solidFill>
                  <a:srgbClr val="7D96AC"/>
                </a:solidFill>
                <a:latin typeface="Arial"/>
                <a:cs typeface="Arial"/>
              </a:rPr>
              <a:t>•</a:t>
            </a:r>
            <a:r>
              <a:rPr sz="1700" spc="375" dirty="0" smtClean="0">
                <a:solidFill>
                  <a:srgbClr val="7D96AC"/>
                </a:solidFill>
                <a:latin typeface="Arial"/>
                <a:cs typeface="Arial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Chief,</a:t>
            </a:r>
            <a:r>
              <a:rPr sz="2000" spc="-14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Breast</a:t>
            </a:r>
            <a:r>
              <a:rPr sz="2000" spc="-14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I</a:t>
            </a:r>
            <a:r>
              <a:rPr sz="2000" spc="-19" dirty="0" smtClean="0">
                <a:latin typeface="Times New Roman"/>
                <a:cs typeface="Times New Roman"/>
              </a:rPr>
              <a:t>m</a:t>
            </a:r>
            <a:r>
              <a:rPr sz="2000" spc="0" dirty="0" smtClean="0">
                <a:latin typeface="Times New Roman"/>
                <a:cs typeface="Times New Roman"/>
              </a:rPr>
              <a:t>agin</a:t>
            </a:r>
            <a:r>
              <a:rPr sz="2000" spc="9" dirty="0" smtClean="0">
                <a:latin typeface="Times New Roman"/>
                <a:cs typeface="Times New Roman"/>
              </a:rPr>
              <a:t>g</a:t>
            </a:r>
            <a:r>
              <a:rPr sz="2000" spc="0" dirty="0" smtClean="0">
                <a:latin typeface="Times New Roman"/>
                <a:cs typeface="Times New Roman"/>
              </a:rPr>
              <a:t>,</a:t>
            </a:r>
            <a:r>
              <a:rPr sz="2000" spc="-29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P</a:t>
            </a:r>
            <a:r>
              <a:rPr sz="2000" spc="4" dirty="0" smtClean="0">
                <a:latin typeface="Times New Roman"/>
                <a:cs typeface="Times New Roman"/>
              </a:rPr>
              <a:t>r</a:t>
            </a:r>
            <a:r>
              <a:rPr sz="2000" spc="0" dirty="0" smtClean="0">
                <a:latin typeface="Times New Roman"/>
                <a:cs typeface="Times New Roman"/>
              </a:rPr>
              <a:t>o</a:t>
            </a:r>
            <a:r>
              <a:rPr sz="2000" spc="9" dirty="0" smtClean="0">
                <a:latin typeface="Times New Roman"/>
                <a:cs typeface="Times New Roman"/>
              </a:rPr>
              <a:t>g</a:t>
            </a:r>
            <a:r>
              <a:rPr sz="2000" spc="0" dirty="0" smtClean="0">
                <a:latin typeface="Times New Roman"/>
                <a:cs typeface="Times New Roman"/>
              </a:rPr>
              <a:t>ram</a:t>
            </a:r>
            <a:r>
              <a:rPr sz="2000" spc="-39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Director</a:t>
            </a:r>
            <a:r>
              <a:rPr sz="2000" spc="-25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Breast</a:t>
            </a:r>
            <a:r>
              <a:rPr sz="2000" spc="-25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I</a:t>
            </a:r>
            <a:r>
              <a:rPr sz="2000" spc="-19" dirty="0" smtClean="0">
                <a:latin typeface="Times New Roman"/>
                <a:cs typeface="Times New Roman"/>
              </a:rPr>
              <a:t>m</a:t>
            </a:r>
            <a:r>
              <a:rPr sz="2000" spc="0" dirty="0" smtClean="0">
                <a:latin typeface="Times New Roman"/>
                <a:cs typeface="Times New Roman"/>
              </a:rPr>
              <a:t>aging</a:t>
            </a:r>
            <a:r>
              <a:rPr sz="2000" spc="-9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Fel</a:t>
            </a:r>
            <a:r>
              <a:rPr sz="2000" spc="-9" dirty="0" smtClean="0">
                <a:latin typeface="Times New Roman"/>
                <a:cs typeface="Times New Roman"/>
              </a:rPr>
              <a:t>l</a:t>
            </a:r>
            <a:r>
              <a:rPr sz="2000" spc="0" dirty="0" smtClean="0">
                <a:latin typeface="Times New Roman"/>
                <a:cs typeface="Times New Roman"/>
              </a:rPr>
              <a:t>o</a:t>
            </a:r>
            <a:r>
              <a:rPr sz="2000" spc="9" dirty="0" smtClean="0">
                <a:latin typeface="Times New Roman"/>
                <a:cs typeface="Times New Roman"/>
              </a:rPr>
              <a:t>w</a:t>
            </a:r>
            <a:r>
              <a:rPr sz="2000" spc="0" dirty="0" smtClean="0">
                <a:latin typeface="Times New Roman"/>
                <a:cs typeface="Times New Roman"/>
              </a:rPr>
              <a:t>s</a:t>
            </a:r>
            <a:r>
              <a:rPr sz="2000" spc="4" dirty="0" smtClean="0">
                <a:latin typeface="Times New Roman"/>
                <a:cs typeface="Times New Roman"/>
              </a:rPr>
              <a:t>h</a:t>
            </a:r>
            <a:r>
              <a:rPr sz="2000" spc="0" dirty="0" smtClean="0">
                <a:latin typeface="Times New Roman"/>
                <a:cs typeface="Times New Roman"/>
              </a:rPr>
              <a:t>ip,</a:t>
            </a:r>
            <a:r>
              <a:rPr sz="2000" spc="-39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U</a:t>
            </a:r>
            <a:r>
              <a:rPr sz="2000" spc="9" dirty="0" smtClean="0">
                <a:latin typeface="Times New Roman"/>
                <a:cs typeface="Times New Roman"/>
              </a:rPr>
              <a:t>A</a:t>
            </a:r>
            <a:r>
              <a:rPr sz="2000" spc="0" dirty="0" smtClean="0">
                <a:latin typeface="Times New Roman"/>
                <a:cs typeface="Times New Roman"/>
              </a:rPr>
              <a:t>B</a:t>
            </a:r>
            <a:endParaRPr sz="2000">
              <a:latin typeface="Times New Roman"/>
              <a:cs typeface="Times New Roman"/>
            </a:endParaRPr>
          </a:p>
          <a:p>
            <a:pPr marL="287019" marR="38176">
              <a:lnSpc>
                <a:spcPct val="95825"/>
              </a:lnSpc>
              <a:spcBef>
                <a:spcPts val="580"/>
              </a:spcBef>
            </a:pPr>
            <a:r>
              <a:rPr sz="1700" spc="0" dirty="0" smtClean="0">
                <a:solidFill>
                  <a:srgbClr val="7D96AC"/>
                </a:solidFill>
                <a:latin typeface="Arial"/>
                <a:cs typeface="Arial"/>
              </a:rPr>
              <a:t>•</a:t>
            </a:r>
            <a:r>
              <a:rPr sz="1700" spc="375" dirty="0" smtClean="0">
                <a:solidFill>
                  <a:srgbClr val="7D96AC"/>
                </a:solidFill>
                <a:latin typeface="Arial"/>
                <a:cs typeface="Arial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Ass</a:t>
            </a:r>
            <a:r>
              <a:rPr sz="2000" spc="9" dirty="0" smtClean="0">
                <a:latin typeface="Times New Roman"/>
                <a:cs typeface="Times New Roman"/>
              </a:rPr>
              <a:t>o</a:t>
            </a:r>
            <a:r>
              <a:rPr sz="2000" spc="0" dirty="0" smtClean="0">
                <a:latin typeface="Times New Roman"/>
                <a:cs typeface="Times New Roman"/>
              </a:rPr>
              <a:t>c</a:t>
            </a:r>
            <a:r>
              <a:rPr sz="2000" spc="-4" dirty="0" smtClean="0">
                <a:latin typeface="Times New Roman"/>
                <a:cs typeface="Times New Roman"/>
              </a:rPr>
              <a:t>i</a:t>
            </a:r>
            <a:r>
              <a:rPr sz="2000" spc="0" dirty="0" smtClean="0">
                <a:latin typeface="Times New Roman"/>
                <a:cs typeface="Times New Roman"/>
              </a:rPr>
              <a:t>a</a:t>
            </a:r>
            <a:r>
              <a:rPr sz="2000" spc="-4" dirty="0" smtClean="0">
                <a:latin typeface="Times New Roman"/>
                <a:cs typeface="Times New Roman"/>
              </a:rPr>
              <a:t>t</a:t>
            </a:r>
            <a:r>
              <a:rPr sz="2000" spc="0" dirty="0" smtClean="0">
                <a:latin typeface="Times New Roman"/>
                <a:cs typeface="Times New Roman"/>
              </a:rPr>
              <a:t>e</a:t>
            </a:r>
            <a:r>
              <a:rPr sz="2000" spc="-19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P</a:t>
            </a:r>
            <a:r>
              <a:rPr sz="2000" spc="4" dirty="0" smtClean="0">
                <a:latin typeface="Times New Roman"/>
                <a:cs typeface="Times New Roman"/>
              </a:rPr>
              <a:t>r</a:t>
            </a:r>
            <a:r>
              <a:rPr sz="2000" spc="0" dirty="0" smtClean="0">
                <a:latin typeface="Times New Roman"/>
                <a:cs typeface="Times New Roman"/>
              </a:rPr>
              <a:t>o</a:t>
            </a:r>
            <a:r>
              <a:rPr sz="2000" spc="9" dirty="0" smtClean="0">
                <a:latin typeface="Times New Roman"/>
                <a:cs typeface="Times New Roman"/>
              </a:rPr>
              <a:t>f</a:t>
            </a:r>
            <a:r>
              <a:rPr sz="2000" spc="0" dirty="0" smtClean="0">
                <a:latin typeface="Times New Roman"/>
                <a:cs typeface="Times New Roman"/>
              </a:rPr>
              <a:t>es</a:t>
            </a:r>
            <a:r>
              <a:rPr sz="2000" spc="-9" dirty="0" smtClean="0">
                <a:latin typeface="Times New Roman"/>
                <a:cs typeface="Times New Roman"/>
              </a:rPr>
              <a:t>s</a:t>
            </a:r>
            <a:r>
              <a:rPr sz="2000" spc="0" dirty="0" smtClean="0">
                <a:latin typeface="Times New Roman"/>
                <a:cs typeface="Times New Roman"/>
              </a:rPr>
              <a:t>o</a:t>
            </a:r>
            <a:r>
              <a:rPr sz="2000" spc="-84" dirty="0" smtClean="0">
                <a:latin typeface="Times New Roman"/>
                <a:cs typeface="Times New Roman"/>
              </a:rPr>
              <a:t>r</a:t>
            </a:r>
            <a:r>
              <a:rPr sz="2000" spc="0" dirty="0" smtClean="0">
                <a:latin typeface="Times New Roman"/>
                <a:cs typeface="Times New Roman"/>
              </a:rPr>
              <a:t>,</a:t>
            </a:r>
            <a:r>
              <a:rPr sz="2000" spc="-39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Breast</a:t>
            </a:r>
            <a:r>
              <a:rPr sz="2000" spc="-14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I</a:t>
            </a:r>
            <a:r>
              <a:rPr sz="2000" spc="-19" dirty="0" smtClean="0">
                <a:latin typeface="Times New Roman"/>
                <a:cs typeface="Times New Roman"/>
              </a:rPr>
              <a:t>m</a:t>
            </a:r>
            <a:r>
              <a:rPr sz="2000" spc="0" dirty="0" smtClean="0">
                <a:latin typeface="Times New Roman"/>
                <a:cs typeface="Times New Roman"/>
              </a:rPr>
              <a:t>aging</a:t>
            </a:r>
            <a:r>
              <a:rPr sz="2000" spc="-9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Sec</a:t>
            </a:r>
            <a:r>
              <a:rPr sz="2000" spc="-4" dirty="0" smtClean="0">
                <a:latin typeface="Times New Roman"/>
                <a:cs typeface="Times New Roman"/>
              </a:rPr>
              <a:t>t</a:t>
            </a:r>
            <a:r>
              <a:rPr sz="2000" spc="0" dirty="0" smtClean="0">
                <a:latin typeface="Times New Roman"/>
                <a:cs typeface="Times New Roman"/>
              </a:rPr>
              <a:t>io</a:t>
            </a:r>
            <a:r>
              <a:rPr sz="2000" spc="4" dirty="0" smtClean="0">
                <a:latin typeface="Times New Roman"/>
                <a:cs typeface="Times New Roman"/>
              </a:rPr>
              <a:t>n</a:t>
            </a:r>
            <a:r>
              <a:rPr sz="2000" spc="0" dirty="0" smtClean="0">
                <a:latin typeface="Times New Roman"/>
                <a:cs typeface="Times New Roman"/>
              </a:rPr>
              <a:t>,</a:t>
            </a:r>
            <a:r>
              <a:rPr sz="2000" spc="-29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U</a:t>
            </a:r>
            <a:r>
              <a:rPr sz="2000" spc="9" dirty="0" smtClean="0">
                <a:latin typeface="Times New Roman"/>
                <a:cs typeface="Times New Roman"/>
              </a:rPr>
              <a:t>A</a:t>
            </a:r>
            <a:r>
              <a:rPr sz="2000" spc="0" dirty="0" smtClean="0">
                <a:latin typeface="Times New Roman"/>
                <a:cs typeface="Times New Roman"/>
              </a:rPr>
              <a:t>B</a:t>
            </a:r>
            <a:endParaRPr sz="2000">
              <a:latin typeface="Times New Roman"/>
              <a:cs typeface="Times New Roman"/>
            </a:endParaRPr>
          </a:p>
          <a:p>
            <a:pPr marL="287019" marR="38176">
              <a:lnSpc>
                <a:spcPct val="95825"/>
              </a:lnSpc>
              <a:spcBef>
                <a:spcPts val="583"/>
              </a:spcBef>
            </a:pPr>
            <a:r>
              <a:rPr sz="1700" spc="0" dirty="0" smtClean="0">
                <a:solidFill>
                  <a:srgbClr val="7D96AC"/>
                </a:solidFill>
                <a:latin typeface="Arial"/>
                <a:cs typeface="Arial"/>
              </a:rPr>
              <a:t>•</a:t>
            </a:r>
            <a:r>
              <a:rPr sz="1700" spc="375" dirty="0" smtClean="0">
                <a:solidFill>
                  <a:srgbClr val="7D96AC"/>
                </a:solidFill>
                <a:latin typeface="Arial"/>
                <a:cs typeface="Arial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B</a:t>
            </a:r>
            <a:r>
              <a:rPr sz="2000" spc="-9" dirty="0" smtClean="0">
                <a:latin typeface="Times New Roman"/>
                <a:cs typeface="Times New Roman"/>
              </a:rPr>
              <a:t>i</a:t>
            </a:r>
            <a:r>
              <a:rPr sz="2000" spc="0" dirty="0" smtClean="0">
                <a:latin typeface="Times New Roman"/>
                <a:cs typeface="Times New Roman"/>
              </a:rPr>
              <a:t>r</a:t>
            </a:r>
            <a:r>
              <a:rPr sz="2000" spc="-19" dirty="0" smtClean="0">
                <a:latin typeface="Times New Roman"/>
                <a:cs typeface="Times New Roman"/>
              </a:rPr>
              <a:t>m</a:t>
            </a:r>
            <a:r>
              <a:rPr sz="2000" spc="0" dirty="0" smtClean="0">
                <a:latin typeface="Times New Roman"/>
                <a:cs typeface="Times New Roman"/>
              </a:rPr>
              <a:t>in</a:t>
            </a:r>
            <a:r>
              <a:rPr sz="2000" spc="4" dirty="0" smtClean="0">
                <a:latin typeface="Times New Roman"/>
                <a:cs typeface="Times New Roman"/>
              </a:rPr>
              <a:t>g</a:t>
            </a:r>
            <a:r>
              <a:rPr sz="2000" spc="0" dirty="0" smtClean="0">
                <a:latin typeface="Times New Roman"/>
                <a:cs typeface="Times New Roman"/>
              </a:rPr>
              <a:t>ha</a:t>
            </a:r>
            <a:r>
              <a:rPr sz="2000" spc="-19" dirty="0" smtClean="0">
                <a:latin typeface="Times New Roman"/>
                <a:cs typeface="Times New Roman"/>
              </a:rPr>
              <a:t>m</a:t>
            </a:r>
            <a:r>
              <a:rPr sz="2000" spc="0" dirty="0" smtClean="0">
                <a:latin typeface="Times New Roman"/>
                <a:cs typeface="Times New Roman"/>
              </a:rPr>
              <a:t>,</a:t>
            </a:r>
            <a:r>
              <a:rPr sz="2000" spc="-114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Alaba</a:t>
            </a:r>
            <a:r>
              <a:rPr sz="2000" spc="-19" dirty="0" smtClean="0">
                <a:latin typeface="Times New Roman"/>
                <a:cs typeface="Times New Roman"/>
              </a:rPr>
              <a:t>m</a:t>
            </a:r>
            <a:r>
              <a:rPr sz="2000" spc="0" dirty="0" smtClean="0">
                <a:latin typeface="Times New Roman"/>
                <a:cs typeface="Times New Roman"/>
              </a:rPr>
              <a:t>a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0"/>
            <a:ext cx="12192000" cy="365760"/>
          </a:xfrm>
          <a:custGeom>
            <a:avLst/>
            <a:gdLst/>
            <a:ahLst/>
            <a:cxnLst/>
            <a:rect l="l" t="t" r="r" b="b"/>
            <a:pathLst>
              <a:path w="12192000" h="365760">
                <a:moveTo>
                  <a:pt x="0" y="365760"/>
                </a:moveTo>
                <a:lnTo>
                  <a:pt x="12192000" y="365760"/>
                </a:lnTo>
                <a:lnTo>
                  <a:pt x="12192000" y="0"/>
                </a:lnTo>
                <a:lnTo>
                  <a:pt x="0" y="0"/>
                </a:lnTo>
                <a:lnTo>
                  <a:pt x="0" y="365760"/>
                </a:lnTo>
                <a:close/>
              </a:path>
            </a:pathLst>
          </a:custGeom>
          <a:solidFill>
            <a:srgbClr val="7D96A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688340" y="793816"/>
            <a:ext cx="3288346" cy="348707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8176">
              <a:lnSpc>
                <a:spcPts val="4180"/>
              </a:lnSpc>
              <a:spcBef>
                <a:spcPts val="209"/>
              </a:spcBef>
            </a:pPr>
            <a:r>
              <a:rPr sz="4000" spc="-100" dirty="0" smtClean="0">
                <a:solidFill>
                  <a:srgbClr val="1F2022"/>
                </a:solidFill>
                <a:latin typeface="Times New Roman"/>
                <a:cs typeface="Times New Roman"/>
              </a:rPr>
              <a:t>O</a:t>
            </a:r>
            <a:r>
              <a:rPr sz="4000" spc="-89" dirty="0" smtClean="0">
                <a:solidFill>
                  <a:srgbClr val="1F2022"/>
                </a:solidFill>
                <a:latin typeface="Times New Roman"/>
                <a:cs typeface="Times New Roman"/>
              </a:rPr>
              <a:t>utlin</a:t>
            </a:r>
            <a:r>
              <a:rPr sz="4000" spc="0" dirty="0" smtClean="0">
                <a:solidFill>
                  <a:srgbClr val="1F2022"/>
                </a:solidFill>
                <a:latin typeface="Times New Roman"/>
                <a:cs typeface="Times New Roman"/>
              </a:rPr>
              <a:t>e</a:t>
            </a:r>
            <a:endParaRPr sz="4000">
              <a:latin typeface="Times New Roman"/>
              <a:cs typeface="Times New Roman"/>
            </a:endParaRPr>
          </a:p>
          <a:p>
            <a:pPr marL="12700" marR="38176">
              <a:lnSpc>
                <a:spcPct val="95825"/>
              </a:lnSpc>
              <a:spcBef>
                <a:spcPts val="2397"/>
              </a:spcBef>
            </a:pPr>
            <a:r>
              <a:rPr sz="2000" spc="0" dirty="0" smtClean="0">
                <a:solidFill>
                  <a:srgbClr val="7D96AC"/>
                </a:solidFill>
                <a:latin typeface="Arial"/>
                <a:cs typeface="Arial"/>
              </a:rPr>
              <a:t>•</a:t>
            </a:r>
            <a:r>
              <a:rPr sz="2000" spc="176" dirty="0" smtClean="0">
                <a:solidFill>
                  <a:srgbClr val="7D96AC"/>
                </a:solidFill>
                <a:latin typeface="Arial"/>
                <a:cs typeface="Arial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Objec</a:t>
            </a:r>
            <a:r>
              <a:rPr sz="2400" spc="4" dirty="0" smtClean="0">
                <a:latin typeface="Times New Roman"/>
                <a:cs typeface="Times New Roman"/>
              </a:rPr>
              <a:t>t</a:t>
            </a:r>
            <a:r>
              <a:rPr sz="2400" spc="0" dirty="0" smtClean="0">
                <a:latin typeface="Times New Roman"/>
                <a:cs typeface="Times New Roman"/>
              </a:rPr>
              <a:t>ive</a:t>
            </a:r>
            <a:endParaRPr sz="2400">
              <a:latin typeface="Times New Roman"/>
              <a:cs typeface="Times New Roman"/>
            </a:endParaRPr>
          </a:p>
          <a:p>
            <a:pPr marL="12700" marR="38176">
              <a:lnSpc>
                <a:spcPct val="95825"/>
              </a:lnSpc>
              <a:spcBef>
                <a:spcPts val="699"/>
              </a:spcBef>
            </a:pPr>
            <a:r>
              <a:rPr sz="2050" spc="0" dirty="0" smtClean="0">
                <a:solidFill>
                  <a:srgbClr val="7D96AC"/>
                </a:solidFill>
                <a:latin typeface="Arial"/>
                <a:cs typeface="Arial"/>
              </a:rPr>
              <a:t>•</a:t>
            </a:r>
            <a:r>
              <a:rPr sz="2050" spc="147" dirty="0" smtClean="0">
                <a:solidFill>
                  <a:srgbClr val="7D96AC"/>
                </a:solidFill>
                <a:latin typeface="Arial"/>
                <a:cs typeface="Arial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Breast</a:t>
            </a:r>
            <a:r>
              <a:rPr sz="2400" spc="-14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Cancer</a:t>
            </a:r>
            <a:r>
              <a:rPr sz="2400" spc="-9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Detect</a:t>
            </a:r>
            <a:r>
              <a:rPr sz="2400" spc="4" dirty="0" smtClean="0">
                <a:latin typeface="Times New Roman"/>
                <a:cs typeface="Times New Roman"/>
              </a:rPr>
              <a:t>i</a:t>
            </a:r>
            <a:r>
              <a:rPr sz="2400" spc="0" dirty="0" smtClean="0">
                <a:latin typeface="Times New Roman"/>
                <a:cs typeface="Times New Roman"/>
              </a:rPr>
              <a:t>on</a:t>
            </a:r>
            <a:endParaRPr sz="2400">
              <a:latin typeface="Times New Roman"/>
              <a:cs typeface="Times New Roman"/>
            </a:endParaRPr>
          </a:p>
          <a:p>
            <a:pPr marL="287019" marR="38176">
              <a:lnSpc>
                <a:spcPct val="95825"/>
              </a:lnSpc>
              <a:spcBef>
                <a:spcPts val="589"/>
              </a:spcBef>
            </a:pPr>
            <a:r>
              <a:rPr sz="1700" spc="0" dirty="0" smtClean="0">
                <a:solidFill>
                  <a:srgbClr val="7D96AC"/>
                </a:solidFill>
                <a:latin typeface="Arial"/>
                <a:cs typeface="Arial"/>
              </a:rPr>
              <a:t>•</a:t>
            </a:r>
            <a:r>
              <a:rPr sz="1700" spc="375" dirty="0" smtClean="0">
                <a:solidFill>
                  <a:srgbClr val="7D96AC"/>
                </a:solidFill>
                <a:latin typeface="Arial"/>
                <a:cs typeface="Arial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Scree</a:t>
            </a:r>
            <a:r>
              <a:rPr sz="2000" spc="4" dirty="0" smtClean="0">
                <a:latin typeface="Times New Roman"/>
                <a:cs typeface="Times New Roman"/>
              </a:rPr>
              <a:t>n</a:t>
            </a:r>
            <a:r>
              <a:rPr sz="2000" spc="0" dirty="0" smtClean="0">
                <a:latin typeface="Times New Roman"/>
                <a:cs typeface="Times New Roman"/>
              </a:rPr>
              <a:t>ing</a:t>
            </a:r>
            <a:r>
              <a:rPr sz="2000" spc="-39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M</a:t>
            </a:r>
            <a:r>
              <a:rPr sz="2000" spc="-9" dirty="0" smtClean="0">
                <a:latin typeface="Times New Roman"/>
                <a:cs typeface="Times New Roman"/>
              </a:rPr>
              <a:t>a</a:t>
            </a:r>
            <a:r>
              <a:rPr sz="2000" spc="-25" dirty="0" smtClean="0">
                <a:latin typeface="Times New Roman"/>
                <a:cs typeface="Times New Roman"/>
              </a:rPr>
              <a:t>mm</a:t>
            </a:r>
            <a:r>
              <a:rPr sz="2000" spc="0" dirty="0" smtClean="0">
                <a:latin typeface="Times New Roman"/>
                <a:cs typeface="Times New Roman"/>
              </a:rPr>
              <a:t>o</a:t>
            </a:r>
            <a:r>
              <a:rPr sz="2000" spc="9" dirty="0" smtClean="0">
                <a:latin typeface="Times New Roman"/>
                <a:cs typeface="Times New Roman"/>
              </a:rPr>
              <a:t>g</a:t>
            </a:r>
            <a:r>
              <a:rPr sz="2000" spc="0" dirty="0" smtClean="0">
                <a:latin typeface="Times New Roman"/>
                <a:cs typeface="Times New Roman"/>
              </a:rPr>
              <a:t>ra</a:t>
            </a:r>
            <a:r>
              <a:rPr sz="2000" spc="4" dirty="0" smtClean="0">
                <a:latin typeface="Times New Roman"/>
                <a:cs typeface="Times New Roman"/>
              </a:rPr>
              <a:t>p</a:t>
            </a:r>
            <a:r>
              <a:rPr sz="2000" spc="0" dirty="0" smtClean="0">
                <a:latin typeface="Times New Roman"/>
                <a:cs typeface="Times New Roman"/>
              </a:rPr>
              <a:t>hy</a:t>
            </a:r>
            <a:endParaRPr sz="2000">
              <a:latin typeface="Times New Roman"/>
              <a:cs typeface="Times New Roman"/>
            </a:endParaRPr>
          </a:p>
          <a:p>
            <a:pPr marL="287019">
              <a:lnSpc>
                <a:spcPct val="95825"/>
              </a:lnSpc>
              <a:spcBef>
                <a:spcPts val="580"/>
              </a:spcBef>
            </a:pPr>
            <a:r>
              <a:rPr sz="1700" spc="0" dirty="0" smtClean="0">
                <a:solidFill>
                  <a:srgbClr val="7D96AC"/>
                </a:solidFill>
                <a:latin typeface="Arial"/>
                <a:cs typeface="Arial"/>
              </a:rPr>
              <a:t>•</a:t>
            </a:r>
            <a:r>
              <a:rPr sz="1700" spc="375" dirty="0" smtClean="0">
                <a:solidFill>
                  <a:srgbClr val="7D96AC"/>
                </a:solidFill>
                <a:latin typeface="Arial"/>
                <a:cs typeface="Arial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Co</a:t>
            </a:r>
            <a:r>
              <a:rPr sz="2000" spc="-19" dirty="0" smtClean="0">
                <a:latin typeface="Times New Roman"/>
                <a:cs typeface="Times New Roman"/>
              </a:rPr>
              <a:t>m</a:t>
            </a:r>
            <a:r>
              <a:rPr sz="2000" spc="0" dirty="0" smtClean="0">
                <a:latin typeface="Times New Roman"/>
                <a:cs typeface="Times New Roman"/>
              </a:rPr>
              <a:t>p</a:t>
            </a:r>
            <a:r>
              <a:rPr sz="2000" spc="9" dirty="0" smtClean="0">
                <a:latin typeface="Times New Roman"/>
                <a:cs typeface="Times New Roman"/>
              </a:rPr>
              <a:t>u</a:t>
            </a:r>
            <a:r>
              <a:rPr sz="2000" spc="0" dirty="0" smtClean="0">
                <a:latin typeface="Times New Roman"/>
                <a:cs typeface="Times New Roman"/>
              </a:rPr>
              <a:t>t</a:t>
            </a:r>
            <a:r>
              <a:rPr sz="2000" spc="-4" dirty="0" smtClean="0">
                <a:latin typeface="Times New Roman"/>
                <a:cs typeface="Times New Roman"/>
              </a:rPr>
              <a:t>e</a:t>
            </a:r>
            <a:r>
              <a:rPr sz="2000" spc="0" dirty="0" smtClean="0">
                <a:latin typeface="Times New Roman"/>
                <a:cs typeface="Times New Roman"/>
              </a:rPr>
              <a:t>r</a:t>
            </a:r>
            <a:r>
              <a:rPr sz="2000" spc="-125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Aided</a:t>
            </a:r>
            <a:r>
              <a:rPr sz="2000" spc="-9" dirty="0" smtClean="0">
                <a:latin typeface="Times New Roman"/>
                <a:cs typeface="Times New Roman"/>
              </a:rPr>
              <a:t> </a:t>
            </a:r>
            <a:r>
              <a:rPr sz="2000" spc="0" dirty="0" smtClean="0">
                <a:latin typeface="Times New Roman"/>
                <a:cs typeface="Times New Roman"/>
              </a:rPr>
              <a:t>Diag</a:t>
            </a:r>
            <a:r>
              <a:rPr sz="2000" spc="9" dirty="0" smtClean="0">
                <a:latin typeface="Times New Roman"/>
                <a:cs typeface="Times New Roman"/>
              </a:rPr>
              <a:t>n</a:t>
            </a:r>
            <a:r>
              <a:rPr sz="2000" spc="0" dirty="0" smtClean="0">
                <a:latin typeface="Times New Roman"/>
                <a:cs typeface="Times New Roman"/>
              </a:rPr>
              <a:t>o</a:t>
            </a:r>
            <a:r>
              <a:rPr sz="2000" spc="4" dirty="0" smtClean="0">
                <a:latin typeface="Times New Roman"/>
                <a:cs typeface="Times New Roman"/>
              </a:rPr>
              <a:t>s</a:t>
            </a:r>
            <a:r>
              <a:rPr sz="2000" spc="0" dirty="0" smtClean="0">
                <a:latin typeface="Times New Roman"/>
                <a:cs typeface="Times New Roman"/>
              </a:rPr>
              <a:t>is</a:t>
            </a:r>
            <a:endParaRPr sz="2000">
              <a:latin typeface="Times New Roman"/>
              <a:cs typeface="Times New Roman"/>
            </a:endParaRPr>
          </a:p>
          <a:p>
            <a:pPr marL="561644" marR="38176">
              <a:lnSpc>
                <a:spcPct val="95825"/>
              </a:lnSpc>
              <a:spcBef>
                <a:spcPts val="526"/>
              </a:spcBef>
            </a:pPr>
            <a:r>
              <a:rPr sz="1600" spc="0" dirty="0" smtClean="0">
                <a:solidFill>
                  <a:srgbClr val="7D96AC"/>
                </a:solidFill>
                <a:latin typeface="Arial"/>
                <a:cs typeface="Arial"/>
              </a:rPr>
              <a:t>•</a:t>
            </a:r>
            <a:r>
              <a:rPr sz="1600" spc="433" dirty="0" smtClean="0">
                <a:solidFill>
                  <a:srgbClr val="7D96AC"/>
                </a:solidFill>
                <a:latin typeface="Arial"/>
                <a:cs typeface="Arial"/>
              </a:rPr>
              <a:t> </a:t>
            </a:r>
            <a:r>
              <a:rPr sz="1800" spc="0" dirty="0" smtClean="0">
                <a:latin typeface="Times New Roman"/>
                <a:cs typeface="Times New Roman"/>
              </a:rPr>
              <a:t>Pec</a:t>
            </a:r>
            <a:r>
              <a:rPr sz="1800" spc="4" dirty="0" smtClean="0">
                <a:latin typeface="Times New Roman"/>
                <a:cs typeface="Times New Roman"/>
              </a:rPr>
              <a:t>t</a:t>
            </a:r>
            <a:r>
              <a:rPr sz="1800" spc="0" dirty="0" smtClean="0">
                <a:latin typeface="Times New Roman"/>
                <a:cs typeface="Times New Roman"/>
              </a:rPr>
              <a:t>or</a:t>
            </a:r>
            <a:r>
              <a:rPr sz="1800" spc="4" dirty="0" smtClean="0">
                <a:latin typeface="Times New Roman"/>
                <a:cs typeface="Times New Roman"/>
              </a:rPr>
              <a:t>a</a:t>
            </a:r>
            <a:r>
              <a:rPr sz="1800" spc="0" dirty="0" smtClean="0">
                <a:latin typeface="Times New Roman"/>
                <a:cs typeface="Times New Roman"/>
              </a:rPr>
              <a:t>l</a:t>
            </a:r>
            <a:r>
              <a:rPr sz="1800" spc="-14" dirty="0" smtClean="0">
                <a:latin typeface="Times New Roman"/>
                <a:cs typeface="Times New Roman"/>
              </a:rPr>
              <a:t> </a:t>
            </a:r>
            <a:r>
              <a:rPr sz="1800" spc="0" dirty="0" smtClean="0">
                <a:latin typeface="Times New Roman"/>
                <a:cs typeface="Times New Roman"/>
              </a:rPr>
              <a:t>Mu</a:t>
            </a:r>
            <a:r>
              <a:rPr sz="1800" spc="-9" dirty="0" smtClean="0">
                <a:latin typeface="Times New Roman"/>
                <a:cs typeface="Times New Roman"/>
              </a:rPr>
              <a:t>s</a:t>
            </a:r>
            <a:r>
              <a:rPr sz="1800" spc="0" dirty="0" smtClean="0">
                <a:latin typeface="Times New Roman"/>
                <a:cs typeface="Times New Roman"/>
              </a:rPr>
              <a:t>c</a:t>
            </a:r>
            <a:r>
              <a:rPr sz="1800" spc="4" dirty="0" smtClean="0">
                <a:latin typeface="Times New Roman"/>
                <a:cs typeface="Times New Roman"/>
              </a:rPr>
              <a:t>l</a:t>
            </a:r>
            <a:r>
              <a:rPr sz="1800" spc="0" dirty="0" smtClean="0">
                <a:latin typeface="Times New Roman"/>
                <a:cs typeface="Times New Roman"/>
              </a:rPr>
              <a:t>e Det</a:t>
            </a:r>
            <a:r>
              <a:rPr sz="1800" spc="4" dirty="0" smtClean="0">
                <a:latin typeface="Times New Roman"/>
                <a:cs typeface="Times New Roman"/>
              </a:rPr>
              <a:t>e</a:t>
            </a:r>
            <a:r>
              <a:rPr sz="1800" spc="0" dirty="0" smtClean="0">
                <a:latin typeface="Times New Roman"/>
                <a:cs typeface="Times New Roman"/>
              </a:rPr>
              <a:t>c</a:t>
            </a:r>
            <a:r>
              <a:rPr sz="1800" spc="4" dirty="0" smtClean="0">
                <a:latin typeface="Times New Roman"/>
                <a:cs typeface="Times New Roman"/>
              </a:rPr>
              <a:t>t</a:t>
            </a:r>
            <a:r>
              <a:rPr sz="1800" spc="0" dirty="0" smtClean="0">
                <a:latin typeface="Times New Roman"/>
                <a:cs typeface="Times New Roman"/>
              </a:rPr>
              <a:t>ion</a:t>
            </a:r>
            <a:endParaRPr sz="1800">
              <a:latin typeface="Times New Roman"/>
              <a:cs typeface="Times New Roman"/>
            </a:endParaRPr>
          </a:p>
          <a:p>
            <a:pPr marL="561644" marR="38176">
              <a:lnSpc>
                <a:spcPct val="95825"/>
              </a:lnSpc>
              <a:spcBef>
                <a:spcPts val="524"/>
              </a:spcBef>
            </a:pPr>
            <a:r>
              <a:rPr sz="1600" spc="0" dirty="0" smtClean="0">
                <a:solidFill>
                  <a:srgbClr val="7D96AC"/>
                </a:solidFill>
                <a:latin typeface="Arial"/>
                <a:cs typeface="Arial"/>
              </a:rPr>
              <a:t>•</a:t>
            </a:r>
            <a:r>
              <a:rPr sz="1600" spc="433" dirty="0" smtClean="0">
                <a:solidFill>
                  <a:srgbClr val="7D96AC"/>
                </a:solidFill>
                <a:latin typeface="Arial"/>
                <a:cs typeface="Arial"/>
              </a:rPr>
              <a:t> </a:t>
            </a:r>
            <a:r>
              <a:rPr sz="1800" spc="-4" dirty="0" smtClean="0">
                <a:latin typeface="Times New Roman"/>
                <a:cs typeface="Times New Roman"/>
              </a:rPr>
              <a:t>M</a:t>
            </a:r>
            <a:r>
              <a:rPr sz="1800" spc="0" dirty="0" smtClean="0">
                <a:latin typeface="Times New Roman"/>
                <a:cs typeface="Times New Roman"/>
              </a:rPr>
              <a:t>a</a:t>
            </a:r>
            <a:r>
              <a:rPr sz="1800" spc="-4" dirty="0" smtClean="0">
                <a:latin typeface="Times New Roman"/>
                <a:cs typeface="Times New Roman"/>
              </a:rPr>
              <a:t>m</a:t>
            </a:r>
            <a:r>
              <a:rPr sz="1800" spc="-9" dirty="0" smtClean="0">
                <a:latin typeface="Times New Roman"/>
                <a:cs typeface="Times New Roman"/>
              </a:rPr>
              <a:t>m</a:t>
            </a:r>
            <a:r>
              <a:rPr sz="1800" spc="0" dirty="0" smtClean="0">
                <a:latin typeface="Times New Roman"/>
                <a:cs typeface="Times New Roman"/>
              </a:rPr>
              <a:t>ogram</a:t>
            </a:r>
            <a:r>
              <a:rPr sz="1800" spc="9" dirty="0" smtClean="0">
                <a:latin typeface="Times New Roman"/>
                <a:cs typeface="Times New Roman"/>
              </a:rPr>
              <a:t> </a:t>
            </a:r>
            <a:r>
              <a:rPr sz="1800" spc="0" dirty="0" smtClean="0">
                <a:latin typeface="Times New Roman"/>
                <a:cs typeface="Times New Roman"/>
              </a:rPr>
              <a:t>Registra</a:t>
            </a:r>
            <a:r>
              <a:rPr sz="1800" spc="4" dirty="0" smtClean="0">
                <a:latin typeface="Times New Roman"/>
                <a:cs typeface="Times New Roman"/>
              </a:rPr>
              <a:t>t</a:t>
            </a:r>
            <a:r>
              <a:rPr sz="1800" spc="0" dirty="0" smtClean="0">
                <a:latin typeface="Times New Roman"/>
                <a:cs typeface="Times New Roman"/>
              </a:rPr>
              <a:t>ion</a:t>
            </a:r>
            <a:endParaRPr sz="1800">
              <a:latin typeface="Times New Roman"/>
              <a:cs typeface="Times New Roman"/>
            </a:endParaRPr>
          </a:p>
          <a:p>
            <a:pPr marL="12700" marR="38176">
              <a:lnSpc>
                <a:spcPct val="95825"/>
              </a:lnSpc>
              <a:spcBef>
                <a:spcPts val="682"/>
              </a:spcBef>
            </a:pPr>
            <a:r>
              <a:rPr sz="2050" spc="0" dirty="0" smtClean="0">
                <a:solidFill>
                  <a:srgbClr val="7D96AC"/>
                </a:solidFill>
                <a:latin typeface="Arial"/>
                <a:cs typeface="Arial"/>
              </a:rPr>
              <a:t>•</a:t>
            </a:r>
            <a:r>
              <a:rPr sz="2050" spc="152" dirty="0" smtClean="0">
                <a:solidFill>
                  <a:srgbClr val="7D96AC"/>
                </a:solidFill>
                <a:latin typeface="Arial"/>
                <a:cs typeface="Arial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Conclus</a:t>
            </a:r>
            <a:r>
              <a:rPr sz="2400" spc="4" dirty="0" smtClean="0">
                <a:latin typeface="Times New Roman"/>
                <a:cs typeface="Times New Roman"/>
              </a:rPr>
              <a:t>i</a:t>
            </a:r>
            <a:r>
              <a:rPr sz="2400" spc="0" dirty="0" smtClean="0">
                <a:latin typeface="Times New Roman"/>
                <a:cs typeface="Times New Roman"/>
              </a:rPr>
              <a:t>on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0"/>
            <a:ext cx="12192000" cy="365760"/>
          </a:xfrm>
          <a:custGeom>
            <a:avLst/>
            <a:gdLst/>
            <a:ahLst/>
            <a:cxnLst/>
            <a:rect l="l" t="t" r="r" b="b"/>
            <a:pathLst>
              <a:path w="12192000" h="365760">
                <a:moveTo>
                  <a:pt x="0" y="365760"/>
                </a:moveTo>
                <a:lnTo>
                  <a:pt x="12192000" y="365760"/>
                </a:lnTo>
                <a:lnTo>
                  <a:pt x="12192000" y="0"/>
                </a:lnTo>
                <a:lnTo>
                  <a:pt x="0" y="0"/>
                </a:lnTo>
                <a:lnTo>
                  <a:pt x="0" y="365760"/>
                </a:lnTo>
                <a:close/>
              </a:path>
            </a:pathLst>
          </a:custGeom>
          <a:solidFill>
            <a:srgbClr val="7D96A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688340" y="793816"/>
            <a:ext cx="10739241" cy="231638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9873">
              <a:lnSpc>
                <a:spcPts val="4180"/>
              </a:lnSpc>
              <a:spcBef>
                <a:spcPts val="209"/>
              </a:spcBef>
            </a:pPr>
            <a:r>
              <a:rPr sz="4000" spc="-100" dirty="0" smtClean="0">
                <a:solidFill>
                  <a:srgbClr val="1F2022"/>
                </a:solidFill>
                <a:latin typeface="Times New Roman"/>
                <a:cs typeface="Times New Roman"/>
              </a:rPr>
              <a:t>O</a:t>
            </a:r>
            <a:r>
              <a:rPr sz="4000" spc="-89" dirty="0" smtClean="0">
                <a:solidFill>
                  <a:srgbClr val="1F2022"/>
                </a:solidFill>
                <a:latin typeface="Times New Roman"/>
                <a:cs typeface="Times New Roman"/>
              </a:rPr>
              <a:t>bj</a:t>
            </a:r>
            <a:r>
              <a:rPr sz="4000" spc="-94" dirty="0" smtClean="0">
                <a:solidFill>
                  <a:srgbClr val="1F2022"/>
                </a:solidFill>
                <a:latin typeface="Times New Roman"/>
                <a:cs typeface="Times New Roman"/>
              </a:rPr>
              <a:t>ec</a:t>
            </a:r>
            <a:r>
              <a:rPr sz="4000" spc="-89" dirty="0" smtClean="0">
                <a:solidFill>
                  <a:srgbClr val="1F2022"/>
                </a:solidFill>
                <a:latin typeface="Times New Roman"/>
                <a:cs typeface="Times New Roman"/>
              </a:rPr>
              <a:t>ti</a:t>
            </a:r>
            <a:r>
              <a:rPr sz="4000" spc="-104" dirty="0" smtClean="0">
                <a:solidFill>
                  <a:srgbClr val="1F2022"/>
                </a:solidFill>
                <a:latin typeface="Times New Roman"/>
                <a:cs typeface="Times New Roman"/>
              </a:rPr>
              <a:t>v</a:t>
            </a:r>
            <a:r>
              <a:rPr sz="4000" spc="0" dirty="0" smtClean="0">
                <a:solidFill>
                  <a:srgbClr val="1F2022"/>
                </a:solidFill>
                <a:latin typeface="Times New Roman"/>
                <a:cs typeface="Times New Roman"/>
              </a:rPr>
              <a:t>e</a:t>
            </a:r>
            <a:endParaRPr sz="4000">
              <a:latin typeface="Times New Roman"/>
              <a:cs typeface="Times New Roman"/>
            </a:endParaRPr>
          </a:p>
          <a:p>
            <a:pPr marL="127000">
              <a:lnSpc>
                <a:spcPct val="100041"/>
              </a:lnSpc>
              <a:spcBef>
                <a:spcPts val="2397"/>
              </a:spcBef>
            </a:pPr>
            <a:r>
              <a:rPr sz="2400" spc="0" dirty="0" smtClean="0">
                <a:latin typeface="Times New Roman"/>
                <a:cs typeface="Times New Roman"/>
              </a:rPr>
              <a:t>Scr</a:t>
            </a:r>
            <a:r>
              <a:rPr sz="2400" spc="4" dirty="0" smtClean="0">
                <a:latin typeface="Times New Roman"/>
                <a:cs typeface="Times New Roman"/>
              </a:rPr>
              <a:t>e</a:t>
            </a:r>
            <a:r>
              <a:rPr sz="2400" spc="0" dirty="0" smtClean="0">
                <a:latin typeface="Times New Roman"/>
                <a:cs typeface="Times New Roman"/>
              </a:rPr>
              <a:t>en</a:t>
            </a:r>
            <a:r>
              <a:rPr sz="2400" spc="4" dirty="0" smtClean="0">
                <a:latin typeface="Times New Roman"/>
                <a:cs typeface="Times New Roman"/>
              </a:rPr>
              <a:t>i</a:t>
            </a:r>
            <a:r>
              <a:rPr sz="2400" spc="0" dirty="0" smtClean="0">
                <a:latin typeface="Times New Roman"/>
                <a:cs typeface="Times New Roman"/>
              </a:rPr>
              <a:t>ng</a:t>
            </a:r>
            <a:r>
              <a:rPr sz="2400" spc="-25" dirty="0" smtClean="0">
                <a:latin typeface="Times New Roman"/>
                <a:cs typeface="Times New Roman"/>
              </a:rPr>
              <a:t> </a:t>
            </a:r>
            <a:r>
              <a:rPr sz="2400" spc="-19" dirty="0" smtClean="0">
                <a:latin typeface="Times New Roman"/>
                <a:cs typeface="Times New Roman"/>
              </a:rPr>
              <a:t>m</a:t>
            </a:r>
            <a:r>
              <a:rPr sz="2400" spc="0" dirty="0" smtClean="0">
                <a:latin typeface="Times New Roman"/>
                <a:cs typeface="Times New Roman"/>
              </a:rPr>
              <a:t>a</a:t>
            </a:r>
            <a:r>
              <a:rPr sz="2400" spc="-14" dirty="0" smtClean="0">
                <a:latin typeface="Times New Roman"/>
                <a:cs typeface="Times New Roman"/>
              </a:rPr>
              <a:t>m</a:t>
            </a:r>
            <a:r>
              <a:rPr sz="2400" spc="-19" dirty="0" smtClean="0">
                <a:latin typeface="Times New Roman"/>
                <a:cs typeface="Times New Roman"/>
              </a:rPr>
              <a:t>m</a:t>
            </a:r>
            <a:r>
              <a:rPr sz="2400" spc="0" dirty="0" smtClean="0">
                <a:latin typeface="Times New Roman"/>
                <a:cs typeface="Times New Roman"/>
              </a:rPr>
              <a:t>ogr</a:t>
            </a:r>
            <a:r>
              <a:rPr sz="2400" spc="4" dirty="0" smtClean="0">
                <a:latin typeface="Times New Roman"/>
                <a:cs typeface="Times New Roman"/>
              </a:rPr>
              <a:t>a</a:t>
            </a:r>
            <a:r>
              <a:rPr sz="2400" spc="0" dirty="0" smtClean="0">
                <a:latin typeface="Times New Roman"/>
                <a:cs typeface="Times New Roman"/>
              </a:rPr>
              <a:t>phy</a:t>
            </a:r>
            <a:r>
              <a:rPr sz="2400" spc="19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o</a:t>
            </a:r>
            <a:r>
              <a:rPr sz="2400" spc="-4" dirty="0" smtClean="0">
                <a:latin typeface="Times New Roman"/>
                <a:cs typeface="Times New Roman"/>
              </a:rPr>
              <a:t>f</a:t>
            </a:r>
            <a:r>
              <a:rPr sz="2400" spc="0" dirty="0" smtClean="0">
                <a:latin typeface="Times New Roman"/>
                <a:cs typeface="Times New Roman"/>
              </a:rPr>
              <a:t>t</a:t>
            </a:r>
            <a:r>
              <a:rPr sz="2400" spc="4" dirty="0" smtClean="0">
                <a:latin typeface="Times New Roman"/>
                <a:cs typeface="Times New Roman"/>
              </a:rPr>
              <a:t>e</a:t>
            </a:r>
            <a:r>
              <a:rPr sz="2400" spc="0" dirty="0" smtClean="0">
                <a:latin typeface="Times New Roman"/>
                <a:cs typeface="Times New Roman"/>
              </a:rPr>
              <a:t>n in</a:t>
            </a:r>
            <a:r>
              <a:rPr sz="2400" spc="4" dirty="0" smtClean="0">
                <a:latin typeface="Times New Roman"/>
                <a:cs typeface="Times New Roman"/>
              </a:rPr>
              <a:t>c</a:t>
            </a:r>
            <a:r>
              <a:rPr sz="2400" spc="0" dirty="0" smtClean="0">
                <a:latin typeface="Times New Roman"/>
                <a:cs typeface="Times New Roman"/>
              </a:rPr>
              <a:t>orpo</a:t>
            </a:r>
            <a:r>
              <a:rPr sz="2400" spc="4" dirty="0" smtClean="0">
                <a:latin typeface="Times New Roman"/>
                <a:cs typeface="Times New Roman"/>
              </a:rPr>
              <a:t>r</a:t>
            </a:r>
            <a:r>
              <a:rPr sz="2400" spc="0" dirty="0" smtClean="0">
                <a:latin typeface="Times New Roman"/>
                <a:cs typeface="Times New Roman"/>
              </a:rPr>
              <a:t>a</a:t>
            </a:r>
            <a:r>
              <a:rPr sz="2400" spc="4" dirty="0" smtClean="0">
                <a:latin typeface="Times New Roman"/>
                <a:cs typeface="Times New Roman"/>
              </a:rPr>
              <a:t>t</a:t>
            </a:r>
            <a:r>
              <a:rPr sz="2400" spc="-9" dirty="0" smtClean="0">
                <a:latin typeface="Times New Roman"/>
                <a:cs typeface="Times New Roman"/>
              </a:rPr>
              <a:t>e</a:t>
            </a:r>
            <a:r>
              <a:rPr sz="2400" spc="0" dirty="0" smtClean="0">
                <a:latin typeface="Times New Roman"/>
                <a:cs typeface="Times New Roman"/>
              </a:rPr>
              <a:t>s</a:t>
            </a:r>
            <a:r>
              <a:rPr sz="2400" spc="-34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a co</a:t>
            </a:r>
            <a:r>
              <a:rPr sz="2400" spc="-14" dirty="0" smtClean="0">
                <a:latin typeface="Times New Roman"/>
                <a:cs typeface="Times New Roman"/>
              </a:rPr>
              <a:t>m</a:t>
            </a:r>
            <a:r>
              <a:rPr sz="2400" spc="0" dirty="0" smtClean="0">
                <a:latin typeface="Times New Roman"/>
                <a:cs typeface="Times New Roman"/>
              </a:rPr>
              <a:t>put</a:t>
            </a:r>
            <a:r>
              <a:rPr sz="2400" spc="4" dirty="0" smtClean="0">
                <a:latin typeface="Times New Roman"/>
                <a:cs typeface="Times New Roman"/>
              </a:rPr>
              <a:t>e</a:t>
            </a:r>
            <a:r>
              <a:rPr sz="2400" spc="0" dirty="0" smtClean="0">
                <a:latin typeface="Times New Roman"/>
                <a:cs typeface="Times New Roman"/>
              </a:rPr>
              <a:t>r aided</a:t>
            </a:r>
            <a:r>
              <a:rPr sz="2400" spc="-19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di</a:t>
            </a:r>
            <a:r>
              <a:rPr sz="2400" spc="4" dirty="0" smtClean="0">
                <a:latin typeface="Times New Roman"/>
                <a:cs typeface="Times New Roman"/>
              </a:rPr>
              <a:t>a</a:t>
            </a:r>
            <a:r>
              <a:rPr sz="2400" spc="0" dirty="0" smtClean="0">
                <a:latin typeface="Times New Roman"/>
                <a:cs typeface="Times New Roman"/>
              </a:rPr>
              <a:t>gnos</a:t>
            </a:r>
            <a:r>
              <a:rPr sz="2400" spc="4" dirty="0" smtClean="0">
                <a:latin typeface="Times New Roman"/>
                <a:cs typeface="Times New Roman"/>
              </a:rPr>
              <a:t>i</a:t>
            </a:r>
            <a:r>
              <a:rPr sz="2400" spc="0" dirty="0" smtClean="0">
                <a:latin typeface="Times New Roman"/>
                <a:cs typeface="Times New Roman"/>
              </a:rPr>
              <a:t>s</a:t>
            </a:r>
            <a:r>
              <a:rPr sz="2400" spc="-19" dirty="0" smtClean="0">
                <a:latin typeface="Times New Roman"/>
                <a:cs typeface="Times New Roman"/>
              </a:rPr>
              <a:t> </a:t>
            </a:r>
            <a:r>
              <a:rPr sz="2400" spc="39" dirty="0" smtClean="0">
                <a:latin typeface="Times New Roman"/>
                <a:cs typeface="Times New Roman"/>
              </a:rPr>
              <a:t>(</a:t>
            </a:r>
            <a:r>
              <a:rPr sz="2400" spc="0" dirty="0" smtClean="0">
                <a:latin typeface="Times New Roman"/>
                <a:cs typeface="Times New Roman"/>
              </a:rPr>
              <a:t>C</a:t>
            </a:r>
            <a:r>
              <a:rPr sz="2400" spc="-9" dirty="0" smtClean="0">
                <a:latin typeface="Times New Roman"/>
                <a:cs typeface="Times New Roman"/>
              </a:rPr>
              <a:t>A</a:t>
            </a:r>
            <a:r>
              <a:rPr sz="2400" spc="0" dirty="0" smtClean="0">
                <a:latin typeface="Times New Roman"/>
                <a:cs typeface="Times New Roman"/>
              </a:rPr>
              <a:t>D) sche</a:t>
            </a:r>
            <a:r>
              <a:rPr sz="2400" spc="-19" dirty="0" smtClean="0">
                <a:latin typeface="Times New Roman"/>
                <a:cs typeface="Times New Roman"/>
              </a:rPr>
              <a:t>m</a:t>
            </a:r>
            <a:r>
              <a:rPr sz="2400" spc="0" dirty="0" smtClean="0">
                <a:latin typeface="Times New Roman"/>
                <a:cs typeface="Times New Roman"/>
              </a:rPr>
              <a:t>e in</a:t>
            </a:r>
            <a:r>
              <a:rPr sz="2400" spc="-9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i</a:t>
            </a:r>
            <a:r>
              <a:rPr sz="2400" spc="4" dirty="0" smtClean="0">
                <a:latin typeface="Times New Roman"/>
                <a:cs typeface="Times New Roman"/>
              </a:rPr>
              <a:t>t</a:t>
            </a:r>
            <a:r>
              <a:rPr sz="2400" spc="0" dirty="0" smtClean="0">
                <a:latin typeface="Times New Roman"/>
                <a:cs typeface="Times New Roman"/>
              </a:rPr>
              <a:t>s</a:t>
            </a:r>
            <a:r>
              <a:rPr sz="2400" spc="-9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procedure</a:t>
            </a:r>
            <a:r>
              <a:rPr sz="2400" spc="-14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to</a:t>
            </a:r>
            <a:r>
              <a:rPr sz="2400" spc="-9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inc</a:t>
            </a:r>
            <a:r>
              <a:rPr sz="2400" spc="4" dirty="0" smtClean="0">
                <a:latin typeface="Times New Roman"/>
                <a:cs typeface="Times New Roman"/>
              </a:rPr>
              <a:t>r</a:t>
            </a:r>
            <a:r>
              <a:rPr sz="2400" spc="0" dirty="0" smtClean="0">
                <a:latin typeface="Times New Roman"/>
                <a:cs typeface="Times New Roman"/>
              </a:rPr>
              <a:t>ease</a:t>
            </a:r>
            <a:r>
              <a:rPr sz="2400" spc="-29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the</a:t>
            </a:r>
            <a:r>
              <a:rPr sz="2400" spc="-4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accur</a:t>
            </a:r>
            <a:r>
              <a:rPr sz="2400" spc="4" dirty="0" smtClean="0">
                <a:latin typeface="Times New Roman"/>
                <a:cs typeface="Times New Roman"/>
              </a:rPr>
              <a:t>a</a:t>
            </a:r>
            <a:r>
              <a:rPr sz="2400" spc="0" dirty="0" smtClean="0">
                <a:latin typeface="Times New Roman"/>
                <a:cs typeface="Times New Roman"/>
              </a:rPr>
              <a:t>cy</a:t>
            </a:r>
            <a:r>
              <a:rPr sz="2400" spc="-34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of detec</a:t>
            </a:r>
            <a:r>
              <a:rPr sz="2400" spc="9" dirty="0" smtClean="0">
                <a:latin typeface="Times New Roman"/>
                <a:cs typeface="Times New Roman"/>
              </a:rPr>
              <a:t>t</a:t>
            </a:r>
            <a:r>
              <a:rPr sz="2400" spc="-4" dirty="0" smtClean="0">
                <a:latin typeface="Times New Roman"/>
                <a:cs typeface="Times New Roman"/>
              </a:rPr>
              <a:t>i</a:t>
            </a:r>
            <a:r>
              <a:rPr sz="2400" spc="0" dirty="0" smtClean="0">
                <a:latin typeface="Times New Roman"/>
                <a:cs typeface="Times New Roman"/>
              </a:rPr>
              <a:t>ng</a:t>
            </a:r>
            <a:r>
              <a:rPr sz="2400" spc="-39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gradual</a:t>
            </a:r>
            <a:r>
              <a:rPr sz="2400" spc="-14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changes</a:t>
            </a:r>
            <a:r>
              <a:rPr sz="2400" spc="9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in</a:t>
            </a:r>
            <a:r>
              <a:rPr sz="2400" spc="-9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breast t</a:t>
            </a:r>
            <a:r>
              <a:rPr sz="2400" spc="4" dirty="0" smtClean="0">
                <a:latin typeface="Times New Roman"/>
                <a:cs typeface="Times New Roman"/>
              </a:rPr>
              <a:t>i</a:t>
            </a:r>
            <a:r>
              <a:rPr sz="2400" spc="0" dirty="0" smtClean="0">
                <a:latin typeface="Times New Roman"/>
                <a:cs typeface="Times New Roman"/>
              </a:rPr>
              <a:t>ssu</a:t>
            </a:r>
            <a:r>
              <a:rPr sz="2400" spc="4" dirty="0" smtClean="0">
                <a:latin typeface="Times New Roman"/>
                <a:cs typeface="Times New Roman"/>
              </a:rPr>
              <a:t>e</a:t>
            </a:r>
            <a:r>
              <a:rPr sz="2400" spc="0" dirty="0" smtClean="0">
                <a:latin typeface="Times New Roman"/>
                <a:cs typeface="Times New Roman"/>
              </a:rPr>
              <a:t>s.</a:t>
            </a:r>
            <a:r>
              <a:rPr sz="2400" spc="-19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One</a:t>
            </a:r>
            <a:r>
              <a:rPr sz="2400" spc="4" dirty="0" smtClean="0">
                <a:latin typeface="Times New Roman"/>
                <a:cs typeface="Times New Roman"/>
              </a:rPr>
              <a:t> </a:t>
            </a:r>
            <a:r>
              <a:rPr sz="2400" spc="-19" dirty="0" smtClean="0">
                <a:latin typeface="Times New Roman"/>
                <a:cs typeface="Times New Roman"/>
              </a:rPr>
              <a:t>m</a:t>
            </a:r>
            <a:r>
              <a:rPr sz="2400" spc="0" dirty="0" smtClean="0">
                <a:latin typeface="Times New Roman"/>
                <a:cs typeface="Times New Roman"/>
              </a:rPr>
              <a:t>e</a:t>
            </a:r>
            <a:r>
              <a:rPr sz="2400" spc="4" dirty="0" smtClean="0">
                <a:latin typeface="Times New Roman"/>
                <a:cs typeface="Times New Roman"/>
              </a:rPr>
              <a:t>t</a:t>
            </a:r>
            <a:r>
              <a:rPr sz="2400" spc="0" dirty="0" smtClean="0">
                <a:latin typeface="Times New Roman"/>
                <a:cs typeface="Times New Roman"/>
              </a:rPr>
              <a:t>hod </a:t>
            </a:r>
            <a:r>
              <a:rPr sz="2400" spc="-4" dirty="0" smtClean="0">
                <a:latin typeface="Times New Roman"/>
                <a:cs typeface="Times New Roman"/>
              </a:rPr>
              <a:t>f</a:t>
            </a:r>
            <a:r>
              <a:rPr sz="2400" spc="0" dirty="0" smtClean="0">
                <a:latin typeface="Times New Roman"/>
                <a:cs typeface="Times New Roman"/>
              </a:rPr>
              <a:t>or d</a:t>
            </a:r>
            <a:r>
              <a:rPr sz="2400" spc="4" dirty="0" smtClean="0">
                <a:latin typeface="Times New Roman"/>
                <a:cs typeface="Times New Roman"/>
              </a:rPr>
              <a:t>e</a:t>
            </a:r>
            <a:r>
              <a:rPr sz="2400" spc="0" dirty="0" smtClean="0">
                <a:latin typeface="Times New Roman"/>
                <a:cs typeface="Times New Roman"/>
              </a:rPr>
              <a:t>t</a:t>
            </a:r>
            <a:r>
              <a:rPr sz="2400" spc="4" dirty="0" smtClean="0">
                <a:latin typeface="Times New Roman"/>
                <a:cs typeface="Times New Roman"/>
              </a:rPr>
              <a:t>e</a:t>
            </a:r>
            <a:r>
              <a:rPr sz="2400" spc="0" dirty="0" smtClean="0">
                <a:latin typeface="Times New Roman"/>
                <a:cs typeface="Times New Roman"/>
              </a:rPr>
              <a:t>c</a:t>
            </a:r>
            <a:r>
              <a:rPr sz="2400" spc="4" dirty="0" smtClean="0">
                <a:latin typeface="Times New Roman"/>
                <a:cs typeface="Times New Roman"/>
              </a:rPr>
              <a:t>t</a:t>
            </a:r>
            <a:r>
              <a:rPr sz="2400" spc="0" dirty="0" smtClean="0">
                <a:latin typeface="Times New Roman"/>
                <a:cs typeface="Times New Roman"/>
              </a:rPr>
              <a:t>i</a:t>
            </a:r>
            <a:r>
              <a:rPr sz="2400" spc="-4" dirty="0" smtClean="0">
                <a:latin typeface="Times New Roman"/>
                <a:cs typeface="Times New Roman"/>
              </a:rPr>
              <a:t>n</a:t>
            </a:r>
            <a:r>
              <a:rPr sz="2400" spc="0" dirty="0" smtClean="0">
                <a:latin typeface="Times New Roman"/>
                <a:cs typeface="Times New Roman"/>
              </a:rPr>
              <a:t>g</a:t>
            </a:r>
            <a:r>
              <a:rPr sz="2400" spc="-34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gr</a:t>
            </a:r>
            <a:r>
              <a:rPr sz="2400" spc="4" dirty="0" smtClean="0">
                <a:latin typeface="Times New Roman"/>
                <a:cs typeface="Times New Roman"/>
              </a:rPr>
              <a:t>a</a:t>
            </a:r>
            <a:r>
              <a:rPr sz="2400" spc="0" dirty="0" smtClean="0">
                <a:latin typeface="Times New Roman"/>
                <a:cs typeface="Times New Roman"/>
              </a:rPr>
              <a:t>dual</a:t>
            </a:r>
            <a:r>
              <a:rPr sz="2400" spc="-19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chang</a:t>
            </a:r>
            <a:r>
              <a:rPr sz="2400" spc="4" dirty="0" smtClean="0">
                <a:latin typeface="Times New Roman"/>
                <a:cs typeface="Times New Roman"/>
              </a:rPr>
              <a:t>e</a:t>
            </a:r>
            <a:r>
              <a:rPr sz="2400" spc="0" dirty="0" smtClean="0">
                <a:latin typeface="Times New Roman"/>
                <a:cs typeface="Times New Roman"/>
              </a:rPr>
              <a:t>s</a:t>
            </a:r>
            <a:r>
              <a:rPr sz="2400" spc="-9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in</a:t>
            </a:r>
            <a:r>
              <a:rPr sz="2400" spc="-4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t</a:t>
            </a:r>
            <a:r>
              <a:rPr sz="2400" spc="4" dirty="0" smtClean="0">
                <a:latin typeface="Times New Roman"/>
                <a:cs typeface="Times New Roman"/>
              </a:rPr>
              <a:t>e</a:t>
            </a:r>
            <a:r>
              <a:rPr sz="2400" spc="-19" dirty="0" smtClean="0">
                <a:latin typeface="Times New Roman"/>
                <a:cs typeface="Times New Roman"/>
              </a:rPr>
              <a:t>m</a:t>
            </a:r>
            <a:r>
              <a:rPr sz="2400" spc="0" dirty="0" smtClean="0">
                <a:latin typeface="Times New Roman"/>
                <a:cs typeface="Times New Roman"/>
              </a:rPr>
              <a:t>por</a:t>
            </a:r>
            <a:r>
              <a:rPr sz="2400" spc="4" dirty="0" smtClean="0">
                <a:latin typeface="Times New Roman"/>
                <a:cs typeface="Times New Roman"/>
              </a:rPr>
              <a:t>a</a:t>
            </a:r>
            <a:r>
              <a:rPr sz="2400" spc="0" dirty="0" smtClean="0">
                <a:latin typeface="Times New Roman"/>
                <a:cs typeface="Times New Roman"/>
              </a:rPr>
              <a:t>l</a:t>
            </a:r>
            <a:r>
              <a:rPr sz="2400" spc="-4" dirty="0" smtClean="0">
                <a:latin typeface="Times New Roman"/>
                <a:cs typeface="Times New Roman"/>
              </a:rPr>
              <a:t> </a:t>
            </a:r>
            <a:r>
              <a:rPr sz="2400" spc="19" dirty="0" smtClean="0">
                <a:latin typeface="Times New Roman"/>
                <a:cs typeface="Times New Roman"/>
              </a:rPr>
              <a:t>m</a:t>
            </a:r>
            <a:r>
              <a:rPr sz="2400" spc="0" dirty="0" smtClean="0">
                <a:latin typeface="Times New Roman"/>
                <a:cs typeface="Times New Roman"/>
              </a:rPr>
              <a:t>a</a:t>
            </a:r>
            <a:r>
              <a:rPr sz="2400" spc="-14" dirty="0" smtClean="0">
                <a:latin typeface="Times New Roman"/>
                <a:cs typeface="Times New Roman"/>
              </a:rPr>
              <a:t>m</a:t>
            </a:r>
            <a:r>
              <a:rPr sz="2400" spc="-19" dirty="0" smtClean="0">
                <a:latin typeface="Times New Roman"/>
                <a:cs typeface="Times New Roman"/>
              </a:rPr>
              <a:t>m</a:t>
            </a:r>
            <a:r>
              <a:rPr sz="2400" spc="0" dirty="0" smtClean="0">
                <a:latin typeface="Times New Roman"/>
                <a:cs typeface="Times New Roman"/>
              </a:rPr>
              <a:t>ogr</a:t>
            </a:r>
            <a:r>
              <a:rPr sz="2400" spc="4" dirty="0" smtClean="0">
                <a:latin typeface="Times New Roman"/>
                <a:cs typeface="Times New Roman"/>
              </a:rPr>
              <a:t>a</a:t>
            </a:r>
            <a:r>
              <a:rPr sz="2400" spc="-19" dirty="0" smtClean="0">
                <a:latin typeface="Times New Roman"/>
                <a:cs typeface="Times New Roman"/>
              </a:rPr>
              <a:t>m</a:t>
            </a:r>
            <a:r>
              <a:rPr sz="2400" spc="0" dirty="0" smtClean="0">
                <a:latin typeface="Times New Roman"/>
                <a:cs typeface="Times New Roman"/>
              </a:rPr>
              <a:t>s</a:t>
            </a:r>
            <a:r>
              <a:rPr sz="2400" spc="34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is th</a:t>
            </a:r>
            <a:r>
              <a:rPr sz="2400" spc="4" dirty="0" smtClean="0">
                <a:latin typeface="Times New Roman"/>
                <a:cs typeface="Times New Roman"/>
              </a:rPr>
              <a:t>r</a:t>
            </a:r>
            <a:r>
              <a:rPr sz="2400" spc="0" dirty="0" smtClean="0">
                <a:latin typeface="Times New Roman"/>
                <a:cs typeface="Times New Roman"/>
              </a:rPr>
              <a:t>ough</a:t>
            </a:r>
            <a:r>
              <a:rPr sz="2400" spc="-9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r</a:t>
            </a:r>
            <a:r>
              <a:rPr sz="2400" spc="4" dirty="0" smtClean="0">
                <a:latin typeface="Times New Roman"/>
                <a:cs typeface="Times New Roman"/>
              </a:rPr>
              <a:t>e</a:t>
            </a:r>
            <a:r>
              <a:rPr sz="2400" spc="0" dirty="0" smtClean="0">
                <a:latin typeface="Times New Roman"/>
                <a:cs typeface="Times New Roman"/>
              </a:rPr>
              <a:t>gis</a:t>
            </a:r>
            <a:r>
              <a:rPr sz="2400" spc="9" dirty="0" smtClean="0">
                <a:latin typeface="Times New Roman"/>
                <a:cs typeface="Times New Roman"/>
              </a:rPr>
              <a:t>t</a:t>
            </a:r>
            <a:r>
              <a:rPr sz="2400" spc="0" dirty="0" smtClean="0">
                <a:latin typeface="Times New Roman"/>
                <a:cs typeface="Times New Roman"/>
              </a:rPr>
              <a:t>r</a:t>
            </a:r>
            <a:r>
              <a:rPr sz="2400" spc="4" dirty="0" smtClean="0">
                <a:latin typeface="Times New Roman"/>
                <a:cs typeface="Times New Roman"/>
              </a:rPr>
              <a:t>a</a:t>
            </a:r>
            <a:r>
              <a:rPr sz="2400" spc="0" dirty="0" smtClean="0">
                <a:latin typeface="Times New Roman"/>
                <a:cs typeface="Times New Roman"/>
              </a:rPr>
              <a:t>t</a:t>
            </a:r>
            <a:r>
              <a:rPr sz="2400" spc="-14" dirty="0" smtClean="0">
                <a:latin typeface="Times New Roman"/>
                <a:cs typeface="Times New Roman"/>
              </a:rPr>
              <a:t>i</a:t>
            </a:r>
            <a:r>
              <a:rPr sz="2400" spc="0" dirty="0" smtClean="0">
                <a:latin typeface="Times New Roman"/>
                <a:cs typeface="Times New Roman"/>
              </a:rPr>
              <a:t>on</a:t>
            </a:r>
            <a:r>
              <a:rPr sz="2400" spc="-25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a</a:t>
            </a:r>
            <a:r>
              <a:rPr sz="2400" spc="4" dirty="0" smtClean="0">
                <a:latin typeface="Times New Roman"/>
                <a:cs typeface="Times New Roman"/>
              </a:rPr>
              <a:t>l</a:t>
            </a:r>
            <a:r>
              <a:rPr sz="2400" spc="0" dirty="0" smtClean="0">
                <a:latin typeface="Times New Roman"/>
                <a:cs typeface="Times New Roman"/>
              </a:rPr>
              <a:t>gor</a:t>
            </a:r>
            <a:r>
              <a:rPr sz="2400" spc="4" dirty="0" smtClean="0">
                <a:latin typeface="Times New Roman"/>
                <a:cs typeface="Times New Roman"/>
              </a:rPr>
              <a:t>i</a:t>
            </a:r>
            <a:r>
              <a:rPr sz="2400" spc="0" dirty="0" smtClean="0">
                <a:latin typeface="Times New Roman"/>
                <a:cs typeface="Times New Roman"/>
              </a:rPr>
              <a:t>th</a:t>
            </a:r>
            <a:r>
              <a:rPr sz="2400" spc="-14" dirty="0" smtClean="0">
                <a:latin typeface="Times New Roman"/>
                <a:cs typeface="Times New Roman"/>
              </a:rPr>
              <a:t>m</a:t>
            </a:r>
            <a:r>
              <a:rPr sz="2400" spc="0" dirty="0" smtClean="0">
                <a:latin typeface="Times New Roman"/>
                <a:cs typeface="Times New Roman"/>
              </a:rPr>
              <a:t>s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0" y="0"/>
            <a:ext cx="12192000" cy="365760"/>
          </a:xfrm>
          <a:custGeom>
            <a:avLst/>
            <a:gdLst/>
            <a:ahLst/>
            <a:cxnLst/>
            <a:rect l="l" t="t" r="r" b="b"/>
            <a:pathLst>
              <a:path w="12192000" h="365760">
                <a:moveTo>
                  <a:pt x="0" y="365760"/>
                </a:moveTo>
                <a:lnTo>
                  <a:pt x="12192000" y="365760"/>
                </a:lnTo>
                <a:lnTo>
                  <a:pt x="12192000" y="0"/>
                </a:lnTo>
                <a:lnTo>
                  <a:pt x="0" y="0"/>
                </a:lnTo>
                <a:lnTo>
                  <a:pt x="0" y="365760"/>
                </a:lnTo>
                <a:close/>
              </a:path>
            </a:pathLst>
          </a:custGeom>
          <a:solidFill>
            <a:srgbClr val="7D96A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88340" y="794001"/>
            <a:ext cx="3088690" cy="466213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114">
              <a:lnSpc>
                <a:spcPts val="4185"/>
              </a:lnSpc>
              <a:spcBef>
                <a:spcPts val="209"/>
              </a:spcBef>
            </a:pPr>
            <a:r>
              <a:rPr sz="4000" spc="-94" dirty="0" smtClean="0">
                <a:solidFill>
                  <a:srgbClr val="1F2022"/>
                </a:solidFill>
                <a:latin typeface="Arial"/>
                <a:cs typeface="Arial"/>
              </a:rPr>
              <a:t>Brea</a:t>
            </a:r>
            <a:r>
              <a:rPr sz="4000" spc="-89" dirty="0" smtClean="0">
                <a:solidFill>
                  <a:srgbClr val="1F2022"/>
                </a:solidFill>
                <a:latin typeface="Arial"/>
                <a:cs typeface="Arial"/>
              </a:rPr>
              <a:t>s</a:t>
            </a:r>
            <a:r>
              <a:rPr sz="4000" spc="0" dirty="0" smtClean="0">
                <a:solidFill>
                  <a:srgbClr val="1F2022"/>
                </a:solidFill>
                <a:latin typeface="Arial"/>
                <a:cs typeface="Arial"/>
              </a:rPr>
              <a:t>t</a:t>
            </a:r>
            <a:r>
              <a:rPr sz="4000" spc="-282" dirty="0" smtClean="0">
                <a:solidFill>
                  <a:srgbClr val="1F2022"/>
                </a:solidFill>
                <a:latin typeface="Arial"/>
                <a:cs typeface="Arial"/>
              </a:rPr>
              <a:t> </a:t>
            </a:r>
            <a:r>
              <a:rPr sz="4000" spc="-89" dirty="0" smtClean="0">
                <a:solidFill>
                  <a:srgbClr val="1F2022"/>
                </a:solidFill>
                <a:latin typeface="Arial"/>
                <a:cs typeface="Arial"/>
              </a:rPr>
              <a:t>c</a:t>
            </a:r>
            <a:r>
              <a:rPr sz="4000" spc="-94" dirty="0" smtClean="0">
                <a:solidFill>
                  <a:srgbClr val="1F2022"/>
                </a:solidFill>
                <a:latin typeface="Arial"/>
                <a:cs typeface="Arial"/>
              </a:rPr>
              <a:t>an</a:t>
            </a:r>
            <a:r>
              <a:rPr sz="4000" spc="-89" dirty="0" smtClean="0">
                <a:solidFill>
                  <a:srgbClr val="1F2022"/>
                </a:solidFill>
                <a:latin typeface="Arial"/>
                <a:cs typeface="Arial"/>
              </a:rPr>
              <a:t>c</a:t>
            </a:r>
            <a:r>
              <a:rPr sz="4000" spc="-94" dirty="0" smtClean="0">
                <a:solidFill>
                  <a:srgbClr val="1F2022"/>
                </a:solidFill>
                <a:latin typeface="Arial"/>
                <a:cs typeface="Arial"/>
              </a:rPr>
              <a:t>e</a:t>
            </a:r>
            <a:r>
              <a:rPr sz="4000" spc="0" dirty="0" smtClean="0">
                <a:solidFill>
                  <a:srgbClr val="1F2022"/>
                </a:solidFill>
                <a:latin typeface="Arial"/>
                <a:cs typeface="Arial"/>
              </a:rPr>
              <a:t>r</a:t>
            </a:r>
            <a:endParaRPr sz="4000">
              <a:latin typeface="Arial"/>
              <a:cs typeface="Arial"/>
            </a:endParaRPr>
          </a:p>
          <a:p>
            <a:pPr marL="219049" marR="34289">
              <a:lnSpc>
                <a:spcPct val="95825"/>
              </a:lnSpc>
              <a:spcBef>
                <a:spcPts val="3003"/>
              </a:spcBef>
            </a:pPr>
            <a:r>
              <a:rPr sz="2000" spc="0" dirty="0" smtClean="0">
                <a:solidFill>
                  <a:srgbClr val="7D96AC"/>
                </a:solidFill>
                <a:latin typeface="Arial"/>
                <a:cs typeface="Arial"/>
              </a:rPr>
              <a:t>•</a:t>
            </a:r>
            <a:r>
              <a:rPr sz="2000" spc="176" dirty="0" smtClean="0">
                <a:solidFill>
                  <a:srgbClr val="7D96AC"/>
                </a:solidFill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Ma</a:t>
            </a:r>
            <a:r>
              <a:rPr sz="2400" spc="4" dirty="0" smtClean="0">
                <a:latin typeface="Arial"/>
                <a:cs typeface="Arial"/>
              </a:rPr>
              <a:t>m</a:t>
            </a:r>
            <a:r>
              <a:rPr sz="2400" spc="0" dirty="0" smtClean="0">
                <a:latin typeface="Arial"/>
                <a:cs typeface="Arial"/>
              </a:rPr>
              <a:t>mography</a:t>
            </a:r>
            <a:endParaRPr sz="2400">
              <a:latin typeface="Arial"/>
              <a:cs typeface="Arial"/>
            </a:endParaRPr>
          </a:p>
          <a:p>
            <a:pPr marL="461558" marR="1233437" algn="ctr">
              <a:lnSpc>
                <a:spcPct val="95825"/>
              </a:lnSpc>
              <a:spcBef>
                <a:spcPts val="582"/>
              </a:spcBef>
            </a:pPr>
            <a:r>
              <a:rPr sz="1700" spc="0" dirty="0" smtClean="0">
                <a:solidFill>
                  <a:srgbClr val="7D96AC"/>
                </a:solidFill>
                <a:latin typeface="Arial"/>
                <a:cs typeface="Arial"/>
              </a:rPr>
              <a:t>•</a:t>
            </a:r>
            <a:r>
              <a:rPr sz="1700" spc="370" dirty="0" smtClean="0">
                <a:solidFill>
                  <a:srgbClr val="7D96AC"/>
                </a:solidFill>
                <a:latin typeface="Arial"/>
                <a:cs typeface="Arial"/>
              </a:rPr>
              <a:t> </a:t>
            </a:r>
            <a:r>
              <a:rPr sz="2000" spc="-4" dirty="0" smtClean="0">
                <a:latin typeface="Arial"/>
                <a:cs typeface="Arial"/>
              </a:rPr>
              <a:t>S</a:t>
            </a:r>
            <a:r>
              <a:rPr sz="2000" spc="0" dirty="0" smtClean="0">
                <a:latin typeface="Arial"/>
                <a:cs typeface="Arial"/>
              </a:rPr>
              <a:t>c</a:t>
            </a:r>
            <a:r>
              <a:rPr sz="2000" spc="4" dirty="0" smtClean="0">
                <a:latin typeface="Arial"/>
                <a:cs typeface="Arial"/>
              </a:rPr>
              <a:t>r</a:t>
            </a:r>
            <a:r>
              <a:rPr sz="2000" spc="0" dirty="0" smtClean="0">
                <a:latin typeface="Arial"/>
                <a:cs typeface="Arial"/>
              </a:rPr>
              <a:t>eening</a:t>
            </a:r>
            <a:endParaRPr sz="2000">
              <a:latin typeface="Arial"/>
              <a:cs typeface="Arial"/>
            </a:endParaRPr>
          </a:p>
          <a:p>
            <a:pPr marL="767715" marR="34289">
              <a:lnSpc>
                <a:spcPct val="95825"/>
              </a:lnSpc>
              <a:spcBef>
                <a:spcPts val="527"/>
              </a:spcBef>
            </a:pPr>
            <a:r>
              <a:rPr sz="1600" spc="0" dirty="0" smtClean="0">
                <a:solidFill>
                  <a:srgbClr val="7D96AC"/>
                </a:solidFill>
                <a:latin typeface="Arial"/>
                <a:cs typeface="Arial"/>
              </a:rPr>
              <a:t>•</a:t>
            </a:r>
            <a:r>
              <a:rPr sz="1600" spc="433" dirty="0" smtClean="0">
                <a:solidFill>
                  <a:srgbClr val="7D96AC"/>
                </a:solidFill>
                <a:latin typeface="Arial"/>
                <a:cs typeface="Arial"/>
              </a:rPr>
              <a:t> </a:t>
            </a:r>
            <a:r>
              <a:rPr sz="1800" spc="-4" dirty="0" smtClean="0">
                <a:latin typeface="Arial"/>
                <a:cs typeface="Arial"/>
              </a:rPr>
              <a:t>2</a:t>
            </a:r>
            <a:r>
              <a:rPr sz="1800" spc="0" dirty="0" smtClean="0">
                <a:latin typeface="Arial"/>
                <a:cs typeface="Arial"/>
              </a:rPr>
              <a:t>-D</a:t>
            </a:r>
            <a:endParaRPr sz="1800">
              <a:latin typeface="Arial"/>
              <a:cs typeface="Arial"/>
            </a:endParaRPr>
          </a:p>
          <a:p>
            <a:pPr marL="767715">
              <a:lnSpc>
                <a:spcPct val="95825"/>
              </a:lnSpc>
              <a:spcBef>
                <a:spcPts val="522"/>
              </a:spcBef>
            </a:pPr>
            <a:r>
              <a:rPr sz="1600" spc="0" dirty="0" smtClean="0">
                <a:solidFill>
                  <a:srgbClr val="7D96AC"/>
                </a:solidFill>
                <a:latin typeface="Arial"/>
                <a:cs typeface="Arial"/>
              </a:rPr>
              <a:t>•</a:t>
            </a:r>
            <a:r>
              <a:rPr sz="1600" spc="433" dirty="0" smtClean="0">
                <a:solidFill>
                  <a:srgbClr val="7D96AC"/>
                </a:solidFill>
                <a:latin typeface="Arial"/>
                <a:cs typeface="Arial"/>
              </a:rPr>
              <a:t> </a:t>
            </a:r>
            <a:r>
              <a:rPr sz="1800" spc="-4" dirty="0" smtClean="0">
                <a:latin typeface="Arial"/>
                <a:cs typeface="Arial"/>
              </a:rPr>
              <a:t>3</a:t>
            </a:r>
            <a:r>
              <a:rPr sz="1800" spc="0" dirty="0" smtClean="0">
                <a:latin typeface="Arial"/>
                <a:cs typeface="Arial"/>
              </a:rPr>
              <a:t>-D (</a:t>
            </a:r>
            <a:r>
              <a:rPr sz="1800" spc="-184" dirty="0" smtClean="0">
                <a:latin typeface="Arial"/>
                <a:cs typeface="Arial"/>
              </a:rPr>
              <a:t>T</a:t>
            </a:r>
            <a:r>
              <a:rPr sz="1800" spc="0" dirty="0" smtClean="0">
                <a:latin typeface="Arial"/>
                <a:cs typeface="Arial"/>
              </a:rPr>
              <a:t>om</a:t>
            </a:r>
            <a:r>
              <a:rPr sz="1800" spc="-9" dirty="0" smtClean="0">
                <a:latin typeface="Arial"/>
                <a:cs typeface="Arial"/>
              </a:rPr>
              <a:t>o</a:t>
            </a:r>
            <a:r>
              <a:rPr sz="1800" spc="0" dirty="0" smtClean="0">
                <a:latin typeface="Arial"/>
                <a:cs typeface="Arial"/>
              </a:rPr>
              <a:t>s</a:t>
            </a:r>
            <a:r>
              <a:rPr sz="1800" spc="-25" dirty="0" smtClean="0">
                <a:latin typeface="Arial"/>
                <a:cs typeface="Arial"/>
              </a:rPr>
              <a:t>y</a:t>
            </a:r>
            <a:r>
              <a:rPr sz="1800" spc="0" dirty="0" smtClean="0">
                <a:latin typeface="Arial"/>
                <a:cs typeface="Arial"/>
              </a:rPr>
              <a:t>nt</a:t>
            </a:r>
            <a:r>
              <a:rPr sz="1800" spc="-4" dirty="0" smtClean="0">
                <a:latin typeface="Arial"/>
                <a:cs typeface="Arial"/>
              </a:rPr>
              <a:t>h</a:t>
            </a:r>
            <a:r>
              <a:rPr sz="1800" spc="0" dirty="0" smtClean="0">
                <a:latin typeface="Arial"/>
                <a:cs typeface="Arial"/>
              </a:rPr>
              <a:t>es</a:t>
            </a:r>
            <a:r>
              <a:rPr sz="1800" spc="-9" dirty="0" smtClean="0">
                <a:latin typeface="Arial"/>
                <a:cs typeface="Arial"/>
              </a:rPr>
              <a:t>i</a:t>
            </a:r>
            <a:r>
              <a:rPr sz="1800" spc="0" dirty="0" smtClean="0">
                <a:latin typeface="Arial"/>
                <a:cs typeface="Arial"/>
              </a:rPr>
              <a:t>s)</a:t>
            </a:r>
            <a:endParaRPr sz="1800">
              <a:latin typeface="Arial"/>
              <a:cs typeface="Arial"/>
            </a:endParaRPr>
          </a:p>
          <a:p>
            <a:pPr marL="461581" marR="1190802" algn="ctr">
              <a:lnSpc>
                <a:spcPct val="95825"/>
              </a:lnSpc>
              <a:spcBef>
                <a:spcPts val="574"/>
              </a:spcBef>
            </a:pPr>
            <a:r>
              <a:rPr sz="1700" spc="0" dirty="0" smtClean="0">
                <a:solidFill>
                  <a:srgbClr val="7D96AC"/>
                </a:solidFill>
                <a:latin typeface="Arial"/>
                <a:cs typeface="Arial"/>
              </a:rPr>
              <a:t>•</a:t>
            </a:r>
            <a:r>
              <a:rPr sz="1700" spc="370" dirty="0" smtClean="0">
                <a:solidFill>
                  <a:srgbClr val="7D96AC"/>
                </a:solidFill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Dia</a:t>
            </a:r>
            <a:r>
              <a:rPr sz="2000" spc="4" dirty="0" smtClean="0">
                <a:latin typeface="Arial"/>
                <a:cs typeface="Arial"/>
              </a:rPr>
              <a:t>g</a:t>
            </a:r>
            <a:r>
              <a:rPr sz="2000" spc="0" dirty="0" smtClean="0">
                <a:latin typeface="Arial"/>
                <a:cs typeface="Arial"/>
              </a:rPr>
              <a:t>no</a:t>
            </a:r>
            <a:r>
              <a:rPr sz="2000" spc="9" dirty="0" smtClean="0">
                <a:latin typeface="Arial"/>
                <a:cs typeface="Arial"/>
              </a:rPr>
              <a:t>s</a:t>
            </a:r>
            <a:r>
              <a:rPr sz="2000" spc="0" dirty="0" smtClean="0">
                <a:latin typeface="Arial"/>
                <a:cs typeface="Arial"/>
              </a:rPr>
              <a:t>tic</a:t>
            </a:r>
            <a:endParaRPr sz="2000">
              <a:latin typeface="Arial"/>
              <a:cs typeface="Arial"/>
            </a:endParaRPr>
          </a:p>
          <a:p>
            <a:pPr marL="767715" marR="34289">
              <a:lnSpc>
                <a:spcPct val="95825"/>
              </a:lnSpc>
              <a:spcBef>
                <a:spcPts val="527"/>
              </a:spcBef>
            </a:pPr>
            <a:r>
              <a:rPr sz="1600" spc="0" dirty="0" smtClean="0">
                <a:solidFill>
                  <a:srgbClr val="7D96AC"/>
                </a:solidFill>
                <a:latin typeface="Arial"/>
                <a:cs typeface="Arial"/>
              </a:rPr>
              <a:t>•</a:t>
            </a:r>
            <a:r>
              <a:rPr sz="1600" spc="433" dirty="0" smtClean="0">
                <a:solidFill>
                  <a:srgbClr val="7D96AC"/>
                </a:solidFill>
                <a:latin typeface="Arial"/>
                <a:cs typeface="Arial"/>
              </a:rPr>
              <a:t> </a:t>
            </a:r>
            <a:r>
              <a:rPr sz="1800" spc="-4" dirty="0" smtClean="0">
                <a:latin typeface="Arial"/>
                <a:cs typeface="Arial"/>
              </a:rPr>
              <a:t>2</a:t>
            </a:r>
            <a:r>
              <a:rPr sz="1800" spc="0" dirty="0" smtClean="0">
                <a:latin typeface="Arial"/>
                <a:cs typeface="Arial"/>
              </a:rPr>
              <a:t>-D</a:t>
            </a:r>
            <a:endParaRPr sz="1800">
              <a:latin typeface="Arial"/>
              <a:cs typeface="Arial"/>
            </a:endParaRPr>
          </a:p>
          <a:p>
            <a:pPr marL="767715">
              <a:lnSpc>
                <a:spcPct val="95825"/>
              </a:lnSpc>
              <a:spcBef>
                <a:spcPts val="524"/>
              </a:spcBef>
            </a:pPr>
            <a:r>
              <a:rPr sz="1600" spc="0" dirty="0" smtClean="0">
                <a:solidFill>
                  <a:srgbClr val="7D96AC"/>
                </a:solidFill>
                <a:latin typeface="Arial"/>
                <a:cs typeface="Arial"/>
              </a:rPr>
              <a:t>•</a:t>
            </a:r>
            <a:r>
              <a:rPr sz="1600" spc="433" dirty="0" smtClean="0">
                <a:solidFill>
                  <a:srgbClr val="7D96AC"/>
                </a:solidFill>
                <a:latin typeface="Arial"/>
                <a:cs typeface="Arial"/>
              </a:rPr>
              <a:t> </a:t>
            </a:r>
            <a:r>
              <a:rPr sz="1800" spc="-4" dirty="0" smtClean="0">
                <a:latin typeface="Arial"/>
                <a:cs typeface="Arial"/>
              </a:rPr>
              <a:t>3</a:t>
            </a:r>
            <a:r>
              <a:rPr sz="1800" spc="0" dirty="0" smtClean="0">
                <a:latin typeface="Arial"/>
                <a:cs typeface="Arial"/>
              </a:rPr>
              <a:t>-D (</a:t>
            </a:r>
            <a:r>
              <a:rPr sz="1800" spc="-184" dirty="0" smtClean="0">
                <a:latin typeface="Arial"/>
                <a:cs typeface="Arial"/>
              </a:rPr>
              <a:t>T</a:t>
            </a:r>
            <a:r>
              <a:rPr sz="1800" spc="0" dirty="0" smtClean="0">
                <a:latin typeface="Arial"/>
                <a:cs typeface="Arial"/>
              </a:rPr>
              <a:t>om</a:t>
            </a:r>
            <a:r>
              <a:rPr sz="1800" spc="-9" dirty="0" smtClean="0">
                <a:latin typeface="Arial"/>
                <a:cs typeface="Arial"/>
              </a:rPr>
              <a:t>o</a:t>
            </a:r>
            <a:r>
              <a:rPr sz="1800" spc="0" dirty="0" smtClean="0">
                <a:latin typeface="Arial"/>
                <a:cs typeface="Arial"/>
              </a:rPr>
              <a:t>s</a:t>
            </a:r>
            <a:r>
              <a:rPr sz="1800" spc="-25" dirty="0" smtClean="0">
                <a:latin typeface="Arial"/>
                <a:cs typeface="Arial"/>
              </a:rPr>
              <a:t>y</a:t>
            </a:r>
            <a:r>
              <a:rPr sz="1800" spc="0" dirty="0" smtClean="0">
                <a:latin typeface="Arial"/>
                <a:cs typeface="Arial"/>
              </a:rPr>
              <a:t>nt</a:t>
            </a:r>
            <a:r>
              <a:rPr sz="1800" spc="-4" dirty="0" smtClean="0">
                <a:latin typeface="Arial"/>
                <a:cs typeface="Arial"/>
              </a:rPr>
              <a:t>h</a:t>
            </a:r>
            <a:r>
              <a:rPr sz="1800" spc="0" dirty="0" smtClean="0">
                <a:latin typeface="Arial"/>
                <a:cs typeface="Arial"/>
              </a:rPr>
              <a:t>es</a:t>
            </a:r>
            <a:r>
              <a:rPr sz="1800" spc="-9" dirty="0" smtClean="0">
                <a:latin typeface="Arial"/>
                <a:cs typeface="Arial"/>
              </a:rPr>
              <a:t>i</a:t>
            </a:r>
            <a:r>
              <a:rPr sz="1800" spc="0" dirty="0" smtClean="0">
                <a:latin typeface="Arial"/>
                <a:cs typeface="Arial"/>
              </a:rPr>
              <a:t>s)</a:t>
            </a:r>
            <a:endParaRPr sz="1800">
              <a:latin typeface="Arial"/>
              <a:cs typeface="Arial"/>
            </a:endParaRPr>
          </a:p>
          <a:p>
            <a:pPr marL="219049" marR="34289">
              <a:lnSpc>
                <a:spcPct val="95825"/>
              </a:lnSpc>
              <a:spcBef>
                <a:spcPts val="691"/>
              </a:spcBef>
            </a:pPr>
            <a:r>
              <a:rPr sz="2050" spc="0" dirty="0" smtClean="0">
                <a:solidFill>
                  <a:srgbClr val="7D96AC"/>
                </a:solidFill>
                <a:latin typeface="Arial"/>
                <a:cs typeface="Arial"/>
              </a:rPr>
              <a:t>•</a:t>
            </a:r>
            <a:r>
              <a:rPr sz="2050" spc="152" dirty="0" smtClean="0">
                <a:solidFill>
                  <a:srgbClr val="7D96AC"/>
                </a:solidFill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U</a:t>
            </a:r>
            <a:r>
              <a:rPr sz="2400" spc="-9" dirty="0" smtClean="0">
                <a:latin typeface="Arial"/>
                <a:cs typeface="Arial"/>
              </a:rPr>
              <a:t>l</a:t>
            </a:r>
            <a:r>
              <a:rPr sz="2400" spc="0" dirty="0" smtClean="0">
                <a:latin typeface="Arial"/>
                <a:cs typeface="Arial"/>
              </a:rPr>
              <a:t>t</a:t>
            </a:r>
            <a:r>
              <a:rPr sz="2400" spc="4" dirty="0" smtClean="0">
                <a:latin typeface="Arial"/>
                <a:cs typeface="Arial"/>
              </a:rPr>
              <a:t>r</a:t>
            </a:r>
            <a:r>
              <a:rPr sz="2400" spc="0" dirty="0" smtClean="0">
                <a:latin typeface="Arial"/>
                <a:cs typeface="Arial"/>
              </a:rPr>
              <a:t>aso</a:t>
            </a:r>
            <a:r>
              <a:rPr sz="2400" spc="-4" dirty="0" smtClean="0">
                <a:latin typeface="Arial"/>
                <a:cs typeface="Arial"/>
              </a:rPr>
              <a:t>u</a:t>
            </a:r>
            <a:r>
              <a:rPr sz="2400" spc="0" dirty="0" smtClean="0">
                <a:latin typeface="Arial"/>
                <a:cs typeface="Arial"/>
              </a:rPr>
              <a:t>nd</a:t>
            </a:r>
            <a:endParaRPr sz="2400">
              <a:latin typeface="Arial"/>
              <a:cs typeface="Arial"/>
            </a:endParaRPr>
          </a:p>
          <a:p>
            <a:pPr marL="219049" marR="34289">
              <a:lnSpc>
                <a:spcPct val="95825"/>
              </a:lnSpc>
              <a:spcBef>
                <a:spcPts val="696"/>
              </a:spcBef>
            </a:pPr>
            <a:r>
              <a:rPr sz="2050" spc="0" dirty="0" smtClean="0">
                <a:solidFill>
                  <a:srgbClr val="7D96AC"/>
                </a:solidFill>
                <a:latin typeface="Arial"/>
                <a:cs typeface="Arial"/>
              </a:rPr>
              <a:t>•</a:t>
            </a:r>
            <a:r>
              <a:rPr sz="2050" spc="152" dirty="0" smtClean="0">
                <a:solidFill>
                  <a:srgbClr val="7D96AC"/>
                </a:solidFill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B</a:t>
            </a:r>
            <a:r>
              <a:rPr sz="2400" spc="-9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opsy</a:t>
            </a:r>
            <a:endParaRPr sz="2400">
              <a:latin typeface="Arial"/>
              <a:cs typeface="Arial"/>
            </a:endParaRPr>
          </a:p>
          <a:p>
            <a:pPr marL="1097892" marR="1748945" algn="ctr">
              <a:lnSpc>
                <a:spcPct val="95825"/>
              </a:lnSpc>
              <a:spcBef>
                <a:spcPts val="699"/>
              </a:spcBef>
            </a:pPr>
            <a:r>
              <a:rPr sz="2400" spc="4" dirty="0" smtClean="0">
                <a:latin typeface="Arial"/>
                <a:cs typeface="Arial"/>
              </a:rPr>
              <a:t>..</a:t>
            </a:r>
            <a:endParaRPr sz="24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3786578" y="794001"/>
            <a:ext cx="2148746" cy="5328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85"/>
              </a:lnSpc>
              <a:spcBef>
                <a:spcPts val="209"/>
              </a:spcBef>
            </a:pPr>
            <a:r>
              <a:rPr sz="4000" spc="-100" dirty="0" smtClean="0">
                <a:solidFill>
                  <a:srgbClr val="1F2022"/>
                </a:solidFill>
                <a:latin typeface="Arial"/>
                <a:cs typeface="Arial"/>
              </a:rPr>
              <a:t>D</a:t>
            </a:r>
            <a:r>
              <a:rPr sz="4000" spc="-94" dirty="0" smtClean="0">
                <a:solidFill>
                  <a:srgbClr val="1F2022"/>
                </a:solidFill>
                <a:latin typeface="Arial"/>
                <a:cs typeface="Arial"/>
              </a:rPr>
              <a:t>e</a:t>
            </a:r>
            <a:r>
              <a:rPr sz="4000" spc="-89" dirty="0" smtClean="0">
                <a:solidFill>
                  <a:srgbClr val="1F2022"/>
                </a:solidFill>
                <a:latin typeface="Arial"/>
                <a:cs typeface="Arial"/>
              </a:rPr>
              <a:t>t</a:t>
            </a:r>
            <a:r>
              <a:rPr sz="4000" spc="-94" dirty="0" smtClean="0">
                <a:solidFill>
                  <a:srgbClr val="1F2022"/>
                </a:solidFill>
                <a:latin typeface="Arial"/>
                <a:cs typeface="Arial"/>
              </a:rPr>
              <a:t>e</a:t>
            </a:r>
            <a:r>
              <a:rPr sz="4000" spc="-89" dirty="0" smtClean="0">
                <a:solidFill>
                  <a:srgbClr val="1F2022"/>
                </a:solidFill>
                <a:latin typeface="Arial"/>
                <a:cs typeface="Arial"/>
              </a:rPr>
              <a:t>ct</a:t>
            </a:r>
            <a:r>
              <a:rPr sz="4000" spc="-94" dirty="0" smtClean="0">
                <a:solidFill>
                  <a:srgbClr val="1F2022"/>
                </a:solidFill>
                <a:latin typeface="Arial"/>
                <a:cs typeface="Arial"/>
              </a:rPr>
              <a:t>io</a:t>
            </a:r>
            <a:r>
              <a:rPr sz="4000" spc="0" dirty="0" smtClean="0">
                <a:solidFill>
                  <a:srgbClr val="1F2022"/>
                </a:solidFill>
                <a:latin typeface="Arial"/>
                <a:cs typeface="Arial"/>
              </a:rPr>
              <a:t>n</a:t>
            </a:r>
            <a:endParaRPr sz="4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/>
          <p:nvPr/>
        </p:nvSpPr>
        <p:spPr>
          <a:xfrm>
            <a:off x="0" y="0"/>
            <a:ext cx="12192000" cy="365760"/>
          </a:xfrm>
          <a:custGeom>
            <a:avLst/>
            <a:gdLst/>
            <a:ahLst/>
            <a:cxnLst/>
            <a:rect l="l" t="t" r="r" b="b"/>
            <a:pathLst>
              <a:path w="12192000" h="365760">
                <a:moveTo>
                  <a:pt x="0" y="365760"/>
                </a:moveTo>
                <a:lnTo>
                  <a:pt x="12192000" y="365760"/>
                </a:lnTo>
                <a:lnTo>
                  <a:pt x="12192000" y="0"/>
                </a:lnTo>
                <a:lnTo>
                  <a:pt x="0" y="0"/>
                </a:lnTo>
                <a:lnTo>
                  <a:pt x="0" y="365760"/>
                </a:lnTo>
                <a:close/>
              </a:path>
            </a:pathLst>
          </a:custGeom>
          <a:solidFill>
            <a:srgbClr val="7D96A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991984" y="2821698"/>
            <a:ext cx="4644390" cy="30590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88340" y="794001"/>
            <a:ext cx="6573995" cy="5328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85"/>
              </a:lnSpc>
              <a:spcBef>
                <a:spcPts val="209"/>
              </a:spcBef>
            </a:pPr>
            <a:r>
              <a:rPr sz="4000" spc="-100" dirty="0" smtClean="0">
                <a:solidFill>
                  <a:srgbClr val="1F2022"/>
                </a:solidFill>
                <a:latin typeface="Arial"/>
                <a:cs typeface="Arial"/>
              </a:rPr>
              <a:t>2</a:t>
            </a:r>
            <a:r>
              <a:rPr sz="4000" spc="-94" dirty="0" smtClean="0">
                <a:solidFill>
                  <a:srgbClr val="1F2022"/>
                </a:solidFill>
                <a:latin typeface="Arial"/>
                <a:cs typeface="Arial"/>
              </a:rPr>
              <a:t>-</a:t>
            </a:r>
            <a:r>
              <a:rPr sz="4000" spc="0" dirty="0" smtClean="0">
                <a:solidFill>
                  <a:srgbClr val="1F2022"/>
                </a:solidFill>
                <a:latin typeface="Arial"/>
                <a:cs typeface="Arial"/>
              </a:rPr>
              <a:t>D</a:t>
            </a:r>
            <a:r>
              <a:rPr sz="4000" spc="-254" dirty="0" smtClean="0">
                <a:solidFill>
                  <a:srgbClr val="1F2022"/>
                </a:solidFill>
                <a:latin typeface="Arial"/>
                <a:cs typeface="Arial"/>
              </a:rPr>
              <a:t> </a:t>
            </a:r>
            <a:r>
              <a:rPr sz="4000" spc="-94" dirty="0" smtClean="0">
                <a:solidFill>
                  <a:srgbClr val="1F2022"/>
                </a:solidFill>
                <a:latin typeface="Arial"/>
                <a:cs typeface="Arial"/>
              </a:rPr>
              <a:t>S</a:t>
            </a:r>
            <a:r>
              <a:rPr sz="4000" spc="-89" dirty="0" smtClean="0">
                <a:solidFill>
                  <a:srgbClr val="1F2022"/>
                </a:solidFill>
                <a:latin typeface="Arial"/>
                <a:cs typeface="Arial"/>
              </a:rPr>
              <a:t>c</a:t>
            </a:r>
            <a:r>
              <a:rPr sz="4000" spc="-94" dirty="0" smtClean="0">
                <a:solidFill>
                  <a:srgbClr val="1F2022"/>
                </a:solidFill>
                <a:latin typeface="Arial"/>
                <a:cs typeface="Arial"/>
              </a:rPr>
              <a:t>reenin</a:t>
            </a:r>
            <a:r>
              <a:rPr sz="4000" spc="0" dirty="0" smtClean="0">
                <a:solidFill>
                  <a:srgbClr val="1F2022"/>
                </a:solidFill>
                <a:latin typeface="Arial"/>
                <a:cs typeface="Arial"/>
              </a:rPr>
              <a:t>g</a:t>
            </a:r>
            <a:r>
              <a:rPr sz="4000" spc="-363" dirty="0" smtClean="0">
                <a:solidFill>
                  <a:srgbClr val="1F2022"/>
                </a:solidFill>
                <a:latin typeface="Arial"/>
                <a:cs typeface="Arial"/>
              </a:rPr>
              <a:t> </a:t>
            </a:r>
            <a:r>
              <a:rPr sz="4000" spc="-100" dirty="0" smtClean="0">
                <a:solidFill>
                  <a:srgbClr val="1F2022"/>
                </a:solidFill>
                <a:latin typeface="Arial"/>
                <a:cs typeface="Arial"/>
              </a:rPr>
              <a:t>M</a:t>
            </a:r>
            <a:r>
              <a:rPr sz="4000" spc="-94" dirty="0" smtClean="0">
                <a:solidFill>
                  <a:srgbClr val="1F2022"/>
                </a:solidFill>
                <a:latin typeface="Arial"/>
                <a:cs typeface="Arial"/>
              </a:rPr>
              <a:t>a</a:t>
            </a:r>
            <a:r>
              <a:rPr sz="4000" spc="-100" dirty="0" smtClean="0">
                <a:solidFill>
                  <a:srgbClr val="1F2022"/>
                </a:solidFill>
                <a:latin typeface="Arial"/>
                <a:cs typeface="Arial"/>
              </a:rPr>
              <a:t>mm</a:t>
            </a:r>
            <a:r>
              <a:rPr sz="4000" spc="-94" dirty="0" smtClean="0">
                <a:solidFill>
                  <a:srgbClr val="1F2022"/>
                </a:solidFill>
                <a:latin typeface="Arial"/>
                <a:cs typeface="Arial"/>
              </a:rPr>
              <a:t>ograph</a:t>
            </a:r>
            <a:r>
              <a:rPr sz="4000" spc="0" dirty="0" smtClean="0">
                <a:solidFill>
                  <a:srgbClr val="1F2022"/>
                </a:solidFill>
                <a:latin typeface="Arial"/>
                <a:cs typeface="Arial"/>
              </a:rPr>
              <a:t>y</a:t>
            </a:r>
            <a:endParaRPr sz="4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63625" y="2084232"/>
            <a:ext cx="6862701" cy="2421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845"/>
              </a:lnSpc>
              <a:spcBef>
                <a:spcPts val="92"/>
              </a:spcBef>
            </a:pPr>
            <a:r>
              <a:rPr sz="1700" spc="0" dirty="0" smtClean="0">
                <a:latin typeface="Arial"/>
                <a:cs typeface="Arial"/>
              </a:rPr>
              <a:t>A</a:t>
            </a:r>
            <a:r>
              <a:rPr sz="1700" spc="-84" dirty="0" smtClean="0">
                <a:latin typeface="Arial"/>
                <a:cs typeface="Arial"/>
              </a:rPr>
              <a:t> </a:t>
            </a:r>
            <a:r>
              <a:rPr sz="1700" spc="4" dirty="0" smtClean="0">
                <a:latin typeface="Arial"/>
                <a:cs typeface="Arial"/>
              </a:rPr>
              <a:t>l</a:t>
            </a:r>
            <a:r>
              <a:rPr sz="1700" spc="0" dirty="0" smtClean="0">
                <a:latin typeface="Arial"/>
                <a:cs typeface="Arial"/>
              </a:rPr>
              <a:t>ow</a:t>
            </a:r>
            <a:r>
              <a:rPr sz="1700" spc="-14" dirty="0" smtClean="0">
                <a:latin typeface="Arial"/>
                <a:cs typeface="Arial"/>
              </a:rPr>
              <a:t> </a:t>
            </a:r>
            <a:r>
              <a:rPr sz="1700" spc="0" dirty="0" smtClean="0">
                <a:latin typeface="Arial"/>
                <a:cs typeface="Arial"/>
              </a:rPr>
              <a:t>dose </a:t>
            </a:r>
            <a:r>
              <a:rPr sz="1700" spc="9" dirty="0" smtClean="0">
                <a:latin typeface="Arial"/>
                <a:cs typeface="Arial"/>
              </a:rPr>
              <a:t>X</a:t>
            </a:r>
            <a:r>
              <a:rPr sz="1700" spc="-4" dirty="0" smtClean="0">
                <a:latin typeface="Arial"/>
                <a:cs typeface="Arial"/>
              </a:rPr>
              <a:t>-</a:t>
            </a:r>
            <a:r>
              <a:rPr sz="1700" spc="0" dirty="0" smtClean="0">
                <a:latin typeface="Arial"/>
                <a:cs typeface="Arial"/>
              </a:rPr>
              <a:t>ray</a:t>
            </a:r>
            <a:r>
              <a:rPr sz="1700" spc="-9" dirty="0" smtClean="0">
                <a:latin typeface="Arial"/>
                <a:cs typeface="Arial"/>
              </a:rPr>
              <a:t> </a:t>
            </a:r>
            <a:r>
              <a:rPr sz="1700" spc="-4" dirty="0" smtClean="0">
                <a:latin typeface="Arial"/>
                <a:cs typeface="Arial"/>
              </a:rPr>
              <a:t>m</a:t>
            </a:r>
            <a:r>
              <a:rPr sz="1700" spc="0" dirty="0" smtClean="0">
                <a:latin typeface="Arial"/>
                <a:cs typeface="Arial"/>
              </a:rPr>
              <a:t>achine acquires </a:t>
            </a:r>
            <a:r>
              <a:rPr sz="1700" spc="-4" dirty="0" smtClean="0">
                <a:latin typeface="Arial"/>
                <a:cs typeface="Arial"/>
              </a:rPr>
              <a:t>m</a:t>
            </a:r>
            <a:r>
              <a:rPr sz="1700" spc="0" dirty="0" smtClean="0">
                <a:latin typeface="Arial"/>
                <a:cs typeface="Arial"/>
              </a:rPr>
              <a:t>a</a:t>
            </a:r>
            <a:r>
              <a:rPr sz="1700" spc="-4" dirty="0" smtClean="0">
                <a:latin typeface="Arial"/>
                <a:cs typeface="Arial"/>
              </a:rPr>
              <a:t>mm</a:t>
            </a:r>
            <a:r>
              <a:rPr sz="1700" spc="0" dirty="0" smtClean="0">
                <a:latin typeface="Arial"/>
                <a:cs typeface="Arial"/>
              </a:rPr>
              <a:t>og</a:t>
            </a:r>
            <a:r>
              <a:rPr sz="1700" spc="-4" dirty="0" smtClean="0">
                <a:latin typeface="Arial"/>
                <a:cs typeface="Arial"/>
              </a:rPr>
              <a:t>r</a:t>
            </a:r>
            <a:r>
              <a:rPr sz="1700" spc="0" dirty="0" smtClean="0">
                <a:latin typeface="Arial"/>
                <a:cs typeface="Arial"/>
              </a:rPr>
              <a:t>am</a:t>
            </a:r>
            <a:r>
              <a:rPr sz="1700" spc="-9" dirty="0" smtClean="0">
                <a:latin typeface="Arial"/>
                <a:cs typeface="Arial"/>
              </a:rPr>
              <a:t> </a:t>
            </a:r>
            <a:r>
              <a:rPr sz="1700" spc="4" dirty="0" smtClean="0">
                <a:latin typeface="Arial"/>
                <a:cs typeface="Arial"/>
              </a:rPr>
              <a:t>i</a:t>
            </a:r>
            <a:r>
              <a:rPr sz="1700" spc="-4" dirty="0" smtClean="0">
                <a:latin typeface="Arial"/>
                <a:cs typeface="Arial"/>
              </a:rPr>
              <a:t>m</a:t>
            </a:r>
            <a:r>
              <a:rPr sz="1700" spc="0" dirty="0" smtClean="0">
                <a:latin typeface="Arial"/>
                <a:cs typeface="Arial"/>
              </a:rPr>
              <a:t>ages</a:t>
            </a:r>
            <a:r>
              <a:rPr sz="1700" spc="-4" dirty="0" smtClean="0">
                <a:latin typeface="Arial"/>
                <a:cs typeface="Arial"/>
              </a:rPr>
              <a:t> f</a:t>
            </a:r>
            <a:r>
              <a:rPr sz="1700" spc="0" dirty="0" smtClean="0">
                <a:latin typeface="Arial"/>
                <a:cs typeface="Arial"/>
              </a:rPr>
              <a:t>or </a:t>
            </a:r>
            <a:r>
              <a:rPr sz="1700" spc="-4" dirty="0" smtClean="0">
                <a:latin typeface="Arial"/>
                <a:cs typeface="Arial"/>
              </a:rPr>
              <a:t>t</a:t>
            </a:r>
            <a:r>
              <a:rPr sz="1700" spc="0" dirty="0" smtClean="0">
                <a:latin typeface="Arial"/>
                <a:cs typeface="Arial"/>
              </a:rPr>
              <a:t>he breast</a:t>
            </a:r>
            <a:endParaRPr sz="17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6973570" y="6045027"/>
            <a:ext cx="3964918" cy="1275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95825"/>
              </a:lnSpc>
            </a:pPr>
            <a:r>
              <a:rPr sz="800" spc="4" dirty="0" smtClean="0">
                <a:latin typeface="Times New Roman"/>
                <a:cs typeface="Times New Roman"/>
                <a:hlinkClick r:id="rId3"/>
              </a:rPr>
              <a:t>http</a:t>
            </a:r>
            <a:r>
              <a:rPr sz="800" spc="-4" dirty="0" smtClean="0">
                <a:latin typeface="Times New Roman"/>
                <a:cs typeface="Times New Roman"/>
                <a:hlinkClick r:id="rId3"/>
              </a:rPr>
              <a:t>:</a:t>
            </a:r>
            <a:r>
              <a:rPr sz="800" spc="4" dirty="0" smtClean="0">
                <a:latin typeface="Times New Roman"/>
                <a:cs typeface="Times New Roman"/>
                <a:hlinkClick r:id="rId3"/>
              </a:rPr>
              <a:t>//</a:t>
            </a:r>
            <a:r>
              <a:rPr sz="800" spc="-14" dirty="0" smtClean="0">
                <a:latin typeface="Times New Roman"/>
                <a:cs typeface="Times New Roman"/>
                <a:hlinkClick r:id="rId3"/>
              </a:rPr>
              <a:t>www</a:t>
            </a:r>
            <a:r>
              <a:rPr sz="800" spc="0" dirty="0" smtClean="0">
                <a:latin typeface="Times New Roman"/>
                <a:cs typeface="Times New Roman"/>
                <a:hlinkClick r:id="rId3"/>
              </a:rPr>
              <a:t>.</a:t>
            </a:r>
            <a:r>
              <a:rPr sz="800" spc="4" dirty="0" smtClean="0">
                <a:latin typeface="Times New Roman"/>
                <a:cs typeface="Times New Roman"/>
                <a:hlinkClick r:id="rId3"/>
              </a:rPr>
              <a:t>123</a:t>
            </a:r>
            <a:r>
              <a:rPr sz="800" spc="-4" dirty="0" smtClean="0">
                <a:latin typeface="Times New Roman"/>
                <a:cs typeface="Times New Roman"/>
                <a:hlinkClick r:id="rId3"/>
              </a:rPr>
              <a:t>ro</a:t>
            </a:r>
            <a:r>
              <a:rPr sz="800" spc="-19" dirty="0" smtClean="0">
                <a:latin typeface="Times New Roman"/>
                <a:cs typeface="Times New Roman"/>
                <a:hlinkClick r:id="rId3"/>
              </a:rPr>
              <a:t>y</a:t>
            </a:r>
            <a:r>
              <a:rPr sz="800" spc="0" dirty="0" smtClean="0">
                <a:latin typeface="Times New Roman"/>
                <a:cs typeface="Times New Roman"/>
                <a:hlinkClick r:id="rId3"/>
              </a:rPr>
              <a:t>a</a:t>
            </a:r>
            <a:r>
              <a:rPr sz="800" spc="-4" dirty="0" smtClean="0">
                <a:latin typeface="Times New Roman"/>
                <a:cs typeface="Times New Roman"/>
                <a:hlinkClick r:id="rId3"/>
              </a:rPr>
              <a:t>l</a:t>
            </a:r>
            <a:r>
              <a:rPr sz="800" spc="4" dirty="0" smtClean="0">
                <a:latin typeface="Times New Roman"/>
                <a:cs typeface="Times New Roman"/>
                <a:hlinkClick r:id="rId3"/>
              </a:rPr>
              <a:t>t</a:t>
            </a:r>
            <a:r>
              <a:rPr sz="800" spc="-19" dirty="0" smtClean="0">
                <a:latin typeface="Times New Roman"/>
                <a:cs typeface="Times New Roman"/>
                <a:hlinkClick r:id="rId3"/>
              </a:rPr>
              <a:t>y</a:t>
            </a:r>
            <a:r>
              <a:rPr sz="800" spc="-4" dirty="0" smtClean="0">
                <a:latin typeface="Times New Roman"/>
                <a:cs typeface="Times New Roman"/>
                <a:hlinkClick r:id="rId3"/>
              </a:rPr>
              <a:t>fr</a:t>
            </a:r>
            <a:r>
              <a:rPr sz="800" spc="-9" dirty="0" smtClean="0">
                <a:latin typeface="Times New Roman"/>
                <a:cs typeface="Times New Roman"/>
                <a:hlinkClick r:id="rId3"/>
              </a:rPr>
              <a:t>ee</a:t>
            </a:r>
            <a:r>
              <a:rPr sz="800" spc="0" dirty="0" smtClean="0">
                <a:latin typeface="Times New Roman"/>
                <a:cs typeface="Times New Roman"/>
                <a:hlinkClick r:id="rId3"/>
              </a:rPr>
              <a:t>.c</a:t>
            </a:r>
            <a:r>
              <a:rPr sz="800" spc="-4" dirty="0" smtClean="0">
                <a:latin typeface="Times New Roman"/>
                <a:cs typeface="Times New Roman"/>
                <a:hlinkClick r:id="rId3"/>
              </a:rPr>
              <a:t>o</a:t>
            </a:r>
            <a:r>
              <a:rPr sz="800" spc="0" dirty="0" smtClean="0">
                <a:latin typeface="Times New Roman"/>
                <a:cs typeface="Times New Roman"/>
                <a:hlinkClick r:id="rId3"/>
              </a:rPr>
              <a:t>m/</a:t>
            </a:r>
            <a:r>
              <a:rPr sz="800" spc="4" dirty="0" smtClean="0">
                <a:latin typeface="Times New Roman"/>
                <a:cs typeface="Times New Roman"/>
                <a:hlinkClick r:id="rId3"/>
              </a:rPr>
              <a:t>ph</a:t>
            </a:r>
            <a:r>
              <a:rPr sz="800" spc="-4" dirty="0" smtClean="0">
                <a:latin typeface="Times New Roman"/>
                <a:cs typeface="Times New Roman"/>
                <a:hlinkClick r:id="rId3"/>
              </a:rPr>
              <a:t>o</a:t>
            </a:r>
            <a:r>
              <a:rPr sz="800" spc="4" dirty="0" smtClean="0">
                <a:latin typeface="Times New Roman"/>
                <a:cs typeface="Times New Roman"/>
                <a:hlinkClick r:id="rId3"/>
              </a:rPr>
              <a:t>t</a:t>
            </a:r>
            <a:r>
              <a:rPr sz="800" spc="-4" dirty="0" smtClean="0">
                <a:latin typeface="Times New Roman"/>
                <a:cs typeface="Times New Roman"/>
                <a:hlinkClick r:id="rId3"/>
              </a:rPr>
              <a:t>o</a:t>
            </a:r>
            <a:r>
              <a:rPr sz="800" spc="4" dirty="0" smtClean="0">
                <a:latin typeface="Times New Roman"/>
                <a:cs typeface="Times New Roman"/>
                <a:hlinkClick r:id="rId3"/>
              </a:rPr>
              <a:t>_128</a:t>
            </a:r>
            <a:r>
              <a:rPr sz="800" spc="-4" dirty="0" smtClean="0">
                <a:latin typeface="Times New Roman"/>
                <a:cs typeface="Times New Roman"/>
                <a:hlinkClick r:id="rId3"/>
              </a:rPr>
              <a:t>6</a:t>
            </a:r>
            <a:r>
              <a:rPr sz="800" spc="4" dirty="0" smtClean="0">
                <a:latin typeface="Times New Roman"/>
                <a:cs typeface="Times New Roman"/>
                <a:hlinkClick r:id="rId3"/>
              </a:rPr>
              <a:t>0</a:t>
            </a:r>
            <a:r>
              <a:rPr sz="800" spc="-4" dirty="0" smtClean="0">
                <a:latin typeface="Times New Roman"/>
                <a:cs typeface="Times New Roman"/>
                <a:hlinkClick r:id="rId3"/>
              </a:rPr>
              <a:t>31</a:t>
            </a:r>
            <a:r>
              <a:rPr sz="800" spc="4" dirty="0" smtClean="0">
                <a:latin typeface="Times New Roman"/>
                <a:cs typeface="Times New Roman"/>
                <a:hlinkClick r:id="rId3"/>
              </a:rPr>
              <a:t>7</a:t>
            </a:r>
            <a:r>
              <a:rPr sz="800" spc="-4" dirty="0" smtClean="0">
                <a:latin typeface="Times New Roman"/>
                <a:cs typeface="Times New Roman"/>
                <a:hlinkClick r:id="rId3"/>
              </a:rPr>
              <a:t>_l</a:t>
            </a:r>
            <a:r>
              <a:rPr sz="800" spc="0" dirty="0" smtClean="0">
                <a:latin typeface="Times New Roman"/>
                <a:cs typeface="Times New Roman"/>
                <a:hlinkClick r:id="rId3"/>
              </a:rPr>
              <a:t>a</a:t>
            </a:r>
            <a:r>
              <a:rPr sz="800" spc="-4" dirty="0" smtClean="0">
                <a:latin typeface="Times New Roman"/>
                <a:cs typeface="Times New Roman"/>
                <a:hlinkClick r:id="rId3"/>
              </a:rPr>
              <a:t>bor</a:t>
            </a:r>
            <a:r>
              <a:rPr sz="800" spc="0" dirty="0" smtClean="0">
                <a:latin typeface="Times New Roman"/>
                <a:cs typeface="Times New Roman"/>
                <a:hlinkClick r:id="rId3"/>
              </a:rPr>
              <a:t>a</a:t>
            </a:r>
            <a:r>
              <a:rPr sz="800" spc="-4" dirty="0" smtClean="0">
                <a:latin typeface="Times New Roman"/>
                <a:cs typeface="Times New Roman"/>
                <a:hlinkClick r:id="rId3"/>
              </a:rPr>
              <a:t>tor</a:t>
            </a:r>
            <a:r>
              <a:rPr sz="800" spc="4" dirty="0" smtClean="0">
                <a:latin typeface="Times New Roman"/>
                <a:cs typeface="Times New Roman"/>
                <a:hlinkClick r:id="rId3"/>
              </a:rPr>
              <a:t>y</a:t>
            </a:r>
            <a:r>
              <a:rPr sz="800" spc="-4" dirty="0" smtClean="0">
                <a:latin typeface="Times New Roman"/>
                <a:cs typeface="Times New Roman"/>
                <a:hlinkClick r:id="rId3"/>
              </a:rPr>
              <a:t>-</a:t>
            </a:r>
            <a:r>
              <a:rPr sz="800" spc="-14" dirty="0" smtClean="0">
                <a:latin typeface="Times New Roman"/>
                <a:cs typeface="Times New Roman"/>
                <a:hlinkClick r:id="rId3"/>
              </a:rPr>
              <a:t>w</a:t>
            </a:r>
            <a:r>
              <a:rPr sz="800" spc="4" dirty="0" smtClean="0">
                <a:latin typeface="Times New Roman"/>
                <a:cs typeface="Times New Roman"/>
                <a:hlinkClick r:id="rId3"/>
              </a:rPr>
              <a:t>ith</a:t>
            </a:r>
            <a:r>
              <a:rPr sz="800" spc="-4" dirty="0" smtClean="0">
                <a:latin typeface="Times New Roman"/>
                <a:cs typeface="Times New Roman"/>
                <a:hlinkClick r:id="rId3"/>
              </a:rPr>
              <a:t>-</a:t>
            </a:r>
            <a:r>
              <a:rPr sz="800" spc="0" dirty="0" smtClean="0">
                <a:latin typeface="Times New Roman"/>
                <a:cs typeface="Times New Roman"/>
                <a:hlinkClick r:id="rId3"/>
              </a:rPr>
              <a:t>mamm</a:t>
            </a:r>
            <a:r>
              <a:rPr sz="800" spc="-4" dirty="0" smtClean="0">
                <a:latin typeface="Times New Roman"/>
                <a:cs typeface="Times New Roman"/>
                <a:hlinkClick r:id="rId3"/>
              </a:rPr>
              <a:t>ogr</a:t>
            </a:r>
            <a:r>
              <a:rPr sz="800" spc="0" dirty="0" smtClean="0">
                <a:latin typeface="Times New Roman"/>
                <a:cs typeface="Times New Roman"/>
                <a:hlinkClick r:id="rId3"/>
              </a:rPr>
              <a:t>a</a:t>
            </a:r>
            <a:r>
              <a:rPr sz="800" spc="4" dirty="0" smtClean="0">
                <a:latin typeface="Times New Roman"/>
                <a:cs typeface="Times New Roman"/>
                <a:hlinkClick r:id="rId3"/>
              </a:rPr>
              <a:t>p</a:t>
            </a:r>
            <a:r>
              <a:rPr sz="800" spc="-4" dirty="0" smtClean="0">
                <a:latin typeface="Times New Roman"/>
                <a:cs typeface="Times New Roman"/>
                <a:hlinkClick r:id="rId3"/>
              </a:rPr>
              <a:t>h</a:t>
            </a:r>
            <a:r>
              <a:rPr sz="800" spc="-14" dirty="0" smtClean="0">
                <a:latin typeface="Times New Roman"/>
                <a:cs typeface="Times New Roman"/>
                <a:hlinkClick r:id="rId3"/>
              </a:rPr>
              <a:t>y</a:t>
            </a:r>
            <a:r>
              <a:rPr sz="800" spc="-4" dirty="0" smtClean="0">
                <a:latin typeface="Times New Roman"/>
                <a:cs typeface="Times New Roman"/>
                <a:hlinkClick r:id="rId3"/>
              </a:rPr>
              <a:t>-</a:t>
            </a:r>
            <a:r>
              <a:rPr sz="800" spc="0" dirty="0" smtClean="0">
                <a:latin typeface="Times New Roman"/>
                <a:cs typeface="Times New Roman"/>
                <a:hlinkClick r:id="rId3"/>
              </a:rPr>
              <a:t>ma</a:t>
            </a:r>
            <a:r>
              <a:rPr sz="800" spc="4" dirty="0" smtClean="0">
                <a:latin typeface="Times New Roman"/>
                <a:cs typeface="Times New Roman"/>
                <a:hlinkClick r:id="rId3"/>
              </a:rPr>
              <a:t>c</a:t>
            </a:r>
            <a:r>
              <a:rPr sz="800" spc="-4" dirty="0" smtClean="0">
                <a:latin typeface="Times New Roman"/>
                <a:cs typeface="Times New Roman"/>
                <a:hlinkClick r:id="rId3"/>
              </a:rPr>
              <a:t>h</a:t>
            </a:r>
            <a:r>
              <a:rPr sz="800" spc="4" dirty="0" smtClean="0">
                <a:latin typeface="Times New Roman"/>
                <a:cs typeface="Times New Roman"/>
                <a:hlinkClick r:id="rId3"/>
              </a:rPr>
              <a:t>i</a:t>
            </a:r>
            <a:r>
              <a:rPr sz="800" spc="-4" dirty="0" smtClean="0">
                <a:latin typeface="Times New Roman"/>
                <a:cs typeface="Times New Roman"/>
                <a:hlinkClick r:id="rId3"/>
              </a:rPr>
              <a:t>n</a:t>
            </a:r>
            <a:r>
              <a:rPr sz="800" spc="-9" dirty="0" smtClean="0">
                <a:latin typeface="Times New Roman"/>
                <a:cs typeface="Times New Roman"/>
                <a:hlinkClick r:id="rId3"/>
              </a:rPr>
              <a:t>e</a:t>
            </a:r>
            <a:r>
              <a:rPr sz="800" spc="0" dirty="0" smtClean="0">
                <a:latin typeface="Times New Roman"/>
                <a:cs typeface="Times New Roman"/>
                <a:hlinkClick r:id="rId3"/>
              </a:rPr>
              <a:t>.</a:t>
            </a:r>
            <a:r>
              <a:rPr sz="800" spc="-4" dirty="0" smtClean="0">
                <a:latin typeface="Times New Roman"/>
                <a:cs typeface="Times New Roman"/>
                <a:hlinkClick r:id="rId3"/>
              </a:rPr>
              <a:t>h</a:t>
            </a:r>
            <a:r>
              <a:rPr sz="800" spc="4" dirty="0" smtClean="0">
                <a:latin typeface="Times New Roman"/>
                <a:cs typeface="Times New Roman"/>
                <a:hlinkClick r:id="rId3"/>
              </a:rPr>
              <a:t>t</a:t>
            </a:r>
            <a:r>
              <a:rPr sz="800" spc="0" dirty="0" smtClean="0">
                <a:latin typeface="Times New Roman"/>
                <a:cs typeface="Times New Roman"/>
                <a:hlinkClick r:id="rId3"/>
              </a:rPr>
              <a:t>ml</a:t>
            </a:r>
            <a:endParaRPr sz="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object 15"/>
          <p:cNvSpPr/>
          <p:nvPr/>
        </p:nvSpPr>
        <p:spPr>
          <a:xfrm>
            <a:off x="0" y="0"/>
            <a:ext cx="12192000" cy="365760"/>
          </a:xfrm>
          <a:custGeom>
            <a:avLst/>
            <a:gdLst/>
            <a:ahLst/>
            <a:cxnLst/>
            <a:rect l="l" t="t" r="r" b="b"/>
            <a:pathLst>
              <a:path w="12192000" h="365760">
                <a:moveTo>
                  <a:pt x="0" y="365760"/>
                </a:moveTo>
                <a:lnTo>
                  <a:pt x="12192000" y="365760"/>
                </a:lnTo>
                <a:lnTo>
                  <a:pt x="12192000" y="0"/>
                </a:lnTo>
                <a:lnTo>
                  <a:pt x="0" y="0"/>
                </a:lnTo>
                <a:lnTo>
                  <a:pt x="0" y="365760"/>
                </a:lnTo>
                <a:close/>
              </a:path>
            </a:pathLst>
          </a:custGeom>
          <a:solidFill>
            <a:srgbClr val="7D96A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097151" y="1968614"/>
            <a:ext cx="2403982" cy="36527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939658" y="1983346"/>
            <a:ext cx="2416555" cy="363804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962906" y="1984578"/>
            <a:ext cx="2403982" cy="363804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958080" y="1979815"/>
            <a:ext cx="2413507" cy="3647566"/>
          </a:xfrm>
          <a:custGeom>
            <a:avLst/>
            <a:gdLst/>
            <a:ahLst/>
            <a:cxnLst/>
            <a:rect l="l" t="t" r="r" b="b"/>
            <a:pathLst>
              <a:path w="2413507" h="3647566">
                <a:moveTo>
                  <a:pt x="0" y="3647566"/>
                </a:moveTo>
                <a:lnTo>
                  <a:pt x="2413507" y="3647566"/>
                </a:lnTo>
                <a:lnTo>
                  <a:pt x="2413507" y="0"/>
                </a:lnTo>
                <a:lnTo>
                  <a:pt x="0" y="0"/>
                </a:lnTo>
                <a:lnTo>
                  <a:pt x="0" y="3647566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688340" y="794001"/>
            <a:ext cx="3462643" cy="5328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85"/>
              </a:lnSpc>
              <a:spcBef>
                <a:spcPts val="209"/>
              </a:spcBef>
            </a:pPr>
            <a:r>
              <a:rPr sz="4000" spc="-100" dirty="0" smtClean="0">
                <a:solidFill>
                  <a:srgbClr val="1F2022"/>
                </a:solidFill>
                <a:latin typeface="Arial"/>
                <a:cs typeface="Arial"/>
              </a:rPr>
              <a:t>M</a:t>
            </a:r>
            <a:r>
              <a:rPr sz="4000" spc="-94" dirty="0" smtClean="0">
                <a:solidFill>
                  <a:srgbClr val="1F2022"/>
                </a:solidFill>
                <a:latin typeface="Arial"/>
                <a:cs typeface="Arial"/>
              </a:rPr>
              <a:t>a</a:t>
            </a:r>
            <a:r>
              <a:rPr sz="4000" spc="-100" dirty="0" smtClean="0">
                <a:solidFill>
                  <a:srgbClr val="1F2022"/>
                </a:solidFill>
                <a:latin typeface="Arial"/>
                <a:cs typeface="Arial"/>
              </a:rPr>
              <a:t>mm</a:t>
            </a:r>
            <a:r>
              <a:rPr sz="4000" spc="-94" dirty="0" smtClean="0">
                <a:solidFill>
                  <a:srgbClr val="1F2022"/>
                </a:solidFill>
                <a:latin typeface="Arial"/>
                <a:cs typeface="Arial"/>
              </a:rPr>
              <a:t>ographi</a:t>
            </a:r>
            <a:r>
              <a:rPr sz="4000" spc="0" dirty="0" smtClean="0">
                <a:solidFill>
                  <a:srgbClr val="1F2022"/>
                </a:solidFill>
                <a:latin typeface="Arial"/>
                <a:cs typeface="Arial"/>
              </a:rPr>
              <a:t>c</a:t>
            </a:r>
            <a:endParaRPr sz="40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141315" y="794001"/>
            <a:ext cx="2728809" cy="5328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85"/>
              </a:lnSpc>
              <a:spcBef>
                <a:spcPts val="209"/>
              </a:spcBef>
            </a:pPr>
            <a:r>
              <a:rPr sz="4000" spc="-94" dirty="0" smtClean="0">
                <a:solidFill>
                  <a:srgbClr val="1F2022"/>
                </a:solidFill>
                <a:latin typeface="Arial"/>
                <a:cs typeface="Arial"/>
              </a:rPr>
              <a:t>Appearan</a:t>
            </a:r>
            <a:r>
              <a:rPr sz="4000" spc="-89" dirty="0" smtClean="0">
                <a:solidFill>
                  <a:srgbClr val="1F2022"/>
                </a:solidFill>
                <a:latin typeface="Arial"/>
                <a:cs typeface="Arial"/>
              </a:rPr>
              <a:t>c</a:t>
            </a:r>
            <a:r>
              <a:rPr sz="4000" spc="0" dirty="0" smtClean="0">
                <a:solidFill>
                  <a:srgbClr val="1F2022"/>
                </a:solidFill>
                <a:latin typeface="Arial"/>
                <a:cs typeface="Arial"/>
              </a:rPr>
              <a:t>e</a:t>
            </a:r>
            <a:endParaRPr sz="40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884309" y="794001"/>
            <a:ext cx="512592" cy="5328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85"/>
              </a:lnSpc>
              <a:spcBef>
                <a:spcPts val="209"/>
              </a:spcBef>
            </a:pPr>
            <a:r>
              <a:rPr sz="4000" spc="-94" dirty="0" smtClean="0">
                <a:solidFill>
                  <a:srgbClr val="1F2022"/>
                </a:solidFill>
                <a:latin typeface="Arial"/>
                <a:cs typeface="Arial"/>
              </a:rPr>
              <a:t>o</a:t>
            </a:r>
            <a:r>
              <a:rPr sz="4000" spc="0" dirty="0" smtClean="0">
                <a:solidFill>
                  <a:srgbClr val="1F2022"/>
                </a:solidFill>
                <a:latin typeface="Arial"/>
                <a:cs typeface="Arial"/>
              </a:rPr>
              <a:t>f</a:t>
            </a:r>
            <a:endParaRPr sz="40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411594" y="794001"/>
            <a:ext cx="1507784" cy="5328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85"/>
              </a:lnSpc>
              <a:spcBef>
                <a:spcPts val="209"/>
              </a:spcBef>
            </a:pPr>
            <a:r>
              <a:rPr sz="4000" spc="-94" dirty="0" smtClean="0">
                <a:solidFill>
                  <a:srgbClr val="1F2022"/>
                </a:solidFill>
                <a:latin typeface="Arial"/>
                <a:cs typeface="Arial"/>
              </a:rPr>
              <a:t>Brea</a:t>
            </a:r>
            <a:r>
              <a:rPr sz="4000" spc="-89" dirty="0" smtClean="0">
                <a:solidFill>
                  <a:srgbClr val="1F2022"/>
                </a:solidFill>
                <a:latin typeface="Arial"/>
                <a:cs typeface="Arial"/>
              </a:rPr>
              <a:t>s</a:t>
            </a:r>
            <a:r>
              <a:rPr sz="4000" spc="0" dirty="0" smtClean="0">
                <a:solidFill>
                  <a:srgbClr val="1F2022"/>
                </a:solidFill>
                <a:latin typeface="Arial"/>
                <a:cs typeface="Arial"/>
              </a:rPr>
              <a:t>t</a:t>
            </a:r>
            <a:endParaRPr sz="40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932547" y="794001"/>
            <a:ext cx="1777769" cy="5328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85"/>
              </a:lnSpc>
              <a:spcBef>
                <a:spcPts val="209"/>
              </a:spcBef>
            </a:pPr>
            <a:r>
              <a:rPr sz="4000" spc="-94" dirty="0" smtClean="0">
                <a:solidFill>
                  <a:srgbClr val="1F2022"/>
                </a:solidFill>
                <a:latin typeface="Arial"/>
                <a:cs typeface="Arial"/>
              </a:rPr>
              <a:t>Le</a:t>
            </a:r>
            <a:r>
              <a:rPr sz="4000" spc="-89" dirty="0" smtClean="0">
                <a:solidFill>
                  <a:srgbClr val="1F2022"/>
                </a:solidFill>
                <a:latin typeface="Arial"/>
                <a:cs typeface="Arial"/>
              </a:rPr>
              <a:t>s</a:t>
            </a:r>
            <a:r>
              <a:rPr sz="4000" spc="-94" dirty="0" smtClean="0">
                <a:solidFill>
                  <a:srgbClr val="1F2022"/>
                </a:solidFill>
                <a:latin typeface="Arial"/>
                <a:cs typeface="Arial"/>
              </a:rPr>
              <a:t>ion</a:t>
            </a:r>
            <a:r>
              <a:rPr sz="4000" spc="0" dirty="0" smtClean="0">
                <a:solidFill>
                  <a:srgbClr val="1F2022"/>
                </a:solidFill>
                <a:latin typeface="Arial"/>
                <a:cs typeface="Arial"/>
              </a:rPr>
              <a:t>s</a:t>
            </a:r>
            <a:endParaRPr sz="4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097784" y="5930371"/>
            <a:ext cx="429089" cy="203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5"/>
              </a:lnSpc>
              <a:spcBef>
                <a:spcPts val="76"/>
              </a:spcBef>
            </a:pPr>
            <a:r>
              <a:rPr sz="1400" spc="0" dirty="0" smtClean="0">
                <a:latin typeface="Times New Roman"/>
                <a:cs typeface="Times New Roman"/>
              </a:rPr>
              <a:t>Ma</a:t>
            </a:r>
            <a:r>
              <a:rPr sz="1400" spc="4" dirty="0" smtClean="0">
                <a:latin typeface="Times New Roman"/>
                <a:cs typeface="Times New Roman"/>
              </a:rPr>
              <a:t>s</a:t>
            </a:r>
            <a:r>
              <a:rPr sz="1400" spc="0" dirty="0" smtClean="0">
                <a:latin typeface="Times New Roman"/>
                <a:cs typeface="Times New Roman"/>
              </a:rPr>
              <a:t>s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715381" y="5930371"/>
            <a:ext cx="1044073" cy="203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5"/>
              </a:lnSpc>
              <a:spcBef>
                <a:spcPts val="76"/>
              </a:spcBef>
            </a:pPr>
            <a:r>
              <a:rPr sz="1400" spc="0" dirty="0" smtClean="0">
                <a:latin typeface="Times New Roman"/>
                <a:cs typeface="Times New Roman"/>
              </a:rPr>
              <a:t>Ca</a:t>
            </a:r>
            <a:r>
              <a:rPr sz="1400" spc="4" dirty="0" smtClean="0">
                <a:latin typeface="Times New Roman"/>
                <a:cs typeface="Times New Roman"/>
              </a:rPr>
              <a:t>l</a:t>
            </a:r>
            <a:r>
              <a:rPr sz="1400" spc="0" dirty="0" smtClean="0">
                <a:latin typeface="Times New Roman"/>
                <a:cs typeface="Times New Roman"/>
              </a:rPr>
              <a:t>c</a:t>
            </a:r>
            <a:r>
              <a:rPr sz="1400" spc="4" dirty="0" smtClean="0">
                <a:latin typeface="Times New Roman"/>
                <a:cs typeface="Times New Roman"/>
              </a:rPr>
              <a:t>i</a:t>
            </a:r>
            <a:r>
              <a:rPr sz="1400" spc="0" dirty="0" smtClean="0">
                <a:latin typeface="Times New Roman"/>
                <a:cs typeface="Times New Roman"/>
              </a:rPr>
              <a:t>f</a:t>
            </a:r>
            <a:r>
              <a:rPr sz="1400" spc="4" dirty="0" smtClean="0">
                <a:latin typeface="Times New Roman"/>
                <a:cs typeface="Times New Roman"/>
              </a:rPr>
              <a:t>i</a:t>
            </a:r>
            <a:r>
              <a:rPr sz="1400" spc="0" dirty="0" smtClean="0">
                <a:latin typeface="Times New Roman"/>
                <a:cs typeface="Times New Roman"/>
              </a:rPr>
              <a:t>ca</a:t>
            </a:r>
            <a:r>
              <a:rPr sz="1400" spc="4" dirty="0" smtClean="0">
                <a:latin typeface="Times New Roman"/>
                <a:cs typeface="Times New Roman"/>
              </a:rPr>
              <a:t>t</a:t>
            </a:r>
            <a:r>
              <a:rPr sz="1400" spc="-4" dirty="0" smtClean="0">
                <a:latin typeface="Times New Roman"/>
                <a:cs typeface="Times New Roman"/>
              </a:rPr>
              <a:t>i</a:t>
            </a:r>
            <a:r>
              <a:rPr sz="1400" spc="4" dirty="0" smtClean="0">
                <a:latin typeface="Times New Roman"/>
                <a:cs typeface="Times New Roman"/>
              </a:rPr>
              <a:t>o</a:t>
            </a:r>
            <a:r>
              <a:rPr sz="1400" spc="-4" dirty="0" smtClean="0">
                <a:latin typeface="Times New Roman"/>
                <a:cs typeface="Times New Roman"/>
              </a:rPr>
              <a:t>n</a:t>
            </a:r>
            <a:r>
              <a:rPr sz="1400" spc="0" dirty="0" smtClean="0">
                <a:latin typeface="Times New Roman"/>
                <a:cs typeface="Times New Roman"/>
              </a:rPr>
              <a:t>s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301990" y="5930371"/>
            <a:ext cx="1717899" cy="203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5"/>
              </a:lnSpc>
              <a:spcBef>
                <a:spcPts val="76"/>
              </a:spcBef>
            </a:pPr>
            <a:r>
              <a:rPr sz="1400" spc="-4" dirty="0" smtClean="0">
                <a:latin typeface="Times New Roman"/>
                <a:cs typeface="Times New Roman"/>
              </a:rPr>
              <a:t>A</a:t>
            </a:r>
            <a:r>
              <a:rPr sz="1400" spc="0" dirty="0" smtClean="0">
                <a:latin typeface="Times New Roman"/>
                <a:cs typeface="Times New Roman"/>
              </a:rPr>
              <a:t>rc</a:t>
            </a:r>
            <a:r>
              <a:rPr sz="1400" spc="4" dirty="0" smtClean="0">
                <a:latin typeface="Times New Roman"/>
                <a:cs typeface="Times New Roman"/>
              </a:rPr>
              <a:t>hit</a:t>
            </a:r>
            <a:r>
              <a:rPr sz="1400" spc="0" dirty="0" smtClean="0">
                <a:latin typeface="Times New Roman"/>
                <a:cs typeface="Times New Roman"/>
              </a:rPr>
              <a:t>ec</a:t>
            </a:r>
            <a:r>
              <a:rPr sz="1400" spc="4" dirty="0" smtClean="0">
                <a:latin typeface="Times New Roman"/>
                <a:cs typeface="Times New Roman"/>
              </a:rPr>
              <a:t>tu</a:t>
            </a:r>
            <a:r>
              <a:rPr sz="1400" spc="-9" dirty="0" smtClean="0">
                <a:latin typeface="Times New Roman"/>
                <a:cs typeface="Times New Roman"/>
              </a:rPr>
              <a:t>r</a:t>
            </a:r>
            <a:r>
              <a:rPr sz="1400" spc="0" dirty="0" smtClean="0">
                <a:latin typeface="Times New Roman"/>
                <a:cs typeface="Times New Roman"/>
              </a:rPr>
              <a:t>al</a:t>
            </a:r>
            <a:r>
              <a:rPr sz="1400" spc="-34" dirty="0" smtClean="0">
                <a:latin typeface="Times New Roman"/>
                <a:cs typeface="Times New Roman"/>
              </a:rPr>
              <a:t> </a:t>
            </a:r>
            <a:r>
              <a:rPr sz="1400" spc="4" dirty="0" smtClean="0">
                <a:latin typeface="Times New Roman"/>
                <a:cs typeface="Times New Roman"/>
              </a:rPr>
              <a:t>disto</a:t>
            </a:r>
            <a:r>
              <a:rPr sz="1400" spc="-9" dirty="0" smtClean="0">
                <a:latin typeface="Times New Roman"/>
                <a:cs typeface="Times New Roman"/>
              </a:rPr>
              <a:t>r</a:t>
            </a:r>
            <a:r>
              <a:rPr sz="1400" spc="4" dirty="0" smtClean="0">
                <a:latin typeface="Times New Roman"/>
                <a:cs typeface="Times New Roman"/>
              </a:rPr>
              <a:t>t</a:t>
            </a:r>
            <a:r>
              <a:rPr sz="1400" spc="-4" dirty="0" smtClean="0">
                <a:latin typeface="Times New Roman"/>
                <a:cs typeface="Times New Roman"/>
              </a:rPr>
              <a:t>io</a:t>
            </a:r>
            <a:r>
              <a:rPr sz="1400" spc="0" dirty="0" smtClean="0">
                <a:latin typeface="Times New Roman"/>
                <a:cs typeface="Times New Roman"/>
              </a:rPr>
              <a:t>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4958080" y="1979815"/>
            <a:ext cx="2413507" cy="364756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/>
          <p:nvPr/>
        </p:nvSpPr>
        <p:spPr>
          <a:xfrm>
            <a:off x="0" y="0"/>
            <a:ext cx="12192000" cy="365760"/>
          </a:xfrm>
          <a:custGeom>
            <a:avLst/>
            <a:gdLst/>
            <a:ahLst/>
            <a:cxnLst/>
            <a:rect l="l" t="t" r="r" b="b"/>
            <a:pathLst>
              <a:path w="12192000" h="365760">
                <a:moveTo>
                  <a:pt x="0" y="365760"/>
                </a:moveTo>
                <a:lnTo>
                  <a:pt x="12192000" y="365760"/>
                </a:lnTo>
                <a:lnTo>
                  <a:pt x="12192000" y="0"/>
                </a:lnTo>
                <a:lnTo>
                  <a:pt x="0" y="0"/>
                </a:lnTo>
                <a:lnTo>
                  <a:pt x="0" y="365760"/>
                </a:lnTo>
                <a:close/>
              </a:path>
            </a:pathLst>
          </a:custGeom>
          <a:solidFill>
            <a:srgbClr val="7D96A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400800" y="2667000"/>
            <a:ext cx="2590800" cy="16764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352800" y="1752587"/>
            <a:ext cx="2667000" cy="429425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853178" y="3276600"/>
            <a:ext cx="1447800" cy="228600"/>
          </a:xfrm>
          <a:custGeom>
            <a:avLst/>
            <a:gdLst/>
            <a:ahLst/>
            <a:cxnLst/>
            <a:rect l="l" t="t" r="r" b="b"/>
            <a:pathLst>
              <a:path w="1447800" h="228600">
                <a:moveTo>
                  <a:pt x="1333500" y="171450"/>
                </a:moveTo>
                <a:lnTo>
                  <a:pt x="1333500" y="228600"/>
                </a:lnTo>
                <a:lnTo>
                  <a:pt x="1447800" y="114300"/>
                </a:lnTo>
                <a:lnTo>
                  <a:pt x="1333500" y="0"/>
                </a:lnTo>
                <a:lnTo>
                  <a:pt x="1333500" y="57150"/>
                </a:lnTo>
                <a:lnTo>
                  <a:pt x="0" y="57150"/>
                </a:lnTo>
                <a:lnTo>
                  <a:pt x="0" y="171450"/>
                </a:lnTo>
                <a:lnTo>
                  <a:pt x="1333500" y="171450"/>
                </a:lnTo>
                <a:close/>
              </a:path>
            </a:pathLst>
          </a:custGeom>
          <a:solidFill>
            <a:srgbClr val="7D96A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853178" y="3276600"/>
            <a:ext cx="1447800" cy="228600"/>
          </a:xfrm>
          <a:custGeom>
            <a:avLst/>
            <a:gdLst/>
            <a:ahLst/>
            <a:cxnLst/>
            <a:rect l="l" t="t" r="r" b="b"/>
            <a:pathLst>
              <a:path w="1447800" h="228600">
                <a:moveTo>
                  <a:pt x="0" y="57150"/>
                </a:moveTo>
                <a:lnTo>
                  <a:pt x="1333500" y="57150"/>
                </a:lnTo>
                <a:lnTo>
                  <a:pt x="1333500" y="0"/>
                </a:lnTo>
                <a:lnTo>
                  <a:pt x="1447800" y="114300"/>
                </a:lnTo>
                <a:lnTo>
                  <a:pt x="1333500" y="228600"/>
                </a:lnTo>
                <a:lnTo>
                  <a:pt x="1333500" y="171450"/>
                </a:lnTo>
                <a:lnTo>
                  <a:pt x="0" y="171450"/>
                </a:lnTo>
                <a:lnTo>
                  <a:pt x="0" y="57150"/>
                </a:lnTo>
                <a:close/>
              </a:path>
            </a:pathLst>
          </a:custGeom>
          <a:ln w="26424">
            <a:solidFill>
              <a:srgbClr val="5B6D7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688340" y="794001"/>
            <a:ext cx="1789442" cy="5328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85"/>
              </a:lnSpc>
              <a:spcBef>
                <a:spcPts val="209"/>
              </a:spcBef>
            </a:pPr>
            <a:r>
              <a:rPr sz="4000" spc="-100" dirty="0" smtClean="0">
                <a:solidFill>
                  <a:srgbClr val="1F2022"/>
                </a:solidFill>
                <a:latin typeface="Arial"/>
                <a:cs typeface="Arial"/>
              </a:rPr>
              <a:t>M</a:t>
            </a:r>
            <a:r>
              <a:rPr sz="4000" spc="-94" dirty="0" smtClean="0">
                <a:solidFill>
                  <a:srgbClr val="1F2022"/>
                </a:solidFill>
                <a:latin typeface="Arial"/>
                <a:cs typeface="Arial"/>
              </a:rPr>
              <a:t>a</a:t>
            </a:r>
            <a:r>
              <a:rPr sz="4000" spc="-89" dirty="0" smtClean="0">
                <a:solidFill>
                  <a:srgbClr val="1F2022"/>
                </a:solidFill>
                <a:latin typeface="Arial"/>
                <a:cs typeface="Arial"/>
              </a:rPr>
              <a:t>ss</a:t>
            </a:r>
            <a:r>
              <a:rPr sz="4000" spc="-94" dirty="0" smtClean="0">
                <a:solidFill>
                  <a:srgbClr val="1F2022"/>
                </a:solidFill>
                <a:latin typeface="Arial"/>
                <a:cs typeface="Arial"/>
              </a:rPr>
              <a:t>e</a:t>
            </a:r>
            <a:r>
              <a:rPr sz="4000" spc="0" dirty="0" smtClean="0">
                <a:solidFill>
                  <a:srgbClr val="1F2022"/>
                </a:solidFill>
                <a:latin typeface="Arial"/>
                <a:cs typeface="Arial"/>
              </a:rPr>
              <a:t>s</a:t>
            </a:r>
            <a:endParaRPr sz="4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/>
          <p:nvPr/>
        </p:nvSpPr>
        <p:spPr>
          <a:xfrm>
            <a:off x="0" y="0"/>
            <a:ext cx="12192000" cy="365760"/>
          </a:xfrm>
          <a:custGeom>
            <a:avLst/>
            <a:gdLst/>
            <a:ahLst/>
            <a:cxnLst/>
            <a:rect l="l" t="t" r="r" b="b"/>
            <a:pathLst>
              <a:path w="12192000" h="365760">
                <a:moveTo>
                  <a:pt x="0" y="365760"/>
                </a:moveTo>
                <a:lnTo>
                  <a:pt x="12192000" y="365760"/>
                </a:lnTo>
                <a:lnTo>
                  <a:pt x="12192000" y="0"/>
                </a:lnTo>
                <a:lnTo>
                  <a:pt x="0" y="0"/>
                </a:lnTo>
                <a:lnTo>
                  <a:pt x="0" y="365760"/>
                </a:lnTo>
                <a:close/>
              </a:path>
            </a:pathLst>
          </a:custGeom>
          <a:solidFill>
            <a:srgbClr val="7D96A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736848" y="1523961"/>
            <a:ext cx="3124200" cy="484327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732022" y="1519199"/>
            <a:ext cx="3133725" cy="4852797"/>
          </a:xfrm>
          <a:custGeom>
            <a:avLst/>
            <a:gdLst/>
            <a:ahLst/>
            <a:cxnLst/>
            <a:rect l="l" t="t" r="r" b="b"/>
            <a:pathLst>
              <a:path w="3133725" h="4852797">
                <a:moveTo>
                  <a:pt x="0" y="4852797"/>
                </a:moveTo>
                <a:lnTo>
                  <a:pt x="3133725" y="4852797"/>
                </a:lnTo>
                <a:lnTo>
                  <a:pt x="3133725" y="0"/>
                </a:lnTo>
                <a:lnTo>
                  <a:pt x="0" y="0"/>
                </a:lnTo>
                <a:lnTo>
                  <a:pt x="0" y="4852797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260848" y="4198747"/>
            <a:ext cx="381000" cy="297052"/>
          </a:xfrm>
          <a:custGeom>
            <a:avLst/>
            <a:gdLst/>
            <a:ahLst/>
            <a:cxnLst/>
            <a:rect l="l" t="t" r="r" b="b"/>
            <a:pathLst>
              <a:path w="381000" h="297052">
                <a:moveTo>
                  <a:pt x="0" y="148462"/>
                </a:moveTo>
                <a:lnTo>
                  <a:pt x="698" y="135657"/>
                </a:lnTo>
                <a:lnTo>
                  <a:pt x="6114" y="111001"/>
                </a:lnTo>
                <a:lnTo>
                  <a:pt x="16507" y="87914"/>
                </a:lnTo>
                <a:lnTo>
                  <a:pt x="23427" y="77069"/>
                </a:lnTo>
                <a:lnTo>
                  <a:pt x="31421" y="66750"/>
                </a:lnTo>
                <a:lnTo>
                  <a:pt x="40429" y="56999"/>
                </a:lnTo>
                <a:lnTo>
                  <a:pt x="50397" y="47863"/>
                </a:lnTo>
                <a:lnTo>
                  <a:pt x="61266" y="39384"/>
                </a:lnTo>
                <a:lnTo>
                  <a:pt x="72979" y="31608"/>
                </a:lnTo>
                <a:lnTo>
                  <a:pt x="85479" y="24578"/>
                </a:lnTo>
                <a:lnTo>
                  <a:pt x="98709" y="18340"/>
                </a:lnTo>
                <a:lnTo>
                  <a:pt x="112611" y="12936"/>
                </a:lnTo>
                <a:lnTo>
                  <a:pt x="127129" y="8412"/>
                </a:lnTo>
                <a:lnTo>
                  <a:pt x="142206" y="4813"/>
                </a:lnTo>
                <a:lnTo>
                  <a:pt x="157783" y="2181"/>
                </a:lnTo>
                <a:lnTo>
                  <a:pt x="173805" y="562"/>
                </a:lnTo>
                <a:lnTo>
                  <a:pt x="190213" y="0"/>
                </a:lnTo>
                <a:lnTo>
                  <a:pt x="190500" y="0"/>
                </a:lnTo>
                <a:lnTo>
                  <a:pt x="206932" y="543"/>
                </a:lnTo>
                <a:lnTo>
                  <a:pt x="222975" y="2144"/>
                </a:lnTo>
                <a:lnTo>
                  <a:pt x="238571" y="4759"/>
                </a:lnTo>
                <a:lnTo>
                  <a:pt x="253664" y="8342"/>
                </a:lnTo>
                <a:lnTo>
                  <a:pt x="268197" y="12851"/>
                </a:lnTo>
                <a:lnTo>
                  <a:pt x="282112" y="18239"/>
                </a:lnTo>
                <a:lnTo>
                  <a:pt x="295354" y="24464"/>
                </a:lnTo>
                <a:lnTo>
                  <a:pt x="307865" y="31480"/>
                </a:lnTo>
                <a:lnTo>
                  <a:pt x="319588" y="39244"/>
                </a:lnTo>
                <a:lnTo>
                  <a:pt x="330467" y="47711"/>
                </a:lnTo>
                <a:lnTo>
                  <a:pt x="340445" y="56836"/>
                </a:lnTo>
                <a:lnTo>
                  <a:pt x="349464" y="66576"/>
                </a:lnTo>
                <a:lnTo>
                  <a:pt x="357469" y="76887"/>
                </a:lnTo>
                <a:lnTo>
                  <a:pt x="364401" y="87723"/>
                </a:lnTo>
                <a:lnTo>
                  <a:pt x="370206" y="99040"/>
                </a:lnTo>
                <a:lnTo>
                  <a:pt x="378201" y="122943"/>
                </a:lnTo>
                <a:lnTo>
                  <a:pt x="380999" y="148239"/>
                </a:lnTo>
                <a:lnTo>
                  <a:pt x="381000" y="148462"/>
                </a:lnTo>
                <a:lnTo>
                  <a:pt x="380303" y="161265"/>
                </a:lnTo>
                <a:lnTo>
                  <a:pt x="374897" y="185920"/>
                </a:lnTo>
                <a:lnTo>
                  <a:pt x="364522" y="209015"/>
                </a:lnTo>
                <a:lnTo>
                  <a:pt x="357612" y="219865"/>
                </a:lnTo>
                <a:lnTo>
                  <a:pt x="349630" y="230192"/>
                </a:lnTo>
                <a:lnTo>
                  <a:pt x="340633" y="239950"/>
                </a:lnTo>
                <a:lnTo>
                  <a:pt x="330677" y="249095"/>
                </a:lnTo>
                <a:lnTo>
                  <a:pt x="319820" y="257583"/>
                </a:lnTo>
                <a:lnTo>
                  <a:pt x="308117" y="265369"/>
                </a:lnTo>
                <a:lnTo>
                  <a:pt x="295626" y="272409"/>
                </a:lnTo>
                <a:lnTo>
                  <a:pt x="282404" y="278658"/>
                </a:lnTo>
                <a:lnTo>
                  <a:pt x="268507" y="284071"/>
                </a:lnTo>
                <a:lnTo>
                  <a:pt x="253992" y="288605"/>
                </a:lnTo>
                <a:lnTo>
                  <a:pt x="238916" y="292215"/>
                </a:lnTo>
                <a:lnTo>
                  <a:pt x="223335" y="294855"/>
                </a:lnTo>
                <a:lnTo>
                  <a:pt x="207307" y="296483"/>
                </a:lnTo>
                <a:lnTo>
                  <a:pt x="190888" y="297052"/>
                </a:lnTo>
                <a:lnTo>
                  <a:pt x="190500" y="297052"/>
                </a:lnTo>
                <a:lnTo>
                  <a:pt x="174090" y="296508"/>
                </a:lnTo>
                <a:lnTo>
                  <a:pt x="158066" y="294905"/>
                </a:lnTo>
                <a:lnTo>
                  <a:pt x="142485" y="292288"/>
                </a:lnTo>
                <a:lnTo>
                  <a:pt x="127404" y="288700"/>
                </a:lnTo>
                <a:lnTo>
                  <a:pt x="112880" y="284188"/>
                </a:lnTo>
                <a:lnTo>
                  <a:pt x="98969" y="278794"/>
                </a:lnTo>
                <a:lnTo>
                  <a:pt x="85730" y="272564"/>
                </a:lnTo>
                <a:lnTo>
                  <a:pt x="73219" y="265543"/>
                </a:lnTo>
                <a:lnTo>
                  <a:pt x="61494" y="257773"/>
                </a:lnTo>
                <a:lnTo>
                  <a:pt x="50611" y="249301"/>
                </a:lnTo>
                <a:lnTo>
                  <a:pt x="40627" y="240171"/>
                </a:lnTo>
                <a:lnTo>
                  <a:pt x="31601" y="230427"/>
                </a:lnTo>
                <a:lnTo>
                  <a:pt x="23588" y="220113"/>
                </a:lnTo>
                <a:lnTo>
                  <a:pt x="16646" y="209274"/>
                </a:lnTo>
                <a:lnTo>
                  <a:pt x="10832" y="197955"/>
                </a:lnTo>
                <a:lnTo>
                  <a:pt x="2817" y="174054"/>
                </a:lnTo>
                <a:lnTo>
                  <a:pt x="0" y="148765"/>
                </a:lnTo>
                <a:lnTo>
                  <a:pt x="0" y="148462"/>
                </a:lnTo>
                <a:close/>
              </a:path>
            </a:pathLst>
          </a:custGeom>
          <a:ln w="19050">
            <a:solidFill>
              <a:srgbClr val="5B6D7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092696" y="3695573"/>
            <a:ext cx="2158492" cy="138315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794248" y="4292346"/>
            <a:ext cx="1298448" cy="148590"/>
          </a:xfrm>
          <a:custGeom>
            <a:avLst/>
            <a:gdLst/>
            <a:ahLst/>
            <a:cxnLst/>
            <a:rect l="l" t="t" r="r" b="b"/>
            <a:pathLst>
              <a:path w="1298448" h="148590">
                <a:moveTo>
                  <a:pt x="1224152" y="111505"/>
                </a:moveTo>
                <a:lnTo>
                  <a:pt x="1224152" y="148589"/>
                </a:lnTo>
                <a:lnTo>
                  <a:pt x="1298448" y="74294"/>
                </a:lnTo>
                <a:lnTo>
                  <a:pt x="1224152" y="0"/>
                </a:lnTo>
                <a:lnTo>
                  <a:pt x="1224152" y="37210"/>
                </a:lnTo>
                <a:lnTo>
                  <a:pt x="0" y="37210"/>
                </a:lnTo>
                <a:lnTo>
                  <a:pt x="0" y="111505"/>
                </a:lnTo>
                <a:lnTo>
                  <a:pt x="1224152" y="111505"/>
                </a:lnTo>
                <a:close/>
              </a:path>
            </a:pathLst>
          </a:custGeom>
          <a:solidFill>
            <a:srgbClr val="7D96A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794248" y="4292346"/>
            <a:ext cx="1298448" cy="148590"/>
          </a:xfrm>
          <a:custGeom>
            <a:avLst/>
            <a:gdLst/>
            <a:ahLst/>
            <a:cxnLst/>
            <a:rect l="l" t="t" r="r" b="b"/>
            <a:pathLst>
              <a:path w="1298448" h="148590">
                <a:moveTo>
                  <a:pt x="0" y="37210"/>
                </a:moveTo>
                <a:lnTo>
                  <a:pt x="1224152" y="37210"/>
                </a:lnTo>
                <a:lnTo>
                  <a:pt x="1224152" y="0"/>
                </a:lnTo>
                <a:lnTo>
                  <a:pt x="1298448" y="74294"/>
                </a:lnTo>
                <a:lnTo>
                  <a:pt x="1224152" y="148589"/>
                </a:lnTo>
                <a:lnTo>
                  <a:pt x="1224152" y="111505"/>
                </a:lnTo>
                <a:lnTo>
                  <a:pt x="0" y="111505"/>
                </a:lnTo>
                <a:lnTo>
                  <a:pt x="0" y="37210"/>
                </a:lnTo>
                <a:close/>
              </a:path>
            </a:pathLst>
          </a:custGeom>
          <a:ln w="26424">
            <a:solidFill>
              <a:srgbClr val="5B6D7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88340" y="794001"/>
            <a:ext cx="2932314" cy="5328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85"/>
              </a:lnSpc>
              <a:spcBef>
                <a:spcPts val="209"/>
              </a:spcBef>
            </a:pPr>
            <a:r>
              <a:rPr sz="4000" spc="-100" dirty="0" smtClean="0">
                <a:solidFill>
                  <a:srgbClr val="1F2022"/>
                </a:solidFill>
                <a:latin typeface="Arial"/>
                <a:cs typeface="Arial"/>
              </a:rPr>
              <a:t>C</a:t>
            </a:r>
            <a:r>
              <a:rPr sz="4000" spc="-94" dirty="0" smtClean="0">
                <a:solidFill>
                  <a:srgbClr val="1F2022"/>
                </a:solidFill>
                <a:latin typeface="Arial"/>
                <a:cs typeface="Arial"/>
              </a:rPr>
              <a:t>al</a:t>
            </a:r>
            <a:r>
              <a:rPr sz="4000" spc="-89" dirty="0" smtClean="0">
                <a:solidFill>
                  <a:srgbClr val="1F2022"/>
                </a:solidFill>
                <a:latin typeface="Arial"/>
                <a:cs typeface="Arial"/>
              </a:rPr>
              <a:t>c</a:t>
            </a:r>
            <a:r>
              <a:rPr sz="4000" spc="-94" dirty="0" smtClean="0">
                <a:solidFill>
                  <a:srgbClr val="1F2022"/>
                </a:solidFill>
                <a:latin typeface="Arial"/>
                <a:cs typeface="Arial"/>
              </a:rPr>
              <a:t>i</a:t>
            </a:r>
            <a:r>
              <a:rPr sz="4000" spc="-89" dirty="0" smtClean="0">
                <a:solidFill>
                  <a:srgbClr val="1F2022"/>
                </a:solidFill>
                <a:latin typeface="Arial"/>
                <a:cs typeface="Arial"/>
              </a:rPr>
              <a:t>f</a:t>
            </a:r>
            <a:r>
              <a:rPr sz="4000" spc="-94" dirty="0" smtClean="0">
                <a:solidFill>
                  <a:srgbClr val="1F2022"/>
                </a:solidFill>
                <a:latin typeface="Arial"/>
                <a:cs typeface="Arial"/>
              </a:rPr>
              <a:t>i</a:t>
            </a:r>
            <a:r>
              <a:rPr sz="4000" spc="-89" dirty="0" smtClean="0">
                <a:solidFill>
                  <a:srgbClr val="1F2022"/>
                </a:solidFill>
                <a:latin typeface="Arial"/>
                <a:cs typeface="Arial"/>
              </a:rPr>
              <a:t>c</a:t>
            </a:r>
            <a:r>
              <a:rPr sz="4000" spc="-94" dirty="0" smtClean="0">
                <a:solidFill>
                  <a:srgbClr val="1F2022"/>
                </a:solidFill>
                <a:latin typeface="Arial"/>
                <a:cs typeface="Arial"/>
              </a:rPr>
              <a:t>a</a:t>
            </a:r>
            <a:r>
              <a:rPr sz="4000" spc="-89" dirty="0" smtClean="0">
                <a:solidFill>
                  <a:srgbClr val="1F2022"/>
                </a:solidFill>
                <a:latin typeface="Arial"/>
                <a:cs typeface="Arial"/>
              </a:rPr>
              <a:t>t</a:t>
            </a:r>
            <a:r>
              <a:rPr sz="4000" spc="-109" dirty="0" smtClean="0">
                <a:solidFill>
                  <a:srgbClr val="1F2022"/>
                </a:solidFill>
                <a:latin typeface="Arial"/>
                <a:cs typeface="Arial"/>
              </a:rPr>
              <a:t>i</a:t>
            </a:r>
            <a:r>
              <a:rPr sz="4000" spc="-94" dirty="0" smtClean="0">
                <a:solidFill>
                  <a:srgbClr val="1F2022"/>
                </a:solidFill>
                <a:latin typeface="Arial"/>
                <a:cs typeface="Arial"/>
              </a:rPr>
              <a:t>on</a:t>
            </a:r>
            <a:r>
              <a:rPr sz="4000" spc="0" dirty="0" smtClean="0">
                <a:solidFill>
                  <a:srgbClr val="1F2022"/>
                </a:solidFill>
                <a:latin typeface="Arial"/>
                <a:cs typeface="Arial"/>
              </a:rPr>
              <a:t>s</a:t>
            </a:r>
            <a:endParaRPr sz="40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3732022" y="1519199"/>
            <a:ext cx="3133725" cy="485279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0" y="0"/>
            <a:ext cx="12192000" cy="365760"/>
          </a:xfrm>
          <a:custGeom>
            <a:avLst/>
            <a:gdLst/>
            <a:ahLst/>
            <a:cxnLst/>
            <a:rect l="l" t="t" r="r" b="b"/>
            <a:pathLst>
              <a:path w="12192000" h="365760">
                <a:moveTo>
                  <a:pt x="0" y="365760"/>
                </a:moveTo>
                <a:lnTo>
                  <a:pt x="12192000" y="365760"/>
                </a:lnTo>
                <a:lnTo>
                  <a:pt x="12192000" y="0"/>
                </a:lnTo>
                <a:lnTo>
                  <a:pt x="0" y="0"/>
                </a:lnTo>
                <a:lnTo>
                  <a:pt x="0" y="365760"/>
                </a:lnTo>
                <a:close/>
              </a:path>
            </a:pathLst>
          </a:custGeom>
          <a:solidFill>
            <a:srgbClr val="7D96A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030220" y="1596898"/>
            <a:ext cx="2215134" cy="241160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629400" y="1676400"/>
            <a:ext cx="2955290" cy="44490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030220" y="4331855"/>
            <a:ext cx="2215134" cy="159791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88340" y="794001"/>
            <a:ext cx="2777529" cy="5328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85"/>
              </a:lnSpc>
              <a:spcBef>
                <a:spcPts val="209"/>
              </a:spcBef>
            </a:pPr>
            <a:r>
              <a:rPr sz="4000" spc="-94" dirty="0" smtClean="0">
                <a:solidFill>
                  <a:srgbClr val="1F2022"/>
                </a:solidFill>
                <a:latin typeface="Arial"/>
                <a:cs typeface="Arial"/>
              </a:rPr>
              <a:t>Ar</a:t>
            </a:r>
            <a:r>
              <a:rPr sz="4000" spc="-89" dirty="0" smtClean="0">
                <a:solidFill>
                  <a:srgbClr val="1F2022"/>
                </a:solidFill>
                <a:latin typeface="Arial"/>
                <a:cs typeface="Arial"/>
              </a:rPr>
              <a:t>c</a:t>
            </a:r>
            <a:r>
              <a:rPr sz="4000" spc="-94" dirty="0" smtClean="0">
                <a:solidFill>
                  <a:srgbClr val="1F2022"/>
                </a:solidFill>
                <a:latin typeface="Arial"/>
                <a:cs typeface="Arial"/>
              </a:rPr>
              <a:t>hi</a:t>
            </a:r>
            <a:r>
              <a:rPr sz="4000" spc="-89" dirty="0" smtClean="0">
                <a:solidFill>
                  <a:srgbClr val="1F2022"/>
                </a:solidFill>
                <a:latin typeface="Arial"/>
                <a:cs typeface="Arial"/>
              </a:rPr>
              <a:t>t</a:t>
            </a:r>
            <a:r>
              <a:rPr sz="4000" spc="-94" dirty="0" smtClean="0">
                <a:solidFill>
                  <a:srgbClr val="1F2022"/>
                </a:solidFill>
                <a:latin typeface="Arial"/>
                <a:cs typeface="Arial"/>
              </a:rPr>
              <a:t>e</a:t>
            </a:r>
            <a:r>
              <a:rPr sz="4000" spc="-89" dirty="0" smtClean="0">
                <a:solidFill>
                  <a:srgbClr val="1F2022"/>
                </a:solidFill>
                <a:latin typeface="Arial"/>
                <a:cs typeface="Arial"/>
              </a:rPr>
              <a:t>ct</a:t>
            </a:r>
            <a:r>
              <a:rPr sz="4000" spc="-94" dirty="0" smtClean="0">
                <a:solidFill>
                  <a:srgbClr val="1F2022"/>
                </a:solidFill>
                <a:latin typeface="Arial"/>
                <a:cs typeface="Arial"/>
              </a:rPr>
              <a:t>ura</a:t>
            </a:r>
            <a:r>
              <a:rPr sz="4000" spc="0" dirty="0" smtClean="0">
                <a:solidFill>
                  <a:srgbClr val="1F2022"/>
                </a:solidFill>
                <a:latin typeface="Arial"/>
                <a:cs typeface="Arial"/>
              </a:rPr>
              <a:t>l</a:t>
            </a:r>
            <a:endParaRPr sz="4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475486" y="794001"/>
            <a:ext cx="2377625" cy="5328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85"/>
              </a:lnSpc>
              <a:spcBef>
                <a:spcPts val="209"/>
              </a:spcBef>
            </a:pPr>
            <a:r>
              <a:rPr sz="4000" spc="-100" dirty="0" smtClean="0">
                <a:solidFill>
                  <a:srgbClr val="1F2022"/>
                </a:solidFill>
                <a:latin typeface="Arial"/>
                <a:cs typeface="Arial"/>
              </a:rPr>
              <a:t>D</a:t>
            </a:r>
            <a:r>
              <a:rPr sz="4000" spc="-94" dirty="0" smtClean="0">
                <a:solidFill>
                  <a:srgbClr val="1F2022"/>
                </a:solidFill>
                <a:latin typeface="Arial"/>
                <a:cs typeface="Arial"/>
              </a:rPr>
              <a:t>i</a:t>
            </a:r>
            <a:r>
              <a:rPr sz="4000" spc="-89" dirty="0" smtClean="0">
                <a:solidFill>
                  <a:srgbClr val="1F2022"/>
                </a:solidFill>
                <a:latin typeface="Arial"/>
                <a:cs typeface="Arial"/>
              </a:rPr>
              <a:t>st</a:t>
            </a:r>
            <a:r>
              <a:rPr sz="4000" spc="-94" dirty="0" smtClean="0">
                <a:solidFill>
                  <a:srgbClr val="1F2022"/>
                </a:solidFill>
                <a:latin typeface="Arial"/>
                <a:cs typeface="Arial"/>
              </a:rPr>
              <a:t>or</a:t>
            </a:r>
            <a:r>
              <a:rPr sz="4000" spc="-89" dirty="0" smtClean="0">
                <a:solidFill>
                  <a:srgbClr val="1F2022"/>
                </a:solidFill>
                <a:latin typeface="Arial"/>
                <a:cs typeface="Arial"/>
              </a:rPr>
              <a:t>t</a:t>
            </a:r>
            <a:r>
              <a:rPr sz="4000" spc="-94" dirty="0" smtClean="0">
                <a:solidFill>
                  <a:srgbClr val="1F2022"/>
                </a:solidFill>
                <a:latin typeface="Arial"/>
                <a:cs typeface="Arial"/>
              </a:rPr>
              <a:t>ion</a:t>
            </a:r>
            <a:r>
              <a:rPr sz="4000" spc="0" dirty="0" smtClean="0">
                <a:solidFill>
                  <a:srgbClr val="1F2022"/>
                </a:solidFill>
                <a:latin typeface="Arial"/>
                <a:cs typeface="Arial"/>
              </a:rPr>
              <a:t>s</a:t>
            </a:r>
            <a:endParaRPr sz="4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466591" y="4086636"/>
            <a:ext cx="1264640" cy="2037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5"/>
              </a:lnSpc>
              <a:spcBef>
                <a:spcPts val="76"/>
              </a:spcBef>
            </a:pPr>
            <a:r>
              <a:rPr sz="1400" spc="-4" dirty="0" smtClean="0">
                <a:latin typeface="Times New Roman"/>
                <a:cs typeface="Times New Roman"/>
              </a:rPr>
              <a:t>N</a:t>
            </a:r>
            <a:r>
              <a:rPr sz="1400" spc="4" dirty="0" smtClean="0">
                <a:latin typeface="Times New Roman"/>
                <a:cs typeface="Times New Roman"/>
              </a:rPr>
              <a:t>ippl</a:t>
            </a:r>
            <a:r>
              <a:rPr sz="1400" spc="0" dirty="0" smtClean="0">
                <a:latin typeface="Times New Roman"/>
                <a:cs typeface="Times New Roman"/>
              </a:rPr>
              <a:t>e</a:t>
            </a:r>
            <a:r>
              <a:rPr sz="1400" spc="-2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re</a:t>
            </a:r>
            <a:r>
              <a:rPr sz="1400" spc="4" dirty="0" smtClean="0">
                <a:latin typeface="Times New Roman"/>
                <a:cs typeface="Times New Roman"/>
              </a:rPr>
              <a:t>t</a:t>
            </a:r>
            <a:r>
              <a:rPr sz="1400" spc="0" dirty="0" smtClean="0">
                <a:latin typeface="Times New Roman"/>
                <a:cs typeface="Times New Roman"/>
              </a:rPr>
              <a:t>rac</a:t>
            </a:r>
            <a:r>
              <a:rPr sz="1400" spc="4" dirty="0" smtClean="0">
                <a:latin typeface="Times New Roman"/>
                <a:cs typeface="Times New Roman"/>
              </a:rPr>
              <a:t>ti</a:t>
            </a:r>
            <a:r>
              <a:rPr sz="1400" spc="-4" dirty="0" smtClean="0">
                <a:latin typeface="Times New Roman"/>
                <a:cs typeface="Times New Roman"/>
              </a:rPr>
              <a:t>o</a:t>
            </a:r>
            <a:r>
              <a:rPr sz="1400" spc="0" dirty="0" smtClean="0">
                <a:latin typeface="Times New Roman"/>
                <a:cs typeface="Times New Roman"/>
              </a:rPr>
              <a:t>n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919222" y="6140073"/>
            <a:ext cx="2463284" cy="203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5"/>
              </a:lnSpc>
              <a:spcBef>
                <a:spcPts val="76"/>
              </a:spcBef>
            </a:pPr>
            <a:r>
              <a:rPr sz="1400" spc="0" dirty="0" smtClean="0">
                <a:latin typeface="Times New Roman"/>
                <a:cs typeface="Times New Roman"/>
              </a:rPr>
              <a:t>S</a:t>
            </a:r>
            <a:r>
              <a:rPr sz="1400" spc="4" dirty="0" smtClean="0">
                <a:latin typeface="Times New Roman"/>
                <a:cs typeface="Times New Roman"/>
              </a:rPr>
              <a:t>pi</a:t>
            </a:r>
            <a:r>
              <a:rPr sz="1400" spc="0" dirty="0" smtClean="0">
                <a:latin typeface="Times New Roman"/>
                <a:cs typeface="Times New Roman"/>
              </a:rPr>
              <a:t>c</a:t>
            </a:r>
            <a:r>
              <a:rPr sz="1400" spc="4" dirty="0" smtClean="0">
                <a:latin typeface="Times New Roman"/>
                <a:cs typeface="Times New Roman"/>
              </a:rPr>
              <a:t>ul</a:t>
            </a:r>
            <a:r>
              <a:rPr sz="1400" spc="0" dirty="0" smtClean="0">
                <a:latin typeface="Times New Roman"/>
                <a:cs typeface="Times New Roman"/>
              </a:rPr>
              <a:t>a</a:t>
            </a:r>
            <a:r>
              <a:rPr sz="1400" spc="-4" dirty="0" smtClean="0">
                <a:latin typeface="Times New Roman"/>
                <a:cs typeface="Times New Roman"/>
              </a:rPr>
              <a:t>t</a:t>
            </a:r>
            <a:r>
              <a:rPr sz="1400" spc="4" dirty="0" smtClean="0">
                <a:latin typeface="Times New Roman"/>
                <a:cs typeface="Times New Roman"/>
              </a:rPr>
              <a:t>i</a:t>
            </a:r>
            <a:r>
              <a:rPr sz="1400" spc="-4" dirty="0" smtClean="0">
                <a:latin typeface="Times New Roman"/>
                <a:cs typeface="Times New Roman"/>
              </a:rPr>
              <a:t>o</a:t>
            </a:r>
            <a:r>
              <a:rPr sz="1400" spc="0" dirty="0" smtClean="0">
                <a:latin typeface="Times New Roman"/>
                <a:cs typeface="Times New Roman"/>
              </a:rPr>
              <a:t>n</a:t>
            </a:r>
            <a:r>
              <a:rPr sz="1400" spc="-39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ra</a:t>
            </a:r>
            <a:r>
              <a:rPr sz="1400" spc="4" dirty="0" smtClean="0">
                <a:latin typeface="Times New Roman"/>
                <a:cs typeface="Times New Roman"/>
              </a:rPr>
              <a:t>di</a:t>
            </a:r>
            <a:r>
              <a:rPr sz="1400" spc="0" dirty="0" smtClean="0">
                <a:latin typeface="Times New Roman"/>
                <a:cs typeface="Times New Roman"/>
              </a:rPr>
              <a:t>a</a:t>
            </a:r>
            <a:r>
              <a:rPr sz="1400" spc="4" dirty="0" smtClean="0">
                <a:latin typeface="Times New Roman"/>
                <a:cs typeface="Times New Roman"/>
              </a:rPr>
              <a:t>tin</a:t>
            </a:r>
            <a:r>
              <a:rPr sz="1400" spc="0" dirty="0" smtClean="0">
                <a:latin typeface="Times New Roman"/>
                <a:cs typeface="Times New Roman"/>
              </a:rPr>
              <a:t>g</a:t>
            </a:r>
            <a:r>
              <a:rPr sz="1400" spc="-44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fr</a:t>
            </a:r>
            <a:r>
              <a:rPr sz="1400" spc="4" dirty="0" smtClean="0">
                <a:latin typeface="Times New Roman"/>
                <a:cs typeface="Times New Roman"/>
              </a:rPr>
              <a:t>o</a:t>
            </a:r>
            <a:r>
              <a:rPr sz="1400" spc="0" dirty="0" smtClean="0">
                <a:latin typeface="Times New Roman"/>
                <a:cs typeface="Times New Roman"/>
              </a:rPr>
              <a:t>m</a:t>
            </a:r>
            <a:r>
              <a:rPr sz="1400" spc="-25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a</a:t>
            </a:r>
            <a:r>
              <a:rPr sz="1400" spc="4" dirty="0" smtClean="0">
                <a:latin typeface="Times New Roman"/>
                <a:cs typeface="Times New Roman"/>
              </a:rPr>
              <a:t> poin</a:t>
            </a:r>
            <a:r>
              <a:rPr sz="1400" spc="0" dirty="0" smtClean="0">
                <a:latin typeface="Times New Roman"/>
                <a:cs typeface="Times New Roman"/>
              </a:rPr>
              <a:t>t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0" y="0"/>
            <a:ext cx="12192000" cy="365760"/>
          </a:xfrm>
          <a:custGeom>
            <a:avLst/>
            <a:gdLst/>
            <a:ahLst/>
            <a:cxnLst/>
            <a:rect l="l" t="t" r="r" b="b"/>
            <a:pathLst>
              <a:path w="12192000" h="365760">
                <a:moveTo>
                  <a:pt x="0" y="365760"/>
                </a:moveTo>
                <a:lnTo>
                  <a:pt x="12192000" y="365760"/>
                </a:lnTo>
                <a:lnTo>
                  <a:pt x="12192000" y="0"/>
                </a:lnTo>
                <a:lnTo>
                  <a:pt x="0" y="0"/>
                </a:lnTo>
                <a:lnTo>
                  <a:pt x="0" y="365760"/>
                </a:lnTo>
                <a:close/>
              </a:path>
            </a:pathLst>
          </a:custGeom>
          <a:solidFill>
            <a:srgbClr val="7D96A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838821" y="3844086"/>
            <a:ext cx="4138040" cy="249529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688340" y="541899"/>
            <a:ext cx="5269275" cy="103148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9"/>
              </a:lnSpc>
              <a:spcBef>
                <a:spcPts val="189"/>
              </a:spcBef>
            </a:pPr>
            <a:r>
              <a:rPr sz="3600" spc="-94" dirty="0" smtClean="0">
                <a:solidFill>
                  <a:srgbClr val="1F2022"/>
                </a:solidFill>
                <a:latin typeface="Arial"/>
                <a:cs typeface="Arial"/>
              </a:rPr>
              <a:t>Compu</a:t>
            </a:r>
            <a:r>
              <a:rPr sz="3600" spc="-100" dirty="0" smtClean="0">
                <a:solidFill>
                  <a:srgbClr val="1F2022"/>
                </a:solidFill>
                <a:latin typeface="Arial"/>
                <a:cs typeface="Arial"/>
              </a:rPr>
              <a:t>t</a:t>
            </a:r>
            <a:r>
              <a:rPr sz="3600" spc="-109" dirty="0" smtClean="0">
                <a:solidFill>
                  <a:srgbClr val="1F2022"/>
                </a:solidFill>
                <a:latin typeface="Arial"/>
                <a:cs typeface="Arial"/>
              </a:rPr>
              <a:t>e</a:t>
            </a:r>
            <a:r>
              <a:rPr sz="3600" spc="-94" dirty="0" smtClean="0">
                <a:solidFill>
                  <a:srgbClr val="1F2022"/>
                </a:solidFill>
                <a:latin typeface="Arial"/>
                <a:cs typeface="Arial"/>
              </a:rPr>
              <a:t>r-</a:t>
            </a:r>
            <a:r>
              <a:rPr sz="3600" spc="-109" dirty="0" smtClean="0">
                <a:solidFill>
                  <a:srgbClr val="1F2022"/>
                </a:solidFill>
                <a:latin typeface="Arial"/>
                <a:cs typeface="Arial"/>
              </a:rPr>
              <a:t>A</a:t>
            </a:r>
            <a:r>
              <a:rPr sz="3600" spc="-89" dirty="0" smtClean="0">
                <a:solidFill>
                  <a:srgbClr val="1F2022"/>
                </a:solidFill>
                <a:latin typeface="Arial"/>
                <a:cs typeface="Arial"/>
              </a:rPr>
              <a:t>i</a:t>
            </a:r>
            <a:r>
              <a:rPr sz="3600" spc="-109" dirty="0" smtClean="0">
                <a:solidFill>
                  <a:srgbClr val="1F2022"/>
                </a:solidFill>
                <a:latin typeface="Arial"/>
                <a:cs typeface="Arial"/>
              </a:rPr>
              <a:t>de</a:t>
            </a:r>
            <a:r>
              <a:rPr sz="3600" spc="0" dirty="0" smtClean="0">
                <a:solidFill>
                  <a:srgbClr val="1F2022"/>
                </a:solidFill>
                <a:latin typeface="Arial"/>
                <a:cs typeface="Arial"/>
              </a:rPr>
              <a:t>d</a:t>
            </a:r>
            <a:r>
              <a:rPr sz="3600" spc="-224" dirty="0" smtClean="0">
                <a:solidFill>
                  <a:srgbClr val="1F2022"/>
                </a:solidFill>
                <a:latin typeface="Arial"/>
                <a:cs typeface="Arial"/>
              </a:rPr>
              <a:t> </a:t>
            </a:r>
            <a:r>
              <a:rPr sz="3600" spc="-94" dirty="0" smtClean="0">
                <a:solidFill>
                  <a:srgbClr val="1F2022"/>
                </a:solidFill>
                <a:latin typeface="Arial"/>
                <a:cs typeface="Arial"/>
              </a:rPr>
              <a:t>D</a:t>
            </a:r>
            <a:r>
              <a:rPr sz="3600" spc="-89" dirty="0" smtClean="0">
                <a:solidFill>
                  <a:srgbClr val="1F2022"/>
                </a:solidFill>
                <a:latin typeface="Arial"/>
                <a:cs typeface="Arial"/>
              </a:rPr>
              <a:t>i</a:t>
            </a:r>
            <a:r>
              <a:rPr sz="3600" spc="-94" dirty="0" smtClean="0">
                <a:solidFill>
                  <a:srgbClr val="1F2022"/>
                </a:solidFill>
                <a:latin typeface="Arial"/>
                <a:cs typeface="Arial"/>
              </a:rPr>
              <a:t>ag</a:t>
            </a:r>
            <a:r>
              <a:rPr sz="3600" spc="-109" dirty="0" smtClean="0">
                <a:solidFill>
                  <a:srgbClr val="1F2022"/>
                </a:solidFill>
                <a:latin typeface="Arial"/>
                <a:cs typeface="Arial"/>
              </a:rPr>
              <a:t>n</a:t>
            </a:r>
            <a:r>
              <a:rPr sz="3600" spc="-94" dirty="0" smtClean="0">
                <a:solidFill>
                  <a:srgbClr val="1F2022"/>
                </a:solidFill>
                <a:latin typeface="Arial"/>
                <a:cs typeface="Arial"/>
              </a:rPr>
              <a:t>o</a:t>
            </a:r>
            <a:r>
              <a:rPr sz="3600" spc="-109" dirty="0" smtClean="0">
                <a:solidFill>
                  <a:srgbClr val="1F2022"/>
                </a:solidFill>
                <a:latin typeface="Arial"/>
                <a:cs typeface="Arial"/>
              </a:rPr>
              <a:t>s</a:t>
            </a:r>
            <a:r>
              <a:rPr sz="3600" spc="-89" dirty="0" smtClean="0">
                <a:solidFill>
                  <a:srgbClr val="1F2022"/>
                </a:solidFill>
                <a:latin typeface="Arial"/>
                <a:cs typeface="Arial"/>
              </a:rPr>
              <a:t>i</a:t>
            </a:r>
            <a:r>
              <a:rPr sz="3600" spc="0" dirty="0" smtClean="0">
                <a:solidFill>
                  <a:srgbClr val="1F2022"/>
                </a:solidFill>
                <a:latin typeface="Arial"/>
                <a:cs typeface="Arial"/>
              </a:rPr>
              <a:t>s</a:t>
            </a:r>
            <a:endParaRPr sz="3600">
              <a:latin typeface="Arial"/>
              <a:cs typeface="Arial"/>
            </a:endParaRPr>
          </a:p>
          <a:p>
            <a:pPr marL="12700" marR="68625">
              <a:lnSpc>
                <a:spcPct val="95825"/>
              </a:lnSpc>
            </a:pPr>
            <a:r>
              <a:rPr sz="3600" spc="-94" dirty="0" smtClean="0">
                <a:solidFill>
                  <a:srgbClr val="1F2022"/>
                </a:solidFill>
                <a:latin typeface="Arial"/>
                <a:cs typeface="Arial"/>
              </a:rPr>
              <a:t>(</a:t>
            </a:r>
            <a:r>
              <a:rPr sz="3600" spc="-89" dirty="0" smtClean="0">
                <a:solidFill>
                  <a:srgbClr val="1F2022"/>
                </a:solidFill>
                <a:latin typeface="Arial"/>
                <a:cs typeface="Arial"/>
              </a:rPr>
              <a:t>C</a:t>
            </a:r>
            <a:r>
              <a:rPr sz="3600" spc="-94" dirty="0" smtClean="0">
                <a:solidFill>
                  <a:srgbClr val="1F2022"/>
                </a:solidFill>
                <a:latin typeface="Arial"/>
                <a:cs typeface="Arial"/>
              </a:rPr>
              <a:t>A</a:t>
            </a:r>
            <a:r>
              <a:rPr sz="3600" spc="-89" dirty="0" smtClean="0">
                <a:solidFill>
                  <a:srgbClr val="1F2022"/>
                </a:solidFill>
                <a:latin typeface="Arial"/>
                <a:cs typeface="Arial"/>
              </a:rPr>
              <a:t>D</a:t>
            </a:r>
            <a:r>
              <a:rPr sz="3600" spc="0" dirty="0" smtClean="0">
                <a:solidFill>
                  <a:srgbClr val="1F2022"/>
                </a:solidFill>
                <a:latin typeface="Arial"/>
                <a:cs typeface="Arial"/>
              </a:rPr>
              <a:t>)</a:t>
            </a:r>
            <a:endParaRPr sz="36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84326" y="2252503"/>
            <a:ext cx="5710885" cy="113487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000" spc="0" dirty="0" smtClean="0">
                <a:solidFill>
                  <a:srgbClr val="7D96AC"/>
                </a:solidFill>
                <a:latin typeface="Arial"/>
                <a:cs typeface="Arial"/>
              </a:rPr>
              <a:t>•</a:t>
            </a:r>
            <a:r>
              <a:rPr sz="2000" spc="176" dirty="0" smtClean="0">
                <a:solidFill>
                  <a:srgbClr val="7D96AC"/>
                </a:solidFill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10</a:t>
            </a:r>
            <a:r>
              <a:rPr sz="2400" spc="4" dirty="0" smtClean="0">
                <a:latin typeface="Arial"/>
                <a:cs typeface="Arial"/>
              </a:rPr>
              <a:t>-</a:t>
            </a:r>
            <a:r>
              <a:rPr sz="2400" spc="0" dirty="0" smtClean="0">
                <a:latin typeface="Arial"/>
                <a:cs typeface="Arial"/>
              </a:rPr>
              <a:t>30%</a:t>
            </a:r>
            <a:r>
              <a:rPr sz="2400" spc="14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of </a:t>
            </a:r>
            <a:r>
              <a:rPr sz="2400" spc="-4" dirty="0" smtClean="0">
                <a:latin typeface="Arial"/>
                <a:cs typeface="Arial"/>
              </a:rPr>
              <a:t>b</a:t>
            </a:r>
            <a:r>
              <a:rPr sz="2400" spc="0" dirty="0" smtClean="0">
                <a:latin typeface="Arial"/>
                <a:cs typeface="Arial"/>
              </a:rPr>
              <a:t>reast </a:t>
            </a:r>
            <a:r>
              <a:rPr sz="2400" spc="-4" dirty="0" smtClean="0">
                <a:latin typeface="Arial"/>
                <a:cs typeface="Arial"/>
              </a:rPr>
              <a:t>l</a:t>
            </a:r>
            <a:r>
              <a:rPr sz="2400" spc="0" dirty="0" smtClean="0">
                <a:latin typeface="Arial"/>
                <a:cs typeface="Arial"/>
              </a:rPr>
              <a:t>esi</a:t>
            </a:r>
            <a:r>
              <a:rPr sz="2400" spc="-9" dirty="0" smtClean="0">
                <a:latin typeface="Arial"/>
                <a:cs typeface="Arial"/>
              </a:rPr>
              <a:t>o</a:t>
            </a:r>
            <a:r>
              <a:rPr sz="2400" spc="0" dirty="0" smtClean="0">
                <a:latin typeface="Arial"/>
                <a:cs typeface="Arial"/>
              </a:rPr>
              <a:t>ns</a:t>
            </a:r>
            <a:r>
              <a:rPr sz="2400" spc="25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are overlooked</a:t>
            </a:r>
            <a:endParaRPr sz="2400">
              <a:latin typeface="Arial"/>
              <a:cs typeface="Arial"/>
            </a:endParaRPr>
          </a:p>
          <a:p>
            <a:pPr marL="195579" marR="45720">
              <a:lnSpc>
                <a:spcPct val="95825"/>
              </a:lnSpc>
            </a:pPr>
            <a:r>
              <a:rPr sz="2400" spc="0" dirty="0" smtClean="0">
                <a:latin typeface="Arial"/>
                <a:cs typeface="Arial"/>
              </a:rPr>
              <a:t>radi</a:t>
            </a:r>
            <a:r>
              <a:rPr sz="2400" spc="-4" dirty="0" smtClean="0">
                <a:latin typeface="Arial"/>
                <a:cs typeface="Arial"/>
              </a:rPr>
              <a:t>o</a:t>
            </a:r>
            <a:r>
              <a:rPr sz="2400" spc="0" dirty="0" smtClean="0">
                <a:latin typeface="Arial"/>
                <a:cs typeface="Arial"/>
              </a:rPr>
              <a:t>l</a:t>
            </a:r>
            <a:r>
              <a:rPr sz="2400" spc="-4" dirty="0" smtClean="0">
                <a:latin typeface="Arial"/>
                <a:cs typeface="Arial"/>
              </a:rPr>
              <a:t>o</a:t>
            </a:r>
            <a:r>
              <a:rPr sz="2400" spc="0" dirty="0" smtClean="0">
                <a:latin typeface="Arial"/>
                <a:cs typeface="Arial"/>
              </a:rPr>
              <a:t>gists</a:t>
            </a:r>
            <a:endParaRPr sz="2400">
              <a:latin typeface="Arial"/>
              <a:cs typeface="Arial"/>
            </a:endParaRPr>
          </a:p>
          <a:p>
            <a:pPr marL="12700" marR="45720">
              <a:lnSpc>
                <a:spcPct val="95825"/>
              </a:lnSpc>
              <a:spcBef>
                <a:spcPts val="696"/>
              </a:spcBef>
            </a:pPr>
            <a:r>
              <a:rPr sz="2000" spc="0" dirty="0" smtClean="0">
                <a:solidFill>
                  <a:srgbClr val="7D96AC"/>
                </a:solidFill>
                <a:latin typeface="Arial"/>
                <a:cs typeface="Arial"/>
              </a:rPr>
              <a:t>•</a:t>
            </a:r>
            <a:r>
              <a:rPr sz="2000" spc="176" dirty="0" smtClean="0">
                <a:solidFill>
                  <a:srgbClr val="7D96AC"/>
                </a:solidFill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R</a:t>
            </a:r>
            <a:r>
              <a:rPr sz="2400" spc="-4" dirty="0" smtClean="0">
                <a:latin typeface="Arial"/>
                <a:cs typeface="Arial"/>
              </a:rPr>
              <a:t>e</a:t>
            </a:r>
            <a:r>
              <a:rPr sz="2400" spc="0" dirty="0" smtClean="0">
                <a:latin typeface="Arial"/>
                <a:cs typeface="Arial"/>
              </a:rPr>
              <a:t>t</a:t>
            </a:r>
            <a:r>
              <a:rPr sz="2400" spc="4" dirty="0" smtClean="0">
                <a:latin typeface="Arial"/>
                <a:cs typeface="Arial"/>
              </a:rPr>
              <a:t>r</a:t>
            </a:r>
            <a:r>
              <a:rPr sz="2400" spc="0" dirty="0" smtClean="0">
                <a:latin typeface="Arial"/>
                <a:cs typeface="Arial"/>
              </a:rPr>
              <a:t>osp</a:t>
            </a:r>
            <a:r>
              <a:rPr sz="2400" spc="-4" dirty="0" smtClean="0">
                <a:latin typeface="Arial"/>
                <a:cs typeface="Arial"/>
              </a:rPr>
              <a:t>e</a:t>
            </a:r>
            <a:r>
              <a:rPr sz="2400" spc="0" dirty="0" smtClean="0">
                <a:latin typeface="Arial"/>
                <a:cs typeface="Arial"/>
              </a:rPr>
              <a:t>ctive</a:t>
            </a:r>
            <a:r>
              <a:rPr sz="2400" spc="14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study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612483" y="2252503"/>
            <a:ext cx="39298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by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158646" y="3474362"/>
            <a:ext cx="5934024" cy="125551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50"/>
              </a:lnSpc>
              <a:spcBef>
                <a:spcPts val="107"/>
              </a:spcBef>
            </a:pPr>
            <a:r>
              <a:rPr sz="1700" spc="0" dirty="0" smtClean="0">
                <a:solidFill>
                  <a:srgbClr val="7D96AC"/>
                </a:solidFill>
                <a:latin typeface="Arial"/>
                <a:cs typeface="Arial"/>
              </a:rPr>
              <a:t>•</a:t>
            </a:r>
            <a:r>
              <a:rPr sz="1700" spc="375" dirty="0" smtClean="0">
                <a:solidFill>
                  <a:srgbClr val="7D96AC"/>
                </a:solidFill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48%</a:t>
            </a:r>
            <a:r>
              <a:rPr sz="2000" spc="-19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of</a:t>
            </a:r>
            <a:r>
              <a:rPr sz="2000" spc="-9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malignant</a:t>
            </a:r>
            <a:r>
              <a:rPr sz="2000" spc="-34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ca</a:t>
            </a:r>
            <a:r>
              <a:rPr sz="2000" spc="9" dirty="0" smtClean="0">
                <a:latin typeface="Arial"/>
                <a:cs typeface="Arial"/>
              </a:rPr>
              <a:t>s</a:t>
            </a:r>
            <a:r>
              <a:rPr sz="2000" spc="0" dirty="0" smtClean="0">
                <a:latin typeface="Arial"/>
                <a:cs typeface="Arial"/>
              </a:rPr>
              <a:t>es</a:t>
            </a:r>
            <a:r>
              <a:rPr sz="2000" spc="-19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signs</a:t>
            </a:r>
            <a:r>
              <a:rPr sz="2000" spc="-19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we</a:t>
            </a:r>
            <a:r>
              <a:rPr sz="2000" spc="4" dirty="0" smtClean="0">
                <a:latin typeface="Arial"/>
                <a:cs typeface="Arial"/>
              </a:rPr>
              <a:t>r</a:t>
            </a:r>
            <a:r>
              <a:rPr sz="2000" spc="0" dirty="0" smtClean="0">
                <a:latin typeface="Arial"/>
                <a:cs typeface="Arial"/>
              </a:rPr>
              <a:t>e</a:t>
            </a:r>
            <a:r>
              <a:rPr sz="2000" spc="-24" dirty="0" smtClean="0">
                <a:latin typeface="Arial"/>
                <a:cs typeface="Arial"/>
              </a:rPr>
              <a:t> </a:t>
            </a:r>
            <a:r>
              <a:rPr sz="2000" spc="-9" dirty="0" smtClean="0">
                <a:latin typeface="Arial"/>
                <a:cs typeface="Arial"/>
              </a:rPr>
              <a:t>v</a:t>
            </a:r>
            <a:r>
              <a:rPr sz="2000" spc="0" dirty="0" smtClean="0">
                <a:latin typeface="Arial"/>
                <a:cs typeface="Arial"/>
              </a:rPr>
              <a:t>isible</a:t>
            </a:r>
            <a:r>
              <a:rPr sz="2000" spc="9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on</a:t>
            </a:r>
            <a:r>
              <a:rPr sz="2000" spc="-9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prior</a:t>
            </a:r>
            <a:endParaRPr sz="2000">
              <a:latin typeface="Arial"/>
              <a:cs typeface="Arial"/>
            </a:endParaRPr>
          </a:p>
          <a:p>
            <a:pPr marL="195935" marR="38221">
              <a:lnSpc>
                <a:spcPct val="95825"/>
              </a:lnSpc>
            </a:pPr>
            <a:r>
              <a:rPr sz="2000" spc="0" dirty="0" smtClean="0">
                <a:latin typeface="Arial"/>
                <a:cs typeface="Arial"/>
              </a:rPr>
              <a:t>mammogr</a:t>
            </a:r>
            <a:r>
              <a:rPr sz="2000" spc="4" dirty="0" smtClean="0">
                <a:latin typeface="Arial"/>
                <a:cs typeface="Arial"/>
              </a:rPr>
              <a:t>a</a:t>
            </a:r>
            <a:r>
              <a:rPr sz="2000" spc="-14" dirty="0" smtClean="0">
                <a:latin typeface="Arial"/>
                <a:cs typeface="Arial"/>
              </a:rPr>
              <a:t>m</a:t>
            </a:r>
            <a:r>
              <a:rPr sz="2000" spc="0" dirty="0" smtClean="0">
                <a:latin typeface="Arial"/>
                <a:cs typeface="Arial"/>
              </a:rPr>
              <a:t>s</a:t>
            </a:r>
            <a:endParaRPr sz="2000">
              <a:latin typeface="Arial"/>
              <a:cs typeface="Arial"/>
            </a:endParaRPr>
          </a:p>
          <a:p>
            <a:pPr marL="195935" marR="217010" indent="-183235">
              <a:lnSpc>
                <a:spcPct val="100041"/>
              </a:lnSpc>
              <a:spcBef>
                <a:spcPts val="580"/>
              </a:spcBef>
            </a:pPr>
            <a:r>
              <a:rPr sz="1700" spc="0" dirty="0" smtClean="0">
                <a:solidFill>
                  <a:srgbClr val="7D96AC"/>
                </a:solidFill>
                <a:latin typeface="Arial"/>
                <a:cs typeface="Arial"/>
              </a:rPr>
              <a:t>•</a:t>
            </a:r>
            <a:r>
              <a:rPr sz="1700" spc="375" dirty="0" smtClean="0">
                <a:solidFill>
                  <a:srgbClr val="7D96AC"/>
                </a:solidFill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9%</a:t>
            </a:r>
            <a:r>
              <a:rPr sz="2000" spc="-14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of malignant</a:t>
            </a:r>
            <a:r>
              <a:rPr sz="2000" spc="-14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c</a:t>
            </a:r>
            <a:r>
              <a:rPr sz="2000" spc="4" dirty="0" smtClean="0">
                <a:latin typeface="Arial"/>
                <a:cs typeface="Arial"/>
              </a:rPr>
              <a:t>a</a:t>
            </a:r>
            <a:r>
              <a:rPr sz="2000" spc="0" dirty="0" smtClean="0">
                <a:latin typeface="Arial"/>
                <a:cs typeface="Arial"/>
              </a:rPr>
              <a:t>s</a:t>
            </a:r>
            <a:r>
              <a:rPr sz="2000" spc="4" dirty="0" smtClean="0">
                <a:latin typeface="Arial"/>
                <a:cs typeface="Arial"/>
              </a:rPr>
              <a:t>e</a:t>
            </a:r>
            <a:r>
              <a:rPr sz="2000" spc="0" dirty="0" smtClean="0">
                <a:latin typeface="Arial"/>
                <a:cs typeface="Arial"/>
              </a:rPr>
              <a:t>s</a:t>
            </a:r>
            <a:r>
              <a:rPr sz="2000" spc="-34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w</a:t>
            </a:r>
            <a:r>
              <a:rPr sz="2000" spc="4" dirty="0" smtClean="0">
                <a:latin typeface="Arial"/>
                <a:cs typeface="Arial"/>
              </a:rPr>
              <a:t>e</a:t>
            </a:r>
            <a:r>
              <a:rPr sz="2000" spc="0" dirty="0" smtClean="0">
                <a:latin typeface="Arial"/>
                <a:cs typeface="Arial"/>
              </a:rPr>
              <a:t>re</a:t>
            </a:r>
            <a:r>
              <a:rPr sz="2000" spc="-25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v</a:t>
            </a:r>
            <a:r>
              <a:rPr sz="2000" spc="-4" dirty="0" smtClean="0">
                <a:latin typeface="Arial"/>
                <a:cs typeface="Arial"/>
              </a:rPr>
              <a:t>i</a:t>
            </a:r>
            <a:r>
              <a:rPr sz="2000" spc="0" dirty="0" smtClean="0">
                <a:latin typeface="Arial"/>
                <a:cs typeface="Arial"/>
              </a:rPr>
              <a:t>si</a:t>
            </a:r>
            <a:r>
              <a:rPr sz="2000" spc="4" dirty="0" smtClean="0">
                <a:latin typeface="Arial"/>
                <a:cs typeface="Arial"/>
              </a:rPr>
              <a:t>b</a:t>
            </a:r>
            <a:r>
              <a:rPr sz="2000" spc="0" dirty="0" smtClean="0">
                <a:latin typeface="Arial"/>
                <a:cs typeface="Arial"/>
              </a:rPr>
              <a:t>le</a:t>
            </a:r>
            <a:r>
              <a:rPr sz="2000" spc="9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on</a:t>
            </a:r>
            <a:r>
              <a:rPr sz="2000" spc="-9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s</a:t>
            </a:r>
            <a:r>
              <a:rPr sz="2000" spc="9" dirty="0" smtClean="0">
                <a:latin typeface="Arial"/>
                <a:cs typeface="Arial"/>
              </a:rPr>
              <a:t>c</a:t>
            </a:r>
            <a:r>
              <a:rPr sz="2000" spc="0" dirty="0" smtClean="0">
                <a:latin typeface="Arial"/>
                <a:cs typeface="Arial"/>
              </a:rPr>
              <a:t>r</a:t>
            </a:r>
            <a:r>
              <a:rPr sz="2000" spc="4" dirty="0" smtClean="0">
                <a:latin typeface="Arial"/>
                <a:cs typeface="Arial"/>
              </a:rPr>
              <a:t>e</a:t>
            </a:r>
            <a:r>
              <a:rPr sz="2000" spc="0" dirty="0" smtClean="0">
                <a:latin typeface="Arial"/>
                <a:cs typeface="Arial"/>
              </a:rPr>
              <a:t>ening mammogr</a:t>
            </a:r>
            <a:r>
              <a:rPr sz="2000" spc="4" dirty="0" smtClean="0">
                <a:latin typeface="Arial"/>
                <a:cs typeface="Arial"/>
              </a:rPr>
              <a:t>a</a:t>
            </a:r>
            <a:r>
              <a:rPr sz="2000" spc="-14" dirty="0" smtClean="0">
                <a:latin typeface="Arial"/>
                <a:cs typeface="Arial"/>
              </a:rPr>
              <a:t>m</a:t>
            </a:r>
            <a:r>
              <a:rPr sz="2000" spc="0" dirty="0" smtClean="0">
                <a:latin typeface="Arial"/>
                <a:cs typeface="Arial"/>
              </a:rPr>
              <a:t>s</a:t>
            </a:r>
            <a:r>
              <a:rPr sz="2000" spc="-44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obtained</a:t>
            </a:r>
            <a:r>
              <a:rPr sz="2000" spc="-9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2</a:t>
            </a:r>
            <a:r>
              <a:rPr sz="2000" spc="-14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years</a:t>
            </a:r>
            <a:r>
              <a:rPr sz="2000" spc="-19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ea</a:t>
            </a:r>
            <a:r>
              <a:rPr sz="2000" spc="4" dirty="0" smtClean="0">
                <a:latin typeface="Arial"/>
                <a:cs typeface="Arial"/>
              </a:rPr>
              <a:t>r</a:t>
            </a:r>
            <a:r>
              <a:rPr sz="2000" spc="0" dirty="0" smtClean="0">
                <a:latin typeface="Arial"/>
                <a:cs typeface="Arial"/>
              </a:rPr>
              <a:t>lier</a:t>
            </a:r>
            <a:endParaRPr sz="20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7856347" y="6493388"/>
            <a:ext cx="1380985" cy="1275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ct val="95825"/>
              </a:lnSpc>
            </a:pPr>
            <a:r>
              <a:rPr sz="800" spc="4" dirty="0" smtClean="0">
                <a:latin typeface="Times New Roman"/>
                <a:cs typeface="Times New Roman"/>
                <a:hlinkClick r:id="rId3"/>
              </a:rPr>
              <a:t>http</a:t>
            </a:r>
            <a:r>
              <a:rPr sz="800" spc="-4" dirty="0" smtClean="0">
                <a:latin typeface="Times New Roman"/>
                <a:cs typeface="Times New Roman"/>
                <a:hlinkClick r:id="rId3"/>
              </a:rPr>
              <a:t>:</a:t>
            </a:r>
            <a:r>
              <a:rPr sz="800" spc="4" dirty="0" smtClean="0">
                <a:latin typeface="Times New Roman"/>
                <a:cs typeface="Times New Roman"/>
                <a:hlinkClick r:id="rId3"/>
              </a:rPr>
              <a:t>//</a:t>
            </a:r>
            <a:r>
              <a:rPr sz="800" spc="-14" dirty="0" smtClean="0">
                <a:latin typeface="Times New Roman"/>
                <a:cs typeface="Times New Roman"/>
                <a:hlinkClick r:id="rId3"/>
              </a:rPr>
              <a:t>www</a:t>
            </a:r>
            <a:r>
              <a:rPr sz="800" spc="0" dirty="0" smtClean="0">
                <a:latin typeface="Times New Roman"/>
                <a:cs typeface="Times New Roman"/>
                <a:hlinkClick r:id="rId3"/>
              </a:rPr>
              <a:t>.a</a:t>
            </a:r>
            <a:r>
              <a:rPr sz="800" spc="4" dirty="0" smtClean="0">
                <a:latin typeface="Times New Roman"/>
                <a:cs typeface="Times New Roman"/>
                <a:hlinkClick r:id="rId3"/>
              </a:rPr>
              <a:t>i</a:t>
            </a:r>
            <a:r>
              <a:rPr sz="800" spc="0" dirty="0" smtClean="0">
                <a:latin typeface="Times New Roman"/>
                <a:cs typeface="Times New Roman"/>
                <a:hlinkClick r:id="rId3"/>
              </a:rPr>
              <a:t>cm</a:t>
            </a:r>
            <a:r>
              <a:rPr sz="800" spc="-9" dirty="0" smtClean="0">
                <a:latin typeface="Times New Roman"/>
                <a:cs typeface="Times New Roman"/>
                <a:hlinkClick r:id="rId3"/>
              </a:rPr>
              <a:t>l</a:t>
            </a:r>
            <a:r>
              <a:rPr sz="800" spc="0" dirty="0" smtClean="0">
                <a:latin typeface="Times New Roman"/>
                <a:cs typeface="Times New Roman"/>
                <a:hlinkClick r:id="rId3"/>
              </a:rPr>
              <a:t>.ca</a:t>
            </a:r>
            <a:r>
              <a:rPr sz="800" spc="4" dirty="0" smtClean="0">
                <a:latin typeface="Times New Roman"/>
                <a:cs typeface="Times New Roman"/>
              </a:rPr>
              <a:t>/</a:t>
            </a:r>
            <a:r>
              <a:rPr sz="800" spc="-9" dirty="0" smtClean="0">
                <a:latin typeface="Times New Roman"/>
                <a:cs typeface="Times New Roman"/>
              </a:rPr>
              <a:t>?</a:t>
            </a:r>
            <a:r>
              <a:rPr sz="800" spc="4" dirty="0" smtClean="0">
                <a:latin typeface="Times New Roman"/>
                <a:cs typeface="Times New Roman"/>
              </a:rPr>
              <a:t>q</a:t>
            </a:r>
            <a:r>
              <a:rPr sz="800" spc="-9" dirty="0" smtClean="0">
                <a:latin typeface="Times New Roman"/>
                <a:cs typeface="Times New Roman"/>
              </a:rPr>
              <a:t>=</a:t>
            </a:r>
            <a:r>
              <a:rPr sz="800" spc="4" dirty="0" smtClean="0">
                <a:latin typeface="Times New Roman"/>
                <a:cs typeface="Times New Roman"/>
              </a:rPr>
              <a:t>n</a:t>
            </a:r>
            <a:r>
              <a:rPr sz="800" spc="-4" dirty="0" smtClean="0">
                <a:latin typeface="Times New Roman"/>
                <a:cs typeface="Times New Roman"/>
              </a:rPr>
              <a:t>od</a:t>
            </a:r>
            <a:r>
              <a:rPr sz="800" spc="-9" dirty="0" smtClean="0">
                <a:latin typeface="Times New Roman"/>
                <a:cs typeface="Times New Roman"/>
              </a:rPr>
              <a:t>e</a:t>
            </a:r>
            <a:r>
              <a:rPr sz="800" spc="4" dirty="0" smtClean="0">
                <a:latin typeface="Times New Roman"/>
                <a:cs typeface="Times New Roman"/>
              </a:rPr>
              <a:t>/4</a:t>
            </a:r>
            <a:r>
              <a:rPr sz="800" spc="0" dirty="0" smtClean="0">
                <a:latin typeface="Times New Roman"/>
                <a:cs typeface="Times New Roman"/>
              </a:rPr>
              <a:t>2</a:t>
            </a:r>
            <a:endParaRPr sz="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0" y="0"/>
            <a:ext cx="12192000" cy="365760"/>
          </a:xfrm>
          <a:custGeom>
            <a:avLst/>
            <a:gdLst/>
            <a:ahLst/>
            <a:cxnLst/>
            <a:rect l="l" t="t" r="r" b="b"/>
            <a:pathLst>
              <a:path w="12192000" h="365760">
                <a:moveTo>
                  <a:pt x="0" y="365760"/>
                </a:moveTo>
                <a:lnTo>
                  <a:pt x="12192000" y="365760"/>
                </a:lnTo>
                <a:lnTo>
                  <a:pt x="12192000" y="0"/>
                </a:lnTo>
                <a:lnTo>
                  <a:pt x="0" y="0"/>
                </a:lnTo>
                <a:lnTo>
                  <a:pt x="0" y="365760"/>
                </a:lnTo>
                <a:close/>
              </a:path>
            </a:pathLst>
          </a:custGeom>
          <a:solidFill>
            <a:srgbClr val="7D96A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88340" y="541899"/>
            <a:ext cx="5269275" cy="103148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9"/>
              </a:lnSpc>
              <a:spcBef>
                <a:spcPts val="189"/>
              </a:spcBef>
            </a:pPr>
            <a:r>
              <a:rPr sz="3600" spc="-94" dirty="0" smtClean="0">
                <a:solidFill>
                  <a:srgbClr val="1F2022"/>
                </a:solidFill>
                <a:latin typeface="Arial"/>
                <a:cs typeface="Arial"/>
              </a:rPr>
              <a:t>Compu</a:t>
            </a:r>
            <a:r>
              <a:rPr sz="3600" spc="-100" dirty="0" smtClean="0">
                <a:solidFill>
                  <a:srgbClr val="1F2022"/>
                </a:solidFill>
                <a:latin typeface="Arial"/>
                <a:cs typeface="Arial"/>
              </a:rPr>
              <a:t>t</a:t>
            </a:r>
            <a:r>
              <a:rPr sz="3600" spc="-109" dirty="0" smtClean="0">
                <a:solidFill>
                  <a:srgbClr val="1F2022"/>
                </a:solidFill>
                <a:latin typeface="Arial"/>
                <a:cs typeface="Arial"/>
              </a:rPr>
              <a:t>e</a:t>
            </a:r>
            <a:r>
              <a:rPr sz="3600" spc="-94" dirty="0" smtClean="0">
                <a:solidFill>
                  <a:srgbClr val="1F2022"/>
                </a:solidFill>
                <a:latin typeface="Arial"/>
                <a:cs typeface="Arial"/>
              </a:rPr>
              <a:t>r-</a:t>
            </a:r>
            <a:r>
              <a:rPr sz="3600" spc="-109" dirty="0" smtClean="0">
                <a:solidFill>
                  <a:srgbClr val="1F2022"/>
                </a:solidFill>
                <a:latin typeface="Arial"/>
                <a:cs typeface="Arial"/>
              </a:rPr>
              <a:t>A</a:t>
            </a:r>
            <a:r>
              <a:rPr sz="3600" spc="-89" dirty="0" smtClean="0">
                <a:solidFill>
                  <a:srgbClr val="1F2022"/>
                </a:solidFill>
                <a:latin typeface="Arial"/>
                <a:cs typeface="Arial"/>
              </a:rPr>
              <a:t>i</a:t>
            </a:r>
            <a:r>
              <a:rPr sz="3600" spc="-109" dirty="0" smtClean="0">
                <a:solidFill>
                  <a:srgbClr val="1F2022"/>
                </a:solidFill>
                <a:latin typeface="Arial"/>
                <a:cs typeface="Arial"/>
              </a:rPr>
              <a:t>de</a:t>
            </a:r>
            <a:r>
              <a:rPr sz="3600" spc="0" dirty="0" smtClean="0">
                <a:solidFill>
                  <a:srgbClr val="1F2022"/>
                </a:solidFill>
                <a:latin typeface="Arial"/>
                <a:cs typeface="Arial"/>
              </a:rPr>
              <a:t>d</a:t>
            </a:r>
            <a:r>
              <a:rPr sz="3600" spc="-224" dirty="0" smtClean="0">
                <a:solidFill>
                  <a:srgbClr val="1F2022"/>
                </a:solidFill>
                <a:latin typeface="Arial"/>
                <a:cs typeface="Arial"/>
              </a:rPr>
              <a:t> </a:t>
            </a:r>
            <a:r>
              <a:rPr sz="3600" spc="-94" dirty="0" smtClean="0">
                <a:solidFill>
                  <a:srgbClr val="1F2022"/>
                </a:solidFill>
                <a:latin typeface="Arial"/>
                <a:cs typeface="Arial"/>
              </a:rPr>
              <a:t>D</a:t>
            </a:r>
            <a:r>
              <a:rPr sz="3600" spc="-89" dirty="0" smtClean="0">
                <a:solidFill>
                  <a:srgbClr val="1F2022"/>
                </a:solidFill>
                <a:latin typeface="Arial"/>
                <a:cs typeface="Arial"/>
              </a:rPr>
              <a:t>i</a:t>
            </a:r>
            <a:r>
              <a:rPr sz="3600" spc="-94" dirty="0" smtClean="0">
                <a:solidFill>
                  <a:srgbClr val="1F2022"/>
                </a:solidFill>
                <a:latin typeface="Arial"/>
                <a:cs typeface="Arial"/>
              </a:rPr>
              <a:t>ag</a:t>
            </a:r>
            <a:r>
              <a:rPr sz="3600" spc="-109" dirty="0" smtClean="0">
                <a:solidFill>
                  <a:srgbClr val="1F2022"/>
                </a:solidFill>
                <a:latin typeface="Arial"/>
                <a:cs typeface="Arial"/>
              </a:rPr>
              <a:t>n</a:t>
            </a:r>
            <a:r>
              <a:rPr sz="3600" spc="-94" dirty="0" smtClean="0">
                <a:solidFill>
                  <a:srgbClr val="1F2022"/>
                </a:solidFill>
                <a:latin typeface="Arial"/>
                <a:cs typeface="Arial"/>
              </a:rPr>
              <a:t>o</a:t>
            </a:r>
            <a:r>
              <a:rPr sz="3600" spc="-109" dirty="0" smtClean="0">
                <a:solidFill>
                  <a:srgbClr val="1F2022"/>
                </a:solidFill>
                <a:latin typeface="Arial"/>
                <a:cs typeface="Arial"/>
              </a:rPr>
              <a:t>s</a:t>
            </a:r>
            <a:r>
              <a:rPr sz="3600" spc="-89" dirty="0" smtClean="0">
                <a:solidFill>
                  <a:srgbClr val="1F2022"/>
                </a:solidFill>
                <a:latin typeface="Arial"/>
                <a:cs typeface="Arial"/>
              </a:rPr>
              <a:t>i</a:t>
            </a:r>
            <a:r>
              <a:rPr sz="3600" spc="0" dirty="0" smtClean="0">
                <a:solidFill>
                  <a:srgbClr val="1F2022"/>
                </a:solidFill>
                <a:latin typeface="Arial"/>
                <a:cs typeface="Arial"/>
              </a:rPr>
              <a:t>s</a:t>
            </a:r>
            <a:endParaRPr sz="3600">
              <a:latin typeface="Arial"/>
              <a:cs typeface="Arial"/>
            </a:endParaRPr>
          </a:p>
          <a:p>
            <a:pPr marL="12700" marR="68625">
              <a:lnSpc>
                <a:spcPct val="95825"/>
              </a:lnSpc>
            </a:pPr>
            <a:r>
              <a:rPr sz="3600" spc="-94" dirty="0" smtClean="0">
                <a:solidFill>
                  <a:srgbClr val="1F2022"/>
                </a:solidFill>
                <a:latin typeface="Arial"/>
                <a:cs typeface="Arial"/>
              </a:rPr>
              <a:t>(</a:t>
            </a:r>
            <a:r>
              <a:rPr sz="3600" spc="-89" dirty="0" smtClean="0">
                <a:solidFill>
                  <a:srgbClr val="1F2022"/>
                </a:solidFill>
                <a:latin typeface="Arial"/>
                <a:cs typeface="Arial"/>
              </a:rPr>
              <a:t>C</a:t>
            </a:r>
            <a:r>
              <a:rPr sz="3600" spc="-94" dirty="0" smtClean="0">
                <a:solidFill>
                  <a:srgbClr val="1F2022"/>
                </a:solidFill>
                <a:latin typeface="Arial"/>
                <a:cs typeface="Arial"/>
              </a:rPr>
              <a:t>A</a:t>
            </a:r>
            <a:r>
              <a:rPr sz="3600" spc="-89" dirty="0" smtClean="0">
                <a:solidFill>
                  <a:srgbClr val="1F2022"/>
                </a:solidFill>
                <a:latin typeface="Arial"/>
                <a:cs typeface="Arial"/>
              </a:rPr>
              <a:t>D</a:t>
            </a:r>
            <a:r>
              <a:rPr sz="3600" spc="0" dirty="0" smtClean="0">
                <a:solidFill>
                  <a:srgbClr val="1F2022"/>
                </a:solidFill>
                <a:latin typeface="Arial"/>
                <a:cs typeface="Arial"/>
              </a:rPr>
              <a:t>)</a:t>
            </a:r>
            <a:endParaRPr sz="36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03528" y="2082203"/>
            <a:ext cx="7311283" cy="253858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9873">
              <a:lnSpc>
                <a:spcPts val="2555"/>
              </a:lnSpc>
              <a:spcBef>
                <a:spcPts val="127"/>
              </a:spcBef>
            </a:pPr>
            <a:r>
              <a:rPr sz="2050" spc="0" dirty="0" smtClean="0">
                <a:solidFill>
                  <a:srgbClr val="7D96AC"/>
                </a:solidFill>
                <a:latin typeface="Arial"/>
                <a:cs typeface="Arial"/>
              </a:rPr>
              <a:t>•</a:t>
            </a:r>
            <a:r>
              <a:rPr sz="2050" spc="147" dirty="0" smtClean="0">
                <a:solidFill>
                  <a:srgbClr val="7D96AC"/>
                </a:solidFill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D</a:t>
            </a:r>
            <a:r>
              <a:rPr sz="2400" spc="-9" dirty="0" smtClean="0">
                <a:latin typeface="Arial"/>
                <a:cs typeface="Arial"/>
              </a:rPr>
              <a:t>e</a:t>
            </a:r>
            <a:r>
              <a:rPr sz="2400" spc="0" dirty="0" smtClean="0">
                <a:latin typeface="Arial"/>
                <a:cs typeface="Arial"/>
              </a:rPr>
              <a:t>ve</a:t>
            </a:r>
            <a:r>
              <a:rPr sz="2400" spc="-9" dirty="0" smtClean="0">
                <a:latin typeface="Arial"/>
                <a:cs typeface="Arial"/>
              </a:rPr>
              <a:t>l</a:t>
            </a:r>
            <a:r>
              <a:rPr sz="2400" spc="0" dirty="0" smtClean="0">
                <a:latin typeface="Arial"/>
                <a:cs typeface="Arial"/>
              </a:rPr>
              <a:t>o</a:t>
            </a:r>
            <a:r>
              <a:rPr sz="2400" spc="-4" dirty="0" smtClean="0">
                <a:latin typeface="Arial"/>
                <a:cs typeface="Arial"/>
              </a:rPr>
              <a:t>p</a:t>
            </a:r>
            <a:r>
              <a:rPr sz="2400" spc="0" dirty="0" smtClean="0">
                <a:latin typeface="Arial"/>
                <a:cs typeface="Arial"/>
              </a:rPr>
              <a:t>i</a:t>
            </a:r>
            <a:r>
              <a:rPr sz="2400" spc="-9" dirty="0" smtClean="0">
                <a:latin typeface="Arial"/>
                <a:cs typeface="Arial"/>
              </a:rPr>
              <a:t>n</a:t>
            </a:r>
            <a:r>
              <a:rPr sz="2400" spc="0" dirty="0" smtClean="0">
                <a:latin typeface="Arial"/>
                <a:cs typeface="Arial"/>
              </a:rPr>
              <a:t>g</a:t>
            </a:r>
            <a:r>
              <a:rPr sz="2400" spc="49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an automated</a:t>
            </a:r>
            <a:r>
              <a:rPr sz="2400" spc="9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d</a:t>
            </a:r>
            <a:r>
              <a:rPr sz="2400" spc="-9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a</a:t>
            </a:r>
            <a:r>
              <a:rPr sz="2400" spc="-4" dirty="0" smtClean="0">
                <a:latin typeface="Arial"/>
                <a:cs typeface="Arial"/>
              </a:rPr>
              <a:t>g</a:t>
            </a:r>
            <a:r>
              <a:rPr sz="2400" spc="0" dirty="0" smtClean="0">
                <a:latin typeface="Arial"/>
                <a:cs typeface="Arial"/>
              </a:rPr>
              <a:t>n</a:t>
            </a:r>
            <a:r>
              <a:rPr sz="2400" spc="-4" dirty="0" smtClean="0">
                <a:latin typeface="Arial"/>
                <a:cs typeface="Arial"/>
              </a:rPr>
              <a:t>o</a:t>
            </a:r>
            <a:r>
              <a:rPr sz="2400" spc="0" dirty="0" smtClean="0">
                <a:latin typeface="Arial"/>
                <a:cs typeface="Arial"/>
              </a:rPr>
              <a:t>stic</a:t>
            </a:r>
            <a:r>
              <a:rPr sz="2400" spc="25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a</a:t>
            </a:r>
            <a:r>
              <a:rPr sz="2400" spc="-4" dirty="0" smtClean="0">
                <a:latin typeface="Arial"/>
                <a:cs typeface="Arial"/>
              </a:rPr>
              <a:t>n</a:t>
            </a:r>
            <a:r>
              <a:rPr sz="2400" spc="0" dirty="0" smtClean="0">
                <a:latin typeface="Arial"/>
                <a:cs typeface="Arial"/>
              </a:rPr>
              <a:t>d scree</a:t>
            </a:r>
            <a:r>
              <a:rPr sz="2400" spc="-9" dirty="0" smtClean="0">
                <a:latin typeface="Arial"/>
                <a:cs typeface="Arial"/>
              </a:rPr>
              <a:t>n</a:t>
            </a:r>
            <a:r>
              <a:rPr sz="2400" spc="0" dirty="0" smtClean="0">
                <a:latin typeface="Arial"/>
                <a:cs typeface="Arial"/>
              </a:rPr>
              <a:t>i</a:t>
            </a:r>
            <a:r>
              <a:rPr sz="2400" spc="-9" dirty="0" smtClean="0">
                <a:latin typeface="Arial"/>
                <a:cs typeface="Arial"/>
              </a:rPr>
              <a:t>n</a:t>
            </a:r>
            <a:r>
              <a:rPr sz="2400" spc="0" dirty="0" smtClean="0">
                <a:latin typeface="Arial"/>
                <a:cs typeface="Arial"/>
              </a:rPr>
              <a:t>g</a:t>
            </a:r>
            <a:endParaRPr sz="2400">
              <a:latin typeface="Arial"/>
              <a:cs typeface="Arial"/>
            </a:endParaRPr>
          </a:p>
          <a:p>
            <a:pPr marL="195579">
              <a:lnSpc>
                <a:spcPct val="100041"/>
              </a:lnSpc>
            </a:pPr>
            <a:r>
              <a:rPr sz="2400" spc="0" dirty="0" smtClean="0">
                <a:latin typeface="Arial"/>
                <a:cs typeface="Arial"/>
              </a:rPr>
              <a:t>system</a:t>
            </a:r>
            <a:r>
              <a:rPr sz="2400" spc="4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th</a:t>
            </a:r>
            <a:r>
              <a:rPr sz="2400" spc="-4" dirty="0" smtClean="0">
                <a:latin typeface="Arial"/>
                <a:cs typeface="Arial"/>
              </a:rPr>
              <a:t>a</a:t>
            </a:r>
            <a:r>
              <a:rPr sz="2400" spc="0" dirty="0" smtClean="0">
                <a:latin typeface="Arial"/>
                <a:cs typeface="Arial"/>
              </a:rPr>
              <a:t>t</a:t>
            </a:r>
            <a:r>
              <a:rPr sz="2400" spc="-9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uses a </a:t>
            </a:r>
            <a:r>
              <a:rPr sz="2400" spc="4" dirty="0" smtClean="0">
                <a:latin typeface="Arial"/>
                <a:cs typeface="Arial"/>
              </a:rPr>
              <a:t>f</a:t>
            </a:r>
            <a:r>
              <a:rPr sz="2400" spc="0" dirty="0" smtClean="0">
                <a:latin typeface="Arial"/>
                <a:cs typeface="Arial"/>
              </a:rPr>
              <a:t>ast</a:t>
            </a:r>
            <a:r>
              <a:rPr sz="2400" spc="-14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computation</a:t>
            </a:r>
            <a:r>
              <a:rPr sz="2400" spc="9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env</a:t>
            </a:r>
            <a:r>
              <a:rPr sz="2400" spc="-9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ronment</a:t>
            </a:r>
            <a:r>
              <a:rPr sz="2400" spc="19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for provid</a:t>
            </a:r>
            <a:r>
              <a:rPr sz="2400" spc="-9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ng</a:t>
            </a:r>
            <a:r>
              <a:rPr sz="2400" spc="34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a</a:t>
            </a:r>
            <a:r>
              <a:rPr sz="2400" spc="-4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seco</a:t>
            </a:r>
            <a:r>
              <a:rPr sz="2400" spc="-4" dirty="0" smtClean="0">
                <a:latin typeface="Arial"/>
                <a:cs typeface="Arial"/>
              </a:rPr>
              <a:t>n</a:t>
            </a:r>
            <a:r>
              <a:rPr sz="2400" spc="0" dirty="0" smtClean="0">
                <a:latin typeface="Arial"/>
                <a:cs typeface="Arial"/>
              </a:rPr>
              <a:t>d</a:t>
            </a:r>
            <a:r>
              <a:rPr sz="2400" spc="14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op</a:t>
            </a:r>
            <a:r>
              <a:rPr sz="2400" spc="-9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ni</a:t>
            </a:r>
            <a:r>
              <a:rPr sz="2400" spc="-9" dirty="0" smtClean="0">
                <a:latin typeface="Arial"/>
                <a:cs typeface="Arial"/>
              </a:rPr>
              <a:t>o</a:t>
            </a:r>
            <a:r>
              <a:rPr sz="2400" spc="0" dirty="0" smtClean="0">
                <a:latin typeface="Arial"/>
                <a:cs typeface="Arial"/>
              </a:rPr>
              <a:t>n</a:t>
            </a:r>
            <a:endParaRPr sz="2400">
              <a:latin typeface="Arial"/>
              <a:cs typeface="Arial"/>
            </a:endParaRPr>
          </a:p>
          <a:p>
            <a:pPr marL="12700" marR="39873">
              <a:lnSpc>
                <a:spcPct val="95825"/>
              </a:lnSpc>
              <a:spcBef>
                <a:spcPts val="578"/>
              </a:spcBef>
            </a:pPr>
            <a:r>
              <a:rPr sz="2000" spc="0" dirty="0" smtClean="0">
                <a:solidFill>
                  <a:srgbClr val="7D96AC"/>
                </a:solidFill>
                <a:latin typeface="Arial"/>
                <a:cs typeface="Arial"/>
              </a:rPr>
              <a:t>•</a:t>
            </a:r>
            <a:r>
              <a:rPr sz="2000" spc="176" dirty="0" smtClean="0">
                <a:solidFill>
                  <a:srgbClr val="7D96AC"/>
                </a:solidFill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Main</a:t>
            </a:r>
            <a:r>
              <a:rPr sz="2400" spc="9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go</a:t>
            </a:r>
            <a:r>
              <a:rPr sz="2400" spc="-4" dirty="0" smtClean="0">
                <a:latin typeface="Arial"/>
                <a:cs typeface="Arial"/>
              </a:rPr>
              <a:t>a</a:t>
            </a:r>
            <a:r>
              <a:rPr sz="2400" spc="0" dirty="0" smtClean="0">
                <a:latin typeface="Arial"/>
                <a:cs typeface="Arial"/>
              </a:rPr>
              <a:t>l</a:t>
            </a:r>
            <a:endParaRPr sz="2400">
              <a:latin typeface="Arial"/>
              <a:cs typeface="Arial"/>
            </a:endParaRPr>
          </a:p>
          <a:p>
            <a:pPr marL="469849" marR="634966" indent="-182829">
              <a:lnSpc>
                <a:spcPct val="100041"/>
              </a:lnSpc>
              <a:spcBef>
                <a:spcPts val="581"/>
              </a:spcBef>
            </a:pPr>
            <a:r>
              <a:rPr sz="1700" spc="0" dirty="0" smtClean="0">
                <a:solidFill>
                  <a:srgbClr val="7D96AC"/>
                </a:solidFill>
                <a:latin typeface="Arial"/>
                <a:cs typeface="Arial"/>
              </a:rPr>
              <a:t>•</a:t>
            </a:r>
            <a:r>
              <a:rPr sz="1700" spc="370" dirty="0" smtClean="0">
                <a:solidFill>
                  <a:srgbClr val="7D96AC"/>
                </a:solidFill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I</a:t>
            </a:r>
            <a:r>
              <a:rPr sz="2000" spc="-4" dirty="0" smtClean="0">
                <a:latin typeface="Arial"/>
                <a:cs typeface="Arial"/>
              </a:rPr>
              <a:t>m</a:t>
            </a:r>
            <a:r>
              <a:rPr sz="2000" spc="0" dirty="0" smtClean="0">
                <a:latin typeface="Arial"/>
                <a:cs typeface="Arial"/>
              </a:rPr>
              <a:t>p</a:t>
            </a:r>
            <a:r>
              <a:rPr sz="2000" spc="4" dirty="0" smtClean="0">
                <a:latin typeface="Arial"/>
                <a:cs typeface="Arial"/>
              </a:rPr>
              <a:t>r</a:t>
            </a:r>
            <a:r>
              <a:rPr sz="2000" spc="0" dirty="0" smtClean="0">
                <a:latin typeface="Arial"/>
                <a:cs typeface="Arial"/>
              </a:rPr>
              <a:t>ove</a:t>
            </a:r>
            <a:r>
              <a:rPr sz="2000" spc="-29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the</a:t>
            </a:r>
            <a:r>
              <a:rPr sz="2000" spc="-14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a</a:t>
            </a:r>
            <a:r>
              <a:rPr sz="2000" spc="4" dirty="0" smtClean="0">
                <a:latin typeface="Arial"/>
                <a:cs typeface="Arial"/>
              </a:rPr>
              <a:t>c</a:t>
            </a:r>
            <a:r>
              <a:rPr sz="2000" spc="0" dirty="0" smtClean="0">
                <a:latin typeface="Arial"/>
                <a:cs typeface="Arial"/>
              </a:rPr>
              <a:t>c</a:t>
            </a:r>
            <a:r>
              <a:rPr sz="2000" spc="4" dirty="0" smtClean="0">
                <a:latin typeface="Arial"/>
                <a:cs typeface="Arial"/>
              </a:rPr>
              <a:t>u</a:t>
            </a:r>
            <a:r>
              <a:rPr sz="2000" spc="0" dirty="0" smtClean="0">
                <a:latin typeface="Arial"/>
                <a:cs typeface="Arial"/>
              </a:rPr>
              <a:t>r</a:t>
            </a:r>
            <a:r>
              <a:rPr sz="2000" spc="4" dirty="0" smtClean="0">
                <a:latin typeface="Arial"/>
                <a:cs typeface="Arial"/>
              </a:rPr>
              <a:t>a</a:t>
            </a:r>
            <a:r>
              <a:rPr sz="2000" spc="0" dirty="0" smtClean="0">
                <a:latin typeface="Arial"/>
                <a:cs typeface="Arial"/>
              </a:rPr>
              <a:t>cy</a:t>
            </a:r>
            <a:r>
              <a:rPr sz="2000" spc="-50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and</a:t>
            </a:r>
            <a:r>
              <a:rPr sz="2000" spc="-9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c</a:t>
            </a:r>
            <a:r>
              <a:rPr sz="2000" spc="4" dirty="0" smtClean="0">
                <a:latin typeface="Arial"/>
                <a:cs typeface="Arial"/>
              </a:rPr>
              <a:t>o</a:t>
            </a:r>
            <a:r>
              <a:rPr sz="2000" spc="0" dirty="0" smtClean="0">
                <a:latin typeface="Arial"/>
                <a:cs typeface="Arial"/>
              </a:rPr>
              <a:t>n</a:t>
            </a:r>
            <a:r>
              <a:rPr sz="2000" spc="4" dirty="0" smtClean="0">
                <a:latin typeface="Arial"/>
                <a:cs typeface="Arial"/>
              </a:rPr>
              <a:t>s</a:t>
            </a:r>
            <a:r>
              <a:rPr sz="2000" spc="0" dirty="0" smtClean="0">
                <a:latin typeface="Arial"/>
                <a:cs typeface="Arial"/>
              </a:rPr>
              <a:t>isten</a:t>
            </a:r>
            <a:r>
              <a:rPr sz="2000" spc="9" dirty="0" smtClean="0">
                <a:latin typeface="Arial"/>
                <a:cs typeface="Arial"/>
              </a:rPr>
              <a:t>c</a:t>
            </a:r>
            <a:r>
              <a:rPr sz="2000" spc="0" dirty="0" smtClean="0">
                <a:latin typeface="Arial"/>
                <a:cs typeface="Arial"/>
              </a:rPr>
              <a:t>y</a:t>
            </a:r>
            <a:r>
              <a:rPr sz="2000" spc="-44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of</a:t>
            </a:r>
            <a:r>
              <a:rPr sz="2000" spc="-14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mammogr</a:t>
            </a:r>
            <a:r>
              <a:rPr sz="2000" spc="4" dirty="0" smtClean="0">
                <a:latin typeface="Arial"/>
                <a:cs typeface="Arial"/>
              </a:rPr>
              <a:t>a</a:t>
            </a:r>
            <a:r>
              <a:rPr sz="2000" spc="0" dirty="0" smtClean="0">
                <a:latin typeface="Arial"/>
                <a:cs typeface="Arial"/>
              </a:rPr>
              <a:t>m interp</a:t>
            </a:r>
            <a:r>
              <a:rPr sz="2000" spc="4" dirty="0" smtClean="0">
                <a:latin typeface="Arial"/>
                <a:cs typeface="Arial"/>
              </a:rPr>
              <a:t>r</a:t>
            </a:r>
            <a:r>
              <a:rPr sz="2000" spc="0" dirty="0" smtClean="0">
                <a:latin typeface="Arial"/>
                <a:cs typeface="Arial"/>
              </a:rPr>
              <a:t>eta</a:t>
            </a:r>
            <a:r>
              <a:rPr sz="2000" spc="-4" dirty="0" smtClean="0">
                <a:latin typeface="Arial"/>
                <a:cs typeface="Arial"/>
              </a:rPr>
              <a:t>t</a:t>
            </a:r>
            <a:r>
              <a:rPr sz="2000" spc="0" dirty="0" smtClean="0">
                <a:latin typeface="Arial"/>
                <a:cs typeface="Arial"/>
              </a:rPr>
              <a:t>ion</a:t>
            </a:r>
            <a:r>
              <a:rPr sz="2000" spc="-34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by</a:t>
            </a:r>
            <a:r>
              <a:rPr sz="2000" spc="-4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r</a:t>
            </a:r>
            <a:r>
              <a:rPr sz="2000" spc="4" dirty="0" smtClean="0">
                <a:latin typeface="Arial"/>
                <a:cs typeface="Arial"/>
              </a:rPr>
              <a:t>a</a:t>
            </a:r>
            <a:r>
              <a:rPr sz="2000" spc="0" dirty="0" smtClean="0">
                <a:latin typeface="Arial"/>
                <a:cs typeface="Arial"/>
              </a:rPr>
              <a:t>diologi</a:t>
            </a:r>
            <a:r>
              <a:rPr sz="2000" spc="9" dirty="0" smtClean="0">
                <a:latin typeface="Arial"/>
                <a:cs typeface="Arial"/>
              </a:rPr>
              <a:t>s</a:t>
            </a:r>
            <a:r>
              <a:rPr sz="2000" spc="0" dirty="0" smtClean="0">
                <a:latin typeface="Arial"/>
                <a:cs typeface="Arial"/>
              </a:rPr>
              <a:t>ts</a:t>
            </a:r>
            <a:endParaRPr sz="2000">
              <a:latin typeface="Arial"/>
              <a:cs typeface="Arial"/>
            </a:endParaRPr>
          </a:p>
          <a:p>
            <a:pPr marL="287019" marR="39873">
              <a:lnSpc>
                <a:spcPct val="95825"/>
              </a:lnSpc>
              <a:spcBef>
                <a:spcPts val="480"/>
              </a:spcBef>
            </a:pPr>
            <a:r>
              <a:rPr sz="1700" spc="0" dirty="0" smtClean="0">
                <a:solidFill>
                  <a:srgbClr val="7D96AC"/>
                </a:solidFill>
                <a:latin typeface="Arial"/>
                <a:cs typeface="Arial"/>
              </a:rPr>
              <a:t>•</a:t>
            </a:r>
            <a:r>
              <a:rPr sz="1700" spc="370" dirty="0" smtClean="0">
                <a:solidFill>
                  <a:srgbClr val="7D96AC"/>
                </a:solidFill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D</a:t>
            </a:r>
            <a:r>
              <a:rPr sz="2000" spc="4" dirty="0" smtClean="0">
                <a:latin typeface="Arial"/>
                <a:cs typeface="Arial"/>
              </a:rPr>
              <a:t>e</a:t>
            </a:r>
            <a:r>
              <a:rPr sz="2000" spc="0" dirty="0" smtClean="0">
                <a:latin typeface="Arial"/>
                <a:cs typeface="Arial"/>
              </a:rPr>
              <a:t>tect</a:t>
            </a:r>
            <a:r>
              <a:rPr sz="2000" spc="-29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sm</a:t>
            </a:r>
            <a:r>
              <a:rPr sz="2000" spc="4" dirty="0" smtClean="0">
                <a:latin typeface="Arial"/>
                <a:cs typeface="Arial"/>
              </a:rPr>
              <a:t>a</a:t>
            </a:r>
            <a:r>
              <a:rPr sz="2000" spc="0" dirty="0" smtClean="0">
                <a:latin typeface="Arial"/>
                <a:cs typeface="Arial"/>
              </a:rPr>
              <a:t>ll</a:t>
            </a:r>
            <a:r>
              <a:rPr sz="2000" spc="-14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g</a:t>
            </a:r>
            <a:r>
              <a:rPr sz="2000" spc="4" dirty="0" smtClean="0">
                <a:latin typeface="Arial"/>
                <a:cs typeface="Arial"/>
              </a:rPr>
              <a:t>r</a:t>
            </a:r>
            <a:r>
              <a:rPr sz="2000" spc="0" dirty="0" smtClean="0">
                <a:latin typeface="Arial"/>
                <a:cs typeface="Arial"/>
              </a:rPr>
              <a:t>adu</a:t>
            </a:r>
            <a:r>
              <a:rPr sz="2000" spc="4" dirty="0" smtClean="0">
                <a:latin typeface="Arial"/>
                <a:cs typeface="Arial"/>
              </a:rPr>
              <a:t>a</a:t>
            </a:r>
            <a:r>
              <a:rPr sz="2000" spc="0" dirty="0" smtClean="0">
                <a:latin typeface="Arial"/>
                <a:cs typeface="Arial"/>
              </a:rPr>
              <a:t>l</a:t>
            </a:r>
            <a:r>
              <a:rPr sz="2000" spc="-14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c</a:t>
            </a:r>
            <a:r>
              <a:rPr sz="2000" spc="4" dirty="0" smtClean="0">
                <a:latin typeface="Arial"/>
                <a:cs typeface="Arial"/>
              </a:rPr>
              <a:t>h</a:t>
            </a:r>
            <a:r>
              <a:rPr sz="2000" spc="0" dirty="0" smtClean="0">
                <a:latin typeface="Arial"/>
                <a:cs typeface="Arial"/>
              </a:rPr>
              <a:t>ang</a:t>
            </a:r>
            <a:r>
              <a:rPr sz="2000" spc="4" dirty="0" smtClean="0">
                <a:latin typeface="Arial"/>
                <a:cs typeface="Arial"/>
              </a:rPr>
              <a:t>e</a:t>
            </a:r>
            <a:r>
              <a:rPr sz="2000" spc="0" dirty="0" smtClean="0">
                <a:latin typeface="Arial"/>
                <a:cs typeface="Arial"/>
              </a:rPr>
              <a:t>s</a:t>
            </a:r>
            <a:r>
              <a:rPr sz="2000" spc="-34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in brea</a:t>
            </a:r>
            <a:r>
              <a:rPr sz="2000" spc="9" dirty="0" smtClean="0">
                <a:latin typeface="Arial"/>
                <a:cs typeface="Arial"/>
              </a:rPr>
              <a:t>s</a:t>
            </a:r>
            <a:r>
              <a:rPr sz="2000" spc="0" dirty="0" smtClean="0">
                <a:latin typeface="Arial"/>
                <a:cs typeface="Arial"/>
              </a:rPr>
              <a:t>t</a:t>
            </a:r>
            <a:r>
              <a:rPr sz="2000" spc="-44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tiss</a:t>
            </a:r>
            <a:r>
              <a:rPr sz="2000" spc="4" dirty="0" smtClean="0">
                <a:latin typeface="Arial"/>
                <a:cs typeface="Arial"/>
              </a:rPr>
              <a:t>u</a:t>
            </a:r>
            <a:r>
              <a:rPr sz="2000" spc="0" dirty="0" smtClean="0">
                <a:latin typeface="Arial"/>
                <a:cs typeface="Arial"/>
              </a:rPr>
              <a:t>e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0" y="0"/>
            <a:ext cx="12192000" cy="365760"/>
          </a:xfrm>
          <a:custGeom>
            <a:avLst/>
            <a:gdLst/>
            <a:ahLst/>
            <a:cxnLst/>
            <a:rect l="l" t="t" r="r" b="b"/>
            <a:pathLst>
              <a:path w="12192000" h="365760">
                <a:moveTo>
                  <a:pt x="0" y="365760"/>
                </a:moveTo>
                <a:lnTo>
                  <a:pt x="12192000" y="365760"/>
                </a:lnTo>
                <a:lnTo>
                  <a:pt x="12192000" y="0"/>
                </a:lnTo>
                <a:lnTo>
                  <a:pt x="0" y="0"/>
                </a:lnTo>
                <a:lnTo>
                  <a:pt x="0" y="365760"/>
                </a:lnTo>
                <a:close/>
              </a:path>
            </a:pathLst>
          </a:custGeom>
          <a:solidFill>
            <a:srgbClr val="7D96A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88340" y="793816"/>
            <a:ext cx="1332699" cy="532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80"/>
              </a:lnSpc>
              <a:spcBef>
                <a:spcPts val="209"/>
              </a:spcBef>
            </a:pPr>
            <a:r>
              <a:rPr sz="4000" spc="-94" dirty="0" smtClean="0">
                <a:solidFill>
                  <a:srgbClr val="1F2022"/>
                </a:solidFill>
                <a:latin typeface="Times New Roman"/>
                <a:cs typeface="Times New Roman"/>
              </a:rPr>
              <a:t>C</a:t>
            </a:r>
            <a:r>
              <a:rPr sz="4000" spc="-100" dirty="0" smtClean="0">
                <a:solidFill>
                  <a:srgbClr val="1F2022"/>
                </a:solidFill>
                <a:latin typeface="Times New Roman"/>
                <a:cs typeface="Times New Roman"/>
              </a:rPr>
              <a:t>AD</a:t>
            </a:r>
            <a:r>
              <a:rPr sz="4000" spc="0" dirty="0" smtClean="0">
                <a:solidFill>
                  <a:srgbClr val="1F2022"/>
                </a:solidFill>
                <a:latin typeface="Times New Roman"/>
                <a:cs typeface="Times New Roman"/>
              </a:rPr>
              <a:t>s</a:t>
            </a:r>
            <a:endParaRPr sz="40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688340" y="1863001"/>
            <a:ext cx="10186822" cy="20131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5720">
              <a:lnSpc>
                <a:spcPts val="2555"/>
              </a:lnSpc>
              <a:spcBef>
                <a:spcPts val="127"/>
              </a:spcBef>
            </a:pPr>
            <a:r>
              <a:rPr sz="2400" spc="-54" dirty="0" smtClean="0">
                <a:latin typeface="Arial"/>
                <a:cs typeface="Arial"/>
              </a:rPr>
              <a:t>A</a:t>
            </a:r>
            <a:r>
              <a:rPr sz="2400" spc="0" dirty="0" smtClean="0">
                <a:latin typeface="Arial"/>
                <a:cs typeface="Arial"/>
              </a:rPr>
              <a:t>va</a:t>
            </a:r>
            <a:r>
              <a:rPr sz="2400" spc="-9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l</a:t>
            </a:r>
            <a:r>
              <a:rPr sz="2400" spc="-9" dirty="0" smtClean="0">
                <a:latin typeface="Arial"/>
                <a:cs typeface="Arial"/>
              </a:rPr>
              <a:t>a</a:t>
            </a:r>
            <a:r>
              <a:rPr sz="2400" spc="0" dirty="0" smtClean="0">
                <a:latin typeface="Arial"/>
                <a:cs typeface="Arial"/>
              </a:rPr>
              <a:t>b</a:t>
            </a:r>
            <a:r>
              <a:rPr sz="2400" spc="-9" dirty="0" smtClean="0">
                <a:latin typeface="Arial"/>
                <a:cs typeface="Arial"/>
              </a:rPr>
              <a:t>l</a:t>
            </a:r>
            <a:r>
              <a:rPr sz="2400" spc="0" dirty="0" smtClean="0">
                <a:latin typeface="Arial"/>
                <a:cs typeface="Arial"/>
              </a:rPr>
              <a:t>e</a:t>
            </a:r>
            <a:r>
              <a:rPr sz="2400" spc="49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C</a:t>
            </a:r>
            <a:r>
              <a:rPr sz="2400" spc="-9" dirty="0" smtClean="0">
                <a:latin typeface="Arial"/>
                <a:cs typeface="Arial"/>
              </a:rPr>
              <a:t>A</a:t>
            </a:r>
            <a:r>
              <a:rPr sz="2400" spc="0" dirty="0" smtClean="0">
                <a:latin typeface="Arial"/>
                <a:cs typeface="Arial"/>
              </a:rPr>
              <a:t>Ds</a:t>
            </a:r>
            <a:endParaRPr sz="2400">
              <a:latin typeface="Arial"/>
              <a:cs typeface="Arial"/>
            </a:endParaRPr>
          </a:p>
          <a:p>
            <a:pPr marL="12700" marR="45720">
              <a:lnSpc>
                <a:spcPct val="95825"/>
              </a:lnSpc>
              <a:spcBef>
                <a:spcPts val="568"/>
              </a:spcBef>
            </a:pPr>
            <a:r>
              <a:rPr sz="2000" spc="0" dirty="0" smtClean="0">
                <a:solidFill>
                  <a:srgbClr val="7D96AC"/>
                </a:solidFill>
                <a:latin typeface="Arial"/>
                <a:cs typeface="Arial"/>
              </a:rPr>
              <a:t>•</a:t>
            </a:r>
            <a:r>
              <a:rPr sz="2000" spc="176" dirty="0" smtClean="0">
                <a:solidFill>
                  <a:srgbClr val="7D96AC"/>
                </a:solidFill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w</a:t>
            </a:r>
            <a:r>
              <a:rPr sz="2400" spc="-4" dirty="0" smtClean="0">
                <a:latin typeface="Arial"/>
                <a:cs typeface="Arial"/>
              </a:rPr>
              <a:t>o</a:t>
            </a:r>
            <a:r>
              <a:rPr sz="2400" spc="0" dirty="0" smtClean="0">
                <a:latin typeface="Arial"/>
                <a:cs typeface="Arial"/>
              </a:rPr>
              <a:t>rk</a:t>
            </a:r>
            <a:r>
              <a:rPr sz="2400" spc="9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e</a:t>
            </a:r>
            <a:r>
              <a:rPr sz="2400" spc="-44" dirty="0" smtClean="0">
                <a:latin typeface="Arial"/>
                <a:cs typeface="Arial"/>
              </a:rPr>
              <a:t>f</a:t>
            </a:r>
            <a:r>
              <a:rPr sz="2400" spc="0" dirty="0" smtClean="0">
                <a:latin typeface="Arial"/>
                <a:cs typeface="Arial"/>
              </a:rPr>
              <a:t>fec</a:t>
            </a:r>
            <a:r>
              <a:rPr sz="2400" spc="4" dirty="0" smtClean="0">
                <a:latin typeface="Arial"/>
                <a:cs typeface="Arial"/>
              </a:rPr>
              <a:t>t</a:t>
            </a:r>
            <a:r>
              <a:rPr sz="2400" spc="0" dirty="0" smtClean="0">
                <a:latin typeface="Arial"/>
                <a:cs typeface="Arial"/>
              </a:rPr>
              <a:t>iv</a:t>
            </a:r>
            <a:r>
              <a:rPr sz="2400" spc="-4" dirty="0" smtClean="0">
                <a:latin typeface="Arial"/>
                <a:cs typeface="Arial"/>
              </a:rPr>
              <a:t>e</a:t>
            </a:r>
            <a:r>
              <a:rPr sz="2400" spc="0" dirty="0" smtClean="0">
                <a:latin typeface="Arial"/>
                <a:cs typeface="Arial"/>
              </a:rPr>
              <a:t>ly in</a:t>
            </a:r>
            <a:r>
              <a:rPr sz="2400" spc="9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detecting </a:t>
            </a:r>
            <a:r>
              <a:rPr sz="2400" spc="4" dirty="0" smtClean="0">
                <a:latin typeface="Arial"/>
                <a:cs typeface="Arial"/>
              </a:rPr>
              <a:t>m</a:t>
            </a:r>
            <a:r>
              <a:rPr sz="2400" spc="0" dirty="0" smtClean="0">
                <a:latin typeface="Arial"/>
                <a:cs typeface="Arial"/>
              </a:rPr>
              <a:t>asses and</a:t>
            </a:r>
            <a:r>
              <a:rPr sz="2400" spc="9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ca</a:t>
            </a:r>
            <a:r>
              <a:rPr sz="2400" spc="-4" dirty="0" smtClean="0">
                <a:latin typeface="Arial"/>
                <a:cs typeface="Arial"/>
              </a:rPr>
              <a:t>l</a:t>
            </a:r>
            <a:r>
              <a:rPr sz="2400" spc="0" dirty="0" smtClean="0">
                <a:latin typeface="Arial"/>
                <a:cs typeface="Arial"/>
              </a:rPr>
              <a:t>cificati</a:t>
            </a:r>
            <a:r>
              <a:rPr sz="2400" spc="-9" dirty="0" smtClean="0">
                <a:latin typeface="Arial"/>
                <a:cs typeface="Arial"/>
              </a:rPr>
              <a:t>o</a:t>
            </a:r>
            <a:r>
              <a:rPr sz="2400" spc="0" dirty="0" smtClean="0">
                <a:latin typeface="Arial"/>
                <a:cs typeface="Arial"/>
              </a:rPr>
              <a:t>ns</a:t>
            </a:r>
            <a:endParaRPr sz="2400">
              <a:latin typeface="Arial"/>
              <a:cs typeface="Arial"/>
            </a:endParaRPr>
          </a:p>
          <a:p>
            <a:pPr marL="12700" marR="45720">
              <a:lnSpc>
                <a:spcPct val="95825"/>
              </a:lnSpc>
              <a:spcBef>
                <a:spcPts val="696"/>
              </a:spcBef>
            </a:pPr>
            <a:r>
              <a:rPr sz="2000" spc="0" dirty="0" smtClean="0">
                <a:solidFill>
                  <a:srgbClr val="7D96AC"/>
                </a:solidFill>
                <a:latin typeface="Arial"/>
                <a:cs typeface="Arial"/>
              </a:rPr>
              <a:t>•</a:t>
            </a:r>
            <a:r>
              <a:rPr sz="2000" spc="176" dirty="0" smtClean="0">
                <a:solidFill>
                  <a:srgbClr val="7D96AC"/>
                </a:solidFill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do not </a:t>
            </a:r>
            <a:r>
              <a:rPr sz="2400" spc="-9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ncorporate</a:t>
            </a:r>
            <a:r>
              <a:rPr sz="2400" spc="29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registra</a:t>
            </a:r>
            <a:r>
              <a:rPr sz="2400" spc="4" dirty="0" smtClean="0">
                <a:latin typeface="Arial"/>
                <a:cs typeface="Arial"/>
              </a:rPr>
              <a:t>t</a:t>
            </a:r>
            <a:r>
              <a:rPr sz="2400" spc="0" dirty="0" smtClean="0">
                <a:latin typeface="Arial"/>
                <a:cs typeface="Arial"/>
              </a:rPr>
              <a:t>i</a:t>
            </a:r>
            <a:r>
              <a:rPr sz="2400" spc="-4" dirty="0" smtClean="0">
                <a:latin typeface="Arial"/>
                <a:cs typeface="Arial"/>
              </a:rPr>
              <a:t>o</a:t>
            </a:r>
            <a:r>
              <a:rPr sz="2400" spc="0" dirty="0" smtClean="0">
                <a:latin typeface="Arial"/>
                <a:cs typeface="Arial"/>
              </a:rPr>
              <a:t>n</a:t>
            </a:r>
            <a:r>
              <a:rPr sz="2400" spc="14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al</a:t>
            </a:r>
            <a:r>
              <a:rPr sz="2400" spc="-9" dirty="0" smtClean="0">
                <a:latin typeface="Arial"/>
                <a:cs typeface="Arial"/>
              </a:rPr>
              <a:t>g</a:t>
            </a:r>
            <a:r>
              <a:rPr sz="2400" spc="0" dirty="0" smtClean="0">
                <a:latin typeface="Arial"/>
                <a:cs typeface="Arial"/>
              </a:rPr>
              <a:t>orithm</a:t>
            </a:r>
            <a:r>
              <a:rPr sz="2400" spc="19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to map</a:t>
            </a:r>
            <a:r>
              <a:rPr sz="2400" spc="-9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i</a:t>
            </a:r>
            <a:r>
              <a:rPr sz="2400" spc="-4" dirty="0" smtClean="0">
                <a:latin typeface="Arial"/>
                <a:cs typeface="Arial"/>
              </a:rPr>
              <a:t>n</a:t>
            </a:r>
            <a:r>
              <a:rPr sz="2400" spc="0" dirty="0" smtClean="0">
                <a:latin typeface="Arial"/>
                <a:cs typeface="Arial"/>
              </a:rPr>
              <a:t>for</a:t>
            </a:r>
            <a:r>
              <a:rPr sz="2400" spc="9" dirty="0" smtClean="0">
                <a:latin typeface="Arial"/>
                <a:cs typeface="Arial"/>
              </a:rPr>
              <a:t>m</a:t>
            </a:r>
            <a:r>
              <a:rPr sz="2400" spc="0" dirty="0" smtClean="0">
                <a:latin typeface="Arial"/>
                <a:cs typeface="Arial"/>
              </a:rPr>
              <a:t>ation</a:t>
            </a:r>
            <a:r>
              <a:rPr sz="2400" spc="9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in</a:t>
            </a:r>
            <a:r>
              <a:rPr sz="2400" spc="9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te</a:t>
            </a:r>
            <a:r>
              <a:rPr sz="2400" spc="4" dirty="0" smtClean="0">
                <a:latin typeface="Arial"/>
                <a:cs typeface="Arial"/>
              </a:rPr>
              <a:t>m</a:t>
            </a:r>
            <a:r>
              <a:rPr sz="2400" spc="0" dirty="0" smtClean="0">
                <a:latin typeface="Arial"/>
                <a:cs typeface="Arial"/>
              </a:rPr>
              <a:t>poral</a:t>
            </a:r>
            <a:endParaRPr sz="2400">
              <a:latin typeface="Arial"/>
              <a:cs typeface="Arial"/>
            </a:endParaRPr>
          </a:p>
          <a:p>
            <a:pPr marL="195579" marR="45720">
              <a:lnSpc>
                <a:spcPct val="95825"/>
              </a:lnSpc>
              <a:spcBef>
                <a:spcPts val="120"/>
              </a:spcBef>
            </a:pPr>
            <a:r>
              <a:rPr sz="2400" spc="0" dirty="0" smtClean="0">
                <a:latin typeface="Arial"/>
                <a:cs typeface="Arial"/>
              </a:rPr>
              <a:t>mammograms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  <a:spcBef>
                <a:spcPts val="696"/>
              </a:spcBef>
            </a:pPr>
            <a:r>
              <a:rPr sz="2050" spc="0" dirty="0" smtClean="0">
                <a:solidFill>
                  <a:srgbClr val="7D96AC"/>
                </a:solidFill>
                <a:latin typeface="Arial"/>
                <a:cs typeface="Arial"/>
              </a:rPr>
              <a:t>•</a:t>
            </a:r>
            <a:r>
              <a:rPr sz="2050" spc="152" dirty="0" smtClean="0">
                <a:solidFill>
                  <a:srgbClr val="7D96AC"/>
                </a:solidFill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i</a:t>
            </a:r>
            <a:r>
              <a:rPr sz="2400" spc="-4" dirty="0" smtClean="0">
                <a:latin typeface="Arial"/>
                <a:cs typeface="Arial"/>
              </a:rPr>
              <a:t>n</a:t>
            </a:r>
            <a:r>
              <a:rPr sz="2400" spc="0" dirty="0" smtClean="0">
                <a:latin typeface="Arial"/>
                <a:cs typeface="Arial"/>
              </a:rPr>
              <a:t>cap</a:t>
            </a:r>
            <a:r>
              <a:rPr sz="2400" spc="-4" dirty="0" smtClean="0">
                <a:latin typeface="Arial"/>
                <a:cs typeface="Arial"/>
              </a:rPr>
              <a:t>a</a:t>
            </a:r>
            <a:r>
              <a:rPr sz="2400" spc="0" dirty="0" smtClean="0">
                <a:latin typeface="Arial"/>
                <a:cs typeface="Arial"/>
              </a:rPr>
              <a:t>ble</a:t>
            </a:r>
            <a:r>
              <a:rPr sz="2400" spc="44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of</a:t>
            </a:r>
            <a:r>
              <a:rPr sz="2400" spc="-14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detecting</a:t>
            </a:r>
            <a:r>
              <a:rPr sz="2400" spc="9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architectural</a:t>
            </a:r>
            <a:r>
              <a:rPr sz="2400" spc="14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distortion</a:t>
            </a:r>
            <a:r>
              <a:rPr sz="2400" spc="9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w</a:t>
            </a:r>
            <a:r>
              <a:rPr sz="2400" spc="-9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th</a:t>
            </a:r>
            <a:r>
              <a:rPr sz="2400" spc="4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a hi</a:t>
            </a:r>
            <a:r>
              <a:rPr sz="2400" spc="-4" dirty="0" smtClean="0">
                <a:latin typeface="Arial"/>
                <a:cs typeface="Arial"/>
              </a:rPr>
              <a:t>g</a:t>
            </a:r>
            <a:r>
              <a:rPr sz="2400" spc="0" dirty="0" smtClean="0">
                <a:latin typeface="Arial"/>
                <a:cs typeface="Arial"/>
              </a:rPr>
              <a:t>h</a:t>
            </a:r>
            <a:r>
              <a:rPr sz="2400" spc="14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l</a:t>
            </a:r>
            <a:r>
              <a:rPr sz="2400" spc="-4" dirty="0" smtClean="0">
                <a:latin typeface="Arial"/>
                <a:cs typeface="Arial"/>
              </a:rPr>
              <a:t>e</a:t>
            </a:r>
            <a:r>
              <a:rPr sz="2400" spc="0" dirty="0" smtClean="0">
                <a:latin typeface="Arial"/>
                <a:cs typeface="Arial"/>
              </a:rPr>
              <a:t>vel</a:t>
            </a:r>
            <a:r>
              <a:rPr sz="2400" spc="19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of </a:t>
            </a:r>
            <a:r>
              <a:rPr sz="2400" spc="-4" dirty="0" smtClean="0">
                <a:latin typeface="Arial"/>
                <a:cs typeface="Arial"/>
              </a:rPr>
              <a:t>a</a:t>
            </a:r>
            <a:r>
              <a:rPr sz="2400" spc="0" dirty="0" smtClean="0">
                <a:latin typeface="Arial"/>
                <a:cs typeface="Arial"/>
              </a:rPr>
              <a:t>ccuracy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0" y="0"/>
            <a:ext cx="12192000" cy="365760"/>
          </a:xfrm>
          <a:custGeom>
            <a:avLst/>
            <a:gdLst/>
            <a:ahLst/>
            <a:cxnLst/>
            <a:rect l="l" t="t" r="r" b="b"/>
            <a:pathLst>
              <a:path w="12192000" h="365760">
                <a:moveTo>
                  <a:pt x="0" y="365760"/>
                </a:moveTo>
                <a:lnTo>
                  <a:pt x="12192000" y="365760"/>
                </a:lnTo>
                <a:lnTo>
                  <a:pt x="12192000" y="0"/>
                </a:lnTo>
                <a:lnTo>
                  <a:pt x="0" y="0"/>
                </a:lnTo>
                <a:lnTo>
                  <a:pt x="0" y="365760"/>
                </a:lnTo>
                <a:close/>
              </a:path>
            </a:pathLst>
          </a:custGeom>
          <a:solidFill>
            <a:srgbClr val="7D96A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688340" y="793816"/>
            <a:ext cx="5216028" cy="532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80"/>
              </a:lnSpc>
              <a:spcBef>
                <a:spcPts val="209"/>
              </a:spcBef>
            </a:pPr>
            <a:r>
              <a:rPr sz="4000" spc="-94" dirty="0" smtClean="0">
                <a:solidFill>
                  <a:srgbClr val="1F2022"/>
                </a:solidFill>
                <a:latin typeface="Times New Roman"/>
                <a:cs typeface="Times New Roman"/>
              </a:rPr>
              <a:t>Mamm</a:t>
            </a:r>
            <a:r>
              <a:rPr sz="4000" spc="-89" dirty="0" smtClean="0">
                <a:solidFill>
                  <a:srgbClr val="1F2022"/>
                </a:solidFill>
                <a:latin typeface="Times New Roman"/>
                <a:cs typeface="Times New Roman"/>
              </a:rPr>
              <a:t>og</a:t>
            </a:r>
            <a:r>
              <a:rPr sz="4000" spc="-94" dirty="0" smtClean="0">
                <a:solidFill>
                  <a:srgbClr val="1F2022"/>
                </a:solidFill>
                <a:latin typeface="Times New Roman"/>
                <a:cs typeface="Times New Roman"/>
              </a:rPr>
              <a:t>ra</a:t>
            </a:r>
            <a:r>
              <a:rPr sz="4000" spc="0" dirty="0" smtClean="0">
                <a:solidFill>
                  <a:srgbClr val="1F2022"/>
                </a:solidFill>
                <a:latin typeface="Times New Roman"/>
                <a:cs typeface="Times New Roman"/>
              </a:rPr>
              <a:t>m</a:t>
            </a:r>
            <a:r>
              <a:rPr sz="4000" spc="-298" dirty="0" smtClean="0">
                <a:solidFill>
                  <a:srgbClr val="1F2022"/>
                </a:solidFill>
                <a:latin typeface="Times New Roman"/>
                <a:cs typeface="Times New Roman"/>
              </a:rPr>
              <a:t> </a:t>
            </a:r>
            <a:r>
              <a:rPr sz="4000" spc="-94" dirty="0" smtClean="0">
                <a:solidFill>
                  <a:srgbClr val="1F2022"/>
                </a:solidFill>
                <a:latin typeface="Times New Roman"/>
                <a:cs typeface="Times New Roman"/>
              </a:rPr>
              <a:t>Re</a:t>
            </a:r>
            <a:r>
              <a:rPr sz="4000" spc="-89" dirty="0" smtClean="0">
                <a:solidFill>
                  <a:srgbClr val="1F2022"/>
                </a:solidFill>
                <a:latin typeface="Times New Roman"/>
                <a:cs typeface="Times New Roman"/>
              </a:rPr>
              <a:t>gist</a:t>
            </a:r>
            <a:r>
              <a:rPr sz="4000" spc="-94" dirty="0" smtClean="0">
                <a:solidFill>
                  <a:srgbClr val="1F2022"/>
                </a:solidFill>
                <a:latin typeface="Times New Roman"/>
                <a:cs typeface="Times New Roman"/>
              </a:rPr>
              <a:t>r</a:t>
            </a:r>
            <a:r>
              <a:rPr sz="4000" spc="-109" dirty="0" smtClean="0">
                <a:solidFill>
                  <a:srgbClr val="1F2022"/>
                </a:solidFill>
                <a:latin typeface="Times New Roman"/>
                <a:cs typeface="Times New Roman"/>
              </a:rPr>
              <a:t>a</a:t>
            </a:r>
            <a:r>
              <a:rPr sz="4000" spc="-89" dirty="0" smtClean="0">
                <a:solidFill>
                  <a:srgbClr val="1F2022"/>
                </a:solidFill>
                <a:latin typeface="Times New Roman"/>
                <a:cs typeface="Times New Roman"/>
              </a:rPr>
              <a:t>t</a:t>
            </a:r>
            <a:r>
              <a:rPr sz="4000" spc="-104" dirty="0" smtClean="0">
                <a:solidFill>
                  <a:srgbClr val="1F2022"/>
                </a:solidFill>
                <a:latin typeface="Times New Roman"/>
                <a:cs typeface="Times New Roman"/>
              </a:rPr>
              <a:t>i</a:t>
            </a:r>
            <a:r>
              <a:rPr sz="4000" spc="-89" dirty="0" smtClean="0">
                <a:solidFill>
                  <a:srgbClr val="1F2022"/>
                </a:solidFill>
                <a:latin typeface="Times New Roman"/>
                <a:cs typeface="Times New Roman"/>
              </a:rPr>
              <a:t>o</a:t>
            </a:r>
            <a:r>
              <a:rPr sz="4000" spc="0" dirty="0" smtClean="0">
                <a:solidFill>
                  <a:srgbClr val="1F2022"/>
                </a:solidFill>
                <a:latin typeface="Times New Roman"/>
                <a:cs typeface="Times New Roman"/>
              </a:rPr>
              <a:t>n</a:t>
            </a:r>
            <a:endParaRPr sz="40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787095" y="2135350"/>
            <a:ext cx="7451242" cy="10617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0" dirty="0" smtClean="0">
                <a:latin typeface="Times New Roman"/>
                <a:cs typeface="Times New Roman"/>
              </a:rPr>
              <a:t>Ma</a:t>
            </a:r>
            <a:r>
              <a:rPr sz="2400" spc="-14" dirty="0" smtClean="0">
                <a:latin typeface="Times New Roman"/>
                <a:cs typeface="Times New Roman"/>
              </a:rPr>
              <a:t>m</a:t>
            </a:r>
            <a:r>
              <a:rPr sz="2400" spc="-19" dirty="0" smtClean="0">
                <a:latin typeface="Times New Roman"/>
                <a:cs typeface="Times New Roman"/>
              </a:rPr>
              <a:t>m</a:t>
            </a:r>
            <a:r>
              <a:rPr sz="2400" spc="0" dirty="0" smtClean="0">
                <a:latin typeface="Times New Roman"/>
                <a:cs typeface="Times New Roman"/>
              </a:rPr>
              <a:t>ogr</a:t>
            </a:r>
            <a:r>
              <a:rPr sz="2400" spc="4" dirty="0" smtClean="0">
                <a:latin typeface="Times New Roman"/>
                <a:cs typeface="Times New Roman"/>
              </a:rPr>
              <a:t>a</a:t>
            </a:r>
            <a:r>
              <a:rPr sz="2400" spc="0" dirty="0" smtClean="0">
                <a:latin typeface="Times New Roman"/>
                <a:cs typeface="Times New Roman"/>
              </a:rPr>
              <a:t>m</a:t>
            </a:r>
            <a:r>
              <a:rPr sz="2400" spc="14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r</a:t>
            </a:r>
            <a:r>
              <a:rPr sz="2400" spc="4" dirty="0" smtClean="0">
                <a:latin typeface="Times New Roman"/>
                <a:cs typeface="Times New Roman"/>
              </a:rPr>
              <a:t>e</a:t>
            </a:r>
            <a:r>
              <a:rPr sz="2400" spc="0" dirty="0" smtClean="0">
                <a:latin typeface="Times New Roman"/>
                <a:cs typeface="Times New Roman"/>
              </a:rPr>
              <a:t>gis</a:t>
            </a:r>
            <a:r>
              <a:rPr sz="2400" spc="9" dirty="0" smtClean="0">
                <a:latin typeface="Times New Roman"/>
                <a:cs typeface="Times New Roman"/>
              </a:rPr>
              <a:t>t</a:t>
            </a:r>
            <a:r>
              <a:rPr sz="2400" spc="0" dirty="0" smtClean="0">
                <a:latin typeface="Times New Roman"/>
                <a:cs typeface="Times New Roman"/>
              </a:rPr>
              <a:t>rat</a:t>
            </a:r>
            <a:r>
              <a:rPr sz="2400" spc="-4" dirty="0" smtClean="0">
                <a:latin typeface="Times New Roman"/>
                <a:cs typeface="Times New Roman"/>
              </a:rPr>
              <a:t>i</a:t>
            </a:r>
            <a:r>
              <a:rPr sz="2400" spc="0" dirty="0" smtClean="0">
                <a:latin typeface="Times New Roman"/>
                <a:cs typeface="Times New Roman"/>
              </a:rPr>
              <a:t>on</a:t>
            </a:r>
            <a:r>
              <a:rPr sz="2400" spc="-34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lo</a:t>
            </a:r>
            <a:r>
              <a:rPr sz="2400" spc="4" dirty="0" smtClean="0">
                <a:latin typeface="Times New Roman"/>
                <a:cs typeface="Times New Roman"/>
              </a:rPr>
              <a:t>c</a:t>
            </a:r>
            <a:r>
              <a:rPr sz="2400" spc="0" dirty="0" smtClean="0">
                <a:latin typeface="Times New Roman"/>
                <a:cs typeface="Times New Roman"/>
              </a:rPr>
              <a:t>a</a:t>
            </a:r>
            <a:r>
              <a:rPr sz="2400" spc="4" dirty="0" smtClean="0">
                <a:latin typeface="Times New Roman"/>
                <a:cs typeface="Times New Roman"/>
              </a:rPr>
              <a:t>t</a:t>
            </a:r>
            <a:r>
              <a:rPr sz="2400" spc="0" dirty="0" smtClean="0">
                <a:latin typeface="Times New Roman"/>
                <a:cs typeface="Times New Roman"/>
              </a:rPr>
              <a:t>es</a:t>
            </a:r>
            <a:r>
              <a:rPr sz="2400" spc="-29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the</a:t>
            </a:r>
            <a:r>
              <a:rPr sz="2400" spc="-4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di</a:t>
            </a:r>
            <a:r>
              <a:rPr sz="2400" spc="-50" dirty="0" smtClean="0">
                <a:latin typeface="Times New Roman"/>
                <a:cs typeface="Times New Roman"/>
              </a:rPr>
              <a:t>f</a:t>
            </a:r>
            <a:r>
              <a:rPr sz="2400" spc="0" dirty="0" smtClean="0">
                <a:latin typeface="Times New Roman"/>
                <a:cs typeface="Times New Roman"/>
              </a:rPr>
              <a:t>ferenc</a:t>
            </a:r>
            <a:r>
              <a:rPr sz="2400" spc="4" dirty="0" smtClean="0">
                <a:latin typeface="Times New Roman"/>
                <a:cs typeface="Times New Roman"/>
              </a:rPr>
              <a:t>e</a:t>
            </a:r>
            <a:r>
              <a:rPr sz="2400" spc="0" dirty="0" smtClean="0">
                <a:latin typeface="Times New Roman"/>
                <a:cs typeface="Times New Roman"/>
              </a:rPr>
              <a:t>s</a:t>
            </a:r>
            <a:r>
              <a:rPr sz="2400" spc="-9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in</a:t>
            </a:r>
            <a:r>
              <a:rPr sz="2400" spc="-4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t</a:t>
            </a:r>
            <a:r>
              <a:rPr sz="2400" spc="4" dirty="0" smtClean="0">
                <a:latin typeface="Times New Roman"/>
                <a:cs typeface="Times New Roman"/>
              </a:rPr>
              <a:t>e</a:t>
            </a:r>
            <a:r>
              <a:rPr sz="2400" spc="-19" dirty="0" smtClean="0">
                <a:latin typeface="Times New Roman"/>
                <a:cs typeface="Times New Roman"/>
              </a:rPr>
              <a:t>m</a:t>
            </a:r>
            <a:r>
              <a:rPr sz="2400" spc="0" dirty="0" smtClean="0">
                <a:latin typeface="Times New Roman"/>
                <a:cs typeface="Times New Roman"/>
              </a:rPr>
              <a:t>por</a:t>
            </a:r>
            <a:r>
              <a:rPr sz="2400" spc="4" dirty="0" smtClean="0">
                <a:latin typeface="Times New Roman"/>
                <a:cs typeface="Times New Roman"/>
              </a:rPr>
              <a:t>a</a:t>
            </a:r>
            <a:r>
              <a:rPr sz="2400" spc="0" dirty="0" smtClean="0">
                <a:latin typeface="Times New Roman"/>
                <a:cs typeface="Times New Roman"/>
              </a:rPr>
              <a:t>l</a:t>
            </a:r>
            <a:endParaRPr sz="2400">
              <a:latin typeface="Times New Roman"/>
              <a:cs typeface="Times New Roman"/>
            </a:endParaRPr>
          </a:p>
          <a:p>
            <a:pPr marL="12700" marR="284738">
              <a:lnSpc>
                <a:spcPct val="100041"/>
              </a:lnSpc>
            </a:pPr>
            <a:r>
              <a:rPr sz="2400" spc="-19" dirty="0" smtClean="0">
                <a:latin typeface="Times New Roman"/>
                <a:cs typeface="Times New Roman"/>
              </a:rPr>
              <a:t>m</a:t>
            </a:r>
            <a:r>
              <a:rPr sz="2400" spc="0" dirty="0" smtClean="0">
                <a:latin typeface="Times New Roman"/>
                <a:cs typeface="Times New Roman"/>
              </a:rPr>
              <a:t>a</a:t>
            </a:r>
            <a:r>
              <a:rPr sz="2400" spc="-14" dirty="0" smtClean="0">
                <a:latin typeface="Times New Roman"/>
                <a:cs typeface="Times New Roman"/>
              </a:rPr>
              <a:t>m</a:t>
            </a:r>
            <a:r>
              <a:rPr sz="2400" spc="-19" dirty="0" smtClean="0">
                <a:latin typeface="Times New Roman"/>
                <a:cs typeface="Times New Roman"/>
              </a:rPr>
              <a:t>m</a:t>
            </a:r>
            <a:r>
              <a:rPr sz="2400" spc="0" dirty="0" smtClean="0">
                <a:latin typeface="Times New Roman"/>
                <a:cs typeface="Times New Roman"/>
              </a:rPr>
              <a:t>ogr</a:t>
            </a:r>
            <a:r>
              <a:rPr sz="2400" spc="4" dirty="0" smtClean="0">
                <a:latin typeface="Times New Roman"/>
                <a:cs typeface="Times New Roman"/>
              </a:rPr>
              <a:t>a</a:t>
            </a:r>
            <a:r>
              <a:rPr sz="2400" spc="-19" dirty="0" smtClean="0">
                <a:latin typeface="Times New Roman"/>
                <a:cs typeface="Times New Roman"/>
              </a:rPr>
              <a:t>m</a:t>
            </a:r>
            <a:r>
              <a:rPr sz="2400" spc="0" dirty="0" smtClean="0">
                <a:latin typeface="Times New Roman"/>
                <a:cs typeface="Times New Roman"/>
              </a:rPr>
              <a:t>s</a:t>
            </a:r>
            <a:r>
              <a:rPr sz="2400" spc="50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to</a:t>
            </a:r>
            <a:r>
              <a:rPr sz="2400" spc="-4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prov</a:t>
            </a:r>
            <a:r>
              <a:rPr sz="2400" spc="4" dirty="0" smtClean="0">
                <a:latin typeface="Times New Roman"/>
                <a:cs typeface="Times New Roman"/>
              </a:rPr>
              <a:t>i</a:t>
            </a:r>
            <a:r>
              <a:rPr sz="2400" spc="0" dirty="0" smtClean="0">
                <a:latin typeface="Times New Roman"/>
                <a:cs typeface="Times New Roman"/>
              </a:rPr>
              <a:t>de</a:t>
            </a:r>
            <a:r>
              <a:rPr sz="2400" spc="-19" dirty="0" smtClean="0">
                <a:latin typeface="Times New Roman"/>
                <a:cs typeface="Times New Roman"/>
              </a:rPr>
              <a:t> m</a:t>
            </a:r>
            <a:r>
              <a:rPr sz="2400" spc="0" dirty="0" smtClean="0">
                <a:latin typeface="Times New Roman"/>
                <a:cs typeface="Times New Roman"/>
              </a:rPr>
              <a:t>ean</a:t>
            </a:r>
            <a:r>
              <a:rPr sz="2400" spc="4" dirty="0" smtClean="0">
                <a:latin typeface="Times New Roman"/>
                <a:cs typeface="Times New Roman"/>
              </a:rPr>
              <a:t>i</a:t>
            </a:r>
            <a:r>
              <a:rPr sz="2400" spc="0" dirty="0" smtClean="0">
                <a:latin typeface="Times New Roman"/>
                <a:cs typeface="Times New Roman"/>
              </a:rPr>
              <a:t>ngful infor</a:t>
            </a:r>
            <a:r>
              <a:rPr sz="2400" spc="-19" dirty="0" smtClean="0">
                <a:latin typeface="Times New Roman"/>
                <a:cs typeface="Times New Roman"/>
              </a:rPr>
              <a:t>m</a:t>
            </a:r>
            <a:r>
              <a:rPr sz="2400" spc="0" dirty="0" smtClean="0">
                <a:latin typeface="Times New Roman"/>
                <a:cs typeface="Times New Roman"/>
              </a:rPr>
              <a:t>a</a:t>
            </a:r>
            <a:r>
              <a:rPr sz="2400" spc="4" dirty="0" smtClean="0">
                <a:latin typeface="Times New Roman"/>
                <a:cs typeface="Times New Roman"/>
              </a:rPr>
              <a:t>t</a:t>
            </a:r>
            <a:r>
              <a:rPr sz="2400" spc="0" dirty="0" smtClean="0">
                <a:latin typeface="Times New Roman"/>
                <a:cs typeface="Times New Roman"/>
              </a:rPr>
              <a:t>ion</a:t>
            </a:r>
            <a:r>
              <a:rPr sz="2400" spc="-19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to </a:t>
            </a:r>
            <a:r>
              <a:rPr sz="2400" spc="4" dirty="0" smtClean="0">
                <a:latin typeface="Times New Roman"/>
                <a:cs typeface="Times New Roman"/>
              </a:rPr>
              <a:t>t</a:t>
            </a:r>
            <a:r>
              <a:rPr sz="2400" spc="0" dirty="0" smtClean="0">
                <a:latin typeface="Times New Roman"/>
                <a:cs typeface="Times New Roman"/>
              </a:rPr>
              <a:t>he r</a:t>
            </a:r>
            <a:r>
              <a:rPr sz="2400" spc="4" dirty="0" smtClean="0">
                <a:latin typeface="Times New Roman"/>
                <a:cs typeface="Times New Roman"/>
              </a:rPr>
              <a:t>a</a:t>
            </a:r>
            <a:r>
              <a:rPr sz="2400" spc="0" dirty="0" smtClean="0">
                <a:latin typeface="Times New Roman"/>
                <a:cs typeface="Times New Roman"/>
              </a:rPr>
              <a:t>dio</a:t>
            </a:r>
            <a:r>
              <a:rPr sz="2400" spc="4" dirty="0" smtClean="0">
                <a:latin typeface="Times New Roman"/>
                <a:cs typeface="Times New Roman"/>
              </a:rPr>
              <a:t>l</a:t>
            </a:r>
            <a:r>
              <a:rPr sz="2400" spc="0" dirty="0" smtClean="0">
                <a:latin typeface="Times New Roman"/>
                <a:cs typeface="Times New Roman"/>
              </a:rPr>
              <a:t>ogist</a:t>
            </a:r>
            <a:r>
              <a:rPr sz="2400" spc="-34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for</a:t>
            </a:r>
            <a:r>
              <a:rPr sz="2400" spc="4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the</a:t>
            </a:r>
            <a:r>
              <a:rPr sz="2400" spc="-19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purpo</a:t>
            </a:r>
            <a:r>
              <a:rPr sz="2400" spc="4" dirty="0" smtClean="0">
                <a:latin typeface="Times New Roman"/>
                <a:cs typeface="Times New Roman"/>
              </a:rPr>
              <a:t>s</a:t>
            </a:r>
            <a:r>
              <a:rPr sz="2400" spc="0" dirty="0" smtClean="0">
                <a:latin typeface="Times New Roman"/>
                <a:cs typeface="Times New Roman"/>
              </a:rPr>
              <a:t>e of ear</a:t>
            </a:r>
            <a:r>
              <a:rPr sz="2400" spc="4" dirty="0" smtClean="0">
                <a:latin typeface="Times New Roman"/>
                <a:cs typeface="Times New Roman"/>
              </a:rPr>
              <a:t>l</a:t>
            </a:r>
            <a:r>
              <a:rPr sz="2400" spc="0" dirty="0" smtClean="0">
                <a:latin typeface="Times New Roman"/>
                <a:cs typeface="Times New Roman"/>
              </a:rPr>
              <a:t>y</a:t>
            </a:r>
            <a:r>
              <a:rPr sz="2400" spc="-25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br</a:t>
            </a:r>
            <a:r>
              <a:rPr sz="2400" spc="4" dirty="0" smtClean="0">
                <a:latin typeface="Times New Roman"/>
                <a:cs typeface="Times New Roman"/>
              </a:rPr>
              <a:t>e</a:t>
            </a:r>
            <a:r>
              <a:rPr sz="2400" spc="0" dirty="0" smtClean="0">
                <a:latin typeface="Times New Roman"/>
                <a:cs typeface="Times New Roman"/>
              </a:rPr>
              <a:t>ast</a:t>
            </a:r>
            <a:r>
              <a:rPr sz="2400" spc="-14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can</a:t>
            </a:r>
            <a:r>
              <a:rPr sz="2400" spc="4" dirty="0" smtClean="0">
                <a:latin typeface="Times New Roman"/>
                <a:cs typeface="Times New Roman"/>
              </a:rPr>
              <a:t>c</a:t>
            </a:r>
            <a:r>
              <a:rPr sz="2400" spc="0" dirty="0" smtClean="0">
                <a:latin typeface="Times New Roman"/>
                <a:cs typeface="Times New Roman"/>
              </a:rPr>
              <a:t>er</a:t>
            </a:r>
            <a:r>
              <a:rPr sz="2400" spc="-19" dirty="0" smtClean="0">
                <a:latin typeface="Times New Roman"/>
                <a:cs typeface="Times New Roman"/>
              </a:rPr>
              <a:t> </a:t>
            </a:r>
            <a:r>
              <a:rPr sz="2400" spc="0" dirty="0" smtClean="0">
                <a:latin typeface="Times New Roman"/>
                <a:cs typeface="Times New Roman"/>
              </a:rPr>
              <a:t>de</a:t>
            </a:r>
            <a:r>
              <a:rPr sz="2400" spc="4" dirty="0" smtClean="0">
                <a:latin typeface="Times New Roman"/>
                <a:cs typeface="Times New Roman"/>
              </a:rPr>
              <a:t>t</a:t>
            </a:r>
            <a:r>
              <a:rPr sz="2400" spc="0" dirty="0" smtClean="0">
                <a:latin typeface="Times New Roman"/>
                <a:cs typeface="Times New Roman"/>
              </a:rPr>
              <a:t>ec</a:t>
            </a:r>
            <a:r>
              <a:rPr sz="2400" spc="4" dirty="0" smtClean="0">
                <a:latin typeface="Times New Roman"/>
                <a:cs typeface="Times New Roman"/>
              </a:rPr>
              <a:t>t</a:t>
            </a:r>
            <a:r>
              <a:rPr sz="2400" spc="0" dirty="0" smtClean="0">
                <a:latin typeface="Times New Roman"/>
                <a:cs typeface="Times New Roman"/>
              </a:rPr>
              <a:t>i</a:t>
            </a:r>
            <a:r>
              <a:rPr sz="2400" spc="-4" dirty="0" smtClean="0">
                <a:latin typeface="Times New Roman"/>
                <a:cs typeface="Times New Roman"/>
              </a:rPr>
              <a:t>o</a:t>
            </a:r>
            <a:r>
              <a:rPr sz="2400" spc="0" dirty="0" smtClean="0">
                <a:latin typeface="Times New Roman"/>
                <a:cs typeface="Times New Roman"/>
              </a:rPr>
              <a:t>n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0" y="0"/>
            <a:ext cx="12192000" cy="365760"/>
          </a:xfrm>
          <a:custGeom>
            <a:avLst/>
            <a:gdLst/>
            <a:ahLst/>
            <a:cxnLst/>
            <a:rect l="l" t="t" r="r" b="b"/>
            <a:pathLst>
              <a:path w="12192000" h="365760">
                <a:moveTo>
                  <a:pt x="0" y="365760"/>
                </a:moveTo>
                <a:lnTo>
                  <a:pt x="12192000" y="365760"/>
                </a:lnTo>
                <a:lnTo>
                  <a:pt x="12192000" y="0"/>
                </a:lnTo>
                <a:lnTo>
                  <a:pt x="0" y="0"/>
                </a:lnTo>
                <a:lnTo>
                  <a:pt x="0" y="365760"/>
                </a:lnTo>
                <a:close/>
              </a:path>
            </a:pathLst>
          </a:custGeom>
          <a:solidFill>
            <a:srgbClr val="7D96A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634615" y="1734693"/>
            <a:ext cx="2951099" cy="448894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555105" y="1734705"/>
            <a:ext cx="2925953" cy="448551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88340" y="793816"/>
            <a:ext cx="1067788" cy="532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80"/>
              </a:lnSpc>
              <a:spcBef>
                <a:spcPts val="209"/>
              </a:spcBef>
            </a:pPr>
            <a:r>
              <a:rPr sz="4000" spc="-94" dirty="0" smtClean="0">
                <a:solidFill>
                  <a:srgbClr val="1F2022"/>
                </a:solidFill>
                <a:latin typeface="Times New Roman"/>
                <a:cs typeface="Times New Roman"/>
              </a:rPr>
              <a:t>I</a:t>
            </a:r>
            <a:r>
              <a:rPr sz="4000" spc="-89" dirty="0" smtClean="0">
                <a:solidFill>
                  <a:srgbClr val="1F2022"/>
                </a:solidFill>
                <a:latin typeface="Times New Roman"/>
                <a:cs typeface="Times New Roman"/>
              </a:rPr>
              <a:t>d</a:t>
            </a:r>
            <a:r>
              <a:rPr sz="4000" spc="-94" dirty="0" smtClean="0">
                <a:solidFill>
                  <a:srgbClr val="1F2022"/>
                </a:solidFill>
                <a:latin typeface="Times New Roman"/>
                <a:cs typeface="Times New Roman"/>
              </a:rPr>
              <a:t>ea</a:t>
            </a:r>
            <a:r>
              <a:rPr sz="4000" spc="0" dirty="0" smtClean="0">
                <a:solidFill>
                  <a:srgbClr val="1F2022"/>
                </a:solidFill>
                <a:latin typeface="Times New Roman"/>
                <a:cs typeface="Times New Roman"/>
              </a:rPr>
              <a:t>l</a:t>
            </a:r>
            <a:endParaRPr sz="4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754073" y="793816"/>
            <a:ext cx="2449181" cy="532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80"/>
              </a:lnSpc>
              <a:spcBef>
                <a:spcPts val="209"/>
              </a:spcBef>
            </a:pPr>
            <a:r>
              <a:rPr sz="4000" spc="-94" dirty="0" smtClean="0">
                <a:solidFill>
                  <a:srgbClr val="1F2022"/>
                </a:solidFill>
                <a:latin typeface="Times New Roman"/>
                <a:cs typeface="Times New Roman"/>
              </a:rPr>
              <a:t>Re</a:t>
            </a:r>
            <a:r>
              <a:rPr sz="4000" spc="-89" dirty="0" smtClean="0">
                <a:solidFill>
                  <a:srgbClr val="1F2022"/>
                </a:solidFill>
                <a:latin typeface="Times New Roman"/>
                <a:cs typeface="Times New Roman"/>
              </a:rPr>
              <a:t>gist</a:t>
            </a:r>
            <a:r>
              <a:rPr sz="4000" spc="-94" dirty="0" smtClean="0">
                <a:solidFill>
                  <a:srgbClr val="1F2022"/>
                </a:solidFill>
                <a:latin typeface="Times New Roman"/>
                <a:cs typeface="Times New Roman"/>
              </a:rPr>
              <a:t>ra</a:t>
            </a:r>
            <a:r>
              <a:rPr sz="4000" spc="-104" dirty="0" smtClean="0">
                <a:solidFill>
                  <a:srgbClr val="1F2022"/>
                </a:solidFill>
                <a:latin typeface="Times New Roman"/>
                <a:cs typeface="Times New Roman"/>
              </a:rPr>
              <a:t>t</a:t>
            </a:r>
            <a:r>
              <a:rPr sz="4000" spc="-89" dirty="0" smtClean="0">
                <a:solidFill>
                  <a:srgbClr val="1F2022"/>
                </a:solidFill>
                <a:latin typeface="Times New Roman"/>
                <a:cs typeface="Times New Roman"/>
              </a:rPr>
              <a:t>i</a:t>
            </a:r>
            <a:r>
              <a:rPr sz="4000" spc="-104" dirty="0" smtClean="0">
                <a:solidFill>
                  <a:srgbClr val="1F2022"/>
                </a:solidFill>
                <a:latin typeface="Times New Roman"/>
                <a:cs typeface="Times New Roman"/>
              </a:rPr>
              <a:t>o</a:t>
            </a:r>
            <a:r>
              <a:rPr sz="4000" spc="0" dirty="0" smtClean="0">
                <a:solidFill>
                  <a:srgbClr val="1F2022"/>
                </a:solidFill>
                <a:latin typeface="Times New Roman"/>
                <a:cs typeface="Times New Roman"/>
              </a:rPr>
              <a:t>n</a:t>
            </a:r>
            <a:endParaRPr sz="4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243453" y="6321429"/>
            <a:ext cx="1761406" cy="203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5"/>
              </a:lnSpc>
              <a:spcBef>
                <a:spcPts val="76"/>
              </a:spcBef>
            </a:pPr>
            <a:r>
              <a:rPr sz="1400" spc="0" dirty="0" smtClean="0">
                <a:latin typeface="Times New Roman"/>
                <a:cs typeface="Times New Roman"/>
              </a:rPr>
              <a:t>Refere</a:t>
            </a:r>
            <a:r>
              <a:rPr sz="1400" spc="4" dirty="0" smtClean="0">
                <a:latin typeface="Times New Roman"/>
                <a:cs typeface="Times New Roman"/>
              </a:rPr>
              <a:t>n</a:t>
            </a:r>
            <a:r>
              <a:rPr sz="1400" spc="0" dirty="0" smtClean="0">
                <a:latin typeface="Times New Roman"/>
                <a:cs typeface="Times New Roman"/>
              </a:rPr>
              <a:t>ce</a:t>
            </a:r>
            <a:r>
              <a:rPr sz="1400" spc="-14" dirty="0" smtClean="0">
                <a:latin typeface="Times New Roman"/>
                <a:cs typeface="Times New Roman"/>
              </a:rPr>
              <a:t> </a:t>
            </a:r>
            <a:r>
              <a:rPr sz="1400" spc="-25" dirty="0" smtClean="0">
                <a:latin typeface="Times New Roman"/>
                <a:cs typeface="Times New Roman"/>
              </a:rPr>
              <a:t>m</a:t>
            </a:r>
            <a:r>
              <a:rPr sz="1400" spc="0" dirty="0" smtClean="0">
                <a:latin typeface="Times New Roman"/>
                <a:cs typeface="Times New Roman"/>
              </a:rPr>
              <a:t>a</a:t>
            </a:r>
            <a:r>
              <a:rPr sz="1400" spc="-25" dirty="0" smtClean="0">
                <a:latin typeface="Times New Roman"/>
                <a:cs typeface="Times New Roman"/>
              </a:rPr>
              <a:t>mm</a:t>
            </a:r>
            <a:r>
              <a:rPr sz="1400" spc="4" dirty="0" smtClean="0">
                <a:latin typeface="Times New Roman"/>
                <a:cs typeface="Times New Roman"/>
              </a:rPr>
              <a:t>og</a:t>
            </a:r>
            <a:r>
              <a:rPr sz="1400" spc="0" dirty="0" smtClean="0">
                <a:latin typeface="Times New Roman"/>
                <a:cs typeface="Times New Roman"/>
              </a:rPr>
              <a:t>ram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7289038" y="6321429"/>
            <a:ext cx="1486812" cy="203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5"/>
              </a:lnSpc>
              <a:spcBef>
                <a:spcPts val="76"/>
              </a:spcBef>
            </a:pPr>
            <a:r>
              <a:rPr sz="1400" spc="-100" dirty="0" smtClean="0">
                <a:latin typeface="Times New Roman"/>
                <a:cs typeface="Times New Roman"/>
              </a:rPr>
              <a:t>T</a:t>
            </a:r>
            <a:r>
              <a:rPr sz="1400" spc="0" dirty="0" smtClean="0">
                <a:latin typeface="Times New Roman"/>
                <a:cs typeface="Times New Roman"/>
              </a:rPr>
              <a:t>a</a:t>
            </a:r>
            <a:r>
              <a:rPr sz="1400" spc="-19" dirty="0" smtClean="0">
                <a:latin typeface="Times New Roman"/>
                <a:cs typeface="Times New Roman"/>
              </a:rPr>
              <a:t>r</a:t>
            </a:r>
            <a:r>
              <a:rPr sz="1400" spc="4" dirty="0" smtClean="0">
                <a:latin typeface="Times New Roman"/>
                <a:cs typeface="Times New Roman"/>
              </a:rPr>
              <a:t>g</a:t>
            </a:r>
            <a:r>
              <a:rPr sz="1400" spc="0" dirty="0" smtClean="0">
                <a:latin typeface="Times New Roman"/>
                <a:cs typeface="Times New Roman"/>
              </a:rPr>
              <a:t>et</a:t>
            </a:r>
            <a:r>
              <a:rPr sz="1400" spc="-19" dirty="0" smtClean="0">
                <a:latin typeface="Times New Roman"/>
                <a:cs typeface="Times New Roman"/>
              </a:rPr>
              <a:t> </a:t>
            </a:r>
            <a:r>
              <a:rPr sz="1400" spc="-25" dirty="0" smtClean="0">
                <a:latin typeface="Times New Roman"/>
                <a:cs typeface="Times New Roman"/>
              </a:rPr>
              <a:t>m</a:t>
            </a:r>
            <a:r>
              <a:rPr sz="1400" spc="0" dirty="0" smtClean="0">
                <a:latin typeface="Times New Roman"/>
                <a:cs typeface="Times New Roman"/>
              </a:rPr>
              <a:t>a</a:t>
            </a:r>
            <a:r>
              <a:rPr sz="1400" spc="-25" dirty="0" smtClean="0">
                <a:latin typeface="Times New Roman"/>
                <a:cs typeface="Times New Roman"/>
              </a:rPr>
              <a:t>mm</a:t>
            </a:r>
            <a:r>
              <a:rPr sz="1400" spc="4" dirty="0" smtClean="0">
                <a:latin typeface="Times New Roman"/>
                <a:cs typeface="Times New Roman"/>
              </a:rPr>
              <a:t>og</a:t>
            </a:r>
            <a:r>
              <a:rPr sz="1400" spc="0" dirty="0" smtClean="0">
                <a:latin typeface="Times New Roman"/>
                <a:cs typeface="Times New Roman"/>
              </a:rPr>
              <a:t>ram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/>
          <p:nvPr/>
        </p:nvSpPr>
        <p:spPr>
          <a:xfrm>
            <a:off x="0" y="0"/>
            <a:ext cx="12192000" cy="365760"/>
          </a:xfrm>
          <a:custGeom>
            <a:avLst/>
            <a:gdLst/>
            <a:ahLst/>
            <a:cxnLst/>
            <a:rect l="l" t="t" r="r" b="b"/>
            <a:pathLst>
              <a:path w="12192000" h="365760">
                <a:moveTo>
                  <a:pt x="0" y="365760"/>
                </a:moveTo>
                <a:lnTo>
                  <a:pt x="12192000" y="365760"/>
                </a:lnTo>
                <a:lnTo>
                  <a:pt x="12192000" y="0"/>
                </a:lnTo>
                <a:lnTo>
                  <a:pt x="0" y="0"/>
                </a:lnTo>
                <a:lnTo>
                  <a:pt x="0" y="365760"/>
                </a:lnTo>
                <a:close/>
              </a:path>
            </a:pathLst>
          </a:custGeom>
          <a:solidFill>
            <a:srgbClr val="7D96A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343400" y="1801914"/>
            <a:ext cx="3185668" cy="4191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88340" y="794001"/>
            <a:ext cx="1153554" cy="5328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85"/>
              </a:lnSpc>
              <a:spcBef>
                <a:spcPts val="209"/>
              </a:spcBef>
            </a:pPr>
            <a:r>
              <a:rPr sz="4000" spc="-89" dirty="0" smtClean="0">
                <a:solidFill>
                  <a:srgbClr val="1F2022"/>
                </a:solidFill>
                <a:latin typeface="Arial"/>
                <a:cs typeface="Arial"/>
              </a:rPr>
              <a:t>I</a:t>
            </a:r>
            <a:r>
              <a:rPr sz="4000" spc="-94" dirty="0" smtClean="0">
                <a:solidFill>
                  <a:srgbClr val="1F2022"/>
                </a:solidFill>
                <a:latin typeface="Arial"/>
                <a:cs typeface="Arial"/>
              </a:rPr>
              <a:t>dea</a:t>
            </a:r>
            <a:r>
              <a:rPr sz="4000" spc="0" dirty="0" smtClean="0">
                <a:solidFill>
                  <a:srgbClr val="1F2022"/>
                </a:solidFill>
                <a:latin typeface="Arial"/>
                <a:cs typeface="Arial"/>
              </a:rPr>
              <a:t>l</a:t>
            </a:r>
            <a:endParaRPr sz="4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856079" y="794001"/>
            <a:ext cx="2676030" cy="5328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85"/>
              </a:lnSpc>
              <a:spcBef>
                <a:spcPts val="209"/>
              </a:spcBef>
            </a:pPr>
            <a:r>
              <a:rPr sz="4000" spc="-100" dirty="0" smtClean="0">
                <a:solidFill>
                  <a:srgbClr val="1F2022"/>
                </a:solidFill>
                <a:latin typeface="Arial"/>
                <a:cs typeface="Arial"/>
              </a:rPr>
              <a:t>R</a:t>
            </a:r>
            <a:r>
              <a:rPr sz="4000" spc="-94" dirty="0" smtClean="0">
                <a:solidFill>
                  <a:srgbClr val="1F2022"/>
                </a:solidFill>
                <a:latin typeface="Arial"/>
                <a:cs typeface="Arial"/>
              </a:rPr>
              <a:t>egi</a:t>
            </a:r>
            <a:r>
              <a:rPr sz="4000" spc="-89" dirty="0" smtClean="0">
                <a:solidFill>
                  <a:srgbClr val="1F2022"/>
                </a:solidFill>
                <a:latin typeface="Arial"/>
                <a:cs typeface="Arial"/>
              </a:rPr>
              <a:t>st</a:t>
            </a:r>
            <a:r>
              <a:rPr sz="4000" spc="-94" dirty="0" smtClean="0">
                <a:solidFill>
                  <a:srgbClr val="1F2022"/>
                </a:solidFill>
                <a:latin typeface="Arial"/>
                <a:cs typeface="Arial"/>
              </a:rPr>
              <a:t>ra</a:t>
            </a:r>
            <a:r>
              <a:rPr sz="4000" spc="-89" dirty="0" smtClean="0">
                <a:solidFill>
                  <a:srgbClr val="1F2022"/>
                </a:solidFill>
                <a:latin typeface="Arial"/>
                <a:cs typeface="Arial"/>
              </a:rPr>
              <a:t>t</a:t>
            </a:r>
            <a:r>
              <a:rPr sz="4000" spc="-94" dirty="0" smtClean="0">
                <a:solidFill>
                  <a:srgbClr val="1F2022"/>
                </a:solidFill>
                <a:latin typeface="Arial"/>
                <a:cs typeface="Arial"/>
              </a:rPr>
              <a:t>io</a:t>
            </a:r>
            <a:r>
              <a:rPr sz="4000" spc="0" dirty="0" smtClean="0">
                <a:solidFill>
                  <a:srgbClr val="1F2022"/>
                </a:solidFill>
                <a:latin typeface="Arial"/>
                <a:cs typeface="Arial"/>
              </a:rPr>
              <a:t>n</a:t>
            </a:r>
            <a:endParaRPr sz="40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4885436" y="6208349"/>
            <a:ext cx="2113743" cy="41706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1535"/>
              </a:lnSpc>
              <a:spcBef>
                <a:spcPts val="76"/>
              </a:spcBef>
            </a:pPr>
            <a:r>
              <a:rPr sz="1400" spc="0" dirty="0" smtClean="0">
                <a:latin typeface="Times New Roman"/>
                <a:cs typeface="Times New Roman"/>
              </a:rPr>
              <a:t>Re</a:t>
            </a:r>
            <a:r>
              <a:rPr sz="1400" spc="4" dirty="0" smtClean="0">
                <a:latin typeface="Times New Roman"/>
                <a:cs typeface="Times New Roman"/>
              </a:rPr>
              <a:t>gist</a:t>
            </a:r>
            <a:r>
              <a:rPr sz="1400" spc="0" dirty="0" smtClean="0">
                <a:latin typeface="Times New Roman"/>
                <a:cs typeface="Times New Roman"/>
              </a:rPr>
              <a:t>ered</a:t>
            </a:r>
            <a:r>
              <a:rPr sz="1400" spc="-34" dirty="0" smtClean="0">
                <a:latin typeface="Times New Roman"/>
                <a:cs typeface="Times New Roman"/>
              </a:rPr>
              <a:t> </a:t>
            </a:r>
            <a:r>
              <a:rPr sz="1400" spc="-25" dirty="0" smtClean="0">
                <a:latin typeface="Times New Roman"/>
                <a:cs typeface="Times New Roman"/>
              </a:rPr>
              <a:t>m</a:t>
            </a:r>
            <a:r>
              <a:rPr sz="1400" spc="0" dirty="0" smtClean="0">
                <a:latin typeface="Times New Roman"/>
                <a:cs typeface="Times New Roman"/>
              </a:rPr>
              <a:t>a</a:t>
            </a:r>
            <a:r>
              <a:rPr sz="1400" spc="-25" dirty="0" smtClean="0">
                <a:latin typeface="Times New Roman"/>
                <a:cs typeface="Times New Roman"/>
              </a:rPr>
              <a:t>mm</a:t>
            </a:r>
            <a:r>
              <a:rPr sz="1400" spc="4" dirty="0" smtClean="0">
                <a:latin typeface="Times New Roman"/>
                <a:cs typeface="Times New Roman"/>
              </a:rPr>
              <a:t>og</a:t>
            </a:r>
            <a:r>
              <a:rPr sz="1400" spc="0" dirty="0" smtClean="0">
                <a:latin typeface="Times New Roman"/>
                <a:cs typeface="Times New Roman"/>
              </a:rPr>
              <a:t>ram</a:t>
            </a:r>
            <a:r>
              <a:rPr sz="1400" spc="34" dirty="0" smtClean="0">
                <a:latin typeface="Times New Roman"/>
                <a:cs typeface="Times New Roman"/>
              </a:rPr>
              <a:t> </a:t>
            </a:r>
            <a:r>
              <a:rPr sz="1400" spc="4" dirty="0" smtClean="0">
                <a:latin typeface="Times New Roman"/>
                <a:cs typeface="Times New Roman"/>
              </a:rPr>
              <a:t>p</a:t>
            </a:r>
            <a:r>
              <a:rPr sz="1400" spc="0" dirty="0" smtClean="0">
                <a:latin typeface="Times New Roman"/>
                <a:cs typeface="Times New Roman"/>
              </a:rPr>
              <a:t>a</a:t>
            </a:r>
            <a:r>
              <a:rPr sz="1400" spc="4" dirty="0" smtClean="0">
                <a:latin typeface="Times New Roman"/>
                <a:cs typeface="Times New Roman"/>
              </a:rPr>
              <a:t>i</a:t>
            </a:r>
            <a:r>
              <a:rPr sz="1400" spc="0" dirty="0" smtClean="0">
                <a:latin typeface="Times New Roman"/>
                <a:cs typeface="Times New Roman"/>
              </a:rPr>
              <a:t>r</a:t>
            </a:r>
            <a:endParaRPr sz="1400">
              <a:latin typeface="Times New Roman"/>
              <a:cs typeface="Times New Roman"/>
            </a:endParaRPr>
          </a:p>
          <a:p>
            <a:pPr marL="424014" marR="437212" algn="ctr">
              <a:lnSpc>
                <a:spcPct val="95825"/>
              </a:lnSpc>
            </a:pPr>
            <a:r>
              <a:rPr sz="1400" spc="4" dirty="0" smtClean="0">
                <a:latin typeface="Times New Roman"/>
                <a:cs typeface="Times New Roman"/>
              </a:rPr>
              <a:t>i</a:t>
            </a:r>
            <a:r>
              <a:rPr sz="1400" spc="-25" dirty="0" smtClean="0">
                <a:latin typeface="Times New Roman"/>
                <a:cs typeface="Times New Roman"/>
              </a:rPr>
              <a:t>m</a:t>
            </a:r>
            <a:r>
              <a:rPr sz="1400" spc="0" dirty="0" smtClean="0">
                <a:latin typeface="Times New Roman"/>
                <a:cs typeface="Times New Roman"/>
              </a:rPr>
              <a:t>a</a:t>
            </a:r>
            <a:r>
              <a:rPr sz="1400" spc="4" dirty="0" smtClean="0">
                <a:latin typeface="Times New Roman"/>
                <a:cs typeface="Times New Roman"/>
              </a:rPr>
              <a:t>g</a:t>
            </a:r>
            <a:r>
              <a:rPr sz="1400" spc="0" dirty="0" smtClean="0">
                <a:latin typeface="Times New Roman"/>
                <a:cs typeface="Times New Roman"/>
              </a:rPr>
              <a:t>e</a:t>
            </a:r>
            <a:r>
              <a:rPr sz="1400" spc="9" dirty="0" smtClean="0">
                <a:latin typeface="Times New Roman"/>
                <a:cs typeface="Times New Roman"/>
              </a:rPr>
              <a:t> </a:t>
            </a:r>
            <a:r>
              <a:rPr sz="1400" spc="4" dirty="0" smtClean="0">
                <a:latin typeface="Times New Roman"/>
                <a:cs typeface="Times New Roman"/>
              </a:rPr>
              <a:t>di</a:t>
            </a:r>
            <a:r>
              <a:rPr sz="1400" spc="-25" dirty="0" smtClean="0">
                <a:latin typeface="Times New Roman"/>
                <a:cs typeface="Times New Roman"/>
              </a:rPr>
              <a:t>f</a:t>
            </a:r>
            <a:r>
              <a:rPr sz="1400" spc="0" dirty="0" smtClean="0">
                <a:latin typeface="Times New Roman"/>
                <a:cs typeface="Times New Roman"/>
              </a:rPr>
              <a:t>ference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0" y="0"/>
            <a:ext cx="12192000" cy="365760"/>
          </a:xfrm>
          <a:custGeom>
            <a:avLst/>
            <a:gdLst/>
            <a:ahLst/>
            <a:cxnLst/>
            <a:rect l="l" t="t" r="r" b="b"/>
            <a:pathLst>
              <a:path w="12192000" h="365760">
                <a:moveTo>
                  <a:pt x="0" y="365760"/>
                </a:moveTo>
                <a:lnTo>
                  <a:pt x="12192000" y="365760"/>
                </a:lnTo>
                <a:lnTo>
                  <a:pt x="12192000" y="0"/>
                </a:lnTo>
                <a:lnTo>
                  <a:pt x="0" y="0"/>
                </a:lnTo>
                <a:lnTo>
                  <a:pt x="0" y="365760"/>
                </a:lnTo>
                <a:close/>
              </a:path>
            </a:pathLst>
          </a:custGeom>
          <a:solidFill>
            <a:srgbClr val="7D96A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88340" y="794001"/>
            <a:ext cx="6034105" cy="5328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85"/>
              </a:lnSpc>
              <a:spcBef>
                <a:spcPts val="209"/>
              </a:spcBef>
            </a:pPr>
            <a:r>
              <a:rPr sz="4000" spc="-100" dirty="0" smtClean="0">
                <a:solidFill>
                  <a:srgbClr val="1F2022"/>
                </a:solidFill>
                <a:latin typeface="Arial"/>
                <a:cs typeface="Arial"/>
              </a:rPr>
              <a:t>C</a:t>
            </a:r>
            <a:r>
              <a:rPr sz="4000" spc="-94" dirty="0" smtClean="0">
                <a:solidFill>
                  <a:srgbClr val="1F2022"/>
                </a:solidFill>
                <a:latin typeface="Arial"/>
                <a:cs typeface="Arial"/>
              </a:rPr>
              <a:t>hallenge</a:t>
            </a:r>
            <a:r>
              <a:rPr sz="4000" spc="0" dirty="0" smtClean="0">
                <a:solidFill>
                  <a:srgbClr val="1F2022"/>
                </a:solidFill>
                <a:latin typeface="Arial"/>
                <a:cs typeface="Arial"/>
              </a:rPr>
              <a:t>s</a:t>
            </a:r>
            <a:r>
              <a:rPr sz="4000" spc="-394" dirty="0" smtClean="0">
                <a:solidFill>
                  <a:srgbClr val="1F2022"/>
                </a:solidFill>
                <a:latin typeface="Arial"/>
                <a:cs typeface="Arial"/>
              </a:rPr>
              <a:t> </a:t>
            </a:r>
            <a:r>
              <a:rPr sz="4000" spc="-94" dirty="0" smtClean="0">
                <a:solidFill>
                  <a:srgbClr val="1F2022"/>
                </a:solidFill>
                <a:latin typeface="Arial"/>
                <a:cs typeface="Arial"/>
              </a:rPr>
              <a:t>i</a:t>
            </a:r>
            <a:r>
              <a:rPr sz="4000" spc="0" dirty="0" smtClean="0">
                <a:solidFill>
                  <a:srgbClr val="1F2022"/>
                </a:solidFill>
                <a:latin typeface="Arial"/>
                <a:cs typeface="Arial"/>
              </a:rPr>
              <a:t>n</a:t>
            </a:r>
            <a:r>
              <a:rPr sz="4000" spc="-225" dirty="0" smtClean="0">
                <a:solidFill>
                  <a:srgbClr val="1F2022"/>
                </a:solidFill>
                <a:latin typeface="Arial"/>
                <a:cs typeface="Arial"/>
              </a:rPr>
              <a:t> </a:t>
            </a:r>
            <a:r>
              <a:rPr sz="4000" spc="-100" dirty="0" smtClean="0">
                <a:solidFill>
                  <a:srgbClr val="1F2022"/>
                </a:solidFill>
                <a:latin typeface="Arial"/>
                <a:cs typeface="Arial"/>
              </a:rPr>
              <a:t>M</a:t>
            </a:r>
            <a:r>
              <a:rPr sz="4000" spc="-94" dirty="0" smtClean="0">
                <a:solidFill>
                  <a:srgbClr val="1F2022"/>
                </a:solidFill>
                <a:latin typeface="Arial"/>
                <a:cs typeface="Arial"/>
              </a:rPr>
              <a:t>a</a:t>
            </a:r>
            <a:r>
              <a:rPr sz="4000" spc="-100" dirty="0" smtClean="0">
                <a:solidFill>
                  <a:srgbClr val="1F2022"/>
                </a:solidFill>
                <a:latin typeface="Arial"/>
                <a:cs typeface="Arial"/>
              </a:rPr>
              <a:t>mm</a:t>
            </a:r>
            <a:r>
              <a:rPr sz="4000" spc="-94" dirty="0" smtClean="0">
                <a:solidFill>
                  <a:srgbClr val="1F2022"/>
                </a:solidFill>
                <a:latin typeface="Arial"/>
                <a:cs typeface="Arial"/>
              </a:rPr>
              <a:t>ogra</a:t>
            </a:r>
            <a:r>
              <a:rPr sz="4000" spc="0" dirty="0" smtClean="0">
                <a:solidFill>
                  <a:srgbClr val="1F2022"/>
                </a:solidFill>
                <a:latin typeface="Arial"/>
                <a:cs typeface="Arial"/>
              </a:rPr>
              <a:t>m</a:t>
            </a:r>
            <a:endParaRPr sz="4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742212" y="794001"/>
            <a:ext cx="2676030" cy="5328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85"/>
              </a:lnSpc>
              <a:spcBef>
                <a:spcPts val="209"/>
              </a:spcBef>
            </a:pPr>
            <a:r>
              <a:rPr sz="4000" spc="-100" dirty="0" smtClean="0">
                <a:solidFill>
                  <a:srgbClr val="1F2022"/>
                </a:solidFill>
                <a:latin typeface="Arial"/>
                <a:cs typeface="Arial"/>
              </a:rPr>
              <a:t>R</a:t>
            </a:r>
            <a:r>
              <a:rPr sz="4000" spc="-94" dirty="0" smtClean="0">
                <a:solidFill>
                  <a:srgbClr val="1F2022"/>
                </a:solidFill>
                <a:latin typeface="Arial"/>
                <a:cs typeface="Arial"/>
              </a:rPr>
              <a:t>egi</a:t>
            </a:r>
            <a:r>
              <a:rPr sz="4000" spc="-89" dirty="0" smtClean="0">
                <a:solidFill>
                  <a:srgbClr val="1F2022"/>
                </a:solidFill>
                <a:latin typeface="Arial"/>
                <a:cs typeface="Arial"/>
              </a:rPr>
              <a:t>st</a:t>
            </a:r>
            <a:r>
              <a:rPr sz="4000" spc="-94" dirty="0" smtClean="0">
                <a:solidFill>
                  <a:srgbClr val="1F2022"/>
                </a:solidFill>
                <a:latin typeface="Arial"/>
                <a:cs typeface="Arial"/>
              </a:rPr>
              <a:t>ra</a:t>
            </a:r>
            <a:r>
              <a:rPr sz="4000" spc="-89" dirty="0" smtClean="0">
                <a:solidFill>
                  <a:srgbClr val="1F2022"/>
                </a:solidFill>
                <a:latin typeface="Arial"/>
                <a:cs typeface="Arial"/>
              </a:rPr>
              <a:t>t</a:t>
            </a:r>
            <a:r>
              <a:rPr sz="4000" spc="-94" dirty="0" smtClean="0">
                <a:solidFill>
                  <a:srgbClr val="1F2022"/>
                </a:solidFill>
                <a:latin typeface="Arial"/>
                <a:cs typeface="Arial"/>
              </a:rPr>
              <a:t>io</a:t>
            </a:r>
            <a:r>
              <a:rPr sz="4000" spc="0" dirty="0" smtClean="0">
                <a:solidFill>
                  <a:srgbClr val="1F2022"/>
                </a:solidFill>
                <a:latin typeface="Arial"/>
                <a:cs typeface="Arial"/>
              </a:rPr>
              <a:t>n</a:t>
            </a:r>
            <a:endParaRPr sz="40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66317" y="1836070"/>
            <a:ext cx="3863721" cy="22339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000" spc="0" dirty="0" smtClean="0">
                <a:solidFill>
                  <a:srgbClr val="7D96AC"/>
                </a:solidFill>
                <a:latin typeface="Arial"/>
                <a:cs typeface="Arial"/>
              </a:rPr>
              <a:t>•</a:t>
            </a:r>
            <a:r>
              <a:rPr sz="2000" spc="176" dirty="0" smtClean="0">
                <a:solidFill>
                  <a:srgbClr val="7D96AC"/>
                </a:solidFill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Breast </a:t>
            </a:r>
            <a:r>
              <a:rPr sz="2400" spc="-9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s a non</a:t>
            </a:r>
            <a:r>
              <a:rPr sz="2400" spc="4" dirty="0" smtClean="0">
                <a:latin typeface="Arial"/>
                <a:cs typeface="Arial"/>
              </a:rPr>
              <a:t>-</a:t>
            </a:r>
            <a:r>
              <a:rPr sz="2400" spc="0" dirty="0" smtClean="0">
                <a:latin typeface="Arial"/>
                <a:cs typeface="Arial"/>
              </a:rPr>
              <a:t>rig</a:t>
            </a:r>
            <a:r>
              <a:rPr sz="2400" spc="-4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d</a:t>
            </a:r>
            <a:r>
              <a:rPr sz="2400" spc="24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object</a:t>
            </a:r>
            <a:endParaRPr sz="2400">
              <a:latin typeface="Arial"/>
              <a:cs typeface="Arial"/>
            </a:endParaRPr>
          </a:p>
          <a:p>
            <a:pPr marL="12700" marR="45720">
              <a:lnSpc>
                <a:spcPct val="95825"/>
              </a:lnSpc>
              <a:spcBef>
                <a:spcPts val="571"/>
              </a:spcBef>
            </a:pPr>
            <a:r>
              <a:rPr sz="2050" spc="0" dirty="0" smtClean="0">
                <a:solidFill>
                  <a:srgbClr val="7D96AC"/>
                </a:solidFill>
                <a:latin typeface="Arial"/>
                <a:cs typeface="Arial"/>
              </a:rPr>
              <a:t>•</a:t>
            </a:r>
            <a:r>
              <a:rPr sz="2050" spc="147" dirty="0" smtClean="0">
                <a:solidFill>
                  <a:srgbClr val="7D96AC"/>
                </a:solidFill>
                <a:latin typeface="Arial"/>
                <a:cs typeface="Arial"/>
              </a:rPr>
              <a:t> </a:t>
            </a:r>
            <a:r>
              <a:rPr sz="2400" spc="-184" dirty="0" smtClean="0">
                <a:latin typeface="Arial"/>
                <a:cs typeface="Arial"/>
              </a:rPr>
              <a:t>V</a:t>
            </a:r>
            <a:r>
              <a:rPr sz="2400" spc="0" dirty="0" smtClean="0">
                <a:latin typeface="Arial"/>
                <a:cs typeface="Arial"/>
              </a:rPr>
              <a:t>ari</a:t>
            </a:r>
            <a:r>
              <a:rPr sz="2400" spc="-9" dirty="0" smtClean="0">
                <a:latin typeface="Arial"/>
                <a:cs typeface="Arial"/>
              </a:rPr>
              <a:t>a</a:t>
            </a:r>
            <a:r>
              <a:rPr sz="2400" spc="0" dirty="0" smtClean="0">
                <a:latin typeface="Arial"/>
                <a:cs typeface="Arial"/>
              </a:rPr>
              <a:t>tion</a:t>
            </a:r>
            <a:endParaRPr sz="2400">
              <a:latin typeface="Arial"/>
              <a:cs typeface="Arial"/>
            </a:endParaRPr>
          </a:p>
          <a:p>
            <a:pPr marL="287020" marR="45720">
              <a:lnSpc>
                <a:spcPct val="95825"/>
              </a:lnSpc>
              <a:spcBef>
                <a:spcPts val="579"/>
              </a:spcBef>
            </a:pPr>
            <a:r>
              <a:rPr sz="1700" spc="0" dirty="0" smtClean="0">
                <a:solidFill>
                  <a:srgbClr val="7D96AC"/>
                </a:solidFill>
                <a:latin typeface="Arial"/>
                <a:cs typeface="Arial"/>
              </a:rPr>
              <a:t>•</a:t>
            </a:r>
            <a:r>
              <a:rPr sz="1700" spc="370" dirty="0" smtClean="0">
                <a:solidFill>
                  <a:srgbClr val="7D96AC"/>
                </a:solidFill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C</a:t>
            </a:r>
            <a:r>
              <a:rPr sz="2000" spc="4" dirty="0" smtClean="0">
                <a:latin typeface="Arial"/>
                <a:cs typeface="Arial"/>
              </a:rPr>
              <a:t>o</a:t>
            </a:r>
            <a:r>
              <a:rPr sz="2000" spc="0" dirty="0" smtClean="0">
                <a:latin typeface="Arial"/>
                <a:cs typeface="Arial"/>
              </a:rPr>
              <a:t>mpr</a:t>
            </a:r>
            <a:r>
              <a:rPr sz="2000" spc="4" dirty="0" smtClean="0">
                <a:latin typeface="Arial"/>
                <a:cs typeface="Arial"/>
              </a:rPr>
              <a:t>e</a:t>
            </a:r>
            <a:r>
              <a:rPr sz="2000" spc="0" dirty="0" smtClean="0">
                <a:latin typeface="Arial"/>
                <a:cs typeface="Arial"/>
              </a:rPr>
              <a:t>ssion</a:t>
            </a:r>
            <a:endParaRPr sz="2000">
              <a:latin typeface="Arial"/>
              <a:cs typeface="Arial"/>
            </a:endParaRPr>
          </a:p>
          <a:p>
            <a:pPr marL="287020" marR="45720">
              <a:lnSpc>
                <a:spcPct val="95825"/>
              </a:lnSpc>
              <a:spcBef>
                <a:spcPts val="580"/>
              </a:spcBef>
            </a:pPr>
            <a:r>
              <a:rPr sz="1700" spc="0" dirty="0" smtClean="0">
                <a:solidFill>
                  <a:srgbClr val="7D96AC"/>
                </a:solidFill>
                <a:latin typeface="Arial"/>
                <a:cs typeface="Arial"/>
              </a:rPr>
              <a:t>•</a:t>
            </a:r>
            <a:r>
              <a:rPr sz="1700" spc="370" dirty="0" smtClean="0">
                <a:solidFill>
                  <a:srgbClr val="7D96AC"/>
                </a:solidFill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I</a:t>
            </a:r>
            <a:r>
              <a:rPr sz="2000" spc="-4" dirty="0" smtClean="0">
                <a:latin typeface="Arial"/>
                <a:cs typeface="Arial"/>
              </a:rPr>
              <a:t>m</a:t>
            </a:r>
            <a:r>
              <a:rPr sz="2000" spc="0" dirty="0" smtClean="0">
                <a:latin typeface="Arial"/>
                <a:cs typeface="Arial"/>
              </a:rPr>
              <a:t>aging</a:t>
            </a:r>
            <a:r>
              <a:rPr sz="2000" spc="-9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pa</a:t>
            </a:r>
            <a:r>
              <a:rPr sz="2000" spc="4" dirty="0" smtClean="0">
                <a:latin typeface="Arial"/>
                <a:cs typeface="Arial"/>
              </a:rPr>
              <a:t>r</a:t>
            </a:r>
            <a:r>
              <a:rPr sz="2000" spc="0" dirty="0" smtClean="0">
                <a:latin typeface="Arial"/>
                <a:cs typeface="Arial"/>
              </a:rPr>
              <a:t>amete</a:t>
            </a:r>
            <a:r>
              <a:rPr sz="2000" spc="-9" dirty="0" smtClean="0">
                <a:latin typeface="Arial"/>
                <a:cs typeface="Arial"/>
              </a:rPr>
              <a:t>r</a:t>
            </a:r>
            <a:r>
              <a:rPr sz="2000" spc="0" dirty="0" smtClean="0">
                <a:latin typeface="Arial"/>
                <a:cs typeface="Arial"/>
              </a:rPr>
              <a:t>s</a:t>
            </a:r>
            <a:endParaRPr sz="2000">
              <a:latin typeface="Arial"/>
              <a:cs typeface="Arial"/>
            </a:endParaRPr>
          </a:p>
          <a:p>
            <a:pPr marL="287020" marR="45720">
              <a:lnSpc>
                <a:spcPct val="95825"/>
              </a:lnSpc>
              <a:spcBef>
                <a:spcPts val="580"/>
              </a:spcBef>
            </a:pPr>
            <a:r>
              <a:rPr sz="1700" spc="0" dirty="0" smtClean="0">
                <a:solidFill>
                  <a:srgbClr val="7D96AC"/>
                </a:solidFill>
                <a:latin typeface="Arial"/>
                <a:cs typeface="Arial"/>
              </a:rPr>
              <a:t>•</a:t>
            </a:r>
            <a:r>
              <a:rPr sz="1700" spc="370" dirty="0" smtClean="0">
                <a:solidFill>
                  <a:srgbClr val="7D96AC"/>
                </a:solidFill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Shape</a:t>
            </a:r>
            <a:endParaRPr sz="2000">
              <a:latin typeface="Arial"/>
              <a:cs typeface="Arial"/>
            </a:endParaRPr>
          </a:p>
          <a:p>
            <a:pPr marL="287020" marR="45720">
              <a:lnSpc>
                <a:spcPct val="95825"/>
              </a:lnSpc>
              <a:spcBef>
                <a:spcPts val="582"/>
              </a:spcBef>
            </a:pPr>
            <a:r>
              <a:rPr sz="1700" spc="0" dirty="0" smtClean="0">
                <a:solidFill>
                  <a:srgbClr val="7D96AC"/>
                </a:solidFill>
                <a:latin typeface="Arial"/>
                <a:cs typeface="Arial"/>
              </a:rPr>
              <a:t>•</a:t>
            </a:r>
            <a:r>
              <a:rPr sz="1700" spc="370" dirty="0" smtClean="0">
                <a:solidFill>
                  <a:srgbClr val="7D96AC"/>
                </a:solidFill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…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6"/>
          <p:cNvSpPr/>
          <p:nvPr/>
        </p:nvSpPr>
        <p:spPr>
          <a:xfrm>
            <a:off x="0" y="0"/>
            <a:ext cx="12192000" cy="365760"/>
          </a:xfrm>
          <a:custGeom>
            <a:avLst/>
            <a:gdLst/>
            <a:ahLst/>
            <a:cxnLst/>
            <a:rect l="l" t="t" r="r" b="b"/>
            <a:pathLst>
              <a:path w="12192000" h="365760">
                <a:moveTo>
                  <a:pt x="0" y="365760"/>
                </a:moveTo>
                <a:lnTo>
                  <a:pt x="12192000" y="365760"/>
                </a:lnTo>
                <a:lnTo>
                  <a:pt x="12192000" y="0"/>
                </a:lnTo>
                <a:lnTo>
                  <a:pt x="0" y="0"/>
                </a:lnTo>
                <a:lnTo>
                  <a:pt x="0" y="365760"/>
                </a:lnTo>
                <a:close/>
              </a:path>
            </a:pathLst>
          </a:custGeom>
          <a:solidFill>
            <a:srgbClr val="7D96A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006727" y="2121027"/>
            <a:ext cx="2538349" cy="389877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776470" y="2121039"/>
            <a:ext cx="2538349" cy="388988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7569327" y="2115121"/>
            <a:ext cx="2538349" cy="388988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688340" y="794001"/>
            <a:ext cx="8729902" cy="5328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85"/>
              </a:lnSpc>
              <a:spcBef>
                <a:spcPts val="209"/>
              </a:spcBef>
            </a:pPr>
            <a:r>
              <a:rPr sz="4000" spc="-100" dirty="0" smtClean="0">
                <a:solidFill>
                  <a:srgbClr val="1F2022"/>
                </a:solidFill>
                <a:latin typeface="Arial"/>
                <a:cs typeface="Arial"/>
              </a:rPr>
              <a:t>C</a:t>
            </a:r>
            <a:r>
              <a:rPr sz="4000" spc="-94" dirty="0" smtClean="0">
                <a:solidFill>
                  <a:srgbClr val="1F2022"/>
                </a:solidFill>
                <a:latin typeface="Arial"/>
                <a:cs typeface="Arial"/>
              </a:rPr>
              <a:t>hallenge</a:t>
            </a:r>
            <a:r>
              <a:rPr sz="4000" spc="0" dirty="0" smtClean="0">
                <a:solidFill>
                  <a:srgbClr val="1F2022"/>
                </a:solidFill>
                <a:latin typeface="Arial"/>
                <a:cs typeface="Arial"/>
              </a:rPr>
              <a:t>s</a:t>
            </a:r>
            <a:r>
              <a:rPr sz="4000" spc="-394" dirty="0" smtClean="0">
                <a:solidFill>
                  <a:srgbClr val="1F2022"/>
                </a:solidFill>
                <a:latin typeface="Arial"/>
                <a:cs typeface="Arial"/>
              </a:rPr>
              <a:t> </a:t>
            </a:r>
            <a:r>
              <a:rPr sz="4000" spc="-94" dirty="0" smtClean="0">
                <a:solidFill>
                  <a:srgbClr val="1F2022"/>
                </a:solidFill>
                <a:latin typeface="Arial"/>
                <a:cs typeface="Arial"/>
              </a:rPr>
              <a:t>i</a:t>
            </a:r>
            <a:r>
              <a:rPr sz="4000" spc="0" dirty="0" smtClean="0">
                <a:solidFill>
                  <a:srgbClr val="1F2022"/>
                </a:solidFill>
                <a:latin typeface="Arial"/>
                <a:cs typeface="Arial"/>
              </a:rPr>
              <a:t>n</a:t>
            </a:r>
            <a:r>
              <a:rPr sz="4000" spc="-225" dirty="0" smtClean="0">
                <a:solidFill>
                  <a:srgbClr val="1F2022"/>
                </a:solidFill>
                <a:latin typeface="Arial"/>
                <a:cs typeface="Arial"/>
              </a:rPr>
              <a:t> </a:t>
            </a:r>
            <a:r>
              <a:rPr sz="4000" spc="-100" dirty="0" smtClean="0">
                <a:solidFill>
                  <a:srgbClr val="1F2022"/>
                </a:solidFill>
                <a:latin typeface="Arial"/>
                <a:cs typeface="Arial"/>
              </a:rPr>
              <a:t>M</a:t>
            </a:r>
            <a:r>
              <a:rPr sz="4000" spc="-94" dirty="0" smtClean="0">
                <a:solidFill>
                  <a:srgbClr val="1F2022"/>
                </a:solidFill>
                <a:latin typeface="Arial"/>
                <a:cs typeface="Arial"/>
              </a:rPr>
              <a:t>a</a:t>
            </a:r>
            <a:r>
              <a:rPr sz="4000" spc="-100" dirty="0" smtClean="0">
                <a:solidFill>
                  <a:srgbClr val="1F2022"/>
                </a:solidFill>
                <a:latin typeface="Arial"/>
                <a:cs typeface="Arial"/>
              </a:rPr>
              <a:t>mm</a:t>
            </a:r>
            <a:r>
              <a:rPr sz="4000" spc="-94" dirty="0" smtClean="0">
                <a:solidFill>
                  <a:srgbClr val="1F2022"/>
                </a:solidFill>
                <a:latin typeface="Arial"/>
                <a:cs typeface="Arial"/>
              </a:rPr>
              <a:t>ogra</a:t>
            </a:r>
            <a:r>
              <a:rPr sz="4000" spc="0" dirty="0" smtClean="0">
                <a:solidFill>
                  <a:srgbClr val="1F2022"/>
                </a:solidFill>
                <a:latin typeface="Arial"/>
                <a:cs typeface="Arial"/>
              </a:rPr>
              <a:t>m</a:t>
            </a:r>
            <a:r>
              <a:rPr sz="4000" spc="-390" dirty="0" smtClean="0">
                <a:solidFill>
                  <a:srgbClr val="1F2022"/>
                </a:solidFill>
                <a:latin typeface="Arial"/>
                <a:cs typeface="Arial"/>
              </a:rPr>
              <a:t> </a:t>
            </a:r>
            <a:r>
              <a:rPr sz="4000" spc="-100" dirty="0" smtClean="0">
                <a:solidFill>
                  <a:srgbClr val="1F2022"/>
                </a:solidFill>
                <a:latin typeface="Arial"/>
                <a:cs typeface="Arial"/>
              </a:rPr>
              <a:t>R</a:t>
            </a:r>
            <a:r>
              <a:rPr sz="4000" spc="-94" dirty="0" smtClean="0">
                <a:solidFill>
                  <a:srgbClr val="1F2022"/>
                </a:solidFill>
                <a:latin typeface="Arial"/>
                <a:cs typeface="Arial"/>
              </a:rPr>
              <a:t>egi</a:t>
            </a:r>
            <a:r>
              <a:rPr sz="4000" spc="-89" dirty="0" smtClean="0">
                <a:solidFill>
                  <a:srgbClr val="1F2022"/>
                </a:solidFill>
                <a:latin typeface="Arial"/>
                <a:cs typeface="Arial"/>
              </a:rPr>
              <a:t>st</a:t>
            </a:r>
            <a:r>
              <a:rPr sz="4000" spc="-94" dirty="0" smtClean="0">
                <a:solidFill>
                  <a:srgbClr val="1F2022"/>
                </a:solidFill>
                <a:latin typeface="Arial"/>
                <a:cs typeface="Arial"/>
              </a:rPr>
              <a:t>ra</a:t>
            </a:r>
            <a:r>
              <a:rPr sz="4000" spc="-89" dirty="0" smtClean="0">
                <a:solidFill>
                  <a:srgbClr val="1F2022"/>
                </a:solidFill>
                <a:latin typeface="Arial"/>
                <a:cs typeface="Arial"/>
              </a:rPr>
              <a:t>t</a:t>
            </a:r>
            <a:r>
              <a:rPr sz="4000" spc="-94" dirty="0" smtClean="0">
                <a:solidFill>
                  <a:srgbClr val="1F2022"/>
                </a:solidFill>
                <a:latin typeface="Arial"/>
                <a:cs typeface="Arial"/>
              </a:rPr>
              <a:t>io</a:t>
            </a:r>
            <a:r>
              <a:rPr sz="4000" spc="0" dirty="0" smtClean="0">
                <a:solidFill>
                  <a:srgbClr val="1F2022"/>
                </a:solidFill>
                <a:latin typeface="Arial"/>
                <a:cs typeface="Arial"/>
              </a:rPr>
              <a:t>n</a:t>
            </a:r>
            <a:endParaRPr sz="4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/>
          <p:nvPr/>
        </p:nvSpPr>
        <p:spPr>
          <a:xfrm>
            <a:off x="0" y="0"/>
            <a:ext cx="12192000" cy="365760"/>
          </a:xfrm>
          <a:custGeom>
            <a:avLst/>
            <a:gdLst/>
            <a:ahLst/>
            <a:cxnLst/>
            <a:rect l="l" t="t" r="r" b="b"/>
            <a:pathLst>
              <a:path w="12192000" h="365760">
                <a:moveTo>
                  <a:pt x="0" y="365760"/>
                </a:moveTo>
                <a:lnTo>
                  <a:pt x="12192000" y="365760"/>
                </a:lnTo>
                <a:lnTo>
                  <a:pt x="12192000" y="0"/>
                </a:lnTo>
                <a:lnTo>
                  <a:pt x="0" y="0"/>
                </a:lnTo>
                <a:lnTo>
                  <a:pt x="0" y="365760"/>
                </a:lnTo>
                <a:close/>
              </a:path>
            </a:pathLst>
          </a:custGeom>
          <a:solidFill>
            <a:srgbClr val="7D96A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688340" y="794001"/>
            <a:ext cx="4807497" cy="5328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85"/>
              </a:lnSpc>
              <a:spcBef>
                <a:spcPts val="209"/>
              </a:spcBef>
            </a:pPr>
            <a:r>
              <a:rPr sz="4000" spc="-98" dirty="0" smtClean="0">
                <a:solidFill>
                  <a:srgbClr val="1F2022"/>
                </a:solidFill>
                <a:latin typeface="Arial"/>
                <a:cs typeface="Arial"/>
              </a:rPr>
              <a:t>R</a:t>
            </a:r>
            <a:r>
              <a:rPr sz="4000" spc="-93" dirty="0" smtClean="0">
                <a:solidFill>
                  <a:srgbClr val="1F2022"/>
                </a:solidFill>
                <a:latin typeface="Arial"/>
                <a:cs typeface="Arial"/>
              </a:rPr>
              <a:t>egi</a:t>
            </a:r>
            <a:r>
              <a:rPr sz="4000" spc="-88" dirty="0" smtClean="0">
                <a:solidFill>
                  <a:srgbClr val="1F2022"/>
                </a:solidFill>
                <a:latin typeface="Arial"/>
                <a:cs typeface="Arial"/>
              </a:rPr>
              <a:t>st</a:t>
            </a:r>
            <a:r>
              <a:rPr sz="4000" spc="-93" dirty="0" smtClean="0">
                <a:solidFill>
                  <a:srgbClr val="1F2022"/>
                </a:solidFill>
                <a:latin typeface="Arial"/>
                <a:cs typeface="Arial"/>
              </a:rPr>
              <a:t>ra</a:t>
            </a:r>
            <a:r>
              <a:rPr sz="4000" spc="-88" dirty="0" smtClean="0">
                <a:solidFill>
                  <a:srgbClr val="1F2022"/>
                </a:solidFill>
                <a:latin typeface="Arial"/>
                <a:cs typeface="Arial"/>
              </a:rPr>
              <a:t>t</a:t>
            </a:r>
            <a:r>
              <a:rPr sz="4000" spc="-93" dirty="0" smtClean="0">
                <a:solidFill>
                  <a:srgbClr val="1F2022"/>
                </a:solidFill>
                <a:latin typeface="Arial"/>
                <a:cs typeface="Arial"/>
              </a:rPr>
              <a:t>io</a:t>
            </a:r>
            <a:r>
              <a:rPr sz="4000" spc="0" dirty="0" smtClean="0">
                <a:solidFill>
                  <a:srgbClr val="1F2022"/>
                </a:solidFill>
                <a:latin typeface="Arial"/>
                <a:cs typeface="Arial"/>
              </a:rPr>
              <a:t>n</a:t>
            </a:r>
            <a:r>
              <a:rPr sz="4000" spc="-412" dirty="0" smtClean="0">
                <a:solidFill>
                  <a:srgbClr val="1F2022"/>
                </a:solidFill>
                <a:latin typeface="Arial"/>
                <a:cs typeface="Arial"/>
              </a:rPr>
              <a:t> </a:t>
            </a:r>
            <a:r>
              <a:rPr sz="4000" spc="-94" dirty="0" smtClean="0">
                <a:solidFill>
                  <a:srgbClr val="1F2022"/>
                </a:solidFill>
                <a:latin typeface="Arial"/>
                <a:cs typeface="Arial"/>
              </a:rPr>
              <a:t>Algori</a:t>
            </a:r>
            <a:r>
              <a:rPr sz="4000" spc="-89" dirty="0" smtClean="0">
                <a:solidFill>
                  <a:srgbClr val="1F2022"/>
                </a:solidFill>
                <a:latin typeface="Arial"/>
                <a:cs typeface="Arial"/>
              </a:rPr>
              <a:t>t</a:t>
            </a:r>
            <a:r>
              <a:rPr sz="4000" spc="-94" dirty="0" smtClean="0">
                <a:solidFill>
                  <a:srgbClr val="1F2022"/>
                </a:solidFill>
                <a:latin typeface="Arial"/>
                <a:cs typeface="Arial"/>
              </a:rPr>
              <a:t>h</a:t>
            </a:r>
            <a:r>
              <a:rPr sz="4000" spc="0" dirty="0" smtClean="0">
                <a:solidFill>
                  <a:srgbClr val="1F2022"/>
                </a:solidFill>
                <a:latin typeface="Arial"/>
                <a:cs typeface="Arial"/>
              </a:rPr>
              <a:t>m</a:t>
            </a:r>
            <a:endParaRPr sz="40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58723" y="1836070"/>
            <a:ext cx="457393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000" spc="0" dirty="0" smtClean="0">
                <a:solidFill>
                  <a:srgbClr val="7D96AC"/>
                </a:solidFill>
                <a:latin typeface="Arial"/>
                <a:cs typeface="Arial"/>
              </a:rPr>
              <a:t>•</a:t>
            </a:r>
            <a:r>
              <a:rPr sz="2000" spc="176" dirty="0" smtClean="0">
                <a:solidFill>
                  <a:srgbClr val="7D96AC"/>
                </a:solidFill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The pecto</a:t>
            </a:r>
            <a:r>
              <a:rPr sz="2400" spc="4" dirty="0" smtClean="0">
                <a:latin typeface="Arial"/>
                <a:cs typeface="Arial"/>
              </a:rPr>
              <a:t>r</a:t>
            </a:r>
            <a:r>
              <a:rPr sz="2400" spc="0" dirty="0" smtClean="0">
                <a:latin typeface="Arial"/>
                <a:cs typeface="Arial"/>
              </a:rPr>
              <a:t>al</a:t>
            </a:r>
            <a:r>
              <a:rPr sz="2400" spc="9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muscle is removed</a:t>
            </a:r>
            <a:endParaRPr sz="2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434330" y="1836070"/>
            <a:ext cx="695401" cy="69639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6466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f</a:t>
            </a:r>
            <a:r>
              <a:rPr sz="2400" spc="4" dirty="0" smtClean="0">
                <a:latin typeface="Arial"/>
                <a:cs typeface="Arial"/>
              </a:rPr>
              <a:t>r</a:t>
            </a:r>
            <a:r>
              <a:rPr sz="2400" spc="0" dirty="0" smtClean="0">
                <a:latin typeface="Arial"/>
                <a:cs typeface="Arial"/>
              </a:rPr>
              <a:t>om</a:t>
            </a:r>
            <a:endParaRPr sz="2400">
              <a:latin typeface="Arial"/>
              <a:cs typeface="Arial"/>
            </a:endParaRPr>
          </a:p>
          <a:p>
            <a:pPr marL="12700" marR="15246">
              <a:lnSpc>
                <a:spcPct val="95825"/>
              </a:lnSpc>
            </a:pPr>
            <a:r>
              <a:rPr sz="2400" spc="0" dirty="0" smtClean="0">
                <a:latin typeface="Arial"/>
                <a:cs typeface="Arial"/>
              </a:rPr>
              <a:t>vi</a:t>
            </a:r>
            <a:r>
              <a:rPr sz="2400" spc="-9" dirty="0" smtClean="0">
                <a:latin typeface="Arial"/>
                <a:cs typeface="Arial"/>
              </a:rPr>
              <a:t>e</a:t>
            </a:r>
            <a:r>
              <a:rPr sz="2400" spc="0" dirty="0" smtClean="0">
                <a:latin typeface="Arial"/>
                <a:cs typeface="Arial"/>
              </a:rPr>
              <a:t>w</a:t>
            </a:r>
            <a:endParaRPr sz="2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141212" y="1836070"/>
            <a:ext cx="2019706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ma</a:t>
            </a:r>
            <a:r>
              <a:rPr sz="2400" spc="4" dirty="0" smtClean="0">
                <a:latin typeface="Arial"/>
                <a:cs typeface="Arial"/>
              </a:rPr>
              <a:t>m</a:t>
            </a:r>
            <a:r>
              <a:rPr sz="2400" spc="0" dirty="0" smtClean="0">
                <a:latin typeface="Arial"/>
                <a:cs typeface="Arial"/>
              </a:rPr>
              <a:t>mogra</a:t>
            </a:r>
            <a:r>
              <a:rPr sz="2400" spc="4" dirty="0" smtClean="0">
                <a:latin typeface="Arial"/>
                <a:cs typeface="Arial"/>
              </a:rPr>
              <a:t>m</a:t>
            </a:r>
            <a:r>
              <a:rPr sz="2400" spc="0" dirty="0" smtClean="0">
                <a:latin typeface="Arial"/>
                <a:cs typeface="Arial"/>
              </a:rPr>
              <a:t>s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41603" y="2201964"/>
            <a:ext cx="3426386" cy="69620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w</a:t>
            </a:r>
            <a:r>
              <a:rPr sz="2400" spc="-9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th</a:t>
            </a:r>
            <a:r>
              <a:rPr sz="2400" spc="9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med</a:t>
            </a:r>
            <a:r>
              <a:rPr sz="2400" spc="-9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o</a:t>
            </a:r>
            <a:r>
              <a:rPr sz="2400" spc="-9" dirty="0" smtClean="0">
                <a:latin typeface="Arial"/>
                <a:cs typeface="Arial"/>
              </a:rPr>
              <a:t>l</a:t>
            </a:r>
            <a:r>
              <a:rPr sz="2400" spc="0" dirty="0" smtClean="0">
                <a:latin typeface="Arial"/>
                <a:cs typeface="Arial"/>
              </a:rPr>
              <a:t>ateral</a:t>
            </a:r>
            <a:r>
              <a:rPr sz="2400" spc="34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o</a:t>
            </a:r>
            <a:r>
              <a:rPr sz="2400" spc="-4" dirty="0" smtClean="0">
                <a:latin typeface="Arial"/>
                <a:cs typeface="Arial"/>
              </a:rPr>
              <a:t>b</a:t>
            </a:r>
            <a:r>
              <a:rPr sz="2400" spc="0" dirty="0" smtClean="0">
                <a:latin typeface="Arial"/>
                <a:cs typeface="Arial"/>
              </a:rPr>
              <a:t>l</a:t>
            </a:r>
            <a:r>
              <a:rPr sz="2400" spc="-9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q</a:t>
            </a:r>
            <a:r>
              <a:rPr sz="2400" spc="-4" dirty="0" smtClean="0">
                <a:latin typeface="Arial"/>
                <a:cs typeface="Arial"/>
              </a:rPr>
              <a:t>u</a:t>
            </a:r>
            <a:r>
              <a:rPr sz="2400" spc="0" dirty="0" smtClean="0">
                <a:latin typeface="Arial"/>
                <a:cs typeface="Arial"/>
              </a:rPr>
              <a:t>e</a:t>
            </a:r>
            <a:endParaRPr sz="2400">
              <a:latin typeface="Arial"/>
              <a:cs typeface="Arial"/>
            </a:endParaRPr>
          </a:p>
          <a:p>
            <a:pPr marL="12700" marR="45765">
              <a:lnSpc>
                <a:spcPct val="95825"/>
              </a:lnSpc>
            </a:pPr>
            <a:r>
              <a:rPr sz="2400" spc="0" dirty="0" smtClean="0">
                <a:latin typeface="Arial"/>
                <a:cs typeface="Arial"/>
              </a:rPr>
              <a:t>registra</a:t>
            </a:r>
            <a:r>
              <a:rPr sz="2400" spc="4" dirty="0" smtClean="0">
                <a:latin typeface="Arial"/>
                <a:cs typeface="Arial"/>
              </a:rPr>
              <a:t>t</a:t>
            </a:r>
            <a:r>
              <a:rPr sz="2400" spc="0" dirty="0" smtClean="0">
                <a:latin typeface="Arial"/>
                <a:cs typeface="Arial"/>
              </a:rPr>
              <a:t>i</a:t>
            </a:r>
            <a:r>
              <a:rPr sz="2400" spc="-4" dirty="0" smtClean="0">
                <a:latin typeface="Arial"/>
                <a:cs typeface="Arial"/>
              </a:rPr>
              <a:t>o</a:t>
            </a:r>
            <a:r>
              <a:rPr sz="2400" spc="0" dirty="0" smtClean="0">
                <a:latin typeface="Arial"/>
                <a:cs typeface="Arial"/>
              </a:rPr>
              <a:t>n</a:t>
            </a:r>
            <a:r>
              <a:rPr sz="2400" spc="14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al</a:t>
            </a:r>
            <a:r>
              <a:rPr sz="2400" spc="-9" dirty="0" smtClean="0">
                <a:latin typeface="Arial"/>
                <a:cs typeface="Arial"/>
              </a:rPr>
              <a:t>g</a:t>
            </a:r>
            <a:r>
              <a:rPr sz="2400" spc="0" dirty="0" smtClean="0">
                <a:latin typeface="Arial"/>
                <a:cs typeface="Arial"/>
              </a:rPr>
              <a:t>orithm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485914" y="2201964"/>
            <a:ext cx="935527" cy="3305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(MLO)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130579" y="2201964"/>
            <a:ext cx="579165" cy="3305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a</a:t>
            </a:r>
            <a:r>
              <a:rPr sz="2400" spc="-4" dirty="0" smtClean="0">
                <a:latin typeface="Arial"/>
                <a:cs typeface="Arial"/>
              </a:rPr>
              <a:t>n</a:t>
            </a:r>
            <a:r>
              <a:rPr sz="2400" spc="0" dirty="0" smtClean="0">
                <a:latin typeface="Arial"/>
                <a:cs typeface="Arial"/>
              </a:rPr>
              <a:t>d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723397" y="2201964"/>
            <a:ext cx="1052382" cy="3305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ap</a:t>
            </a:r>
            <a:r>
              <a:rPr sz="2400" spc="-9" dirty="0" smtClean="0">
                <a:latin typeface="Arial"/>
                <a:cs typeface="Arial"/>
              </a:rPr>
              <a:t>p</a:t>
            </a:r>
            <a:r>
              <a:rPr sz="2400" spc="0" dirty="0" smtClean="0">
                <a:latin typeface="Arial"/>
                <a:cs typeface="Arial"/>
              </a:rPr>
              <a:t>l</a:t>
            </a:r>
            <a:r>
              <a:rPr sz="2400" spc="-9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ed</a:t>
            </a:r>
            <a:endParaRPr sz="24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793400" y="2201964"/>
            <a:ext cx="427223" cy="3305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for</a:t>
            </a:r>
            <a:endParaRPr sz="2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8234276" y="2201964"/>
            <a:ext cx="240803" cy="3305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400" spc="0" dirty="0" smtClean="0">
                <a:latin typeface="Arial"/>
                <a:cs typeface="Arial"/>
              </a:rPr>
              <a:t>a</a:t>
            </a:r>
            <a:endParaRPr sz="24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858723" y="3445795"/>
            <a:ext cx="3236163" cy="245450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5"/>
              </a:lnSpc>
              <a:spcBef>
                <a:spcPts val="127"/>
              </a:spcBef>
            </a:pPr>
            <a:r>
              <a:rPr sz="2050" spc="0" dirty="0" smtClean="0">
                <a:solidFill>
                  <a:srgbClr val="7D96AC"/>
                </a:solidFill>
                <a:latin typeface="Arial"/>
                <a:cs typeface="Arial"/>
              </a:rPr>
              <a:t>•</a:t>
            </a:r>
            <a:r>
              <a:rPr sz="2050" spc="152" dirty="0" smtClean="0">
                <a:solidFill>
                  <a:srgbClr val="7D96AC"/>
                </a:solidFill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R</a:t>
            </a:r>
            <a:r>
              <a:rPr sz="2400" spc="-4" dirty="0" smtClean="0">
                <a:latin typeface="Arial"/>
                <a:cs typeface="Arial"/>
              </a:rPr>
              <a:t>e</a:t>
            </a:r>
            <a:r>
              <a:rPr sz="2400" spc="0" dirty="0" smtClean="0">
                <a:latin typeface="Arial"/>
                <a:cs typeface="Arial"/>
              </a:rPr>
              <a:t>gistration</a:t>
            </a:r>
            <a:r>
              <a:rPr sz="2400" spc="-104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A</a:t>
            </a:r>
            <a:r>
              <a:rPr sz="2400" spc="-9" dirty="0" smtClean="0">
                <a:latin typeface="Arial"/>
                <a:cs typeface="Arial"/>
              </a:rPr>
              <a:t>l</a:t>
            </a:r>
            <a:r>
              <a:rPr sz="2400" spc="0" dirty="0" smtClean="0">
                <a:latin typeface="Arial"/>
                <a:cs typeface="Arial"/>
              </a:rPr>
              <a:t>gorithm</a:t>
            </a:r>
            <a:endParaRPr sz="2400">
              <a:latin typeface="Arial"/>
              <a:cs typeface="Arial"/>
            </a:endParaRPr>
          </a:p>
          <a:p>
            <a:pPr marL="287019" marR="45720">
              <a:lnSpc>
                <a:spcPct val="95825"/>
              </a:lnSpc>
              <a:spcBef>
                <a:spcPts val="453"/>
              </a:spcBef>
            </a:pPr>
            <a:r>
              <a:rPr sz="1700" spc="0" dirty="0" smtClean="0">
                <a:solidFill>
                  <a:srgbClr val="7D96AC"/>
                </a:solidFill>
                <a:latin typeface="Arial"/>
                <a:cs typeface="Arial"/>
              </a:rPr>
              <a:t>•</a:t>
            </a:r>
            <a:r>
              <a:rPr sz="1700" spc="370" dirty="0" smtClean="0">
                <a:solidFill>
                  <a:srgbClr val="7D96AC"/>
                </a:solidFill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Prep</a:t>
            </a:r>
            <a:r>
              <a:rPr sz="2000" spc="4" dirty="0" smtClean="0">
                <a:latin typeface="Arial"/>
                <a:cs typeface="Arial"/>
              </a:rPr>
              <a:t>r</a:t>
            </a:r>
            <a:r>
              <a:rPr sz="2000" spc="0" dirty="0" smtClean="0">
                <a:latin typeface="Arial"/>
                <a:cs typeface="Arial"/>
              </a:rPr>
              <a:t>o</a:t>
            </a:r>
            <a:r>
              <a:rPr sz="2000" spc="4" dirty="0" smtClean="0">
                <a:latin typeface="Arial"/>
                <a:cs typeface="Arial"/>
              </a:rPr>
              <a:t>c</a:t>
            </a:r>
            <a:r>
              <a:rPr sz="2000" spc="0" dirty="0" smtClean="0">
                <a:latin typeface="Arial"/>
                <a:cs typeface="Arial"/>
              </a:rPr>
              <a:t>essing</a:t>
            </a:r>
            <a:endParaRPr sz="2000">
              <a:latin typeface="Arial"/>
              <a:cs typeface="Arial"/>
            </a:endParaRPr>
          </a:p>
          <a:p>
            <a:pPr marL="287019" marR="45720">
              <a:lnSpc>
                <a:spcPct val="95825"/>
              </a:lnSpc>
              <a:spcBef>
                <a:spcPts val="580"/>
              </a:spcBef>
            </a:pPr>
            <a:r>
              <a:rPr sz="1700" spc="0" dirty="0" smtClean="0">
                <a:solidFill>
                  <a:srgbClr val="7D96AC"/>
                </a:solidFill>
                <a:latin typeface="Arial"/>
                <a:cs typeface="Arial"/>
              </a:rPr>
              <a:t>•</a:t>
            </a:r>
            <a:r>
              <a:rPr sz="1700" spc="370" dirty="0" smtClean="0">
                <a:solidFill>
                  <a:srgbClr val="7D96AC"/>
                </a:solidFill>
                <a:latin typeface="Arial"/>
                <a:cs typeface="Arial"/>
              </a:rPr>
              <a:t> </a:t>
            </a:r>
            <a:r>
              <a:rPr sz="2000" spc="-69" dirty="0" smtClean="0">
                <a:latin typeface="Arial"/>
                <a:cs typeface="Arial"/>
              </a:rPr>
              <a:t>T</a:t>
            </a:r>
            <a:r>
              <a:rPr sz="2000" spc="0" dirty="0" smtClean="0">
                <a:latin typeface="Arial"/>
                <a:cs typeface="Arial"/>
              </a:rPr>
              <a:t>r</a:t>
            </a:r>
            <a:r>
              <a:rPr sz="2000" spc="4" dirty="0" smtClean="0">
                <a:latin typeface="Arial"/>
                <a:cs typeface="Arial"/>
              </a:rPr>
              <a:t>a</a:t>
            </a:r>
            <a:r>
              <a:rPr sz="2000" spc="0" dirty="0" smtClean="0">
                <a:latin typeface="Arial"/>
                <a:cs typeface="Arial"/>
              </a:rPr>
              <a:t>n</a:t>
            </a:r>
            <a:r>
              <a:rPr sz="2000" spc="4" dirty="0" smtClean="0">
                <a:latin typeface="Arial"/>
                <a:cs typeface="Arial"/>
              </a:rPr>
              <a:t>s</a:t>
            </a:r>
            <a:r>
              <a:rPr sz="2000" spc="0" dirty="0" smtClean="0">
                <a:latin typeface="Arial"/>
                <a:cs typeface="Arial"/>
              </a:rPr>
              <a:t>for</a:t>
            </a:r>
            <a:r>
              <a:rPr sz="2000" spc="-9" dirty="0" smtClean="0">
                <a:latin typeface="Arial"/>
                <a:cs typeface="Arial"/>
              </a:rPr>
              <a:t>m</a:t>
            </a:r>
            <a:r>
              <a:rPr sz="2000" spc="0" dirty="0" smtClean="0">
                <a:latin typeface="Arial"/>
                <a:cs typeface="Arial"/>
              </a:rPr>
              <a:t>ation</a:t>
            </a:r>
            <a:r>
              <a:rPr sz="2000" spc="-50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function</a:t>
            </a:r>
            <a:endParaRPr sz="2000">
              <a:latin typeface="Arial"/>
              <a:cs typeface="Arial"/>
            </a:endParaRPr>
          </a:p>
          <a:p>
            <a:pPr marL="287019" marR="45720">
              <a:lnSpc>
                <a:spcPct val="95825"/>
              </a:lnSpc>
              <a:spcBef>
                <a:spcPts val="580"/>
              </a:spcBef>
            </a:pPr>
            <a:r>
              <a:rPr sz="1700" spc="0" dirty="0" smtClean="0">
                <a:solidFill>
                  <a:srgbClr val="7D96AC"/>
                </a:solidFill>
                <a:latin typeface="Arial"/>
                <a:cs typeface="Arial"/>
              </a:rPr>
              <a:t>•</a:t>
            </a:r>
            <a:r>
              <a:rPr sz="1700" spc="370" dirty="0" smtClean="0">
                <a:solidFill>
                  <a:srgbClr val="7D96AC"/>
                </a:solidFill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R</a:t>
            </a:r>
            <a:r>
              <a:rPr sz="2000" spc="4" dirty="0" smtClean="0">
                <a:latin typeface="Arial"/>
                <a:cs typeface="Arial"/>
              </a:rPr>
              <a:t>e</a:t>
            </a:r>
            <a:r>
              <a:rPr sz="2000" spc="0" dirty="0" smtClean="0">
                <a:latin typeface="Arial"/>
                <a:cs typeface="Arial"/>
              </a:rPr>
              <a:t>s</a:t>
            </a:r>
            <a:r>
              <a:rPr sz="2000" spc="4" dirty="0" smtClean="0">
                <a:latin typeface="Arial"/>
                <a:cs typeface="Arial"/>
              </a:rPr>
              <a:t>a</a:t>
            </a:r>
            <a:r>
              <a:rPr sz="2000" spc="0" dirty="0" smtClean="0">
                <a:latin typeface="Arial"/>
                <a:cs typeface="Arial"/>
              </a:rPr>
              <a:t>mpling</a:t>
            </a:r>
            <a:endParaRPr sz="2000">
              <a:latin typeface="Arial"/>
              <a:cs typeface="Arial"/>
            </a:endParaRPr>
          </a:p>
          <a:p>
            <a:pPr marL="287019" marR="45720">
              <a:lnSpc>
                <a:spcPct val="95825"/>
              </a:lnSpc>
              <a:spcBef>
                <a:spcPts val="580"/>
              </a:spcBef>
            </a:pPr>
            <a:r>
              <a:rPr sz="1700" spc="0" dirty="0" smtClean="0">
                <a:solidFill>
                  <a:srgbClr val="7D96AC"/>
                </a:solidFill>
                <a:latin typeface="Arial"/>
                <a:cs typeface="Arial"/>
              </a:rPr>
              <a:t>•</a:t>
            </a:r>
            <a:r>
              <a:rPr sz="1700" spc="370" dirty="0" smtClean="0">
                <a:solidFill>
                  <a:srgbClr val="7D96AC"/>
                </a:solidFill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E</a:t>
            </a:r>
            <a:r>
              <a:rPr sz="2000" spc="-9" dirty="0" smtClean="0">
                <a:latin typeface="Arial"/>
                <a:cs typeface="Arial"/>
              </a:rPr>
              <a:t>v</a:t>
            </a:r>
            <a:r>
              <a:rPr sz="2000" spc="0" dirty="0" smtClean="0">
                <a:latin typeface="Arial"/>
                <a:cs typeface="Arial"/>
              </a:rPr>
              <a:t>aluation</a:t>
            </a:r>
            <a:endParaRPr sz="2000">
              <a:latin typeface="Arial"/>
              <a:cs typeface="Arial"/>
            </a:endParaRPr>
          </a:p>
          <a:p>
            <a:pPr marL="561390" marR="45720">
              <a:lnSpc>
                <a:spcPct val="95825"/>
              </a:lnSpc>
              <a:spcBef>
                <a:spcPts val="530"/>
              </a:spcBef>
            </a:pPr>
            <a:r>
              <a:rPr sz="1600" spc="0" dirty="0" smtClean="0">
                <a:solidFill>
                  <a:srgbClr val="7D96AC"/>
                </a:solidFill>
                <a:latin typeface="Arial"/>
                <a:cs typeface="Arial"/>
              </a:rPr>
              <a:t>•</a:t>
            </a:r>
            <a:r>
              <a:rPr sz="1600" spc="438" dirty="0" smtClean="0">
                <a:solidFill>
                  <a:srgbClr val="7D96AC"/>
                </a:solidFill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Obj</a:t>
            </a:r>
            <a:r>
              <a:rPr sz="1800" spc="-9" dirty="0" smtClean="0">
                <a:latin typeface="Arial"/>
                <a:cs typeface="Arial"/>
              </a:rPr>
              <a:t>e</a:t>
            </a:r>
            <a:r>
              <a:rPr sz="1800" spc="0" dirty="0" smtClean="0">
                <a:latin typeface="Arial"/>
                <a:cs typeface="Arial"/>
              </a:rPr>
              <a:t>ctive</a:t>
            </a:r>
            <a:endParaRPr sz="1800">
              <a:latin typeface="Arial"/>
              <a:cs typeface="Arial"/>
            </a:endParaRPr>
          </a:p>
          <a:p>
            <a:pPr marL="531545" marR="1409090" algn="ctr">
              <a:lnSpc>
                <a:spcPct val="95825"/>
              </a:lnSpc>
              <a:spcBef>
                <a:spcPts val="521"/>
              </a:spcBef>
            </a:pPr>
            <a:r>
              <a:rPr sz="1600" spc="0" dirty="0" smtClean="0">
                <a:solidFill>
                  <a:srgbClr val="7D96AC"/>
                </a:solidFill>
                <a:latin typeface="Arial"/>
                <a:cs typeface="Arial"/>
              </a:rPr>
              <a:t>•</a:t>
            </a:r>
            <a:r>
              <a:rPr sz="1600" spc="438" dirty="0" smtClean="0">
                <a:solidFill>
                  <a:srgbClr val="7D96AC"/>
                </a:solidFill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S</a:t>
            </a:r>
            <a:r>
              <a:rPr sz="1800" spc="-4" dirty="0" smtClean="0">
                <a:latin typeface="Arial"/>
                <a:cs typeface="Arial"/>
              </a:rPr>
              <a:t>u</a:t>
            </a:r>
            <a:r>
              <a:rPr sz="1800" spc="0" dirty="0" smtClean="0">
                <a:latin typeface="Arial"/>
                <a:cs typeface="Arial"/>
              </a:rPr>
              <a:t>b</a:t>
            </a:r>
            <a:r>
              <a:rPr sz="1800" spc="-9" dirty="0" smtClean="0">
                <a:latin typeface="Arial"/>
                <a:cs typeface="Arial"/>
              </a:rPr>
              <a:t>j</a:t>
            </a:r>
            <a:r>
              <a:rPr sz="1800" spc="0" dirty="0" smtClean="0">
                <a:latin typeface="Arial"/>
                <a:cs typeface="Arial"/>
              </a:rPr>
              <a:t>ective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365760"/>
          </a:xfrm>
          <a:custGeom>
            <a:avLst/>
            <a:gdLst/>
            <a:ahLst/>
            <a:cxnLst/>
            <a:rect l="l" t="t" r="r" b="b"/>
            <a:pathLst>
              <a:path w="12192000" h="365760">
                <a:moveTo>
                  <a:pt x="0" y="365760"/>
                </a:moveTo>
                <a:lnTo>
                  <a:pt x="12192000" y="365760"/>
                </a:lnTo>
                <a:lnTo>
                  <a:pt x="12192000" y="0"/>
                </a:lnTo>
                <a:lnTo>
                  <a:pt x="0" y="0"/>
                </a:lnTo>
                <a:lnTo>
                  <a:pt x="0" y="365760"/>
                </a:lnTo>
                <a:close/>
              </a:path>
            </a:pathLst>
          </a:custGeom>
          <a:solidFill>
            <a:srgbClr val="7D96A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714500" y="400550"/>
            <a:ext cx="8763000" cy="639470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0"/>
            <a:ext cx="12192000" cy="365760"/>
          </a:xfrm>
          <a:custGeom>
            <a:avLst/>
            <a:gdLst/>
            <a:ahLst/>
            <a:cxnLst/>
            <a:rect l="l" t="t" r="r" b="b"/>
            <a:pathLst>
              <a:path w="12192000" h="365760">
                <a:moveTo>
                  <a:pt x="0" y="365760"/>
                </a:moveTo>
                <a:lnTo>
                  <a:pt x="12192000" y="365760"/>
                </a:lnTo>
                <a:lnTo>
                  <a:pt x="12192000" y="0"/>
                </a:lnTo>
                <a:lnTo>
                  <a:pt x="0" y="0"/>
                </a:lnTo>
                <a:lnTo>
                  <a:pt x="0" y="365760"/>
                </a:lnTo>
                <a:close/>
              </a:path>
            </a:pathLst>
          </a:custGeom>
          <a:solidFill>
            <a:srgbClr val="7D96A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688340" y="794001"/>
            <a:ext cx="9646534" cy="202492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52573">
              <a:lnSpc>
                <a:spcPts val="4185"/>
              </a:lnSpc>
              <a:spcBef>
                <a:spcPts val="209"/>
              </a:spcBef>
            </a:pPr>
            <a:r>
              <a:rPr sz="4000" spc="-94" dirty="0" smtClean="0">
                <a:solidFill>
                  <a:srgbClr val="1F2022"/>
                </a:solidFill>
                <a:latin typeface="Arial"/>
                <a:cs typeface="Arial"/>
              </a:rPr>
              <a:t>Si</a:t>
            </a:r>
            <a:r>
              <a:rPr sz="4000" spc="-100" dirty="0" smtClean="0">
                <a:solidFill>
                  <a:srgbClr val="1F2022"/>
                </a:solidFill>
                <a:latin typeface="Arial"/>
                <a:cs typeface="Arial"/>
              </a:rPr>
              <a:t>m</a:t>
            </a:r>
            <a:r>
              <a:rPr sz="4000" spc="-94" dirty="0" smtClean="0">
                <a:solidFill>
                  <a:srgbClr val="1F2022"/>
                </a:solidFill>
                <a:latin typeface="Arial"/>
                <a:cs typeface="Arial"/>
              </a:rPr>
              <a:t>ilari</a:t>
            </a:r>
            <a:r>
              <a:rPr sz="4000" spc="-89" dirty="0" smtClean="0">
                <a:solidFill>
                  <a:srgbClr val="1F2022"/>
                </a:solidFill>
                <a:latin typeface="Arial"/>
                <a:cs typeface="Arial"/>
              </a:rPr>
              <a:t>t</a:t>
            </a:r>
            <a:r>
              <a:rPr sz="4000" spc="0" dirty="0" smtClean="0">
                <a:solidFill>
                  <a:srgbClr val="1F2022"/>
                </a:solidFill>
                <a:latin typeface="Arial"/>
                <a:cs typeface="Arial"/>
              </a:rPr>
              <a:t>y</a:t>
            </a:r>
            <a:r>
              <a:rPr sz="4000" spc="-339" dirty="0" smtClean="0">
                <a:solidFill>
                  <a:srgbClr val="1F2022"/>
                </a:solidFill>
                <a:latin typeface="Arial"/>
                <a:cs typeface="Arial"/>
              </a:rPr>
              <a:t> </a:t>
            </a:r>
            <a:r>
              <a:rPr sz="4000" spc="-100" dirty="0" smtClean="0">
                <a:solidFill>
                  <a:srgbClr val="1F2022"/>
                </a:solidFill>
                <a:latin typeface="Arial"/>
                <a:cs typeface="Arial"/>
              </a:rPr>
              <a:t>M</a:t>
            </a:r>
            <a:r>
              <a:rPr sz="4000" spc="-94" dirty="0" smtClean="0">
                <a:solidFill>
                  <a:srgbClr val="1F2022"/>
                </a:solidFill>
                <a:latin typeface="Arial"/>
                <a:cs typeface="Arial"/>
              </a:rPr>
              <a:t>ea</a:t>
            </a:r>
            <a:r>
              <a:rPr sz="4000" spc="-89" dirty="0" smtClean="0">
                <a:solidFill>
                  <a:srgbClr val="1F2022"/>
                </a:solidFill>
                <a:latin typeface="Arial"/>
                <a:cs typeface="Arial"/>
              </a:rPr>
              <a:t>s</a:t>
            </a:r>
            <a:r>
              <a:rPr sz="4000" spc="-94" dirty="0" smtClean="0">
                <a:solidFill>
                  <a:srgbClr val="1F2022"/>
                </a:solidFill>
                <a:latin typeface="Arial"/>
                <a:cs typeface="Arial"/>
              </a:rPr>
              <a:t>ure</a:t>
            </a:r>
            <a:r>
              <a:rPr sz="4000" spc="-100" dirty="0" smtClean="0">
                <a:solidFill>
                  <a:srgbClr val="1F2022"/>
                </a:solidFill>
                <a:latin typeface="Arial"/>
                <a:cs typeface="Arial"/>
              </a:rPr>
              <a:t>m</a:t>
            </a:r>
            <a:r>
              <a:rPr sz="4000" spc="-94" dirty="0" smtClean="0">
                <a:solidFill>
                  <a:srgbClr val="1F2022"/>
                </a:solidFill>
                <a:latin typeface="Arial"/>
                <a:cs typeface="Arial"/>
              </a:rPr>
              <a:t>en</a:t>
            </a:r>
            <a:r>
              <a:rPr sz="4000" spc="0" dirty="0" smtClean="0">
                <a:solidFill>
                  <a:srgbClr val="1F2022"/>
                </a:solidFill>
                <a:latin typeface="Arial"/>
                <a:cs typeface="Arial"/>
              </a:rPr>
              <a:t>t</a:t>
            </a:r>
            <a:endParaRPr sz="40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  <a:spcBef>
                <a:spcPts val="2403"/>
              </a:spcBef>
            </a:pPr>
            <a:r>
              <a:rPr sz="2000" spc="0" dirty="0" smtClean="0">
                <a:solidFill>
                  <a:srgbClr val="7D96AC"/>
                </a:solidFill>
                <a:latin typeface="Arial"/>
                <a:cs typeface="Arial"/>
              </a:rPr>
              <a:t>•</a:t>
            </a:r>
            <a:r>
              <a:rPr sz="2000" spc="176" dirty="0" smtClean="0">
                <a:solidFill>
                  <a:srgbClr val="7D96AC"/>
                </a:solidFill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st</a:t>
            </a:r>
            <a:r>
              <a:rPr sz="2400" spc="4" dirty="0" smtClean="0">
                <a:latin typeface="Arial"/>
                <a:cs typeface="Arial"/>
              </a:rPr>
              <a:t>r</a:t>
            </a:r>
            <a:r>
              <a:rPr sz="2400" spc="0" dirty="0" smtClean="0">
                <a:latin typeface="Arial"/>
                <a:cs typeface="Arial"/>
              </a:rPr>
              <a:t>uctural</a:t>
            </a:r>
            <a:r>
              <a:rPr sz="2400" spc="-4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simi</a:t>
            </a:r>
            <a:r>
              <a:rPr sz="2400" spc="-9" dirty="0" smtClean="0">
                <a:latin typeface="Arial"/>
                <a:cs typeface="Arial"/>
              </a:rPr>
              <a:t>l</a:t>
            </a:r>
            <a:r>
              <a:rPr sz="2400" spc="0" dirty="0" smtClean="0">
                <a:latin typeface="Arial"/>
                <a:cs typeface="Arial"/>
              </a:rPr>
              <a:t>arity</a:t>
            </a:r>
            <a:r>
              <a:rPr sz="2400" spc="29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(SSIM)</a:t>
            </a:r>
            <a:r>
              <a:rPr sz="2400" spc="-9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i</a:t>
            </a:r>
            <a:r>
              <a:rPr sz="2400" spc="-4" dirty="0" smtClean="0">
                <a:latin typeface="Arial"/>
                <a:cs typeface="Arial"/>
              </a:rPr>
              <a:t>n</a:t>
            </a:r>
            <a:r>
              <a:rPr sz="2400" spc="0" dirty="0" smtClean="0">
                <a:latin typeface="Arial"/>
                <a:cs typeface="Arial"/>
              </a:rPr>
              <a:t>dex</a:t>
            </a:r>
            <a:r>
              <a:rPr sz="2400" spc="9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is ap</a:t>
            </a:r>
            <a:r>
              <a:rPr sz="2400" spc="-4" dirty="0" smtClean="0">
                <a:latin typeface="Arial"/>
                <a:cs typeface="Arial"/>
              </a:rPr>
              <a:t>p</a:t>
            </a:r>
            <a:r>
              <a:rPr sz="2400" spc="0" dirty="0" smtClean="0">
                <a:latin typeface="Arial"/>
                <a:cs typeface="Arial"/>
              </a:rPr>
              <a:t>l</a:t>
            </a:r>
            <a:r>
              <a:rPr sz="2400" spc="-9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ed</a:t>
            </a:r>
            <a:r>
              <a:rPr sz="2400" spc="54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to c</a:t>
            </a:r>
            <a:r>
              <a:rPr sz="2400" spc="-4" dirty="0" smtClean="0">
                <a:latin typeface="Arial"/>
                <a:cs typeface="Arial"/>
              </a:rPr>
              <a:t>o</a:t>
            </a:r>
            <a:r>
              <a:rPr sz="2400" spc="0" dirty="0" smtClean="0">
                <a:latin typeface="Arial"/>
                <a:cs typeface="Arial"/>
              </a:rPr>
              <a:t>mpute </a:t>
            </a:r>
            <a:r>
              <a:rPr sz="2400" spc="9" dirty="0" smtClean="0">
                <a:latin typeface="Arial"/>
                <a:cs typeface="Arial"/>
              </a:rPr>
              <a:t>t</a:t>
            </a:r>
            <a:r>
              <a:rPr sz="2400" spc="0" dirty="0" smtClean="0">
                <a:latin typeface="Arial"/>
                <a:cs typeface="Arial"/>
              </a:rPr>
              <a:t>he</a:t>
            </a:r>
            <a:r>
              <a:rPr sz="2400" spc="-9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ma</a:t>
            </a:r>
            <a:r>
              <a:rPr sz="2400" spc="-9" dirty="0" smtClean="0">
                <a:latin typeface="Arial"/>
                <a:cs typeface="Arial"/>
              </a:rPr>
              <a:t>x</a:t>
            </a:r>
            <a:r>
              <a:rPr sz="2400" spc="0" dirty="0" smtClean="0">
                <a:latin typeface="Arial"/>
                <a:cs typeface="Arial"/>
              </a:rPr>
              <a:t>imiz</a:t>
            </a:r>
            <a:r>
              <a:rPr sz="2400" spc="-4" dirty="0" smtClean="0">
                <a:latin typeface="Arial"/>
                <a:cs typeface="Arial"/>
              </a:rPr>
              <a:t>e</a:t>
            </a:r>
            <a:r>
              <a:rPr sz="2400" spc="0" dirty="0" smtClean="0">
                <a:latin typeface="Arial"/>
                <a:cs typeface="Arial"/>
              </a:rPr>
              <a:t>d</a:t>
            </a:r>
            <a:endParaRPr sz="2400">
              <a:latin typeface="Arial"/>
              <a:cs typeface="Arial"/>
            </a:endParaRPr>
          </a:p>
          <a:p>
            <a:pPr marL="159997" marR="619200" algn="ctr">
              <a:lnSpc>
                <a:spcPct val="95825"/>
              </a:lnSpc>
              <a:spcBef>
                <a:spcPts val="120"/>
              </a:spcBef>
            </a:pPr>
            <a:r>
              <a:rPr sz="2400" spc="0" dirty="0" smtClean="0">
                <a:latin typeface="Arial"/>
                <a:cs typeface="Arial"/>
              </a:rPr>
              <a:t>sim</a:t>
            </a:r>
            <a:r>
              <a:rPr sz="2400" spc="-9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l</a:t>
            </a:r>
            <a:r>
              <a:rPr sz="2400" spc="-9" dirty="0" smtClean="0">
                <a:latin typeface="Arial"/>
                <a:cs typeface="Arial"/>
              </a:rPr>
              <a:t>a</a:t>
            </a:r>
            <a:r>
              <a:rPr sz="2400" spc="0" dirty="0" smtClean="0">
                <a:latin typeface="Arial"/>
                <a:cs typeface="Arial"/>
              </a:rPr>
              <a:t>rity</a:t>
            </a:r>
            <a:r>
              <a:rPr sz="2400" spc="14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meas</a:t>
            </a:r>
            <a:r>
              <a:rPr sz="2400" spc="-9" dirty="0" smtClean="0">
                <a:latin typeface="Arial"/>
                <a:cs typeface="Arial"/>
              </a:rPr>
              <a:t>u</a:t>
            </a:r>
            <a:r>
              <a:rPr sz="2400" spc="0" dirty="0" smtClean="0">
                <a:latin typeface="Arial"/>
                <a:cs typeface="Arial"/>
              </a:rPr>
              <a:t>rement</a:t>
            </a:r>
            <a:r>
              <a:rPr sz="2400" spc="14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b</a:t>
            </a:r>
            <a:r>
              <a:rPr sz="2400" spc="-4" dirty="0" smtClean="0">
                <a:latin typeface="Arial"/>
                <a:cs typeface="Arial"/>
              </a:rPr>
              <a:t>e</a:t>
            </a:r>
            <a:r>
              <a:rPr sz="2400" spc="0" dirty="0" smtClean="0">
                <a:latin typeface="Arial"/>
                <a:cs typeface="Arial"/>
              </a:rPr>
              <a:t>twe</a:t>
            </a:r>
            <a:r>
              <a:rPr sz="2400" spc="-9" dirty="0" smtClean="0">
                <a:latin typeface="Arial"/>
                <a:cs typeface="Arial"/>
              </a:rPr>
              <a:t>e</a:t>
            </a:r>
            <a:r>
              <a:rPr sz="2400" spc="0" dirty="0" smtClean="0">
                <a:latin typeface="Arial"/>
                <a:cs typeface="Arial"/>
              </a:rPr>
              <a:t>n</a:t>
            </a:r>
            <a:r>
              <a:rPr sz="2400" spc="14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the</a:t>
            </a:r>
            <a:r>
              <a:rPr sz="2400" spc="-9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reg</a:t>
            </a:r>
            <a:r>
              <a:rPr sz="2400" spc="-9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stered</a:t>
            </a:r>
            <a:r>
              <a:rPr sz="2400" spc="14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mammogram pa</a:t>
            </a:r>
            <a:r>
              <a:rPr sz="2400" spc="-4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r</a:t>
            </a:r>
            <a:endParaRPr sz="2400">
              <a:latin typeface="Arial"/>
              <a:cs typeface="Arial"/>
            </a:endParaRPr>
          </a:p>
          <a:p>
            <a:pPr marL="12700" marR="52573">
              <a:lnSpc>
                <a:spcPct val="95825"/>
              </a:lnSpc>
              <a:spcBef>
                <a:spcPts val="696"/>
              </a:spcBef>
            </a:pPr>
            <a:r>
              <a:rPr sz="2000" spc="0" dirty="0" smtClean="0">
                <a:solidFill>
                  <a:srgbClr val="7D96AC"/>
                </a:solidFill>
                <a:latin typeface="Arial"/>
                <a:cs typeface="Arial"/>
              </a:rPr>
              <a:t>•</a:t>
            </a:r>
            <a:r>
              <a:rPr sz="2000" spc="176" dirty="0" smtClean="0">
                <a:solidFill>
                  <a:srgbClr val="7D96AC"/>
                </a:solidFill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The per</a:t>
            </a:r>
            <a:r>
              <a:rPr sz="2400" spc="4" dirty="0" smtClean="0">
                <a:latin typeface="Arial"/>
                <a:cs typeface="Arial"/>
              </a:rPr>
              <a:t>f</a:t>
            </a:r>
            <a:r>
              <a:rPr sz="2400" spc="0" dirty="0" smtClean="0">
                <a:latin typeface="Arial"/>
                <a:cs typeface="Arial"/>
              </a:rPr>
              <a:t>or</a:t>
            </a:r>
            <a:r>
              <a:rPr sz="2400" spc="4" dirty="0" smtClean="0">
                <a:latin typeface="Arial"/>
                <a:cs typeface="Arial"/>
              </a:rPr>
              <a:t>m</a:t>
            </a:r>
            <a:r>
              <a:rPr sz="2400" spc="0" dirty="0" smtClean="0">
                <a:latin typeface="Arial"/>
                <a:cs typeface="Arial"/>
              </a:rPr>
              <a:t>ance of</a:t>
            </a:r>
            <a:r>
              <a:rPr sz="2400" spc="4" dirty="0" smtClean="0">
                <a:latin typeface="Arial"/>
                <a:cs typeface="Arial"/>
              </a:rPr>
              <a:t> </a:t>
            </a:r>
            <a:r>
              <a:rPr sz="2400" spc="-9" dirty="0" smtClean="0">
                <a:latin typeface="Arial"/>
                <a:cs typeface="Arial"/>
              </a:rPr>
              <a:t>S</a:t>
            </a:r>
            <a:r>
              <a:rPr sz="2400" spc="0" dirty="0" smtClean="0">
                <a:latin typeface="Arial"/>
                <a:cs typeface="Arial"/>
              </a:rPr>
              <a:t>SIM is compared</a:t>
            </a:r>
            <a:r>
              <a:rPr sz="2400" spc="9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w</a:t>
            </a:r>
            <a:r>
              <a:rPr sz="2400" spc="-9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th</a:t>
            </a:r>
            <a:r>
              <a:rPr sz="2400" spc="4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mu</a:t>
            </a:r>
            <a:r>
              <a:rPr sz="2400" spc="4" dirty="0" smtClean="0">
                <a:latin typeface="Arial"/>
                <a:cs typeface="Arial"/>
              </a:rPr>
              <a:t>t</a:t>
            </a:r>
            <a:r>
              <a:rPr sz="2400" spc="0" dirty="0" smtClean="0">
                <a:latin typeface="Arial"/>
                <a:cs typeface="Arial"/>
              </a:rPr>
              <a:t>ual</a:t>
            </a:r>
            <a:r>
              <a:rPr sz="2400" spc="-4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infor</a:t>
            </a:r>
            <a:r>
              <a:rPr sz="2400" spc="4" dirty="0" smtClean="0">
                <a:latin typeface="Arial"/>
                <a:cs typeface="Arial"/>
              </a:rPr>
              <a:t>m</a:t>
            </a:r>
            <a:r>
              <a:rPr sz="2400" spc="0" dirty="0" smtClean="0">
                <a:latin typeface="Arial"/>
                <a:cs typeface="Arial"/>
              </a:rPr>
              <a:t>ation</a:t>
            </a:r>
            <a:r>
              <a:rPr sz="2400" spc="9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(</a:t>
            </a:r>
            <a:r>
              <a:rPr sz="2400" spc="4" dirty="0" smtClean="0">
                <a:latin typeface="Arial"/>
                <a:cs typeface="Arial"/>
              </a:rPr>
              <a:t>M</a:t>
            </a:r>
            <a:r>
              <a:rPr sz="2400" spc="0" dirty="0" smtClean="0">
                <a:latin typeface="Arial"/>
                <a:cs typeface="Arial"/>
              </a:rPr>
              <a:t>I)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bject 16"/>
          <p:cNvSpPr/>
          <p:nvPr/>
        </p:nvSpPr>
        <p:spPr>
          <a:xfrm>
            <a:off x="0" y="0"/>
            <a:ext cx="12192000" cy="365760"/>
          </a:xfrm>
          <a:custGeom>
            <a:avLst/>
            <a:gdLst/>
            <a:ahLst/>
            <a:cxnLst/>
            <a:rect l="l" t="t" r="r" b="b"/>
            <a:pathLst>
              <a:path w="12192000" h="365760">
                <a:moveTo>
                  <a:pt x="0" y="365760"/>
                </a:moveTo>
                <a:lnTo>
                  <a:pt x="12192000" y="365760"/>
                </a:lnTo>
                <a:lnTo>
                  <a:pt x="12192000" y="0"/>
                </a:lnTo>
                <a:lnTo>
                  <a:pt x="0" y="0"/>
                </a:lnTo>
                <a:lnTo>
                  <a:pt x="0" y="365760"/>
                </a:lnTo>
                <a:close/>
              </a:path>
            </a:pathLst>
          </a:custGeom>
          <a:solidFill>
            <a:srgbClr val="7D96A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517648" y="2792539"/>
            <a:ext cx="3857625" cy="8371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627124" y="3647948"/>
            <a:ext cx="6086475" cy="12477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688340" y="794001"/>
            <a:ext cx="4494374" cy="5328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85"/>
              </a:lnSpc>
              <a:spcBef>
                <a:spcPts val="209"/>
              </a:spcBef>
            </a:pPr>
            <a:r>
              <a:rPr sz="4000" spc="-94" dirty="0" smtClean="0">
                <a:solidFill>
                  <a:srgbClr val="1F2022"/>
                </a:solidFill>
                <a:latin typeface="Arial"/>
                <a:cs typeface="Arial"/>
              </a:rPr>
              <a:t>Obje</a:t>
            </a:r>
            <a:r>
              <a:rPr sz="4000" spc="-89" dirty="0" smtClean="0">
                <a:solidFill>
                  <a:srgbClr val="1F2022"/>
                </a:solidFill>
                <a:latin typeface="Arial"/>
                <a:cs typeface="Arial"/>
              </a:rPr>
              <a:t>ct</a:t>
            </a:r>
            <a:r>
              <a:rPr sz="4000" spc="-94" dirty="0" smtClean="0">
                <a:solidFill>
                  <a:srgbClr val="1F2022"/>
                </a:solidFill>
                <a:latin typeface="Arial"/>
                <a:cs typeface="Arial"/>
              </a:rPr>
              <a:t>i</a:t>
            </a:r>
            <a:r>
              <a:rPr sz="4000" spc="-89" dirty="0" smtClean="0">
                <a:solidFill>
                  <a:srgbClr val="1F2022"/>
                </a:solidFill>
                <a:latin typeface="Arial"/>
                <a:cs typeface="Arial"/>
              </a:rPr>
              <a:t>v</a:t>
            </a:r>
            <a:r>
              <a:rPr sz="4000" spc="0" dirty="0" smtClean="0">
                <a:solidFill>
                  <a:srgbClr val="1F2022"/>
                </a:solidFill>
                <a:latin typeface="Arial"/>
                <a:cs typeface="Arial"/>
              </a:rPr>
              <a:t>e</a:t>
            </a:r>
            <a:r>
              <a:rPr sz="4000" spc="-344" dirty="0" smtClean="0">
                <a:solidFill>
                  <a:srgbClr val="1F2022"/>
                </a:solidFill>
                <a:latin typeface="Arial"/>
                <a:cs typeface="Arial"/>
              </a:rPr>
              <a:t> </a:t>
            </a:r>
            <a:r>
              <a:rPr sz="4000" spc="-94" dirty="0" smtClean="0">
                <a:solidFill>
                  <a:srgbClr val="1F2022"/>
                </a:solidFill>
                <a:latin typeface="Arial"/>
                <a:cs typeface="Arial"/>
              </a:rPr>
              <a:t>E</a:t>
            </a:r>
            <a:r>
              <a:rPr sz="4000" spc="-89" dirty="0" smtClean="0">
                <a:solidFill>
                  <a:srgbClr val="1F2022"/>
                </a:solidFill>
                <a:latin typeface="Arial"/>
                <a:cs typeface="Arial"/>
              </a:rPr>
              <a:t>v</a:t>
            </a:r>
            <a:r>
              <a:rPr sz="4000" spc="-94" dirty="0" smtClean="0">
                <a:solidFill>
                  <a:srgbClr val="1F2022"/>
                </a:solidFill>
                <a:latin typeface="Arial"/>
                <a:cs typeface="Arial"/>
              </a:rPr>
              <a:t>alua</a:t>
            </a:r>
            <a:r>
              <a:rPr sz="4000" spc="-89" dirty="0" smtClean="0">
                <a:solidFill>
                  <a:srgbClr val="1F2022"/>
                </a:solidFill>
                <a:latin typeface="Arial"/>
                <a:cs typeface="Arial"/>
              </a:rPr>
              <a:t>t</a:t>
            </a:r>
            <a:r>
              <a:rPr sz="4000" spc="-94" dirty="0" smtClean="0">
                <a:solidFill>
                  <a:srgbClr val="1F2022"/>
                </a:solidFill>
                <a:latin typeface="Arial"/>
                <a:cs typeface="Arial"/>
              </a:rPr>
              <a:t>io</a:t>
            </a:r>
            <a:r>
              <a:rPr sz="4000" spc="0" dirty="0" smtClean="0">
                <a:solidFill>
                  <a:srgbClr val="1F2022"/>
                </a:solidFill>
                <a:latin typeface="Arial"/>
                <a:cs typeface="Arial"/>
              </a:rPr>
              <a:t>n</a:t>
            </a:r>
            <a:endParaRPr sz="40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67867" y="1804358"/>
            <a:ext cx="3418884" cy="3042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45"/>
              </a:lnSpc>
              <a:spcBef>
                <a:spcPts val="117"/>
              </a:spcBef>
            </a:pPr>
            <a:r>
              <a:rPr sz="1850" spc="0" dirty="0" smtClean="0">
                <a:solidFill>
                  <a:srgbClr val="7D96AC"/>
                </a:solidFill>
                <a:latin typeface="Arial"/>
                <a:cs typeface="Arial"/>
              </a:rPr>
              <a:t>•</a:t>
            </a:r>
            <a:r>
              <a:rPr sz="1850" spc="278" dirty="0" smtClean="0">
                <a:solidFill>
                  <a:srgbClr val="7D96AC"/>
                </a:solidFill>
                <a:latin typeface="Arial"/>
                <a:cs typeface="Arial"/>
              </a:rPr>
              <a:t> </a:t>
            </a:r>
            <a:r>
              <a:rPr sz="2200" spc="0" dirty="0" smtClean="0">
                <a:latin typeface="Arial"/>
                <a:cs typeface="Arial"/>
              </a:rPr>
              <a:t>The</a:t>
            </a:r>
            <a:r>
              <a:rPr sz="2200" spc="-17" dirty="0" smtClean="0">
                <a:latin typeface="Arial"/>
                <a:cs typeface="Arial"/>
              </a:rPr>
              <a:t> </a:t>
            </a:r>
            <a:r>
              <a:rPr sz="2200" spc="0" dirty="0" smtClean="0">
                <a:latin typeface="Arial"/>
                <a:cs typeface="Arial"/>
              </a:rPr>
              <a:t>re</a:t>
            </a:r>
            <a:r>
              <a:rPr sz="2200" spc="4" dirty="0" smtClean="0">
                <a:latin typeface="Arial"/>
                <a:cs typeface="Arial"/>
              </a:rPr>
              <a:t>g</a:t>
            </a:r>
            <a:r>
              <a:rPr sz="2200" spc="0" dirty="0" smtClean="0">
                <a:latin typeface="Arial"/>
                <a:cs typeface="Arial"/>
              </a:rPr>
              <a:t>i</a:t>
            </a:r>
            <a:r>
              <a:rPr sz="2200" spc="9" dirty="0" smtClean="0">
                <a:latin typeface="Arial"/>
                <a:cs typeface="Arial"/>
              </a:rPr>
              <a:t>s</a:t>
            </a:r>
            <a:r>
              <a:rPr sz="2200" spc="0" dirty="0" smtClean="0">
                <a:latin typeface="Arial"/>
                <a:cs typeface="Arial"/>
              </a:rPr>
              <a:t>tra</a:t>
            </a:r>
            <a:r>
              <a:rPr sz="2200" spc="4" dirty="0" smtClean="0">
                <a:latin typeface="Arial"/>
                <a:cs typeface="Arial"/>
              </a:rPr>
              <a:t>t</a:t>
            </a:r>
            <a:r>
              <a:rPr sz="2200" spc="0" dirty="0" smtClean="0">
                <a:latin typeface="Arial"/>
                <a:cs typeface="Arial"/>
              </a:rPr>
              <a:t>i</a:t>
            </a:r>
            <a:r>
              <a:rPr sz="2200" spc="4" dirty="0" smtClean="0">
                <a:latin typeface="Arial"/>
                <a:cs typeface="Arial"/>
              </a:rPr>
              <a:t>o</a:t>
            </a:r>
            <a:r>
              <a:rPr sz="2200" spc="0" dirty="0" smtClean="0">
                <a:latin typeface="Arial"/>
                <a:cs typeface="Arial"/>
              </a:rPr>
              <a:t>n</a:t>
            </a:r>
            <a:r>
              <a:rPr sz="2200" spc="-108" dirty="0" smtClean="0">
                <a:latin typeface="Arial"/>
                <a:cs typeface="Arial"/>
              </a:rPr>
              <a:t> </a:t>
            </a:r>
            <a:r>
              <a:rPr sz="2200" spc="4" dirty="0" smtClean="0">
                <a:latin typeface="Arial"/>
                <a:cs typeface="Arial"/>
              </a:rPr>
              <a:t>a</a:t>
            </a:r>
            <a:r>
              <a:rPr sz="2200" spc="0" dirty="0" smtClean="0">
                <a:latin typeface="Arial"/>
                <a:cs typeface="Arial"/>
              </a:rPr>
              <a:t>l</a:t>
            </a:r>
            <a:r>
              <a:rPr sz="2200" spc="4" dirty="0" smtClean="0">
                <a:latin typeface="Arial"/>
                <a:cs typeface="Arial"/>
              </a:rPr>
              <a:t>g</a:t>
            </a:r>
            <a:r>
              <a:rPr sz="2200" spc="0" dirty="0" smtClean="0">
                <a:latin typeface="Arial"/>
                <a:cs typeface="Arial"/>
              </a:rPr>
              <a:t>or</a:t>
            </a:r>
            <a:r>
              <a:rPr sz="2200" spc="4" dirty="0" smtClean="0">
                <a:latin typeface="Arial"/>
                <a:cs typeface="Arial"/>
              </a:rPr>
              <a:t>i</a:t>
            </a:r>
            <a:r>
              <a:rPr sz="2200" spc="0" dirty="0" smtClean="0">
                <a:latin typeface="Arial"/>
                <a:cs typeface="Arial"/>
              </a:rPr>
              <a:t>thm</a:t>
            </a:r>
            <a:endParaRPr sz="22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298444" y="1804358"/>
            <a:ext cx="268593" cy="3042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45"/>
              </a:lnSpc>
              <a:spcBef>
                <a:spcPts val="117"/>
              </a:spcBef>
            </a:pPr>
            <a:r>
              <a:rPr sz="2200" spc="0" dirty="0" smtClean="0">
                <a:latin typeface="Arial"/>
                <a:cs typeface="Arial"/>
              </a:rPr>
              <a:t>is</a:t>
            </a:r>
            <a:endParaRPr sz="22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578452" y="1804358"/>
            <a:ext cx="968054" cy="3042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45"/>
              </a:lnSpc>
              <a:spcBef>
                <a:spcPts val="117"/>
              </a:spcBef>
            </a:pPr>
            <a:r>
              <a:rPr sz="2200" spc="0" dirty="0" smtClean="0">
                <a:latin typeface="Arial"/>
                <a:cs typeface="Arial"/>
              </a:rPr>
              <a:t>a</a:t>
            </a:r>
            <a:r>
              <a:rPr sz="2200" spc="4" dirty="0" smtClean="0">
                <a:latin typeface="Arial"/>
                <a:cs typeface="Arial"/>
              </a:rPr>
              <a:t>p</a:t>
            </a:r>
            <a:r>
              <a:rPr sz="2200" spc="0" dirty="0" smtClean="0">
                <a:latin typeface="Arial"/>
                <a:cs typeface="Arial"/>
              </a:rPr>
              <a:t>p</a:t>
            </a:r>
            <a:r>
              <a:rPr sz="2200" spc="4" dirty="0" smtClean="0">
                <a:latin typeface="Arial"/>
                <a:cs typeface="Arial"/>
              </a:rPr>
              <a:t>l</a:t>
            </a:r>
            <a:r>
              <a:rPr sz="2200" spc="0" dirty="0" smtClean="0">
                <a:latin typeface="Arial"/>
                <a:cs typeface="Arial"/>
              </a:rPr>
              <a:t>i</a:t>
            </a:r>
            <a:r>
              <a:rPr sz="2200" spc="4" dirty="0" smtClean="0">
                <a:latin typeface="Arial"/>
                <a:cs typeface="Arial"/>
              </a:rPr>
              <a:t>e</a:t>
            </a:r>
            <a:r>
              <a:rPr sz="2200" spc="0" dirty="0" smtClean="0">
                <a:latin typeface="Arial"/>
                <a:cs typeface="Arial"/>
              </a:rPr>
              <a:t>d</a:t>
            </a:r>
            <a:endParaRPr sz="22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555968" y="1804358"/>
            <a:ext cx="377361" cy="3042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45"/>
              </a:lnSpc>
              <a:spcBef>
                <a:spcPts val="117"/>
              </a:spcBef>
            </a:pPr>
            <a:r>
              <a:rPr sz="2200" spc="0" dirty="0" smtClean="0">
                <a:latin typeface="Arial"/>
                <a:cs typeface="Arial"/>
              </a:rPr>
              <a:t>on</a:t>
            </a:r>
            <a:endParaRPr sz="22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950966" y="1804358"/>
            <a:ext cx="378128" cy="3042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45"/>
              </a:lnSpc>
              <a:spcBef>
                <a:spcPts val="117"/>
              </a:spcBef>
            </a:pPr>
            <a:r>
              <a:rPr sz="2200" spc="4" dirty="0" smtClean="0">
                <a:latin typeface="Arial"/>
                <a:cs typeface="Arial"/>
              </a:rPr>
              <a:t>45</a:t>
            </a:r>
            <a:endParaRPr sz="22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339586" y="1804358"/>
            <a:ext cx="299829" cy="3042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45"/>
              </a:lnSpc>
              <a:spcBef>
                <a:spcPts val="117"/>
              </a:spcBef>
            </a:pPr>
            <a:r>
              <a:rPr sz="2200" spc="0" dirty="0" smtClean="0">
                <a:latin typeface="Arial"/>
                <a:cs typeface="Arial"/>
              </a:rPr>
              <a:t>of</a:t>
            </a:r>
            <a:endParaRPr sz="22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649713" y="1804358"/>
            <a:ext cx="671592" cy="3042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45"/>
              </a:lnSpc>
              <a:spcBef>
                <a:spcPts val="117"/>
              </a:spcBef>
            </a:pPr>
            <a:r>
              <a:rPr sz="2200" spc="0" dirty="0" smtClean="0">
                <a:latin typeface="Arial"/>
                <a:cs typeface="Arial"/>
              </a:rPr>
              <a:t>MLO</a:t>
            </a:r>
            <a:endParaRPr sz="22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334393" y="1804358"/>
            <a:ext cx="625017" cy="3042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45"/>
              </a:lnSpc>
              <a:spcBef>
                <a:spcPts val="117"/>
              </a:spcBef>
            </a:pPr>
            <a:r>
              <a:rPr sz="2200" spc="0" dirty="0" smtClean="0">
                <a:latin typeface="Arial"/>
                <a:cs typeface="Arial"/>
              </a:rPr>
              <a:t>view</a:t>
            </a:r>
            <a:endParaRPr sz="2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67867" y="2206694"/>
            <a:ext cx="1413651" cy="3042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45"/>
              </a:lnSpc>
              <a:spcBef>
                <a:spcPts val="117"/>
              </a:spcBef>
            </a:pPr>
            <a:r>
              <a:rPr sz="1850" spc="0" dirty="0" smtClean="0">
                <a:solidFill>
                  <a:srgbClr val="7D96AC"/>
                </a:solidFill>
                <a:latin typeface="Arial"/>
                <a:cs typeface="Arial"/>
              </a:rPr>
              <a:t>•</a:t>
            </a:r>
            <a:r>
              <a:rPr sz="1850" spc="278" dirty="0" smtClean="0">
                <a:solidFill>
                  <a:srgbClr val="7D96AC"/>
                </a:solidFill>
                <a:latin typeface="Arial"/>
                <a:cs typeface="Arial"/>
              </a:rPr>
              <a:t> </a:t>
            </a:r>
            <a:r>
              <a:rPr sz="2200" spc="0" dirty="0" smtClean="0">
                <a:latin typeface="Arial"/>
                <a:cs typeface="Arial"/>
              </a:rPr>
              <a:t>Obje</a:t>
            </a:r>
            <a:r>
              <a:rPr sz="2200" spc="9" dirty="0" smtClean="0">
                <a:latin typeface="Arial"/>
                <a:cs typeface="Arial"/>
              </a:rPr>
              <a:t>c</a:t>
            </a:r>
            <a:r>
              <a:rPr sz="2200" spc="0" dirty="0" smtClean="0">
                <a:latin typeface="Arial"/>
                <a:cs typeface="Arial"/>
              </a:rPr>
              <a:t>tive</a:t>
            </a:r>
            <a:endParaRPr sz="22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93768" y="2206694"/>
            <a:ext cx="1339817" cy="3042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345"/>
              </a:lnSpc>
              <a:spcBef>
                <a:spcPts val="117"/>
              </a:spcBef>
            </a:pPr>
            <a:r>
              <a:rPr sz="2200" spc="0" dirty="0" smtClean="0">
                <a:latin typeface="Arial"/>
                <a:cs typeface="Arial"/>
              </a:rPr>
              <a:t>eval</a:t>
            </a:r>
            <a:r>
              <a:rPr sz="2200" spc="4" dirty="0" smtClean="0">
                <a:latin typeface="Arial"/>
                <a:cs typeface="Arial"/>
              </a:rPr>
              <a:t>u</a:t>
            </a:r>
            <a:r>
              <a:rPr sz="2200" spc="0" dirty="0" smtClean="0">
                <a:latin typeface="Arial"/>
                <a:cs typeface="Arial"/>
              </a:rPr>
              <a:t>at</a:t>
            </a:r>
            <a:r>
              <a:rPr sz="2200" spc="4" dirty="0" smtClean="0">
                <a:latin typeface="Arial"/>
                <a:cs typeface="Arial"/>
              </a:rPr>
              <a:t>i</a:t>
            </a:r>
            <a:r>
              <a:rPr sz="2200" spc="0" dirty="0" smtClean="0">
                <a:latin typeface="Arial"/>
                <a:cs typeface="Arial"/>
              </a:rPr>
              <a:t>on</a:t>
            </a:r>
            <a:endParaRPr sz="22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867867" y="5426075"/>
            <a:ext cx="3351687" cy="65392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6118">
              <a:lnSpc>
                <a:spcPts val="2350"/>
              </a:lnSpc>
              <a:spcBef>
                <a:spcPts val="117"/>
              </a:spcBef>
            </a:pPr>
            <a:r>
              <a:rPr sz="1850" spc="0" dirty="0" smtClean="0">
                <a:solidFill>
                  <a:srgbClr val="7D96AC"/>
                </a:solidFill>
                <a:latin typeface="Arial"/>
                <a:cs typeface="Arial"/>
              </a:rPr>
              <a:t>•</a:t>
            </a:r>
            <a:r>
              <a:rPr sz="1850" spc="278" dirty="0" smtClean="0">
                <a:solidFill>
                  <a:srgbClr val="7D96AC"/>
                </a:solidFill>
                <a:latin typeface="Arial"/>
                <a:cs typeface="Arial"/>
              </a:rPr>
              <a:t> </a:t>
            </a:r>
            <a:r>
              <a:rPr sz="2200" spc="0" dirty="0" smtClean="0">
                <a:latin typeface="Arial"/>
                <a:cs typeface="Arial"/>
              </a:rPr>
              <a:t>Subj</a:t>
            </a:r>
            <a:r>
              <a:rPr sz="2200" spc="4" dirty="0" smtClean="0">
                <a:latin typeface="Arial"/>
                <a:cs typeface="Arial"/>
              </a:rPr>
              <a:t>e</a:t>
            </a:r>
            <a:r>
              <a:rPr sz="2200" spc="0" dirty="0" smtClean="0">
                <a:latin typeface="Arial"/>
                <a:cs typeface="Arial"/>
              </a:rPr>
              <a:t>ct</a:t>
            </a:r>
            <a:r>
              <a:rPr sz="2200" spc="4" dirty="0" smtClean="0">
                <a:latin typeface="Arial"/>
                <a:cs typeface="Arial"/>
              </a:rPr>
              <a:t>i</a:t>
            </a:r>
            <a:r>
              <a:rPr sz="2200" spc="-4" dirty="0" smtClean="0">
                <a:latin typeface="Arial"/>
                <a:cs typeface="Arial"/>
              </a:rPr>
              <a:t>v</a:t>
            </a:r>
            <a:r>
              <a:rPr sz="2200" spc="0" dirty="0" smtClean="0">
                <a:latin typeface="Arial"/>
                <a:cs typeface="Arial"/>
              </a:rPr>
              <a:t>e</a:t>
            </a:r>
            <a:r>
              <a:rPr sz="2200" spc="-79" dirty="0" smtClean="0">
                <a:latin typeface="Arial"/>
                <a:cs typeface="Arial"/>
              </a:rPr>
              <a:t> </a:t>
            </a:r>
            <a:r>
              <a:rPr sz="2200" spc="0" dirty="0" smtClean="0">
                <a:latin typeface="Arial"/>
                <a:cs typeface="Arial"/>
              </a:rPr>
              <a:t>evalua</a:t>
            </a:r>
            <a:r>
              <a:rPr sz="2200" spc="4" dirty="0" smtClean="0">
                <a:latin typeface="Arial"/>
                <a:cs typeface="Arial"/>
              </a:rPr>
              <a:t>t</a:t>
            </a:r>
            <a:r>
              <a:rPr sz="2200" spc="0" dirty="0" smtClean="0">
                <a:latin typeface="Arial"/>
                <a:cs typeface="Arial"/>
              </a:rPr>
              <a:t>ion</a:t>
            </a:r>
            <a:endParaRPr sz="2200">
              <a:latin typeface="Arial"/>
              <a:cs typeface="Arial"/>
            </a:endParaRPr>
          </a:p>
          <a:p>
            <a:pPr marL="287020">
              <a:lnSpc>
                <a:spcPct val="95825"/>
              </a:lnSpc>
              <a:spcBef>
                <a:spcPts val="442"/>
              </a:spcBef>
            </a:pPr>
            <a:r>
              <a:rPr sz="1600" spc="0" dirty="0" smtClean="0">
                <a:solidFill>
                  <a:srgbClr val="7D96AC"/>
                </a:solidFill>
                <a:latin typeface="Arial"/>
                <a:cs typeface="Arial"/>
              </a:rPr>
              <a:t>•</a:t>
            </a:r>
            <a:r>
              <a:rPr sz="1600" spc="433" dirty="0" smtClean="0">
                <a:solidFill>
                  <a:srgbClr val="7D96AC"/>
                </a:solidFill>
                <a:latin typeface="Arial"/>
                <a:cs typeface="Arial"/>
              </a:rPr>
              <a:t> </a:t>
            </a:r>
            <a:r>
              <a:rPr sz="1900" spc="0" dirty="0" smtClean="0">
                <a:latin typeface="Arial"/>
                <a:cs typeface="Arial"/>
              </a:rPr>
              <a:t>By</a:t>
            </a:r>
            <a:r>
              <a:rPr sz="1900" spc="-22" dirty="0" smtClean="0">
                <a:latin typeface="Arial"/>
                <a:cs typeface="Arial"/>
              </a:rPr>
              <a:t> </a:t>
            </a:r>
            <a:r>
              <a:rPr sz="1900" spc="0" dirty="0" smtClean="0">
                <a:latin typeface="Arial"/>
                <a:cs typeface="Arial"/>
              </a:rPr>
              <a:t>e</a:t>
            </a:r>
            <a:r>
              <a:rPr sz="1900" spc="-14" dirty="0" smtClean="0">
                <a:latin typeface="Arial"/>
                <a:cs typeface="Arial"/>
              </a:rPr>
              <a:t>x</a:t>
            </a:r>
            <a:r>
              <a:rPr sz="1900" spc="0" dirty="0" smtClean="0">
                <a:latin typeface="Arial"/>
                <a:cs typeface="Arial"/>
              </a:rPr>
              <a:t>pe</a:t>
            </a:r>
            <a:r>
              <a:rPr sz="1900" spc="4" dirty="0" smtClean="0">
                <a:latin typeface="Arial"/>
                <a:cs typeface="Arial"/>
              </a:rPr>
              <a:t>r</a:t>
            </a:r>
            <a:r>
              <a:rPr sz="1900" spc="0" dirty="0" smtClean="0">
                <a:latin typeface="Arial"/>
                <a:cs typeface="Arial"/>
              </a:rPr>
              <a:t>ienc</a:t>
            </a:r>
            <a:r>
              <a:rPr sz="1900" spc="14" dirty="0" smtClean="0">
                <a:latin typeface="Arial"/>
                <a:cs typeface="Arial"/>
              </a:rPr>
              <a:t>e</a:t>
            </a:r>
            <a:r>
              <a:rPr sz="1900" spc="0" dirty="0" smtClean="0">
                <a:latin typeface="Arial"/>
                <a:cs typeface="Arial"/>
              </a:rPr>
              <a:t>d</a:t>
            </a:r>
            <a:r>
              <a:rPr sz="1900" spc="-43" dirty="0" smtClean="0">
                <a:latin typeface="Arial"/>
                <a:cs typeface="Arial"/>
              </a:rPr>
              <a:t> </a:t>
            </a:r>
            <a:r>
              <a:rPr sz="1900" spc="0" dirty="0" smtClean="0">
                <a:latin typeface="Arial"/>
                <a:cs typeface="Arial"/>
              </a:rPr>
              <a:t>r</a:t>
            </a:r>
            <a:r>
              <a:rPr sz="1900" spc="4" dirty="0" smtClean="0">
                <a:latin typeface="Arial"/>
                <a:cs typeface="Arial"/>
              </a:rPr>
              <a:t>a</a:t>
            </a:r>
            <a:r>
              <a:rPr sz="1900" spc="0" dirty="0" smtClean="0">
                <a:latin typeface="Arial"/>
                <a:cs typeface="Arial"/>
              </a:rPr>
              <a:t>diologist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0" y="0"/>
            <a:ext cx="12192000" cy="365760"/>
          </a:xfrm>
          <a:custGeom>
            <a:avLst/>
            <a:gdLst/>
            <a:ahLst/>
            <a:cxnLst/>
            <a:rect l="l" t="t" r="r" b="b"/>
            <a:pathLst>
              <a:path w="12192000" h="365760">
                <a:moveTo>
                  <a:pt x="0" y="365760"/>
                </a:moveTo>
                <a:lnTo>
                  <a:pt x="12192000" y="365760"/>
                </a:lnTo>
                <a:lnTo>
                  <a:pt x="12192000" y="0"/>
                </a:lnTo>
                <a:lnTo>
                  <a:pt x="0" y="0"/>
                </a:lnTo>
                <a:lnTo>
                  <a:pt x="0" y="365760"/>
                </a:lnTo>
                <a:close/>
              </a:path>
            </a:pathLst>
          </a:custGeom>
          <a:solidFill>
            <a:srgbClr val="7D96A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3387598" y="2364841"/>
            <a:ext cx="5416804" cy="325602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688340" y="794001"/>
            <a:ext cx="4494374" cy="5328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85"/>
              </a:lnSpc>
              <a:spcBef>
                <a:spcPts val="209"/>
              </a:spcBef>
            </a:pPr>
            <a:r>
              <a:rPr sz="4000" spc="-94" dirty="0" smtClean="0">
                <a:solidFill>
                  <a:srgbClr val="1F2022"/>
                </a:solidFill>
                <a:latin typeface="Arial"/>
                <a:cs typeface="Arial"/>
              </a:rPr>
              <a:t>Obje</a:t>
            </a:r>
            <a:r>
              <a:rPr sz="4000" spc="-89" dirty="0" smtClean="0">
                <a:solidFill>
                  <a:srgbClr val="1F2022"/>
                </a:solidFill>
                <a:latin typeface="Arial"/>
                <a:cs typeface="Arial"/>
              </a:rPr>
              <a:t>ct</a:t>
            </a:r>
            <a:r>
              <a:rPr sz="4000" spc="-94" dirty="0" smtClean="0">
                <a:solidFill>
                  <a:srgbClr val="1F2022"/>
                </a:solidFill>
                <a:latin typeface="Arial"/>
                <a:cs typeface="Arial"/>
              </a:rPr>
              <a:t>i</a:t>
            </a:r>
            <a:r>
              <a:rPr sz="4000" spc="-89" dirty="0" smtClean="0">
                <a:solidFill>
                  <a:srgbClr val="1F2022"/>
                </a:solidFill>
                <a:latin typeface="Arial"/>
                <a:cs typeface="Arial"/>
              </a:rPr>
              <a:t>v</a:t>
            </a:r>
            <a:r>
              <a:rPr sz="4000" spc="0" dirty="0" smtClean="0">
                <a:solidFill>
                  <a:srgbClr val="1F2022"/>
                </a:solidFill>
                <a:latin typeface="Arial"/>
                <a:cs typeface="Arial"/>
              </a:rPr>
              <a:t>e</a:t>
            </a:r>
            <a:r>
              <a:rPr sz="4000" spc="-344" dirty="0" smtClean="0">
                <a:solidFill>
                  <a:srgbClr val="1F2022"/>
                </a:solidFill>
                <a:latin typeface="Arial"/>
                <a:cs typeface="Arial"/>
              </a:rPr>
              <a:t> </a:t>
            </a:r>
            <a:r>
              <a:rPr sz="4000" spc="-94" dirty="0" smtClean="0">
                <a:solidFill>
                  <a:srgbClr val="1F2022"/>
                </a:solidFill>
                <a:latin typeface="Arial"/>
                <a:cs typeface="Arial"/>
              </a:rPr>
              <a:t>E</a:t>
            </a:r>
            <a:r>
              <a:rPr sz="4000" spc="-89" dirty="0" smtClean="0">
                <a:solidFill>
                  <a:srgbClr val="1F2022"/>
                </a:solidFill>
                <a:latin typeface="Arial"/>
                <a:cs typeface="Arial"/>
              </a:rPr>
              <a:t>v</a:t>
            </a:r>
            <a:r>
              <a:rPr sz="4000" spc="-94" dirty="0" smtClean="0">
                <a:solidFill>
                  <a:srgbClr val="1F2022"/>
                </a:solidFill>
                <a:latin typeface="Arial"/>
                <a:cs typeface="Arial"/>
              </a:rPr>
              <a:t>alua</a:t>
            </a:r>
            <a:r>
              <a:rPr sz="4000" spc="-89" dirty="0" smtClean="0">
                <a:solidFill>
                  <a:srgbClr val="1F2022"/>
                </a:solidFill>
                <a:latin typeface="Arial"/>
                <a:cs typeface="Arial"/>
              </a:rPr>
              <a:t>t</a:t>
            </a:r>
            <a:r>
              <a:rPr sz="4000" spc="-94" dirty="0" smtClean="0">
                <a:solidFill>
                  <a:srgbClr val="1F2022"/>
                </a:solidFill>
                <a:latin typeface="Arial"/>
                <a:cs typeface="Arial"/>
              </a:rPr>
              <a:t>io</a:t>
            </a:r>
            <a:r>
              <a:rPr sz="4000" spc="0" dirty="0" smtClean="0">
                <a:solidFill>
                  <a:srgbClr val="1F2022"/>
                </a:solidFill>
                <a:latin typeface="Arial"/>
                <a:cs typeface="Arial"/>
              </a:rPr>
              <a:t>n</a:t>
            </a:r>
            <a:endParaRPr sz="4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/>
          <p:nvPr/>
        </p:nvSpPr>
        <p:spPr>
          <a:xfrm>
            <a:off x="0" y="0"/>
            <a:ext cx="12192000" cy="365760"/>
          </a:xfrm>
          <a:custGeom>
            <a:avLst/>
            <a:gdLst/>
            <a:ahLst/>
            <a:cxnLst/>
            <a:rect l="l" t="t" r="r" b="b"/>
            <a:pathLst>
              <a:path w="12192000" h="365760">
                <a:moveTo>
                  <a:pt x="0" y="365760"/>
                </a:moveTo>
                <a:lnTo>
                  <a:pt x="12192000" y="365760"/>
                </a:lnTo>
                <a:lnTo>
                  <a:pt x="12192000" y="0"/>
                </a:lnTo>
                <a:lnTo>
                  <a:pt x="0" y="0"/>
                </a:lnTo>
                <a:lnTo>
                  <a:pt x="0" y="365760"/>
                </a:lnTo>
                <a:close/>
              </a:path>
            </a:pathLst>
          </a:custGeom>
          <a:solidFill>
            <a:srgbClr val="7D96A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628900" y="1470202"/>
            <a:ext cx="6934200" cy="515493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88340" y="398636"/>
            <a:ext cx="4212894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9"/>
              </a:lnSpc>
              <a:spcBef>
                <a:spcPts val="189"/>
              </a:spcBef>
            </a:pPr>
            <a:r>
              <a:rPr sz="3600" spc="-94" dirty="0" smtClean="0">
                <a:solidFill>
                  <a:srgbClr val="1F2022"/>
                </a:solidFill>
                <a:latin typeface="Arial"/>
                <a:cs typeface="Arial"/>
              </a:rPr>
              <a:t>Sub</a:t>
            </a:r>
            <a:r>
              <a:rPr sz="3600" spc="-89" dirty="0" smtClean="0">
                <a:solidFill>
                  <a:srgbClr val="1F2022"/>
                </a:solidFill>
                <a:latin typeface="Arial"/>
                <a:cs typeface="Arial"/>
              </a:rPr>
              <a:t>j</a:t>
            </a:r>
            <a:r>
              <a:rPr sz="3600" spc="-94" dirty="0" smtClean="0">
                <a:solidFill>
                  <a:srgbClr val="1F2022"/>
                </a:solidFill>
                <a:latin typeface="Arial"/>
                <a:cs typeface="Arial"/>
              </a:rPr>
              <a:t>ec</a:t>
            </a:r>
            <a:r>
              <a:rPr sz="3600" spc="-100" dirty="0" smtClean="0">
                <a:solidFill>
                  <a:srgbClr val="1F2022"/>
                </a:solidFill>
                <a:latin typeface="Arial"/>
                <a:cs typeface="Arial"/>
              </a:rPr>
              <a:t>t</a:t>
            </a:r>
            <a:r>
              <a:rPr sz="3600" spc="-104" dirty="0" smtClean="0">
                <a:solidFill>
                  <a:srgbClr val="1F2022"/>
                </a:solidFill>
                <a:latin typeface="Arial"/>
                <a:cs typeface="Arial"/>
              </a:rPr>
              <a:t>i</a:t>
            </a:r>
            <a:r>
              <a:rPr sz="3600" spc="-94" dirty="0" smtClean="0">
                <a:solidFill>
                  <a:srgbClr val="1F2022"/>
                </a:solidFill>
                <a:latin typeface="Arial"/>
                <a:cs typeface="Arial"/>
              </a:rPr>
              <a:t>v</a:t>
            </a:r>
            <a:r>
              <a:rPr sz="3600" spc="0" dirty="0" smtClean="0">
                <a:solidFill>
                  <a:srgbClr val="1F2022"/>
                </a:solidFill>
                <a:latin typeface="Arial"/>
                <a:cs typeface="Arial"/>
              </a:rPr>
              <a:t>e</a:t>
            </a:r>
            <a:r>
              <a:rPr sz="3600" spc="-239" dirty="0" smtClean="0">
                <a:solidFill>
                  <a:srgbClr val="1F2022"/>
                </a:solidFill>
                <a:latin typeface="Arial"/>
                <a:cs typeface="Arial"/>
              </a:rPr>
              <a:t> </a:t>
            </a:r>
            <a:r>
              <a:rPr sz="3600" spc="-94" dirty="0" smtClean="0">
                <a:solidFill>
                  <a:srgbClr val="1F2022"/>
                </a:solidFill>
                <a:latin typeface="Arial"/>
                <a:cs typeface="Arial"/>
              </a:rPr>
              <a:t>Eva</a:t>
            </a:r>
            <a:r>
              <a:rPr sz="3600" spc="-89" dirty="0" smtClean="0">
                <a:solidFill>
                  <a:srgbClr val="1F2022"/>
                </a:solidFill>
                <a:latin typeface="Arial"/>
                <a:cs typeface="Arial"/>
              </a:rPr>
              <a:t>l</a:t>
            </a:r>
            <a:r>
              <a:rPr sz="3600" spc="-94" dirty="0" smtClean="0">
                <a:solidFill>
                  <a:srgbClr val="1F2022"/>
                </a:solidFill>
                <a:latin typeface="Arial"/>
                <a:cs typeface="Arial"/>
              </a:rPr>
              <a:t>ua</a:t>
            </a:r>
            <a:r>
              <a:rPr sz="3600" spc="-100" dirty="0" smtClean="0">
                <a:solidFill>
                  <a:srgbClr val="1F2022"/>
                </a:solidFill>
                <a:latin typeface="Arial"/>
                <a:cs typeface="Arial"/>
              </a:rPr>
              <a:t>t</a:t>
            </a:r>
            <a:r>
              <a:rPr sz="3600" spc="-104" dirty="0" smtClean="0">
                <a:solidFill>
                  <a:srgbClr val="1F2022"/>
                </a:solidFill>
                <a:latin typeface="Arial"/>
                <a:cs typeface="Arial"/>
              </a:rPr>
              <a:t>io</a:t>
            </a:r>
            <a:r>
              <a:rPr sz="3600" spc="0" dirty="0" smtClean="0">
                <a:solidFill>
                  <a:srgbClr val="1F2022"/>
                </a:solidFill>
                <a:latin typeface="Arial"/>
                <a:cs typeface="Arial"/>
              </a:rPr>
              <a:t>n</a:t>
            </a:r>
            <a:endParaRPr sz="36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88340" y="947276"/>
            <a:ext cx="564896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9"/>
              </a:lnSpc>
              <a:spcBef>
                <a:spcPts val="189"/>
              </a:spcBef>
            </a:pPr>
            <a:r>
              <a:rPr sz="3600" spc="-94" dirty="0" smtClean="0">
                <a:solidFill>
                  <a:srgbClr val="1F2022"/>
                </a:solidFill>
                <a:latin typeface="Arial"/>
                <a:cs typeface="Arial"/>
              </a:rPr>
              <a:t>b</a:t>
            </a:r>
            <a:r>
              <a:rPr sz="3600" spc="0" dirty="0" smtClean="0">
                <a:solidFill>
                  <a:srgbClr val="1F2022"/>
                </a:solidFill>
                <a:latin typeface="Arial"/>
                <a:cs typeface="Arial"/>
              </a:rPr>
              <a:t>y</a:t>
            </a:r>
            <a:endParaRPr sz="36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59840" y="947276"/>
            <a:ext cx="2232761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9"/>
              </a:lnSpc>
              <a:spcBef>
                <a:spcPts val="189"/>
              </a:spcBef>
            </a:pPr>
            <a:r>
              <a:rPr sz="3600" spc="-89" dirty="0" smtClean="0">
                <a:solidFill>
                  <a:srgbClr val="1F2022"/>
                </a:solidFill>
                <a:latin typeface="Arial"/>
                <a:cs typeface="Arial"/>
              </a:rPr>
              <a:t>R</a:t>
            </a:r>
            <a:r>
              <a:rPr sz="3600" spc="-94" dirty="0" smtClean="0">
                <a:solidFill>
                  <a:srgbClr val="1F2022"/>
                </a:solidFill>
                <a:latin typeface="Arial"/>
                <a:cs typeface="Arial"/>
              </a:rPr>
              <a:t>ad</a:t>
            </a:r>
            <a:r>
              <a:rPr sz="3600" spc="-89" dirty="0" smtClean="0">
                <a:solidFill>
                  <a:srgbClr val="1F2022"/>
                </a:solidFill>
                <a:latin typeface="Arial"/>
                <a:cs typeface="Arial"/>
              </a:rPr>
              <a:t>i</a:t>
            </a:r>
            <a:r>
              <a:rPr sz="3600" spc="-94" dirty="0" smtClean="0">
                <a:solidFill>
                  <a:srgbClr val="1F2022"/>
                </a:solidFill>
                <a:latin typeface="Arial"/>
                <a:cs typeface="Arial"/>
              </a:rPr>
              <a:t>o</a:t>
            </a:r>
            <a:r>
              <a:rPr sz="3600" spc="-104" dirty="0" smtClean="0">
                <a:solidFill>
                  <a:srgbClr val="1F2022"/>
                </a:solidFill>
                <a:latin typeface="Arial"/>
                <a:cs typeface="Arial"/>
              </a:rPr>
              <a:t>lo</a:t>
            </a:r>
            <a:r>
              <a:rPr sz="3600" spc="-94" dirty="0" smtClean="0">
                <a:solidFill>
                  <a:srgbClr val="1F2022"/>
                </a:solidFill>
                <a:latin typeface="Arial"/>
                <a:cs typeface="Arial"/>
              </a:rPr>
              <a:t>g</a:t>
            </a:r>
            <a:r>
              <a:rPr sz="3600" spc="-104" dirty="0" smtClean="0">
                <a:solidFill>
                  <a:srgbClr val="1F2022"/>
                </a:solidFill>
                <a:latin typeface="Arial"/>
                <a:cs typeface="Arial"/>
              </a:rPr>
              <a:t>i</a:t>
            </a:r>
            <a:r>
              <a:rPr sz="3600" spc="-94" dirty="0" smtClean="0">
                <a:solidFill>
                  <a:srgbClr val="1F2022"/>
                </a:solidFill>
                <a:latin typeface="Arial"/>
                <a:cs typeface="Arial"/>
              </a:rPr>
              <a:t>s</a:t>
            </a:r>
            <a:r>
              <a:rPr sz="3600" spc="0" dirty="0" smtClean="0">
                <a:solidFill>
                  <a:srgbClr val="1F2022"/>
                </a:solidFill>
                <a:latin typeface="Arial"/>
                <a:cs typeface="Arial"/>
              </a:rPr>
              <a:t>t</a:t>
            </a:r>
            <a:endParaRPr sz="36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493123" y="6380561"/>
            <a:ext cx="718126" cy="2037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5"/>
              </a:lnSpc>
              <a:spcBef>
                <a:spcPts val="76"/>
              </a:spcBef>
            </a:pPr>
            <a:r>
              <a:rPr sz="1400" spc="0" dirty="0" smtClean="0">
                <a:latin typeface="Times New Roman"/>
                <a:cs typeface="Times New Roman"/>
              </a:rPr>
              <a:t>S</a:t>
            </a:r>
            <a:r>
              <a:rPr sz="1400" spc="4" dirty="0" smtClean="0">
                <a:latin typeface="Times New Roman"/>
                <a:cs typeface="Times New Roman"/>
              </a:rPr>
              <a:t>3_</a:t>
            </a:r>
            <a:r>
              <a:rPr sz="1400" spc="0" dirty="0" smtClean="0">
                <a:latin typeface="Times New Roman"/>
                <a:cs typeface="Times New Roman"/>
              </a:rPr>
              <a:t>C</a:t>
            </a:r>
            <a:r>
              <a:rPr sz="1400" spc="4" dirty="0" smtClean="0">
                <a:latin typeface="Times New Roman"/>
                <a:cs typeface="Times New Roman"/>
              </a:rPr>
              <a:t>81</a:t>
            </a:r>
            <a:r>
              <a:rPr sz="1400" spc="0" dirty="0" smtClean="0">
                <a:latin typeface="Times New Roman"/>
                <a:cs typeface="Times New Roman"/>
              </a:rPr>
              <a:t>5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/>
          <p:nvPr/>
        </p:nvSpPr>
        <p:spPr>
          <a:xfrm>
            <a:off x="0" y="0"/>
            <a:ext cx="12192000" cy="365760"/>
          </a:xfrm>
          <a:custGeom>
            <a:avLst/>
            <a:gdLst/>
            <a:ahLst/>
            <a:cxnLst/>
            <a:rect l="l" t="t" r="r" b="b"/>
            <a:pathLst>
              <a:path w="12192000" h="365760">
                <a:moveTo>
                  <a:pt x="0" y="365760"/>
                </a:moveTo>
                <a:lnTo>
                  <a:pt x="12192000" y="365760"/>
                </a:lnTo>
                <a:lnTo>
                  <a:pt x="12192000" y="0"/>
                </a:lnTo>
                <a:lnTo>
                  <a:pt x="0" y="0"/>
                </a:lnTo>
                <a:lnTo>
                  <a:pt x="0" y="365760"/>
                </a:lnTo>
                <a:close/>
              </a:path>
            </a:pathLst>
          </a:custGeom>
          <a:solidFill>
            <a:srgbClr val="7D96A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000121" y="1523936"/>
            <a:ext cx="6191884" cy="489115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88340" y="541899"/>
            <a:ext cx="4214771" cy="4829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9"/>
              </a:lnSpc>
              <a:spcBef>
                <a:spcPts val="189"/>
              </a:spcBef>
            </a:pPr>
            <a:r>
              <a:rPr sz="3600" spc="-94" dirty="0" smtClean="0">
                <a:solidFill>
                  <a:srgbClr val="1F2022"/>
                </a:solidFill>
                <a:latin typeface="Arial"/>
                <a:cs typeface="Arial"/>
              </a:rPr>
              <a:t>Sub</a:t>
            </a:r>
            <a:r>
              <a:rPr sz="3600" spc="-89" dirty="0" smtClean="0">
                <a:solidFill>
                  <a:srgbClr val="1F2022"/>
                </a:solidFill>
                <a:latin typeface="Arial"/>
                <a:cs typeface="Arial"/>
              </a:rPr>
              <a:t>j</a:t>
            </a:r>
            <a:r>
              <a:rPr sz="3600" spc="-94" dirty="0" smtClean="0">
                <a:solidFill>
                  <a:srgbClr val="1F2022"/>
                </a:solidFill>
                <a:latin typeface="Arial"/>
                <a:cs typeface="Arial"/>
              </a:rPr>
              <a:t>ec</a:t>
            </a:r>
            <a:r>
              <a:rPr sz="3600" spc="-100" dirty="0" smtClean="0">
                <a:solidFill>
                  <a:srgbClr val="1F2022"/>
                </a:solidFill>
                <a:latin typeface="Arial"/>
                <a:cs typeface="Arial"/>
              </a:rPr>
              <a:t>t</a:t>
            </a:r>
            <a:r>
              <a:rPr sz="3600" spc="-104" dirty="0" smtClean="0">
                <a:solidFill>
                  <a:srgbClr val="1F2022"/>
                </a:solidFill>
                <a:latin typeface="Arial"/>
                <a:cs typeface="Arial"/>
              </a:rPr>
              <a:t>i</a:t>
            </a:r>
            <a:r>
              <a:rPr sz="3600" spc="-94" dirty="0" smtClean="0">
                <a:solidFill>
                  <a:srgbClr val="1F2022"/>
                </a:solidFill>
                <a:latin typeface="Arial"/>
                <a:cs typeface="Arial"/>
              </a:rPr>
              <a:t>v</a:t>
            </a:r>
            <a:r>
              <a:rPr sz="3600" spc="0" dirty="0" smtClean="0">
                <a:solidFill>
                  <a:srgbClr val="1F2022"/>
                </a:solidFill>
                <a:latin typeface="Arial"/>
                <a:cs typeface="Arial"/>
              </a:rPr>
              <a:t>e</a:t>
            </a:r>
            <a:r>
              <a:rPr sz="3600" spc="-239" dirty="0" smtClean="0">
                <a:solidFill>
                  <a:srgbClr val="1F2022"/>
                </a:solidFill>
                <a:latin typeface="Arial"/>
                <a:cs typeface="Arial"/>
              </a:rPr>
              <a:t> </a:t>
            </a:r>
            <a:r>
              <a:rPr sz="3600" spc="-94" dirty="0" smtClean="0">
                <a:solidFill>
                  <a:srgbClr val="1F2022"/>
                </a:solidFill>
                <a:latin typeface="Arial"/>
                <a:cs typeface="Arial"/>
              </a:rPr>
              <a:t>Eva</a:t>
            </a:r>
            <a:r>
              <a:rPr sz="3600" spc="-89" dirty="0" smtClean="0">
                <a:solidFill>
                  <a:srgbClr val="1F2022"/>
                </a:solidFill>
                <a:latin typeface="Arial"/>
                <a:cs typeface="Arial"/>
              </a:rPr>
              <a:t>l</a:t>
            </a:r>
            <a:r>
              <a:rPr sz="3600" spc="-94" dirty="0" smtClean="0">
                <a:solidFill>
                  <a:srgbClr val="1F2022"/>
                </a:solidFill>
                <a:latin typeface="Arial"/>
                <a:cs typeface="Arial"/>
              </a:rPr>
              <a:t>ua</a:t>
            </a:r>
            <a:r>
              <a:rPr sz="3600" spc="-100" dirty="0" smtClean="0">
                <a:solidFill>
                  <a:srgbClr val="1F2022"/>
                </a:solidFill>
                <a:latin typeface="Arial"/>
                <a:cs typeface="Arial"/>
              </a:rPr>
              <a:t>t</a:t>
            </a:r>
            <a:r>
              <a:rPr sz="3600" spc="-104" dirty="0" smtClean="0">
                <a:solidFill>
                  <a:srgbClr val="1F2022"/>
                </a:solidFill>
                <a:latin typeface="Arial"/>
                <a:cs typeface="Arial"/>
              </a:rPr>
              <a:t>i</a:t>
            </a:r>
            <a:r>
              <a:rPr sz="3600" spc="-109" dirty="0" smtClean="0">
                <a:solidFill>
                  <a:srgbClr val="1F2022"/>
                </a:solidFill>
                <a:latin typeface="Arial"/>
                <a:cs typeface="Arial"/>
              </a:rPr>
              <a:t>o</a:t>
            </a:r>
            <a:r>
              <a:rPr sz="3600" spc="0" dirty="0" smtClean="0">
                <a:solidFill>
                  <a:srgbClr val="1F2022"/>
                </a:solidFill>
                <a:latin typeface="Arial"/>
                <a:cs typeface="Arial"/>
              </a:rPr>
              <a:t>n</a:t>
            </a:r>
            <a:endParaRPr sz="36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88340" y="1090786"/>
            <a:ext cx="564896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9"/>
              </a:lnSpc>
              <a:spcBef>
                <a:spcPts val="189"/>
              </a:spcBef>
            </a:pPr>
            <a:r>
              <a:rPr sz="3600" spc="-94" dirty="0" smtClean="0">
                <a:solidFill>
                  <a:srgbClr val="1F2022"/>
                </a:solidFill>
                <a:latin typeface="Arial"/>
                <a:cs typeface="Arial"/>
              </a:rPr>
              <a:t>b</a:t>
            </a:r>
            <a:r>
              <a:rPr sz="3600" spc="0" dirty="0" smtClean="0">
                <a:solidFill>
                  <a:srgbClr val="1F2022"/>
                </a:solidFill>
                <a:latin typeface="Arial"/>
                <a:cs typeface="Arial"/>
              </a:rPr>
              <a:t>y</a:t>
            </a:r>
            <a:endParaRPr sz="36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59840" y="1090786"/>
            <a:ext cx="2232761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9"/>
              </a:lnSpc>
              <a:spcBef>
                <a:spcPts val="189"/>
              </a:spcBef>
            </a:pPr>
            <a:r>
              <a:rPr sz="3600" spc="-89" dirty="0" smtClean="0">
                <a:solidFill>
                  <a:srgbClr val="1F2022"/>
                </a:solidFill>
                <a:latin typeface="Arial"/>
                <a:cs typeface="Arial"/>
              </a:rPr>
              <a:t>R</a:t>
            </a:r>
            <a:r>
              <a:rPr sz="3600" spc="-94" dirty="0" smtClean="0">
                <a:solidFill>
                  <a:srgbClr val="1F2022"/>
                </a:solidFill>
                <a:latin typeface="Arial"/>
                <a:cs typeface="Arial"/>
              </a:rPr>
              <a:t>ad</a:t>
            </a:r>
            <a:r>
              <a:rPr sz="3600" spc="-89" dirty="0" smtClean="0">
                <a:solidFill>
                  <a:srgbClr val="1F2022"/>
                </a:solidFill>
                <a:latin typeface="Arial"/>
                <a:cs typeface="Arial"/>
              </a:rPr>
              <a:t>i</a:t>
            </a:r>
            <a:r>
              <a:rPr sz="3600" spc="-94" dirty="0" smtClean="0">
                <a:solidFill>
                  <a:srgbClr val="1F2022"/>
                </a:solidFill>
                <a:latin typeface="Arial"/>
                <a:cs typeface="Arial"/>
              </a:rPr>
              <a:t>o</a:t>
            </a:r>
            <a:r>
              <a:rPr sz="3600" spc="-104" dirty="0" smtClean="0">
                <a:solidFill>
                  <a:srgbClr val="1F2022"/>
                </a:solidFill>
                <a:latin typeface="Arial"/>
                <a:cs typeface="Arial"/>
              </a:rPr>
              <a:t>lo</a:t>
            </a:r>
            <a:r>
              <a:rPr sz="3600" spc="-94" dirty="0" smtClean="0">
                <a:solidFill>
                  <a:srgbClr val="1F2022"/>
                </a:solidFill>
                <a:latin typeface="Arial"/>
                <a:cs typeface="Arial"/>
              </a:rPr>
              <a:t>g</a:t>
            </a:r>
            <a:r>
              <a:rPr sz="3600" spc="-104" dirty="0" smtClean="0">
                <a:solidFill>
                  <a:srgbClr val="1F2022"/>
                </a:solidFill>
                <a:latin typeface="Arial"/>
                <a:cs typeface="Arial"/>
              </a:rPr>
              <a:t>i</a:t>
            </a:r>
            <a:r>
              <a:rPr sz="3600" spc="-94" dirty="0" smtClean="0">
                <a:solidFill>
                  <a:srgbClr val="1F2022"/>
                </a:solidFill>
                <a:latin typeface="Arial"/>
                <a:cs typeface="Arial"/>
              </a:rPr>
              <a:t>s</a:t>
            </a:r>
            <a:r>
              <a:rPr sz="3600" spc="0" dirty="0" smtClean="0">
                <a:solidFill>
                  <a:srgbClr val="1F2022"/>
                </a:solidFill>
                <a:latin typeface="Arial"/>
                <a:cs typeface="Arial"/>
              </a:rPr>
              <a:t>t</a:t>
            </a:r>
            <a:endParaRPr sz="36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207754" y="6030955"/>
            <a:ext cx="1479145" cy="203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5"/>
              </a:lnSpc>
              <a:spcBef>
                <a:spcPts val="76"/>
              </a:spcBef>
            </a:pPr>
            <a:r>
              <a:rPr sz="1400" spc="0" dirty="0" smtClean="0">
                <a:latin typeface="Times New Roman"/>
                <a:cs typeface="Times New Roman"/>
              </a:rPr>
              <a:t>S</a:t>
            </a:r>
            <a:r>
              <a:rPr sz="1400" spc="4" dirty="0" smtClean="0">
                <a:latin typeface="Times New Roman"/>
                <a:cs typeface="Times New Roman"/>
              </a:rPr>
              <a:t>1_10</a:t>
            </a:r>
            <a:r>
              <a:rPr sz="1400" spc="-4" dirty="0" smtClean="0">
                <a:latin typeface="Times New Roman"/>
                <a:cs typeface="Times New Roman"/>
              </a:rPr>
              <a:t>4</a:t>
            </a:r>
            <a:r>
              <a:rPr sz="1400" spc="4" dirty="0" smtClean="0">
                <a:latin typeface="Times New Roman"/>
                <a:cs typeface="Times New Roman"/>
              </a:rPr>
              <a:t>3</a:t>
            </a:r>
            <a:r>
              <a:rPr sz="1400" spc="0" dirty="0" smtClean="0">
                <a:latin typeface="Times New Roman"/>
                <a:cs typeface="Times New Roman"/>
              </a:rPr>
              <a:t>,</a:t>
            </a:r>
            <a:r>
              <a:rPr sz="1400" spc="-39" dirty="0" smtClean="0">
                <a:latin typeface="Times New Roman"/>
                <a:cs typeface="Times New Roman"/>
              </a:rPr>
              <a:t> </a:t>
            </a:r>
            <a:r>
              <a:rPr sz="1400" spc="4" dirty="0" smtClean="0">
                <a:latin typeface="Times New Roman"/>
                <a:cs typeface="Times New Roman"/>
              </a:rPr>
              <a:t>l</a:t>
            </a:r>
            <a:r>
              <a:rPr sz="1400" spc="0" dirty="0" smtClean="0">
                <a:latin typeface="Times New Roman"/>
                <a:cs typeface="Times New Roman"/>
              </a:rPr>
              <a:t>eft</a:t>
            </a:r>
            <a:r>
              <a:rPr sz="1400" spc="-19" dirty="0" smtClean="0">
                <a:latin typeface="Times New Roman"/>
                <a:cs typeface="Times New Roman"/>
              </a:rPr>
              <a:t> </a:t>
            </a:r>
            <a:r>
              <a:rPr sz="1400" spc="4" dirty="0" smtClean="0">
                <a:latin typeface="Times New Roman"/>
                <a:cs typeface="Times New Roman"/>
              </a:rPr>
              <a:t>b</a:t>
            </a:r>
            <a:r>
              <a:rPr sz="1400" spc="0" dirty="0" smtClean="0">
                <a:latin typeface="Times New Roman"/>
                <a:cs typeface="Times New Roman"/>
              </a:rPr>
              <a:t>rea</a:t>
            </a:r>
            <a:r>
              <a:rPr sz="1400" spc="4" dirty="0" smtClean="0">
                <a:latin typeface="Times New Roman"/>
                <a:cs typeface="Times New Roman"/>
              </a:rPr>
              <a:t>s</a:t>
            </a:r>
            <a:r>
              <a:rPr sz="1400" spc="0" dirty="0" smtClean="0">
                <a:latin typeface="Times New Roman"/>
                <a:cs typeface="Times New Roman"/>
              </a:rPr>
              <a:t>t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/>
          <p:nvPr/>
        </p:nvSpPr>
        <p:spPr>
          <a:xfrm>
            <a:off x="0" y="0"/>
            <a:ext cx="12192000" cy="365760"/>
          </a:xfrm>
          <a:custGeom>
            <a:avLst/>
            <a:gdLst/>
            <a:ahLst/>
            <a:cxnLst/>
            <a:rect l="l" t="t" r="r" b="b"/>
            <a:pathLst>
              <a:path w="12192000" h="365760">
                <a:moveTo>
                  <a:pt x="0" y="365760"/>
                </a:moveTo>
                <a:lnTo>
                  <a:pt x="12192000" y="365760"/>
                </a:lnTo>
                <a:lnTo>
                  <a:pt x="12192000" y="0"/>
                </a:lnTo>
                <a:lnTo>
                  <a:pt x="0" y="0"/>
                </a:lnTo>
                <a:lnTo>
                  <a:pt x="0" y="365760"/>
                </a:lnTo>
                <a:close/>
              </a:path>
            </a:pathLst>
          </a:custGeom>
          <a:solidFill>
            <a:srgbClr val="7D96A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2819400" y="1875878"/>
            <a:ext cx="6629400" cy="456222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688340" y="541899"/>
            <a:ext cx="4214771" cy="4829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9"/>
              </a:lnSpc>
              <a:spcBef>
                <a:spcPts val="189"/>
              </a:spcBef>
            </a:pPr>
            <a:r>
              <a:rPr sz="3600" spc="-94" dirty="0" smtClean="0">
                <a:solidFill>
                  <a:srgbClr val="1F2022"/>
                </a:solidFill>
                <a:latin typeface="Arial"/>
                <a:cs typeface="Arial"/>
              </a:rPr>
              <a:t>Sub</a:t>
            </a:r>
            <a:r>
              <a:rPr sz="3600" spc="-89" dirty="0" smtClean="0">
                <a:solidFill>
                  <a:srgbClr val="1F2022"/>
                </a:solidFill>
                <a:latin typeface="Arial"/>
                <a:cs typeface="Arial"/>
              </a:rPr>
              <a:t>j</a:t>
            </a:r>
            <a:r>
              <a:rPr sz="3600" spc="-94" dirty="0" smtClean="0">
                <a:solidFill>
                  <a:srgbClr val="1F2022"/>
                </a:solidFill>
                <a:latin typeface="Arial"/>
                <a:cs typeface="Arial"/>
              </a:rPr>
              <a:t>ec</a:t>
            </a:r>
            <a:r>
              <a:rPr sz="3600" spc="-100" dirty="0" smtClean="0">
                <a:solidFill>
                  <a:srgbClr val="1F2022"/>
                </a:solidFill>
                <a:latin typeface="Arial"/>
                <a:cs typeface="Arial"/>
              </a:rPr>
              <a:t>t</a:t>
            </a:r>
            <a:r>
              <a:rPr sz="3600" spc="-104" dirty="0" smtClean="0">
                <a:solidFill>
                  <a:srgbClr val="1F2022"/>
                </a:solidFill>
                <a:latin typeface="Arial"/>
                <a:cs typeface="Arial"/>
              </a:rPr>
              <a:t>i</a:t>
            </a:r>
            <a:r>
              <a:rPr sz="3600" spc="-94" dirty="0" smtClean="0">
                <a:solidFill>
                  <a:srgbClr val="1F2022"/>
                </a:solidFill>
                <a:latin typeface="Arial"/>
                <a:cs typeface="Arial"/>
              </a:rPr>
              <a:t>v</a:t>
            </a:r>
            <a:r>
              <a:rPr sz="3600" spc="0" dirty="0" smtClean="0">
                <a:solidFill>
                  <a:srgbClr val="1F2022"/>
                </a:solidFill>
                <a:latin typeface="Arial"/>
                <a:cs typeface="Arial"/>
              </a:rPr>
              <a:t>e</a:t>
            </a:r>
            <a:r>
              <a:rPr sz="3600" spc="-239" dirty="0" smtClean="0">
                <a:solidFill>
                  <a:srgbClr val="1F2022"/>
                </a:solidFill>
                <a:latin typeface="Arial"/>
                <a:cs typeface="Arial"/>
              </a:rPr>
              <a:t> </a:t>
            </a:r>
            <a:r>
              <a:rPr sz="3600" spc="-94" dirty="0" smtClean="0">
                <a:solidFill>
                  <a:srgbClr val="1F2022"/>
                </a:solidFill>
                <a:latin typeface="Arial"/>
                <a:cs typeface="Arial"/>
              </a:rPr>
              <a:t>Eva</a:t>
            </a:r>
            <a:r>
              <a:rPr sz="3600" spc="-89" dirty="0" smtClean="0">
                <a:solidFill>
                  <a:srgbClr val="1F2022"/>
                </a:solidFill>
                <a:latin typeface="Arial"/>
                <a:cs typeface="Arial"/>
              </a:rPr>
              <a:t>l</a:t>
            </a:r>
            <a:r>
              <a:rPr sz="3600" spc="-94" dirty="0" smtClean="0">
                <a:solidFill>
                  <a:srgbClr val="1F2022"/>
                </a:solidFill>
                <a:latin typeface="Arial"/>
                <a:cs typeface="Arial"/>
              </a:rPr>
              <a:t>ua</a:t>
            </a:r>
            <a:r>
              <a:rPr sz="3600" spc="-100" dirty="0" smtClean="0">
                <a:solidFill>
                  <a:srgbClr val="1F2022"/>
                </a:solidFill>
                <a:latin typeface="Arial"/>
                <a:cs typeface="Arial"/>
              </a:rPr>
              <a:t>t</a:t>
            </a:r>
            <a:r>
              <a:rPr sz="3600" spc="-104" dirty="0" smtClean="0">
                <a:solidFill>
                  <a:srgbClr val="1F2022"/>
                </a:solidFill>
                <a:latin typeface="Arial"/>
                <a:cs typeface="Arial"/>
              </a:rPr>
              <a:t>i</a:t>
            </a:r>
            <a:r>
              <a:rPr sz="3600" spc="-109" dirty="0" smtClean="0">
                <a:solidFill>
                  <a:srgbClr val="1F2022"/>
                </a:solidFill>
                <a:latin typeface="Arial"/>
                <a:cs typeface="Arial"/>
              </a:rPr>
              <a:t>o</a:t>
            </a:r>
            <a:r>
              <a:rPr sz="3600" spc="0" dirty="0" smtClean="0">
                <a:solidFill>
                  <a:srgbClr val="1F2022"/>
                </a:solidFill>
                <a:latin typeface="Arial"/>
                <a:cs typeface="Arial"/>
              </a:rPr>
              <a:t>n</a:t>
            </a:r>
            <a:endParaRPr sz="36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88340" y="1090786"/>
            <a:ext cx="564896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9"/>
              </a:lnSpc>
              <a:spcBef>
                <a:spcPts val="189"/>
              </a:spcBef>
            </a:pPr>
            <a:r>
              <a:rPr sz="3600" spc="-94" dirty="0" smtClean="0">
                <a:solidFill>
                  <a:srgbClr val="1F2022"/>
                </a:solidFill>
                <a:latin typeface="Arial"/>
                <a:cs typeface="Arial"/>
              </a:rPr>
              <a:t>b</a:t>
            </a:r>
            <a:r>
              <a:rPr sz="3600" spc="0" dirty="0" smtClean="0">
                <a:solidFill>
                  <a:srgbClr val="1F2022"/>
                </a:solidFill>
                <a:latin typeface="Arial"/>
                <a:cs typeface="Arial"/>
              </a:rPr>
              <a:t>y</a:t>
            </a:r>
            <a:endParaRPr sz="36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59840" y="1090786"/>
            <a:ext cx="2232761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9"/>
              </a:lnSpc>
              <a:spcBef>
                <a:spcPts val="189"/>
              </a:spcBef>
            </a:pPr>
            <a:r>
              <a:rPr sz="3600" spc="-89" dirty="0" smtClean="0">
                <a:solidFill>
                  <a:srgbClr val="1F2022"/>
                </a:solidFill>
                <a:latin typeface="Arial"/>
                <a:cs typeface="Arial"/>
              </a:rPr>
              <a:t>R</a:t>
            </a:r>
            <a:r>
              <a:rPr sz="3600" spc="-94" dirty="0" smtClean="0">
                <a:solidFill>
                  <a:srgbClr val="1F2022"/>
                </a:solidFill>
                <a:latin typeface="Arial"/>
                <a:cs typeface="Arial"/>
              </a:rPr>
              <a:t>ad</a:t>
            </a:r>
            <a:r>
              <a:rPr sz="3600" spc="-89" dirty="0" smtClean="0">
                <a:solidFill>
                  <a:srgbClr val="1F2022"/>
                </a:solidFill>
                <a:latin typeface="Arial"/>
                <a:cs typeface="Arial"/>
              </a:rPr>
              <a:t>i</a:t>
            </a:r>
            <a:r>
              <a:rPr sz="3600" spc="-94" dirty="0" smtClean="0">
                <a:solidFill>
                  <a:srgbClr val="1F2022"/>
                </a:solidFill>
                <a:latin typeface="Arial"/>
                <a:cs typeface="Arial"/>
              </a:rPr>
              <a:t>o</a:t>
            </a:r>
            <a:r>
              <a:rPr sz="3600" spc="-104" dirty="0" smtClean="0">
                <a:solidFill>
                  <a:srgbClr val="1F2022"/>
                </a:solidFill>
                <a:latin typeface="Arial"/>
                <a:cs typeface="Arial"/>
              </a:rPr>
              <a:t>lo</a:t>
            </a:r>
            <a:r>
              <a:rPr sz="3600" spc="-94" dirty="0" smtClean="0">
                <a:solidFill>
                  <a:srgbClr val="1F2022"/>
                </a:solidFill>
                <a:latin typeface="Arial"/>
                <a:cs typeface="Arial"/>
              </a:rPr>
              <a:t>g</a:t>
            </a:r>
            <a:r>
              <a:rPr sz="3600" spc="-104" dirty="0" smtClean="0">
                <a:solidFill>
                  <a:srgbClr val="1F2022"/>
                </a:solidFill>
                <a:latin typeface="Arial"/>
                <a:cs typeface="Arial"/>
              </a:rPr>
              <a:t>i</a:t>
            </a:r>
            <a:r>
              <a:rPr sz="3600" spc="-94" dirty="0" smtClean="0">
                <a:solidFill>
                  <a:srgbClr val="1F2022"/>
                </a:solidFill>
                <a:latin typeface="Arial"/>
                <a:cs typeface="Arial"/>
              </a:rPr>
              <a:t>s</a:t>
            </a:r>
            <a:r>
              <a:rPr sz="3600" spc="0" dirty="0" smtClean="0">
                <a:solidFill>
                  <a:srgbClr val="1F2022"/>
                </a:solidFill>
                <a:latin typeface="Arial"/>
                <a:cs typeface="Arial"/>
              </a:rPr>
              <a:t>t</a:t>
            </a:r>
            <a:endParaRPr sz="36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3551682" y="6501261"/>
            <a:ext cx="5108961" cy="203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5"/>
              </a:lnSpc>
              <a:spcBef>
                <a:spcPts val="76"/>
              </a:spcBef>
            </a:pPr>
            <a:r>
              <a:rPr sz="1400" spc="-4" dirty="0" smtClean="0">
                <a:latin typeface="Times New Roman"/>
                <a:cs typeface="Times New Roman"/>
              </a:rPr>
              <a:t>D</a:t>
            </a:r>
            <a:r>
              <a:rPr sz="1400" spc="4" dirty="0" smtClean="0">
                <a:latin typeface="Times New Roman"/>
                <a:cs typeface="Times New Roman"/>
              </a:rPr>
              <a:t>i</a:t>
            </a:r>
            <a:r>
              <a:rPr sz="1400" spc="0" dirty="0" smtClean="0">
                <a:latin typeface="Times New Roman"/>
                <a:cs typeface="Times New Roman"/>
              </a:rPr>
              <a:t>a</a:t>
            </a:r>
            <a:r>
              <a:rPr sz="1400" spc="4" dirty="0" smtClean="0">
                <a:latin typeface="Times New Roman"/>
                <a:cs typeface="Times New Roman"/>
              </a:rPr>
              <a:t>gnost</a:t>
            </a:r>
            <a:r>
              <a:rPr sz="1400" spc="-4" dirty="0" smtClean="0">
                <a:latin typeface="Times New Roman"/>
                <a:cs typeface="Times New Roman"/>
              </a:rPr>
              <a:t>i</a:t>
            </a:r>
            <a:r>
              <a:rPr sz="1400" spc="0" dirty="0" smtClean="0">
                <a:latin typeface="Times New Roman"/>
                <a:cs typeface="Times New Roman"/>
              </a:rPr>
              <a:t>c</a:t>
            </a:r>
            <a:r>
              <a:rPr sz="1400" spc="-34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re</a:t>
            </a:r>
            <a:r>
              <a:rPr sz="1400" spc="4" dirty="0" smtClean="0">
                <a:latin typeface="Times New Roman"/>
                <a:cs typeface="Times New Roman"/>
              </a:rPr>
              <a:t>gist</a:t>
            </a:r>
            <a:r>
              <a:rPr sz="1400" spc="0" dirty="0" smtClean="0">
                <a:latin typeface="Times New Roman"/>
                <a:cs typeface="Times New Roman"/>
              </a:rPr>
              <a:t>ra</a:t>
            </a:r>
            <a:r>
              <a:rPr sz="1400" spc="4" dirty="0" smtClean="0">
                <a:latin typeface="Times New Roman"/>
                <a:cs typeface="Times New Roman"/>
              </a:rPr>
              <a:t>t</a:t>
            </a:r>
            <a:r>
              <a:rPr sz="1400" spc="-4" dirty="0" smtClean="0">
                <a:latin typeface="Times New Roman"/>
                <a:cs typeface="Times New Roman"/>
              </a:rPr>
              <a:t>io</a:t>
            </a:r>
            <a:r>
              <a:rPr sz="1400" spc="0" dirty="0" smtClean="0">
                <a:latin typeface="Times New Roman"/>
                <a:cs typeface="Times New Roman"/>
              </a:rPr>
              <a:t>n</a:t>
            </a:r>
            <a:r>
              <a:rPr sz="1400" spc="-34" dirty="0" smtClean="0">
                <a:latin typeface="Times New Roman"/>
                <a:cs typeface="Times New Roman"/>
              </a:rPr>
              <a:t> </a:t>
            </a:r>
            <a:r>
              <a:rPr sz="1400" spc="-25" dirty="0" smtClean="0">
                <a:latin typeface="Times New Roman"/>
                <a:cs typeface="Times New Roman"/>
              </a:rPr>
              <a:t>m</a:t>
            </a:r>
            <a:r>
              <a:rPr sz="1400" spc="0" dirty="0" smtClean="0">
                <a:latin typeface="Times New Roman"/>
                <a:cs typeface="Times New Roman"/>
              </a:rPr>
              <a:t>a</a:t>
            </a:r>
            <a:r>
              <a:rPr sz="1400" spc="-25" dirty="0" smtClean="0">
                <a:latin typeface="Times New Roman"/>
                <a:cs typeface="Times New Roman"/>
              </a:rPr>
              <a:t>mm</a:t>
            </a:r>
            <a:r>
              <a:rPr sz="1400" spc="4" dirty="0" smtClean="0">
                <a:latin typeface="Times New Roman"/>
                <a:cs typeface="Times New Roman"/>
              </a:rPr>
              <a:t>og</a:t>
            </a:r>
            <a:r>
              <a:rPr sz="1400" spc="0" dirty="0" smtClean="0">
                <a:latin typeface="Times New Roman"/>
                <a:cs typeface="Times New Roman"/>
              </a:rPr>
              <a:t>ra</a:t>
            </a:r>
            <a:r>
              <a:rPr sz="1400" spc="4" dirty="0" smtClean="0">
                <a:latin typeface="Times New Roman"/>
                <a:cs typeface="Times New Roman"/>
              </a:rPr>
              <a:t>ph</a:t>
            </a:r>
            <a:r>
              <a:rPr sz="1400" spc="-114" dirty="0" smtClean="0">
                <a:latin typeface="Times New Roman"/>
                <a:cs typeface="Times New Roman"/>
              </a:rPr>
              <a:t>y</a:t>
            </a:r>
            <a:r>
              <a:rPr sz="1400" spc="0" dirty="0" smtClean="0">
                <a:latin typeface="Times New Roman"/>
                <a:cs typeface="Times New Roman"/>
              </a:rPr>
              <a:t>,</a:t>
            </a:r>
            <a:r>
              <a:rPr sz="1400" spc="39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Ca</a:t>
            </a:r>
            <a:r>
              <a:rPr sz="1400" spc="4" dirty="0" smtClean="0">
                <a:latin typeface="Times New Roman"/>
                <a:cs typeface="Times New Roman"/>
              </a:rPr>
              <a:t>s</a:t>
            </a:r>
            <a:r>
              <a:rPr sz="1400" spc="0" dirty="0" smtClean="0">
                <a:latin typeface="Times New Roman"/>
                <a:cs typeface="Times New Roman"/>
              </a:rPr>
              <a:t>e 49</a:t>
            </a:r>
            <a:r>
              <a:rPr sz="1400" spc="-4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a</a:t>
            </a:r>
            <a:r>
              <a:rPr sz="1400" spc="4" dirty="0" smtClean="0">
                <a:latin typeface="Times New Roman"/>
                <a:cs typeface="Times New Roman"/>
              </a:rPr>
              <a:t>n</a:t>
            </a:r>
            <a:r>
              <a:rPr sz="1400" spc="0" dirty="0" smtClean="0">
                <a:latin typeface="Times New Roman"/>
                <a:cs typeface="Times New Roman"/>
              </a:rPr>
              <a:t>d</a:t>
            </a:r>
            <a:r>
              <a:rPr sz="1400" spc="-9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Ca</a:t>
            </a:r>
            <a:r>
              <a:rPr sz="1400" spc="4" dirty="0" smtClean="0">
                <a:latin typeface="Times New Roman"/>
                <a:cs typeface="Times New Roman"/>
              </a:rPr>
              <a:t>s</a:t>
            </a:r>
            <a:r>
              <a:rPr sz="1400" spc="0" dirty="0" smtClean="0">
                <a:latin typeface="Times New Roman"/>
                <a:cs typeface="Times New Roman"/>
              </a:rPr>
              <a:t>e</a:t>
            </a:r>
            <a:r>
              <a:rPr sz="1400" spc="4" dirty="0" smtClean="0">
                <a:latin typeface="Times New Roman"/>
                <a:cs typeface="Times New Roman"/>
              </a:rPr>
              <a:t>50</a:t>
            </a:r>
            <a:r>
              <a:rPr sz="1400" spc="0" dirty="0" smtClean="0">
                <a:latin typeface="Times New Roman"/>
                <a:cs typeface="Times New Roman"/>
              </a:rPr>
              <a:t>,</a:t>
            </a:r>
            <a:r>
              <a:rPr sz="1400" spc="-14" dirty="0" smtClean="0">
                <a:latin typeface="Times New Roman"/>
                <a:cs typeface="Times New Roman"/>
              </a:rPr>
              <a:t> </a:t>
            </a:r>
            <a:r>
              <a:rPr sz="1400" spc="4" dirty="0" smtClean="0">
                <a:latin typeface="Times New Roman"/>
                <a:cs typeface="Times New Roman"/>
              </a:rPr>
              <a:t>l</a:t>
            </a:r>
            <a:r>
              <a:rPr sz="1400" spc="0" dirty="0" smtClean="0">
                <a:latin typeface="Times New Roman"/>
                <a:cs typeface="Times New Roman"/>
              </a:rPr>
              <a:t>eft</a:t>
            </a:r>
            <a:r>
              <a:rPr sz="1400" spc="-19" dirty="0" smtClean="0">
                <a:latin typeface="Times New Roman"/>
                <a:cs typeface="Times New Roman"/>
              </a:rPr>
              <a:t> </a:t>
            </a:r>
            <a:r>
              <a:rPr sz="1400" spc="4" dirty="0" smtClean="0">
                <a:latin typeface="Times New Roman"/>
                <a:cs typeface="Times New Roman"/>
              </a:rPr>
              <a:t>b</a:t>
            </a:r>
            <a:r>
              <a:rPr sz="1400" spc="0" dirty="0" smtClean="0">
                <a:latin typeface="Times New Roman"/>
                <a:cs typeface="Times New Roman"/>
              </a:rPr>
              <a:t>rea</a:t>
            </a:r>
            <a:r>
              <a:rPr sz="1400" spc="4" dirty="0" smtClean="0">
                <a:latin typeface="Times New Roman"/>
                <a:cs typeface="Times New Roman"/>
              </a:rPr>
              <a:t>s</a:t>
            </a:r>
            <a:r>
              <a:rPr sz="1400" spc="0" dirty="0" smtClean="0">
                <a:latin typeface="Times New Roman"/>
                <a:cs typeface="Times New Roman"/>
              </a:rPr>
              <a:t>t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/>
          <p:nvPr/>
        </p:nvSpPr>
        <p:spPr>
          <a:xfrm>
            <a:off x="0" y="0"/>
            <a:ext cx="12192000" cy="365760"/>
          </a:xfrm>
          <a:custGeom>
            <a:avLst/>
            <a:gdLst/>
            <a:ahLst/>
            <a:cxnLst/>
            <a:rect l="l" t="t" r="r" b="b"/>
            <a:pathLst>
              <a:path w="12192000" h="365760">
                <a:moveTo>
                  <a:pt x="0" y="365760"/>
                </a:moveTo>
                <a:lnTo>
                  <a:pt x="12192000" y="365760"/>
                </a:lnTo>
                <a:lnTo>
                  <a:pt x="12192000" y="0"/>
                </a:lnTo>
                <a:lnTo>
                  <a:pt x="0" y="0"/>
                </a:lnTo>
                <a:lnTo>
                  <a:pt x="0" y="365760"/>
                </a:lnTo>
                <a:close/>
              </a:path>
            </a:pathLst>
          </a:custGeom>
          <a:solidFill>
            <a:srgbClr val="7D96A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294126" y="1589697"/>
            <a:ext cx="5603748" cy="459206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505155" y="548623"/>
            <a:ext cx="4212894" cy="482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9"/>
              </a:lnSpc>
              <a:spcBef>
                <a:spcPts val="189"/>
              </a:spcBef>
            </a:pPr>
            <a:r>
              <a:rPr sz="3600" spc="-94" dirty="0" smtClean="0">
                <a:solidFill>
                  <a:srgbClr val="1F2022"/>
                </a:solidFill>
                <a:latin typeface="Arial"/>
                <a:cs typeface="Arial"/>
              </a:rPr>
              <a:t>Sub</a:t>
            </a:r>
            <a:r>
              <a:rPr sz="3600" spc="-89" dirty="0" smtClean="0">
                <a:solidFill>
                  <a:srgbClr val="1F2022"/>
                </a:solidFill>
                <a:latin typeface="Arial"/>
                <a:cs typeface="Arial"/>
              </a:rPr>
              <a:t>j</a:t>
            </a:r>
            <a:r>
              <a:rPr sz="3600" spc="-94" dirty="0" smtClean="0">
                <a:solidFill>
                  <a:srgbClr val="1F2022"/>
                </a:solidFill>
                <a:latin typeface="Arial"/>
                <a:cs typeface="Arial"/>
              </a:rPr>
              <a:t>ec</a:t>
            </a:r>
            <a:r>
              <a:rPr sz="3600" spc="-100" dirty="0" smtClean="0">
                <a:solidFill>
                  <a:srgbClr val="1F2022"/>
                </a:solidFill>
                <a:latin typeface="Arial"/>
                <a:cs typeface="Arial"/>
              </a:rPr>
              <a:t>t</a:t>
            </a:r>
            <a:r>
              <a:rPr sz="3600" spc="-104" dirty="0" smtClean="0">
                <a:solidFill>
                  <a:srgbClr val="1F2022"/>
                </a:solidFill>
                <a:latin typeface="Arial"/>
                <a:cs typeface="Arial"/>
              </a:rPr>
              <a:t>i</a:t>
            </a:r>
            <a:r>
              <a:rPr sz="3600" spc="-94" dirty="0" smtClean="0">
                <a:solidFill>
                  <a:srgbClr val="1F2022"/>
                </a:solidFill>
                <a:latin typeface="Arial"/>
                <a:cs typeface="Arial"/>
              </a:rPr>
              <a:t>v</a:t>
            </a:r>
            <a:r>
              <a:rPr sz="3600" spc="0" dirty="0" smtClean="0">
                <a:solidFill>
                  <a:srgbClr val="1F2022"/>
                </a:solidFill>
                <a:latin typeface="Arial"/>
                <a:cs typeface="Arial"/>
              </a:rPr>
              <a:t>e</a:t>
            </a:r>
            <a:r>
              <a:rPr sz="3600" spc="-239" dirty="0" smtClean="0">
                <a:solidFill>
                  <a:srgbClr val="1F2022"/>
                </a:solidFill>
                <a:latin typeface="Arial"/>
                <a:cs typeface="Arial"/>
              </a:rPr>
              <a:t> </a:t>
            </a:r>
            <a:r>
              <a:rPr sz="3600" spc="-94" dirty="0" smtClean="0">
                <a:solidFill>
                  <a:srgbClr val="1F2022"/>
                </a:solidFill>
                <a:latin typeface="Arial"/>
                <a:cs typeface="Arial"/>
              </a:rPr>
              <a:t>Eva</a:t>
            </a:r>
            <a:r>
              <a:rPr sz="3600" spc="-89" dirty="0" smtClean="0">
                <a:solidFill>
                  <a:srgbClr val="1F2022"/>
                </a:solidFill>
                <a:latin typeface="Arial"/>
                <a:cs typeface="Arial"/>
              </a:rPr>
              <a:t>l</a:t>
            </a:r>
            <a:r>
              <a:rPr sz="3600" spc="-94" dirty="0" smtClean="0">
                <a:solidFill>
                  <a:srgbClr val="1F2022"/>
                </a:solidFill>
                <a:latin typeface="Arial"/>
                <a:cs typeface="Arial"/>
              </a:rPr>
              <a:t>ua</a:t>
            </a:r>
            <a:r>
              <a:rPr sz="3600" spc="-100" dirty="0" smtClean="0">
                <a:solidFill>
                  <a:srgbClr val="1F2022"/>
                </a:solidFill>
                <a:latin typeface="Arial"/>
                <a:cs typeface="Arial"/>
              </a:rPr>
              <a:t>t</a:t>
            </a:r>
            <a:r>
              <a:rPr sz="3600" spc="-104" dirty="0" smtClean="0">
                <a:solidFill>
                  <a:srgbClr val="1F2022"/>
                </a:solidFill>
                <a:latin typeface="Arial"/>
                <a:cs typeface="Arial"/>
              </a:rPr>
              <a:t>io</a:t>
            </a:r>
            <a:r>
              <a:rPr sz="3600" spc="0" dirty="0" smtClean="0">
                <a:solidFill>
                  <a:srgbClr val="1F2022"/>
                </a:solidFill>
                <a:latin typeface="Arial"/>
                <a:cs typeface="Arial"/>
              </a:rPr>
              <a:t>n</a:t>
            </a:r>
            <a:endParaRPr sz="36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05155" y="1097270"/>
            <a:ext cx="565255" cy="4829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9"/>
              </a:lnSpc>
              <a:spcBef>
                <a:spcPts val="189"/>
              </a:spcBef>
            </a:pPr>
            <a:r>
              <a:rPr sz="3600" spc="-94" dirty="0" smtClean="0">
                <a:solidFill>
                  <a:srgbClr val="1F2022"/>
                </a:solidFill>
                <a:latin typeface="Arial"/>
                <a:cs typeface="Arial"/>
              </a:rPr>
              <a:t>b</a:t>
            </a:r>
            <a:r>
              <a:rPr sz="3600" spc="0" dirty="0" smtClean="0">
                <a:solidFill>
                  <a:srgbClr val="1F2022"/>
                </a:solidFill>
                <a:latin typeface="Arial"/>
                <a:cs typeface="Arial"/>
              </a:rPr>
              <a:t>y</a:t>
            </a:r>
            <a:endParaRPr sz="36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077036" y="1097270"/>
            <a:ext cx="2233318" cy="4829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9"/>
              </a:lnSpc>
              <a:spcBef>
                <a:spcPts val="189"/>
              </a:spcBef>
            </a:pPr>
            <a:r>
              <a:rPr sz="3600" spc="-94" dirty="0" smtClean="0">
                <a:solidFill>
                  <a:srgbClr val="1F2022"/>
                </a:solidFill>
                <a:latin typeface="Arial"/>
                <a:cs typeface="Arial"/>
              </a:rPr>
              <a:t>Rad</a:t>
            </a:r>
            <a:r>
              <a:rPr sz="3600" spc="-89" dirty="0" smtClean="0">
                <a:solidFill>
                  <a:srgbClr val="1F2022"/>
                </a:solidFill>
                <a:latin typeface="Arial"/>
                <a:cs typeface="Arial"/>
              </a:rPr>
              <a:t>i</a:t>
            </a:r>
            <a:r>
              <a:rPr sz="3600" spc="-94" dirty="0" smtClean="0">
                <a:solidFill>
                  <a:srgbClr val="1F2022"/>
                </a:solidFill>
                <a:latin typeface="Arial"/>
                <a:cs typeface="Arial"/>
              </a:rPr>
              <a:t>o</a:t>
            </a:r>
            <a:r>
              <a:rPr sz="3600" spc="-104" dirty="0" smtClean="0">
                <a:solidFill>
                  <a:srgbClr val="1F2022"/>
                </a:solidFill>
                <a:latin typeface="Arial"/>
                <a:cs typeface="Arial"/>
              </a:rPr>
              <a:t>l</a:t>
            </a:r>
            <a:r>
              <a:rPr sz="3600" spc="-109" dirty="0" smtClean="0">
                <a:solidFill>
                  <a:srgbClr val="1F2022"/>
                </a:solidFill>
                <a:latin typeface="Arial"/>
                <a:cs typeface="Arial"/>
              </a:rPr>
              <a:t>o</a:t>
            </a:r>
            <a:r>
              <a:rPr sz="3600" spc="-94" dirty="0" smtClean="0">
                <a:solidFill>
                  <a:srgbClr val="1F2022"/>
                </a:solidFill>
                <a:latin typeface="Arial"/>
                <a:cs typeface="Arial"/>
              </a:rPr>
              <a:t>g</a:t>
            </a:r>
            <a:r>
              <a:rPr sz="3600" spc="-104" dirty="0" smtClean="0">
                <a:solidFill>
                  <a:srgbClr val="1F2022"/>
                </a:solidFill>
                <a:latin typeface="Arial"/>
                <a:cs typeface="Arial"/>
              </a:rPr>
              <a:t>i</a:t>
            </a:r>
            <a:r>
              <a:rPr sz="3600" spc="-94" dirty="0" smtClean="0">
                <a:solidFill>
                  <a:srgbClr val="1F2022"/>
                </a:solidFill>
                <a:latin typeface="Arial"/>
                <a:cs typeface="Arial"/>
              </a:rPr>
              <a:t>s</a:t>
            </a:r>
            <a:r>
              <a:rPr sz="3600" spc="0" dirty="0" smtClean="0">
                <a:solidFill>
                  <a:srgbClr val="1F2022"/>
                </a:solidFill>
                <a:latin typeface="Arial"/>
                <a:cs typeface="Arial"/>
              </a:rPr>
              <a:t>t</a:t>
            </a:r>
            <a:endParaRPr sz="36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5372227" y="6244925"/>
            <a:ext cx="1471299" cy="203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5"/>
              </a:lnSpc>
              <a:spcBef>
                <a:spcPts val="76"/>
              </a:spcBef>
            </a:pPr>
            <a:r>
              <a:rPr sz="1400" spc="0" dirty="0" smtClean="0">
                <a:latin typeface="Times New Roman"/>
                <a:cs typeface="Times New Roman"/>
              </a:rPr>
              <a:t>Ca</a:t>
            </a:r>
            <a:r>
              <a:rPr sz="1400" spc="4" dirty="0" smtClean="0">
                <a:latin typeface="Times New Roman"/>
                <a:cs typeface="Times New Roman"/>
              </a:rPr>
              <a:t>s</a:t>
            </a:r>
            <a:r>
              <a:rPr sz="1400" spc="0" dirty="0" smtClean="0">
                <a:latin typeface="Times New Roman"/>
                <a:cs typeface="Times New Roman"/>
              </a:rPr>
              <a:t>e</a:t>
            </a:r>
            <a:r>
              <a:rPr sz="1400" spc="4" dirty="0" smtClean="0">
                <a:latin typeface="Times New Roman"/>
                <a:cs typeface="Times New Roman"/>
              </a:rPr>
              <a:t>55</a:t>
            </a:r>
            <a:r>
              <a:rPr sz="1400" spc="0" dirty="0" smtClean="0">
                <a:latin typeface="Times New Roman"/>
                <a:cs typeface="Times New Roman"/>
              </a:rPr>
              <a:t>,</a:t>
            </a:r>
            <a:r>
              <a:rPr sz="1400" spc="-14" dirty="0" smtClean="0">
                <a:latin typeface="Times New Roman"/>
                <a:cs typeface="Times New Roman"/>
              </a:rPr>
              <a:t> </a:t>
            </a:r>
            <a:r>
              <a:rPr sz="1400" spc="0" dirty="0" smtClean="0">
                <a:latin typeface="Times New Roman"/>
                <a:cs typeface="Times New Roman"/>
              </a:rPr>
              <a:t>r</a:t>
            </a:r>
            <a:r>
              <a:rPr sz="1400" spc="4" dirty="0" smtClean="0">
                <a:latin typeface="Times New Roman"/>
                <a:cs typeface="Times New Roman"/>
              </a:rPr>
              <a:t>igh</a:t>
            </a:r>
            <a:r>
              <a:rPr sz="1400" spc="0" dirty="0" smtClean="0">
                <a:latin typeface="Times New Roman"/>
                <a:cs typeface="Times New Roman"/>
              </a:rPr>
              <a:t>t</a:t>
            </a:r>
            <a:r>
              <a:rPr sz="1400" spc="-34" dirty="0" smtClean="0">
                <a:latin typeface="Times New Roman"/>
                <a:cs typeface="Times New Roman"/>
              </a:rPr>
              <a:t> </a:t>
            </a:r>
            <a:r>
              <a:rPr sz="1400" spc="4" dirty="0" smtClean="0">
                <a:latin typeface="Times New Roman"/>
                <a:cs typeface="Times New Roman"/>
              </a:rPr>
              <a:t>b</a:t>
            </a:r>
            <a:r>
              <a:rPr sz="1400" spc="0" dirty="0" smtClean="0">
                <a:latin typeface="Times New Roman"/>
                <a:cs typeface="Times New Roman"/>
              </a:rPr>
              <a:t>rea</a:t>
            </a:r>
            <a:r>
              <a:rPr sz="1400" spc="4" dirty="0" smtClean="0">
                <a:latin typeface="Times New Roman"/>
                <a:cs typeface="Times New Roman"/>
              </a:rPr>
              <a:t>s</a:t>
            </a:r>
            <a:r>
              <a:rPr sz="1400" spc="0" dirty="0" smtClean="0">
                <a:latin typeface="Times New Roman"/>
                <a:cs typeface="Times New Roman"/>
              </a:rPr>
              <a:t>t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object 28"/>
          <p:cNvSpPr/>
          <p:nvPr/>
        </p:nvSpPr>
        <p:spPr>
          <a:xfrm>
            <a:off x="0" y="0"/>
            <a:ext cx="12192000" cy="365760"/>
          </a:xfrm>
          <a:custGeom>
            <a:avLst/>
            <a:gdLst/>
            <a:ahLst/>
            <a:cxnLst/>
            <a:rect l="l" t="t" r="r" b="b"/>
            <a:pathLst>
              <a:path w="12192000" h="365760">
                <a:moveTo>
                  <a:pt x="0" y="365760"/>
                </a:moveTo>
                <a:lnTo>
                  <a:pt x="12192000" y="365760"/>
                </a:lnTo>
                <a:lnTo>
                  <a:pt x="12192000" y="0"/>
                </a:lnTo>
                <a:lnTo>
                  <a:pt x="0" y="0"/>
                </a:lnTo>
                <a:lnTo>
                  <a:pt x="0" y="365760"/>
                </a:lnTo>
                <a:close/>
              </a:path>
            </a:pathLst>
          </a:custGeom>
          <a:solidFill>
            <a:srgbClr val="7D96A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415026" y="2663571"/>
            <a:ext cx="0" cy="1695195"/>
          </a:xfrm>
          <a:custGeom>
            <a:avLst/>
            <a:gdLst/>
            <a:ahLst/>
            <a:cxnLst/>
            <a:rect l="l" t="t" r="r" b="b"/>
            <a:pathLst>
              <a:path h="1695196">
                <a:moveTo>
                  <a:pt x="0" y="0"/>
                </a:moveTo>
                <a:lnTo>
                  <a:pt x="0" y="1695195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534023" y="2663571"/>
            <a:ext cx="0" cy="1695195"/>
          </a:xfrm>
          <a:custGeom>
            <a:avLst/>
            <a:gdLst/>
            <a:ahLst/>
            <a:cxnLst/>
            <a:rect l="l" t="t" r="r" b="b"/>
            <a:pathLst>
              <a:path h="1695196">
                <a:moveTo>
                  <a:pt x="0" y="0"/>
                </a:moveTo>
                <a:lnTo>
                  <a:pt x="0" y="1695195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131437" y="3230753"/>
            <a:ext cx="3534664" cy="0"/>
          </a:xfrm>
          <a:custGeom>
            <a:avLst/>
            <a:gdLst/>
            <a:ahLst/>
            <a:cxnLst/>
            <a:rect l="l" t="t" r="r" b="b"/>
            <a:pathLst>
              <a:path w="3534664">
                <a:moveTo>
                  <a:pt x="0" y="0"/>
                </a:moveTo>
                <a:lnTo>
                  <a:pt x="3534664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131437" y="3511169"/>
            <a:ext cx="3534664" cy="0"/>
          </a:xfrm>
          <a:custGeom>
            <a:avLst/>
            <a:gdLst/>
            <a:ahLst/>
            <a:cxnLst/>
            <a:rect l="l" t="t" r="r" b="b"/>
            <a:pathLst>
              <a:path w="3534664">
                <a:moveTo>
                  <a:pt x="0" y="0"/>
                </a:moveTo>
                <a:lnTo>
                  <a:pt x="3534664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131437" y="3791585"/>
            <a:ext cx="3534664" cy="0"/>
          </a:xfrm>
          <a:custGeom>
            <a:avLst/>
            <a:gdLst/>
            <a:ahLst/>
            <a:cxnLst/>
            <a:rect l="l" t="t" r="r" b="b"/>
            <a:pathLst>
              <a:path w="3534664">
                <a:moveTo>
                  <a:pt x="0" y="0"/>
                </a:moveTo>
                <a:lnTo>
                  <a:pt x="3534664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131437" y="4072001"/>
            <a:ext cx="3534664" cy="0"/>
          </a:xfrm>
          <a:custGeom>
            <a:avLst/>
            <a:gdLst/>
            <a:ahLst/>
            <a:cxnLst/>
            <a:rect l="l" t="t" r="r" b="b"/>
            <a:pathLst>
              <a:path w="3534664">
                <a:moveTo>
                  <a:pt x="0" y="0"/>
                </a:moveTo>
                <a:lnTo>
                  <a:pt x="3534664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4137787" y="2663571"/>
            <a:ext cx="0" cy="1695195"/>
          </a:xfrm>
          <a:custGeom>
            <a:avLst/>
            <a:gdLst/>
            <a:ahLst/>
            <a:cxnLst/>
            <a:rect l="l" t="t" r="r" b="b"/>
            <a:pathLst>
              <a:path h="1695196">
                <a:moveTo>
                  <a:pt x="0" y="0"/>
                </a:moveTo>
                <a:lnTo>
                  <a:pt x="0" y="1695195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7659751" y="2663571"/>
            <a:ext cx="0" cy="1695195"/>
          </a:xfrm>
          <a:custGeom>
            <a:avLst/>
            <a:gdLst/>
            <a:ahLst/>
            <a:cxnLst/>
            <a:rect l="l" t="t" r="r" b="b"/>
            <a:pathLst>
              <a:path h="1695196">
                <a:moveTo>
                  <a:pt x="0" y="0"/>
                </a:moveTo>
                <a:lnTo>
                  <a:pt x="0" y="1695195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131437" y="2669921"/>
            <a:ext cx="3534664" cy="0"/>
          </a:xfrm>
          <a:custGeom>
            <a:avLst/>
            <a:gdLst/>
            <a:ahLst/>
            <a:cxnLst/>
            <a:rect l="l" t="t" r="r" b="b"/>
            <a:pathLst>
              <a:path w="3534664">
                <a:moveTo>
                  <a:pt x="0" y="0"/>
                </a:moveTo>
                <a:lnTo>
                  <a:pt x="3534664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4131437" y="4352417"/>
            <a:ext cx="3534664" cy="0"/>
          </a:xfrm>
          <a:custGeom>
            <a:avLst/>
            <a:gdLst/>
            <a:ahLst/>
            <a:cxnLst/>
            <a:rect l="l" t="t" r="r" b="b"/>
            <a:pathLst>
              <a:path w="3534664">
                <a:moveTo>
                  <a:pt x="0" y="0"/>
                </a:moveTo>
                <a:lnTo>
                  <a:pt x="3534664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688340" y="541899"/>
            <a:ext cx="4214771" cy="103148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9"/>
              </a:lnSpc>
              <a:spcBef>
                <a:spcPts val="189"/>
              </a:spcBef>
            </a:pPr>
            <a:r>
              <a:rPr sz="3600" spc="-94" dirty="0" smtClean="0">
                <a:solidFill>
                  <a:srgbClr val="1F2022"/>
                </a:solidFill>
                <a:latin typeface="Arial"/>
                <a:cs typeface="Arial"/>
              </a:rPr>
              <a:t>Sub</a:t>
            </a:r>
            <a:r>
              <a:rPr sz="3600" spc="-89" dirty="0" smtClean="0">
                <a:solidFill>
                  <a:srgbClr val="1F2022"/>
                </a:solidFill>
                <a:latin typeface="Arial"/>
                <a:cs typeface="Arial"/>
              </a:rPr>
              <a:t>j</a:t>
            </a:r>
            <a:r>
              <a:rPr sz="3600" spc="-94" dirty="0" smtClean="0">
                <a:solidFill>
                  <a:srgbClr val="1F2022"/>
                </a:solidFill>
                <a:latin typeface="Arial"/>
                <a:cs typeface="Arial"/>
              </a:rPr>
              <a:t>ec</a:t>
            </a:r>
            <a:r>
              <a:rPr sz="3600" spc="-100" dirty="0" smtClean="0">
                <a:solidFill>
                  <a:srgbClr val="1F2022"/>
                </a:solidFill>
                <a:latin typeface="Arial"/>
                <a:cs typeface="Arial"/>
              </a:rPr>
              <a:t>t</a:t>
            </a:r>
            <a:r>
              <a:rPr sz="3600" spc="-104" dirty="0" smtClean="0">
                <a:solidFill>
                  <a:srgbClr val="1F2022"/>
                </a:solidFill>
                <a:latin typeface="Arial"/>
                <a:cs typeface="Arial"/>
              </a:rPr>
              <a:t>i</a:t>
            </a:r>
            <a:r>
              <a:rPr sz="3600" spc="-94" dirty="0" smtClean="0">
                <a:solidFill>
                  <a:srgbClr val="1F2022"/>
                </a:solidFill>
                <a:latin typeface="Arial"/>
                <a:cs typeface="Arial"/>
              </a:rPr>
              <a:t>v</a:t>
            </a:r>
            <a:r>
              <a:rPr sz="3600" spc="0" dirty="0" smtClean="0">
                <a:solidFill>
                  <a:srgbClr val="1F2022"/>
                </a:solidFill>
                <a:latin typeface="Arial"/>
                <a:cs typeface="Arial"/>
              </a:rPr>
              <a:t>e</a:t>
            </a:r>
            <a:r>
              <a:rPr sz="3600" spc="-239" dirty="0" smtClean="0">
                <a:solidFill>
                  <a:srgbClr val="1F2022"/>
                </a:solidFill>
                <a:latin typeface="Arial"/>
                <a:cs typeface="Arial"/>
              </a:rPr>
              <a:t> </a:t>
            </a:r>
            <a:r>
              <a:rPr sz="3600" spc="-94" dirty="0" smtClean="0">
                <a:solidFill>
                  <a:srgbClr val="1F2022"/>
                </a:solidFill>
                <a:latin typeface="Arial"/>
                <a:cs typeface="Arial"/>
              </a:rPr>
              <a:t>Eva</a:t>
            </a:r>
            <a:r>
              <a:rPr sz="3600" spc="-89" dirty="0" smtClean="0">
                <a:solidFill>
                  <a:srgbClr val="1F2022"/>
                </a:solidFill>
                <a:latin typeface="Arial"/>
                <a:cs typeface="Arial"/>
              </a:rPr>
              <a:t>l</a:t>
            </a:r>
            <a:r>
              <a:rPr sz="3600" spc="-94" dirty="0" smtClean="0">
                <a:solidFill>
                  <a:srgbClr val="1F2022"/>
                </a:solidFill>
                <a:latin typeface="Arial"/>
                <a:cs typeface="Arial"/>
              </a:rPr>
              <a:t>ua</a:t>
            </a:r>
            <a:r>
              <a:rPr sz="3600" spc="-100" dirty="0" smtClean="0">
                <a:solidFill>
                  <a:srgbClr val="1F2022"/>
                </a:solidFill>
                <a:latin typeface="Arial"/>
                <a:cs typeface="Arial"/>
              </a:rPr>
              <a:t>t</a:t>
            </a:r>
            <a:r>
              <a:rPr sz="3600" spc="-104" dirty="0" smtClean="0">
                <a:solidFill>
                  <a:srgbClr val="1F2022"/>
                </a:solidFill>
                <a:latin typeface="Arial"/>
                <a:cs typeface="Arial"/>
              </a:rPr>
              <a:t>i</a:t>
            </a:r>
            <a:r>
              <a:rPr sz="3600" spc="-109" dirty="0" smtClean="0">
                <a:solidFill>
                  <a:srgbClr val="1F2022"/>
                </a:solidFill>
                <a:latin typeface="Arial"/>
                <a:cs typeface="Arial"/>
              </a:rPr>
              <a:t>o</a:t>
            </a:r>
            <a:r>
              <a:rPr sz="3600" spc="0" dirty="0" smtClean="0">
                <a:solidFill>
                  <a:srgbClr val="1F2022"/>
                </a:solidFill>
                <a:latin typeface="Arial"/>
                <a:cs typeface="Arial"/>
              </a:rPr>
              <a:t>n</a:t>
            </a:r>
            <a:endParaRPr sz="3600">
              <a:latin typeface="Arial"/>
              <a:cs typeface="Arial"/>
            </a:endParaRPr>
          </a:p>
          <a:p>
            <a:pPr marL="12700" marR="68625">
              <a:lnSpc>
                <a:spcPct val="95825"/>
              </a:lnSpc>
            </a:pPr>
            <a:r>
              <a:rPr sz="3600" spc="-94" dirty="0" smtClean="0">
                <a:solidFill>
                  <a:srgbClr val="1F2022"/>
                </a:solidFill>
                <a:latin typeface="Arial"/>
                <a:cs typeface="Arial"/>
              </a:rPr>
              <a:t>b</a:t>
            </a:r>
            <a:r>
              <a:rPr sz="3600" spc="0" dirty="0" smtClean="0">
                <a:solidFill>
                  <a:srgbClr val="1F2022"/>
                </a:solidFill>
                <a:latin typeface="Arial"/>
                <a:cs typeface="Arial"/>
              </a:rPr>
              <a:t>y</a:t>
            </a:r>
            <a:r>
              <a:rPr sz="3600" spc="-204" dirty="0" smtClean="0">
                <a:solidFill>
                  <a:srgbClr val="1F2022"/>
                </a:solidFill>
                <a:latin typeface="Arial"/>
                <a:cs typeface="Arial"/>
              </a:rPr>
              <a:t> </a:t>
            </a:r>
            <a:r>
              <a:rPr sz="3600" spc="-89" dirty="0" smtClean="0">
                <a:solidFill>
                  <a:srgbClr val="1F2022"/>
                </a:solidFill>
                <a:latin typeface="Arial"/>
                <a:cs typeface="Arial"/>
              </a:rPr>
              <a:t>R</a:t>
            </a:r>
            <a:r>
              <a:rPr sz="3600" spc="-94" dirty="0" smtClean="0">
                <a:solidFill>
                  <a:srgbClr val="1F2022"/>
                </a:solidFill>
                <a:latin typeface="Arial"/>
                <a:cs typeface="Arial"/>
              </a:rPr>
              <a:t>ad</a:t>
            </a:r>
            <a:r>
              <a:rPr sz="3600" spc="-89" dirty="0" smtClean="0">
                <a:solidFill>
                  <a:srgbClr val="1F2022"/>
                </a:solidFill>
                <a:latin typeface="Arial"/>
                <a:cs typeface="Arial"/>
              </a:rPr>
              <a:t>i</a:t>
            </a:r>
            <a:r>
              <a:rPr sz="3600" spc="-94" dirty="0" smtClean="0">
                <a:solidFill>
                  <a:srgbClr val="1F2022"/>
                </a:solidFill>
                <a:latin typeface="Arial"/>
                <a:cs typeface="Arial"/>
              </a:rPr>
              <a:t>o</a:t>
            </a:r>
            <a:r>
              <a:rPr sz="3600" spc="-104" dirty="0" smtClean="0">
                <a:solidFill>
                  <a:srgbClr val="1F2022"/>
                </a:solidFill>
                <a:latin typeface="Arial"/>
                <a:cs typeface="Arial"/>
              </a:rPr>
              <a:t>lo</a:t>
            </a:r>
            <a:r>
              <a:rPr sz="3600" spc="-94" dirty="0" smtClean="0">
                <a:solidFill>
                  <a:srgbClr val="1F2022"/>
                </a:solidFill>
                <a:latin typeface="Arial"/>
                <a:cs typeface="Arial"/>
              </a:rPr>
              <a:t>g</a:t>
            </a:r>
            <a:r>
              <a:rPr sz="3600" spc="-104" dirty="0" smtClean="0">
                <a:solidFill>
                  <a:srgbClr val="1F2022"/>
                </a:solidFill>
                <a:latin typeface="Arial"/>
                <a:cs typeface="Arial"/>
              </a:rPr>
              <a:t>i</a:t>
            </a:r>
            <a:r>
              <a:rPr sz="3600" spc="-94" dirty="0" smtClean="0">
                <a:solidFill>
                  <a:srgbClr val="1F2022"/>
                </a:solidFill>
                <a:latin typeface="Arial"/>
                <a:cs typeface="Arial"/>
              </a:rPr>
              <a:t>s</a:t>
            </a:r>
            <a:r>
              <a:rPr sz="3600" spc="0" dirty="0" smtClean="0">
                <a:solidFill>
                  <a:srgbClr val="1F2022"/>
                </a:solidFill>
                <a:latin typeface="Arial"/>
                <a:cs typeface="Arial"/>
              </a:rPr>
              <a:t>t</a:t>
            </a:r>
            <a:endParaRPr sz="36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137787" y="2669921"/>
            <a:ext cx="1277239" cy="56083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69087">
              <a:lnSpc>
                <a:spcPct val="95825"/>
              </a:lnSpc>
              <a:spcBef>
                <a:spcPts val="165"/>
              </a:spcBef>
            </a:pPr>
            <a:r>
              <a:rPr sz="1600" spc="0" dirty="0" smtClean="0">
                <a:latin typeface="Times New Roman"/>
                <a:cs typeface="Times New Roman"/>
              </a:rPr>
              <a:t>SSIM</a:t>
            </a:r>
            <a:endParaRPr sz="1600">
              <a:latin typeface="Times New Roman"/>
              <a:cs typeface="Times New Roman"/>
            </a:endParaRPr>
          </a:p>
          <a:p>
            <a:pPr marL="69087">
              <a:lnSpc>
                <a:spcPct val="95825"/>
              </a:lnSpc>
              <a:spcBef>
                <a:spcPts val="370"/>
              </a:spcBef>
            </a:pPr>
            <a:r>
              <a:rPr sz="1600" spc="0" dirty="0" smtClean="0">
                <a:latin typeface="Times New Roman"/>
                <a:cs typeface="Times New Roman"/>
              </a:rPr>
              <a:t>Per</a:t>
            </a:r>
            <a:r>
              <a:rPr sz="1600" spc="4" dirty="0" smtClean="0">
                <a:latin typeface="Times New Roman"/>
                <a:cs typeface="Times New Roman"/>
              </a:rPr>
              <a:t>fo</a:t>
            </a:r>
            <a:r>
              <a:rPr sz="1600" spc="0" dirty="0" smtClean="0">
                <a:latin typeface="Times New Roman"/>
                <a:cs typeface="Times New Roman"/>
              </a:rPr>
              <a:t>r</a:t>
            </a:r>
            <a:r>
              <a:rPr sz="1600" spc="-34" dirty="0" smtClean="0">
                <a:latin typeface="Times New Roman"/>
                <a:cs typeface="Times New Roman"/>
              </a:rPr>
              <a:t>m</a:t>
            </a:r>
            <a:r>
              <a:rPr sz="1600" spc="0" dirty="0" smtClean="0">
                <a:latin typeface="Times New Roman"/>
                <a:cs typeface="Times New Roman"/>
              </a:rPr>
              <a:t>a</a:t>
            </a:r>
            <a:r>
              <a:rPr sz="1600" spc="4" dirty="0" smtClean="0">
                <a:latin typeface="Times New Roman"/>
                <a:cs typeface="Times New Roman"/>
              </a:rPr>
              <a:t>n</a:t>
            </a:r>
            <a:r>
              <a:rPr sz="1600" spc="0" dirty="0" smtClean="0">
                <a:latin typeface="Times New Roman"/>
                <a:cs typeface="Times New Roman"/>
              </a:rPr>
              <a:t>ce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415026" y="2669921"/>
            <a:ext cx="1118997" cy="56083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10641">
              <a:lnSpc>
                <a:spcPct val="95825"/>
              </a:lnSpc>
              <a:spcBef>
                <a:spcPts val="165"/>
              </a:spcBef>
            </a:pPr>
            <a:r>
              <a:rPr sz="1600" spc="0" dirty="0" smtClean="0">
                <a:latin typeface="Times New Roman"/>
                <a:cs typeface="Times New Roman"/>
              </a:rPr>
              <a:t>C</a:t>
            </a:r>
            <a:r>
              <a:rPr sz="1600" spc="9" dirty="0" smtClean="0">
                <a:latin typeface="Times New Roman"/>
                <a:cs typeface="Times New Roman"/>
              </a:rPr>
              <a:t>o</a:t>
            </a:r>
            <a:r>
              <a:rPr sz="1600" spc="4" dirty="0" smtClean="0">
                <a:latin typeface="Times New Roman"/>
                <a:cs typeface="Times New Roman"/>
              </a:rPr>
              <a:t>un</a:t>
            </a:r>
            <a:r>
              <a:rPr sz="1600" spc="0" dirty="0" smtClean="0">
                <a:latin typeface="Times New Roman"/>
                <a:cs typeface="Times New Roman"/>
              </a:rPr>
              <a:t>t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534023" y="2669921"/>
            <a:ext cx="1125727" cy="56083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18872">
              <a:lnSpc>
                <a:spcPct val="95825"/>
              </a:lnSpc>
              <a:spcBef>
                <a:spcPts val="165"/>
              </a:spcBef>
            </a:pPr>
            <a:r>
              <a:rPr sz="1600" spc="0" dirty="0" smtClean="0">
                <a:latin typeface="Times New Roman"/>
                <a:cs typeface="Times New Roman"/>
              </a:rPr>
              <a:t>Percenta</a:t>
            </a:r>
            <a:r>
              <a:rPr sz="1600" spc="4" dirty="0" smtClean="0">
                <a:latin typeface="Times New Roman"/>
                <a:cs typeface="Times New Roman"/>
              </a:rPr>
              <a:t>g</a:t>
            </a:r>
            <a:r>
              <a:rPr sz="1600" spc="0" dirty="0" smtClean="0">
                <a:latin typeface="Times New Roman"/>
                <a:cs typeface="Times New Roman"/>
              </a:rPr>
              <a:t>e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137787" y="3230753"/>
            <a:ext cx="1277239" cy="28041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69087">
              <a:lnSpc>
                <a:spcPct val="95825"/>
              </a:lnSpc>
              <a:spcBef>
                <a:spcPts val="165"/>
              </a:spcBef>
            </a:pPr>
            <a:r>
              <a:rPr sz="1600" spc="0" dirty="0" smtClean="0">
                <a:latin typeface="Times New Roman"/>
                <a:cs typeface="Times New Roman"/>
              </a:rPr>
              <a:t>Better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415026" y="3230753"/>
            <a:ext cx="1118997" cy="28041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30568" marR="428409" algn="ctr">
              <a:lnSpc>
                <a:spcPct val="95825"/>
              </a:lnSpc>
              <a:spcBef>
                <a:spcPts val="165"/>
              </a:spcBef>
            </a:pPr>
            <a:r>
              <a:rPr sz="1600" spc="4" dirty="0" smtClean="0">
                <a:latin typeface="Times New Roman"/>
                <a:cs typeface="Times New Roman"/>
              </a:rPr>
              <a:t>16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534023" y="3230753"/>
            <a:ext cx="1125727" cy="28041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49935">
              <a:lnSpc>
                <a:spcPct val="95825"/>
              </a:lnSpc>
              <a:spcBef>
                <a:spcPts val="165"/>
              </a:spcBef>
            </a:pPr>
            <a:r>
              <a:rPr sz="1600" spc="4" dirty="0" smtClean="0">
                <a:latin typeface="Times New Roman"/>
                <a:cs typeface="Times New Roman"/>
              </a:rPr>
              <a:t>35</a:t>
            </a:r>
            <a:r>
              <a:rPr sz="1600" spc="0" dirty="0" smtClean="0">
                <a:latin typeface="Times New Roman"/>
                <a:cs typeface="Times New Roman"/>
              </a:rPr>
              <a:t>.5</a:t>
            </a:r>
            <a:r>
              <a:rPr sz="1600" spc="9" dirty="0" smtClean="0">
                <a:latin typeface="Times New Roman"/>
                <a:cs typeface="Times New Roman"/>
              </a:rPr>
              <a:t>6</a:t>
            </a:r>
            <a:r>
              <a:rPr sz="1600" spc="0" dirty="0" smtClean="0">
                <a:latin typeface="Times New Roman"/>
                <a:cs typeface="Times New Roman"/>
              </a:rPr>
              <a:t>%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137787" y="3511169"/>
            <a:ext cx="1277239" cy="2804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69087">
              <a:lnSpc>
                <a:spcPct val="95825"/>
              </a:lnSpc>
              <a:spcBef>
                <a:spcPts val="165"/>
              </a:spcBef>
            </a:pPr>
            <a:r>
              <a:rPr sz="1600" spc="0" dirty="0" smtClean="0">
                <a:latin typeface="Times New Roman"/>
                <a:cs typeface="Times New Roman"/>
              </a:rPr>
              <a:t>Sa</a:t>
            </a:r>
            <a:r>
              <a:rPr sz="1600" spc="-29" dirty="0" smtClean="0">
                <a:latin typeface="Times New Roman"/>
                <a:cs typeface="Times New Roman"/>
              </a:rPr>
              <a:t>m</a:t>
            </a:r>
            <a:r>
              <a:rPr sz="1600" spc="0" dirty="0" smtClean="0">
                <a:latin typeface="Times New Roman"/>
                <a:cs typeface="Times New Roman"/>
              </a:rPr>
              <a:t>e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415026" y="3511169"/>
            <a:ext cx="1118997" cy="2804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30568" marR="428409" algn="ctr">
              <a:lnSpc>
                <a:spcPct val="95825"/>
              </a:lnSpc>
              <a:spcBef>
                <a:spcPts val="165"/>
              </a:spcBef>
            </a:pPr>
            <a:r>
              <a:rPr sz="1600" spc="4" dirty="0" smtClean="0">
                <a:latin typeface="Times New Roman"/>
                <a:cs typeface="Times New Roman"/>
              </a:rPr>
              <a:t>21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534023" y="3511169"/>
            <a:ext cx="1125727" cy="2804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49935">
              <a:lnSpc>
                <a:spcPct val="95825"/>
              </a:lnSpc>
              <a:spcBef>
                <a:spcPts val="165"/>
              </a:spcBef>
            </a:pPr>
            <a:r>
              <a:rPr sz="1600" spc="4" dirty="0" smtClean="0">
                <a:latin typeface="Times New Roman"/>
                <a:cs typeface="Times New Roman"/>
              </a:rPr>
              <a:t>46</a:t>
            </a:r>
            <a:r>
              <a:rPr sz="1600" spc="0" dirty="0" smtClean="0">
                <a:latin typeface="Times New Roman"/>
                <a:cs typeface="Times New Roman"/>
              </a:rPr>
              <a:t>.6</a:t>
            </a:r>
            <a:r>
              <a:rPr sz="1600" spc="9" dirty="0" smtClean="0">
                <a:latin typeface="Times New Roman"/>
                <a:cs typeface="Times New Roman"/>
              </a:rPr>
              <a:t>6</a:t>
            </a:r>
            <a:r>
              <a:rPr sz="1600" spc="0" dirty="0" smtClean="0">
                <a:latin typeface="Times New Roman"/>
                <a:cs typeface="Times New Roman"/>
              </a:rPr>
              <a:t>%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137787" y="3791585"/>
            <a:ext cx="1277239" cy="2804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69087">
              <a:lnSpc>
                <a:spcPct val="95825"/>
              </a:lnSpc>
              <a:spcBef>
                <a:spcPts val="165"/>
              </a:spcBef>
            </a:pPr>
            <a:r>
              <a:rPr sz="1600" spc="-139" dirty="0" smtClean="0">
                <a:latin typeface="Times New Roman"/>
                <a:cs typeface="Times New Roman"/>
              </a:rPr>
              <a:t>W</a:t>
            </a:r>
            <a:r>
              <a:rPr sz="1600" spc="4" dirty="0" smtClean="0">
                <a:latin typeface="Times New Roman"/>
                <a:cs typeface="Times New Roman"/>
              </a:rPr>
              <a:t>o</a:t>
            </a:r>
            <a:r>
              <a:rPr sz="1600" spc="0" dirty="0" smtClean="0">
                <a:latin typeface="Times New Roman"/>
                <a:cs typeface="Times New Roman"/>
              </a:rPr>
              <a:t>rse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415026" y="3791585"/>
            <a:ext cx="1118997" cy="2804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80860" marR="480987" algn="ctr">
              <a:lnSpc>
                <a:spcPct val="95825"/>
              </a:lnSpc>
              <a:spcBef>
                <a:spcPts val="165"/>
              </a:spcBef>
            </a:pPr>
            <a:r>
              <a:rPr sz="1600" spc="0" dirty="0" smtClean="0">
                <a:latin typeface="Times New Roman"/>
                <a:cs typeface="Times New Roman"/>
              </a:rPr>
              <a:t>8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534023" y="3791585"/>
            <a:ext cx="1125727" cy="2804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49935">
              <a:lnSpc>
                <a:spcPct val="95825"/>
              </a:lnSpc>
              <a:spcBef>
                <a:spcPts val="165"/>
              </a:spcBef>
            </a:pPr>
            <a:r>
              <a:rPr sz="1600" spc="4" dirty="0" smtClean="0">
                <a:latin typeface="Times New Roman"/>
                <a:cs typeface="Times New Roman"/>
              </a:rPr>
              <a:t>17</a:t>
            </a:r>
            <a:r>
              <a:rPr sz="1600" spc="0" dirty="0" smtClean="0">
                <a:latin typeface="Times New Roman"/>
                <a:cs typeface="Times New Roman"/>
              </a:rPr>
              <a:t>.7</a:t>
            </a:r>
            <a:r>
              <a:rPr sz="1600" spc="9" dirty="0" smtClean="0">
                <a:latin typeface="Times New Roman"/>
                <a:cs typeface="Times New Roman"/>
              </a:rPr>
              <a:t>8</a:t>
            </a:r>
            <a:r>
              <a:rPr sz="1600" spc="0" dirty="0" smtClean="0">
                <a:latin typeface="Times New Roman"/>
                <a:cs typeface="Times New Roman"/>
              </a:rPr>
              <a:t>%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37787" y="4072001"/>
            <a:ext cx="1277239" cy="28041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69087">
              <a:lnSpc>
                <a:spcPct val="95825"/>
              </a:lnSpc>
              <a:spcBef>
                <a:spcPts val="165"/>
              </a:spcBef>
            </a:pPr>
            <a:r>
              <a:rPr sz="1600" spc="-109" dirty="0" smtClean="0">
                <a:latin typeface="Times New Roman"/>
                <a:cs typeface="Times New Roman"/>
              </a:rPr>
              <a:t>T</a:t>
            </a:r>
            <a:r>
              <a:rPr sz="1600" spc="4" dirty="0" smtClean="0">
                <a:latin typeface="Times New Roman"/>
                <a:cs typeface="Times New Roman"/>
              </a:rPr>
              <a:t>o</a:t>
            </a:r>
            <a:r>
              <a:rPr sz="1600" spc="0" dirty="0" smtClean="0">
                <a:latin typeface="Times New Roman"/>
                <a:cs typeface="Times New Roman"/>
              </a:rPr>
              <a:t>tal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415026" y="4072001"/>
            <a:ext cx="1118997" cy="28041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30568" marR="428409" algn="ctr">
              <a:lnSpc>
                <a:spcPct val="95825"/>
              </a:lnSpc>
              <a:spcBef>
                <a:spcPts val="165"/>
              </a:spcBef>
            </a:pPr>
            <a:r>
              <a:rPr sz="1600" spc="4" dirty="0" smtClean="0">
                <a:latin typeface="Times New Roman"/>
                <a:cs typeface="Times New Roman"/>
              </a:rPr>
              <a:t>45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6534023" y="4072001"/>
            <a:ext cx="1125727" cy="28041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26135">
              <a:lnSpc>
                <a:spcPct val="95825"/>
              </a:lnSpc>
              <a:spcBef>
                <a:spcPts val="165"/>
              </a:spcBef>
            </a:pPr>
            <a:r>
              <a:rPr sz="1600" spc="4" dirty="0" smtClean="0">
                <a:latin typeface="Times New Roman"/>
                <a:cs typeface="Times New Roman"/>
              </a:rPr>
              <a:t>100%</a:t>
            </a:r>
            <a:endParaRPr sz="1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0" y="0"/>
            <a:ext cx="12192000" cy="365760"/>
          </a:xfrm>
          <a:custGeom>
            <a:avLst/>
            <a:gdLst/>
            <a:ahLst/>
            <a:cxnLst/>
            <a:rect l="l" t="t" r="r" b="b"/>
            <a:pathLst>
              <a:path w="12192000" h="365760">
                <a:moveTo>
                  <a:pt x="0" y="365760"/>
                </a:moveTo>
                <a:lnTo>
                  <a:pt x="12192000" y="365760"/>
                </a:lnTo>
                <a:lnTo>
                  <a:pt x="12192000" y="0"/>
                </a:lnTo>
                <a:lnTo>
                  <a:pt x="0" y="0"/>
                </a:lnTo>
                <a:lnTo>
                  <a:pt x="0" y="365760"/>
                </a:lnTo>
                <a:close/>
              </a:path>
            </a:pathLst>
          </a:custGeom>
          <a:solidFill>
            <a:srgbClr val="7D96A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88340" y="794001"/>
            <a:ext cx="3929551" cy="203396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8176">
              <a:lnSpc>
                <a:spcPts val="4185"/>
              </a:lnSpc>
              <a:spcBef>
                <a:spcPts val="209"/>
              </a:spcBef>
            </a:pPr>
            <a:r>
              <a:rPr sz="4000" spc="-100" dirty="0" smtClean="0">
                <a:solidFill>
                  <a:srgbClr val="1F2022"/>
                </a:solidFill>
                <a:latin typeface="Arial"/>
                <a:cs typeface="Arial"/>
              </a:rPr>
              <a:t>C</a:t>
            </a:r>
            <a:r>
              <a:rPr sz="4000" spc="-94" dirty="0" smtClean="0">
                <a:solidFill>
                  <a:srgbClr val="1F2022"/>
                </a:solidFill>
                <a:latin typeface="Arial"/>
                <a:cs typeface="Arial"/>
              </a:rPr>
              <a:t>on</a:t>
            </a:r>
            <a:r>
              <a:rPr sz="4000" spc="-89" dirty="0" smtClean="0">
                <a:solidFill>
                  <a:srgbClr val="1F2022"/>
                </a:solidFill>
                <a:latin typeface="Arial"/>
                <a:cs typeface="Arial"/>
              </a:rPr>
              <a:t>c</a:t>
            </a:r>
            <a:r>
              <a:rPr sz="4000" spc="-94" dirty="0" smtClean="0">
                <a:solidFill>
                  <a:srgbClr val="1F2022"/>
                </a:solidFill>
                <a:latin typeface="Arial"/>
                <a:cs typeface="Arial"/>
              </a:rPr>
              <a:t>lu</a:t>
            </a:r>
            <a:r>
              <a:rPr sz="4000" spc="-89" dirty="0" smtClean="0">
                <a:solidFill>
                  <a:srgbClr val="1F2022"/>
                </a:solidFill>
                <a:latin typeface="Arial"/>
                <a:cs typeface="Arial"/>
              </a:rPr>
              <a:t>s</a:t>
            </a:r>
            <a:r>
              <a:rPr sz="4000" spc="-94" dirty="0" smtClean="0">
                <a:solidFill>
                  <a:srgbClr val="1F2022"/>
                </a:solidFill>
                <a:latin typeface="Arial"/>
                <a:cs typeface="Arial"/>
              </a:rPr>
              <a:t>io</a:t>
            </a:r>
            <a:r>
              <a:rPr sz="4000" spc="0" dirty="0" smtClean="0">
                <a:solidFill>
                  <a:srgbClr val="1F2022"/>
                </a:solidFill>
                <a:latin typeface="Arial"/>
                <a:cs typeface="Arial"/>
              </a:rPr>
              <a:t>n</a:t>
            </a:r>
            <a:endParaRPr sz="4000">
              <a:latin typeface="Arial"/>
              <a:cs typeface="Arial"/>
            </a:endParaRPr>
          </a:p>
          <a:p>
            <a:pPr marL="192227" marR="38176">
              <a:lnSpc>
                <a:spcPct val="95825"/>
              </a:lnSpc>
              <a:spcBef>
                <a:spcPts val="3323"/>
              </a:spcBef>
            </a:pPr>
            <a:r>
              <a:rPr sz="2000" spc="0" dirty="0" smtClean="0">
                <a:solidFill>
                  <a:srgbClr val="7D96AC"/>
                </a:solidFill>
                <a:latin typeface="Arial"/>
                <a:cs typeface="Arial"/>
              </a:rPr>
              <a:t>•</a:t>
            </a:r>
            <a:r>
              <a:rPr sz="2000" spc="176" dirty="0" smtClean="0">
                <a:solidFill>
                  <a:srgbClr val="7D96AC"/>
                </a:solidFill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Ma</a:t>
            </a:r>
            <a:r>
              <a:rPr sz="2400" spc="4" dirty="0" smtClean="0">
                <a:latin typeface="Arial"/>
                <a:cs typeface="Arial"/>
              </a:rPr>
              <a:t>m</a:t>
            </a:r>
            <a:r>
              <a:rPr sz="2400" spc="0" dirty="0" smtClean="0">
                <a:latin typeface="Arial"/>
                <a:cs typeface="Arial"/>
              </a:rPr>
              <a:t>mogram</a:t>
            </a:r>
            <a:r>
              <a:rPr sz="2400" spc="4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registra</a:t>
            </a:r>
            <a:r>
              <a:rPr sz="2400" spc="4" dirty="0" smtClean="0">
                <a:latin typeface="Arial"/>
                <a:cs typeface="Arial"/>
              </a:rPr>
              <a:t>t</a:t>
            </a:r>
            <a:r>
              <a:rPr sz="2400" spc="0" dirty="0" smtClean="0">
                <a:latin typeface="Arial"/>
                <a:cs typeface="Arial"/>
              </a:rPr>
              <a:t>i</a:t>
            </a:r>
            <a:r>
              <a:rPr sz="2400" spc="-4" dirty="0" smtClean="0">
                <a:latin typeface="Arial"/>
                <a:cs typeface="Arial"/>
              </a:rPr>
              <a:t>o</a:t>
            </a:r>
            <a:r>
              <a:rPr sz="2400" spc="0" dirty="0" smtClean="0">
                <a:latin typeface="Arial"/>
                <a:cs typeface="Arial"/>
              </a:rPr>
              <a:t>n</a:t>
            </a:r>
            <a:endParaRPr sz="2400">
              <a:latin typeface="Arial"/>
              <a:cs typeface="Arial"/>
            </a:endParaRPr>
          </a:p>
          <a:p>
            <a:pPr marL="466547">
              <a:lnSpc>
                <a:spcPct val="95825"/>
              </a:lnSpc>
              <a:spcBef>
                <a:spcPts val="579"/>
              </a:spcBef>
            </a:pPr>
            <a:r>
              <a:rPr sz="1700" spc="0" dirty="0" smtClean="0">
                <a:solidFill>
                  <a:srgbClr val="7D96AC"/>
                </a:solidFill>
                <a:latin typeface="Arial"/>
                <a:cs typeface="Arial"/>
              </a:rPr>
              <a:t>•</a:t>
            </a:r>
            <a:r>
              <a:rPr sz="1700" spc="370" dirty="0" smtClean="0">
                <a:solidFill>
                  <a:srgbClr val="7D96AC"/>
                </a:solidFill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R</a:t>
            </a:r>
            <a:r>
              <a:rPr sz="2000" spc="4" dirty="0" smtClean="0">
                <a:latin typeface="Arial"/>
                <a:cs typeface="Arial"/>
              </a:rPr>
              <a:t>e</a:t>
            </a:r>
            <a:r>
              <a:rPr sz="2000" spc="0" dirty="0" smtClean="0">
                <a:latin typeface="Arial"/>
                <a:cs typeface="Arial"/>
              </a:rPr>
              <a:t>du</a:t>
            </a:r>
            <a:r>
              <a:rPr sz="2000" spc="9" dirty="0" smtClean="0">
                <a:latin typeface="Arial"/>
                <a:cs typeface="Arial"/>
              </a:rPr>
              <a:t>c</a:t>
            </a:r>
            <a:r>
              <a:rPr sz="2000" spc="0" dirty="0" smtClean="0">
                <a:latin typeface="Arial"/>
                <a:cs typeface="Arial"/>
              </a:rPr>
              <a:t>ed</a:t>
            </a:r>
            <a:r>
              <a:rPr sz="2000" spc="-24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e</a:t>
            </a:r>
            <a:r>
              <a:rPr sz="2000" spc="4" dirty="0" smtClean="0">
                <a:latin typeface="Arial"/>
                <a:cs typeface="Arial"/>
              </a:rPr>
              <a:t>r</a:t>
            </a:r>
            <a:r>
              <a:rPr sz="2000" spc="0" dirty="0" smtClean="0">
                <a:latin typeface="Arial"/>
                <a:cs typeface="Arial"/>
              </a:rPr>
              <a:t>r</a:t>
            </a:r>
            <a:r>
              <a:rPr sz="2000" spc="4" dirty="0" smtClean="0">
                <a:latin typeface="Arial"/>
                <a:cs typeface="Arial"/>
              </a:rPr>
              <a:t>o</a:t>
            </a:r>
            <a:r>
              <a:rPr sz="2000" spc="0" dirty="0" smtClean="0">
                <a:latin typeface="Arial"/>
                <a:cs typeface="Arial"/>
              </a:rPr>
              <a:t>r</a:t>
            </a:r>
            <a:r>
              <a:rPr sz="2000" spc="-44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r</a:t>
            </a:r>
            <a:r>
              <a:rPr sz="2000" spc="4" dirty="0" smtClean="0">
                <a:latin typeface="Arial"/>
                <a:cs typeface="Arial"/>
              </a:rPr>
              <a:t>a</a:t>
            </a:r>
            <a:r>
              <a:rPr sz="2000" spc="0" dirty="0" smtClean="0">
                <a:latin typeface="Arial"/>
                <a:cs typeface="Arial"/>
              </a:rPr>
              <a:t>te</a:t>
            </a:r>
            <a:r>
              <a:rPr sz="2000" spc="-14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w</a:t>
            </a:r>
            <a:r>
              <a:rPr sz="2000" spc="4" dirty="0" smtClean="0">
                <a:latin typeface="Arial"/>
                <a:cs typeface="Arial"/>
              </a:rPr>
              <a:t>h</a:t>
            </a:r>
            <a:r>
              <a:rPr sz="2000" spc="0" dirty="0" smtClean="0">
                <a:latin typeface="Arial"/>
                <a:cs typeface="Arial"/>
              </a:rPr>
              <a:t>en</a:t>
            </a:r>
            <a:r>
              <a:rPr sz="2000" spc="-9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the</a:t>
            </a:r>
            <a:endParaRPr sz="2000">
              <a:latin typeface="Arial"/>
              <a:cs typeface="Arial"/>
            </a:endParaRPr>
          </a:p>
          <a:p>
            <a:pPr marL="740918" marR="38176">
              <a:lnSpc>
                <a:spcPct val="95825"/>
              </a:lnSpc>
              <a:spcBef>
                <a:spcPts val="527"/>
              </a:spcBef>
            </a:pPr>
            <a:r>
              <a:rPr sz="1600" spc="0" dirty="0" smtClean="0">
                <a:solidFill>
                  <a:srgbClr val="7D96AC"/>
                </a:solidFill>
                <a:latin typeface="Arial"/>
                <a:cs typeface="Arial"/>
              </a:rPr>
              <a:t>•</a:t>
            </a:r>
            <a:r>
              <a:rPr sz="1600" spc="433" dirty="0" smtClean="0">
                <a:solidFill>
                  <a:srgbClr val="7D96AC"/>
                </a:solidFill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7</a:t>
            </a:r>
            <a:r>
              <a:rPr sz="1800" spc="-9" dirty="0" smtClean="0">
                <a:latin typeface="Arial"/>
                <a:cs typeface="Arial"/>
              </a:rPr>
              <a:t>2</a:t>
            </a:r>
            <a:r>
              <a:rPr sz="1800" spc="0" dirty="0" smtClean="0">
                <a:latin typeface="Arial"/>
                <a:cs typeface="Arial"/>
              </a:rPr>
              <a:t>.5</a:t>
            </a:r>
            <a:r>
              <a:rPr sz="1800" spc="-4" dirty="0" smtClean="0">
                <a:latin typeface="Arial"/>
                <a:cs typeface="Arial"/>
              </a:rPr>
              <a:t>0</a:t>
            </a:r>
            <a:r>
              <a:rPr sz="1800" spc="0" dirty="0" smtClean="0">
                <a:latin typeface="Arial"/>
                <a:cs typeface="Arial"/>
              </a:rPr>
              <a:t>%</a:t>
            </a:r>
            <a:r>
              <a:rPr sz="1800" spc="9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to 5</a:t>
            </a:r>
            <a:r>
              <a:rPr sz="1800" spc="-4" dirty="0" smtClean="0">
                <a:latin typeface="Arial"/>
                <a:cs typeface="Arial"/>
              </a:rPr>
              <a:t>9</a:t>
            </a:r>
            <a:r>
              <a:rPr sz="1800" spc="0" dirty="0" smtClean="0">
                <a:latin typeface="Arial"/>
                <a:cs typeface="Arial"/>
              </a:rPr>
              <a:t>.2</a:t>
            </a:r>
            <a:r>
              <a:rPr sz="1800" spc="-4" dirty="0" smtClean="0">
                <a:latin typeface="Arial"/>
                <a:cs typeface="Arial"/>
              </a:rPr>
              <a:t>0</a:t>
            </a:r>
            <a:r>
              <a:rPr sz="1800" spc="0" dirty="0" smtClean="0">
                <a:latin typeface="Arial"/>
                <a:cs typeface="Arial"/>
              </a:rPr>
              <a:t>%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622778" y="2217690"/>
            <a:ext cx="3154830" cy="2799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50"/>
              </a:lnSpc>
              <a:spcBef>
                <a:spcPts val="107"/>
              </a:spcBef>
            </a:pPr>
            <a:r>
              <a:rPr sz="2000" spc="0" dirty="0" smtClean="0">
                <a:latin typeface="Arial"/>
                <a:cs typeface="Arial"/>
              </a:rPr>
              <a:t>pe</a:t>
            </a:r>
            <a:r>
              <a:rPr sz="2000" spc="9" dirty="0" smtClean="0">
                <a:latin typeface="Arial"/>
                <a:cs typeface="Arial"/>
              </a:rPr>
              <a:t>c</a:t>
            </a:r>
            <a:r>
              <a:rPr sz="2000" spc="0" dirty="0" smtClean="0">
                <a:latin typeface="Arial"/>
                <a:cs typeface="Arial"/>
              </a:rPr>
              <a:t>toral</a:t>
            </a:r>
            <a:r>
              <a:rPr sz="2000" spc="-34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mu</a:t>
            </a:r>
            <a:r>
              <a:rPr sz="2000" spc="4" dirty="0" smtClean="0">
                <a:latin typeface="Arial"/>
                <a:cs typeface="Arial"/>
              </a:rPr>
              <a:t>s</a:t>
            </a:r>
            <a:r>
              <a:rPr sz="2000" spc="0" dirty="0" smtClean="0">
                <a:latin typeface="Arial"/>
                <a:cs typeface="Arial"/>
              </a:rPr>
              <a:t>cle</a:t>
            </a:r>
            <a:r>
              <a:rPr sz="2000" spc="-25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is r</a:t>
            </a:r>
            <a:r>
              <a:rPr sz="2000" spc="4" dirty="0" smtClean="0">
                <a:latin typeface="Arial"/>
                <a:cs typeface="Arial"/>
              </a:rPr>
              <a:t>e</a:t>
            </a:r>
            <a:r>
              <a:rPr sz="2000" spc="0" dirty="0" smtClean="0">
                <a:latin typeface="Arial"/>
                <a:cs typeface="Arial"/>
              </a:rPr>
              <a:t>moved</a:t>
            </a:r>
            <a:endParaRPr sz="20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142187" y="2912634"/>
            <a:ext cx="7278799" cy="154931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1111">
              <a:lnSpc>
                <a:spcPts val="2150"/>
              </a:lnSpc>
              <a:spcBef>
                <a:spcPts val="107"/>
              </a:spcBef>
            </a:pPr>
            <a:r>
              <a:rPr sz="1700" spc="0" dirty="0" smtClean="0">
                <a:solidFill>
                  <a:srgbClr val="7D96AC"/>
                </a:solidFill>
                <a:latin typeface="Arial"/>
                <a:cs typeface="Arial"/>
              </a:rPr>
              <a:t>•</a:t>
            </a:r>
            <a:r>
              <a:rPr sz="1700" spc="370" dirty="0" smtClean="0">
                <a:solidFill>
                  <a:srgbClr val="7D96AC"/>
                </a:solidFill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Applied S</a:t>
            </a:r>
            <a:r>
              <a:rPr sz="2000" spc="-9" dirty="0" smtClean="0">
                <a:latin typeface="Arial"/>
                <a:cs typeface="Arial"/>
              </a:rPr>
              <a:t>S</a:t>
            </a:r>
            <a:r>
              <a:rPr sz="2000" spc="0" dirty="0" smtClean="0">
                <a:latin typeface="Arial"/>
                <a:cs typeface="Arial"/>
              </a:rPr>
              <a:t>IM and</a:t>
            </a:r>
            <a:r>
              <a:rPr sz="2000" spc="-14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c</a:t>
            </a:r>
            <a:r>
              <a:rPr sz="2000" spc="4" dirty="0" smtClean="0">
                <a:latin typeface="Arial"/>
                <a:cs typeface="Arial"/>
              </a:rPr>
              <a:t>o</a:t>
            </a:r>
            <a:r>
              <a:rPr sz="2000" spc="0" dirty="0" smtClean="0">
                <a:latin typeface="Arial"/>
                <a:cs typeface="Arial"/>
              </a:rPr>
              <a:t>mpa</a:t>
            </a:r>
            <a:r>
              <a:rPr sz="2000" spc="4" dirty="0" smtClean="0">
                <a:latin typeface="Arial"/>
                <a:cs typeface="Arial"/>
              </a:rPr>
              <a:t>r</a:t>
            </a:r>
            <a:r>
              <a:rPr sz="2000" spc="0" dirty="0" smtClean="0">
                <a:latin typeface="Arial"/>
                <a:cs typeface="Arial"/>
              </a:rPr>
              <a:t>e</a:t>
            </a:r>
            <a:r>
              <a:rPr sz="2000" spc="-34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it</a:t>
            </a:r>
            <a:r>
              <a:rPr sz="2000" spc="-9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with</a:t>
            </a:r>
            <a:r>
              <a:rPr sz="2000" spc="9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MI</a:t>
            </a:r>
            <a:r>
              <a:rPr sz="2000" spc="-19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for</a:t>
            </a:r>
            <a:r>
              <a:rPr sz="2000" spc="-14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MLO</a:t>
            </a:r>
            <a:r>
              <a:rPr sz="2000" spc="-24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v</a:t>
            </a:r>
            <a:r>
              <a:rPr sz="2000" spc="-4" dirty="0" smtClean="0">
                <a:latin typeface="Arial"/>
                <a:cs typeface="Arial"/>
              </a:rPr>
              <a:t>i</a:t>
            </a:r>
            <a:r>
              <a:rPr sz="2000" spc="0" dirty="0" smtClean="0">
                <a:latin typeface="Arial"/>
                <a:cs typeface="Arial"/>
              </a:rPr>
              <a:t>ew</a:t>
            </a:r>
            <a:r>
              <a:rPr sz="2000" spc="4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with</a:t>
            </a:r>
            <a:endParaRPr sz="2000">
              <a:latin typeface="Arial"/>
              <a:cs typeface="Arial"/>
            </a:endParaRPr>
          </a:p>
          <a:p>
            <a:pPr marL="195630">
              <a:lnSpc>
                <a:spcPct val="100041"/>
              </a:lnSpc>
            </a:pPr>
            <a:r>
              <a:rPr sz="2000" spc="0" dirty="0" smtClean="0">
                <a:latin typeface="Arial"/>
                <a:cs typeface="Arial"/>
              </a:rPr>
              <a:t>r</a:t>
            </a:r>
            <a:r>
              <a:rPr sz="2000" spc="4" dirty="0" smtClean="0">
                <a:latin typeface="Arial"/>
                <a:cs typeface="Arial"/>
              </a:rPr>
              <a:t>e</a:t>
            </a:r>
            <a:r>
              <a:rPr sz="2000" spc="0" dirty="0" smtClean="0">
                <a:latin typeface="Arial"/>
                <a:cs typeface="Arial"/>
              </a:rPr>
              <a:t>moved</a:t>
            </a:r>
            <a:r>
              <a:rPr sz="2000" spc="-24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pe</a:t>
            </a:r>
            <a:r>
              <a:rPr sz="2000" spc="9" dirty="0" smtClean="0">
                <a:latin typeface="Arial"/>
                <a:cs typeface="Arial"/>
              </a:rPr>
              <a:t>c</a:t>
            </a:r>
            <a:r>
              <a:rPr sz="2000" spc="0" dirty="0" smtClean="0">
                <a:latin typeface="Arial"/>
                <a:cs typeface="Arial"/>
              </a:rPr>
              <a:t>toral</a:t>
            </a:r>
            <a:r>
              <a:rPr sz="2000" spc="-34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mu</a:t>
            </a:r>
            <a:r>
              <a:rPr sz="2000" spc="4" dirty="0" smtClean="0">
                <a:latin typeface="Arial"/>
                <a:cs typeface="Arial"/>
              </a:rPr>
              <a:t>s</a:t>
            </a:r>
            <a:r>
              <a:rPr sz="2000" spc="0" dirty="0" smtClean="0">
                <a:latin typeface="Arial"/>
                <a:cs typeface="Arial"/>
              </a:rPr>
              <a:t>cl</a:t>
            </a:r>
            <a:r>
              <a:rPr sz="2000" spc="4" dirty="0" smtClean="0">
                <a:latin typeface="Arial"/>
                <a:cs typeface="Arial"/>
              </a:rPr>
              <a:t>e</a:t>
            </a:r>
            <a:r>
              <a:rPr sz="2000" spc="0" dirty="0" smtClean="0">
                <a:latin typeface="Arial"/>
                <a:cs typeface="Arial"/>
              </a:rPr>
              <a:t>,</a:t>
            </a:r>
            <a:r>
              <a:rPr sz="2000" spc="-29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and</a:t>
            </a:r>
            <a:r>
              <a:rPr sz="2000" spc="-9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MLO</a:t>
            </a:r>
            <a:r>
              <a:rPr sz="2000" spc="-24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v</a:t>
            </a:r>
            <a:r>
              <a:rPr sz="2000" spc="-4" dirty="0" smtClean="0">
                <a:latin typeface="Arial"/>
                <a:cs typeface="Arial"/>
              </a:rPr>
              <a:t>i</a:t>
            </a:r>
            <a:r>
              <a:rPr sz="2000" spc="0" dirty="0" smtClean="0">
                <a:latin typeface="Arial"/>
                <a:cs typeface="Arial"/>
              </a:rPr>
              <a:t>ew</a:t>
            </a:r>
            <a:r>
              <a:rPr sz="2000" spc="9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with</a:t>
            </a:r>
            <a:r>
              <a:rPr sz="2000" spc="-14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pe</a:t>
            </a:r>
            <a:r>
              <a:rPr sz="2000" spc="9" dirty="0" smtClean="0">
                <a:latin typeface="Arial"/>
                <a:cs typeface="Arial"/>
              </a:rPr>
              <a:t>c</a:t>
            </a:r>
            <a:r>
              <a:rPr sz="2000" spc="0" dirty="0" smtClean="0">
                <a:latin typeface="Arial"/>
                <a:cs typeface="Arial"/>
              </a:rPr>
              <a:t>toral</a:t>
            </a:r>
            <a:r>
              <a:rPr sz="2000" spc="-24" dirty="0" smtClean="0">
                <a:latin typeface="Arial"/>
                <a:cs typeface="Arial"/>
              </a:rPr>
              <a:t> </a:t>
            </a:r>
            <a:r>
              <a:rPr sz="2000" spc="0" dirty="0" smtClean="0">
                <a:latin typeface="Arial"/>
                <a:cs typeface="Arial"/>
              </a:rPr>
              <a:t>mu</a:t>
            </a:r>
            <a:r>
              <a:rPr sz="2000" spc="4" dirty="0" smtClean="0">
                <a:latin typeface="Arial"/>
                <a:cs typeface="Arial"/>
              </a:rPr>
              <a:t>s</a:t>
            </a:r>
            <a:r>
              <a:rPr sz="2000" spc="0" dirty="0" smtClean="0">
                <a:latin typeface="Arial"/>
                <a:cs typeface="Arial"/>
              </a:rPr>
              <a:t>cl</a:t>
            </a:r>
            <a:r>
              <a:rPr sz="2000" spc="4" dirty="0" smtClean="0">
                <a:latin typeface="Arial"/>
                <a:cs typeface="Arial"/>
              </a:rPr>
              <a:t>e</a:t>
            </a:r>
            <a:r>
              <a:rPr sz="2000" spc="0" dirty="0" smtClean="0">
                <a:latin typeface="Arial"/>
                <a:cs typeface="Arial"/>
              </a:rPr>
              <a:t>, r</a:t>
            </a:r>
            <a:r>
              <a:rPr sz="2000" spc="4" dirty="0" smtClean="0">
                <a:latin typeface="Arial"/>
                <a:cs typeface="Arial"/>
              </a:rPr>
              <a:t>e</a:t>
            </a:r>
            <a:r>
              <a:rPr sz="2000" spc="0" dirty="0" smtClean="0">
                <a:latin typeface="Arial"/>
                <a:cs typeface="Arial"/>
              </a:rPr>
              <a:t>s</a:t>
            </a:r>
            <a:r>
              <a:rPr sz="2000" spc="4" dirty="0" smtClean="0">
                <a:latin typeface="Arial"/>
                <a:cs typeface="Arial"/>
              </a:rPr>
              <a:t>p</a:t>
            </a:r>
            <a:r>
              <a:rPr sz="2000" spc="0" dirty="0" smtClean="0">
                <a:latin typeface="Arial"/>
                <a:cs typeface="Arial"/>
              </a:rPr>
              <a:t>e</a:t>
            </a:r>
            <a:r>
              <a:rPr sz="2000" spc="4" dirty="0" smtClean="0">
                <a:latin typeface="Arial"/>
                <a:cs typeface="Arial"/>
              </a:rPr>
              <a:t>c</a:t>
            </a:r>
            <a:r>
              <a:rPr sz="2000" spc="0" dirty="0" smtClean="0">
                <a:latin typeface="Arial"/>
                <a:cs typeface="Arial"/>
              </a:rPr>
              <a:t>ti</a:t>
            </a:r>
            <a:r>
              <a:rPr sz="2000" spc="-9" dirty="0" smtClean="0">
                <a:latin typeface="Arial"/>
                <a:cs typeface="Arial"/>
              </a:rPr>
              <a:t>v</a:t>
            </a:r>
            <a:r>
              <a:rPr sz="2000" spc="0" dirty="0" smtClean="0">
                <a:latin typeface="Arial"/>
                <a:cs typeface="Arial"/>
              </a:rPr>
              <a:t>ely</a:t>
            </a:r>
            <a:endParaRPr sz="2000">
              <a:latin typeface="Arial"/>
              <a:cs typeface="Arial"/>
            </a:endParaRPr>
          </a:p>
          <a:p>
            <a:pPr marL="287070" marR="31111">
              <a:lnSpc>
                <a:spcPct val="95825"/>
              </a:lnSpc>
              <a:spcBef>
                <a:spcPts val="430"/>
              </a:spcBef>
            </a:pPr>
            <a:r>
              <a:rPr sz="1600" spc="0" dirty="0" smtClean="0">
                <a:solidFill>
                  <a:srgbClr val="7D96AC"/>
                </a:solidFill>
                <a:latin typeface="Arial"/>
                <a:cs typeface="Arial"/>
              </a:rPr>
              <a:t>•</a:t>
            </a:r>
            <a:r>
              <a:rPr sz="1600" spc="433" dirty="0" smtClean="0">
                <a:solidFill>
                  <a:srgbClr val="7D96AC"/>
                </a:solidFill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(5</a:t>
            </a:r>
            <a:r>
              <a:rPr sz="1800" spc="-9" dirty="0" smtClean="0">
                <a:latin typeface="Arial"/>
                <a:cs typeface="Arial"/>
              </a:rPr>
              <a:t>9</a:t>
            </a:r>
            <a:r>
              <a:rPr sz="1800" spc="0" dirty="0" smtClean="0">
                <a:latin typeface="Arial"/>
                <a:cs typeface="Arial"/>
              </a:rPr>
              <a:t>.4</a:t>
            </a:r>
            <a:r>
              <a:rPr sz="1800" spc="-4" dirty="0" smtClean="0">
                <a:latin typeface="Arial"/>
                <a:cs typeface="Arial"/>
              </a:rPr>
              <a:t>0</a:t>
            </a:r>
            <a:r>
              <a:rPr sz="1800" spc="0" dirty="0" smtClean="0">
                <a:latin typeface="Arial"/>
                <a:cs typeface="Arial"/>
              </a:rPr>
              <a:t>%,</a:t>
            </a:r>
            <a:r>
              <a:rPr sz="1800" spc="14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7</a:t>
            </a:r>
            <a:r>
              <a:rPr sz="1800" spc="-9" dirty="0" smtClean="0">
                <a:latin typeface="Arial"/>
                <a:cs typeface="Arial"/>
              </a:rPr>
              <a:t>2</a:t>
            </a:r>
            <a:r>
              <a:rPr sz="1800" spc="0" dirty="0" smtClean="0">
                <a:latin typeface="Arial"/>
                <a:cs typeface="Arial"/>
              </a:rPr>
              <a:t>.5</a:t>
            </a:r>
            <a:r>
              <a:rPr sz="1800" spc="-4" dirty="0" smtClean="0">
                <a:latin typeface="Arial"/>
                <a:cs typeface="Arial"/>
              </a:rPr>
              <a:t>0</a:t>
            </a:r>
            <a:r>
              <a:rPr sz="1800" spc="0" dirty="0" smtClean="0">
                <a:latin typeface="Arial"/>
                <a:cs typeface="Arial"/>
              </a:rPr>
              <a:t>%)</a:t>
            </a:r>
            <a:r>
              <a:rPr sz="1800" spc="14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for</a:t>
            </a:r>
            <a:r>
              <a:rPr sz="1800" spc="-4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SSIM</a:t>
            </a:r>
            <a:endParaRPr sz="1800">
              <a:latin typeface="Arial"/>
              <a:cs typeface="Arial"/>
            </a:endParaRPr>
          </a:p>
          <a:p>
            <a:pPr marL="287070" marR="31111">
              <a:lnSpc>
                <a:spcPct val="95825"/>
              </a:lnSpc>
              <a:spcBef>
                <a:spcPts val="522"/>
              </a:spcBef>
            </a:pPr>
            <a:r>
              <a:rPr sz="1600" spc="0" dirty="0" smtClean="0">
                <a:solidFill>
                  <a:srgbClr val="7D96AC"/>
                </a:solidFill>
                <a:latin typeface="Arial"/>
                <a:cs typeface="Arial"/>
              </a:rPr>
              <a:t>•</a:t>
            </a:r>
            <a:r>
              <a:rPr sz="1600" spc="433" dirty="0" smtClean="0">
                <a:solidFill>
                  <a:srgbClr val="7D96AC"/>
                </a:solidFill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(6</a:t>
            </a:r>
            <a:r>
              <a:rPr sz="1800" spc="-9" dirty="0" smtClean="0">
                <a:latin typeface="Arial"/>
                <a:cs typeface="Arial"/>
              </a:rPr>
              <a:t>4</a:t>
            </a:r>
            <a:r>
              <a:rPr sz="1800" spc="0" dirty="0" smtClean="0">
                <a:latin typeface="Arial"/>
                <a:cs typeface="Arial"/>
              </a:rPr>
              <a:t>.3</a:t>
            </a:r>
            <a:r>
              <a:rPr sz="1800" spc="-4" dirty="0" smtClean="0">
                <a:latin typeface="Arial"/>
                <a:cs typeface="Arial"/>
              </a:rPr>
              <a:t>0</a:t>
            </a:r>
            <a:r>
              <a:rPr sz="1800" spc="0" dirty="0" smtClean="0">
                <a:latin typeface="Arial"/>
                <a:cs typeface="Arial"/>
              </a:rPr>
              <a:t>%,</a:t>
            </a:r>
            <a:r>
              <a:rPr sz="1800" spc="14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7</a:t>
            </a:r>
            <a:r>
              <a:rPr sz="1800" spc="-9" dirty="0" smtClean="0">
                <a:latin typeface="Arial"/>
                <a:cs typeface="Arial"/>
              </a:rPr>
              <a:t>8</a:t>
            </a:r>
            <a:r>
              <a:rPr sz="1800" spc="0" dirty="0" smtClean="0">
                <a:latin typeface="Arial"/>
                <a:cs typeface="Arial"/>
              </a:rPr>
              <a:t>.0</a:t>
            </a:r>
            <a:r>
              <a:rPr sz="1800" spc="-4" dirty="0" smtClean="0">
                <a:latin typeface="Arial"/>
                <a:cs typeface="Arial"/>
              </a:rPr>
              <a:t>0</a:t>
            </a:r>
            <a:r>
              <a:rPr sz="1800" spc="0" dirty="0" smtClean="0">
                <a:latin typeface="Arial"/>
                <a:cs typeface="Arial"/>
              </a:rPr>
              <a:t>%)</a:t>
            </a:r>
            <a:r>
              <a:rPr sz="1800" spc="14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for</a:t>
            </a:r>
            <a:r>
              <a:rPr sz="1800" spc="-4" dirty="0" smtClean="0">
                <a:latin typeface="Arial"/>
                <a:cs typeface="Arial"/>
              </a:rPr>
              <a:t> </a:t>
            </a:r>
            <a:r>
              <a:rPr sz="1800" spc="0" dirty="0" smtClean="0">
                <a:latin typeface="Arial"/>
                <a:cs typeface="Arial"/>
              </a:rPr>
              <a:t>MI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0" y="0"/>
            <a:ext cx="12192000" cy="365760"/>
          </a:xfrm>
          <a:custGeom>
            <a:avLst/>
            <a:gdLst/>
            <a:ahLst/>
            <a:cxnLst/>
            <a:rect l="l" t="t" r="r" b="b"/>
            <a:pathLst>
              <a:path w="12192000" h="365760">
                <a:moveTo>
                  <a:pt x="0" y="365760"/>
                </a:moveTo>
                <a:lnTo>
                  <a:pt x="12192000" y="365760"/>
                </a:lnTo>
                <a:lnTo>
                  <a:pt x="12192000" y="0"/>
                </a:lnTo>
                <a:lnTo>
                  <a:pt x="0" y="0"/>
                </a:lnTo>
                <a:lnTo>
                  <a:pt x="0" y="365760"/>
                </a:lnTo>
                <a:close/>
              </a:path>
            </a:pathLst>
          </a:custGeom>
          <a:solidFill>
            <a:srgbClr val="7D96A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09600" y="2195487"/>
            <a:ext cx="9901682" cy="41335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240137" y="91226"/>
            <a:ext cx="250266" cy="2037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5"/>
              </a:lnSpc>
              <a:spcBef>
                <a:spcPts val="76"/>
              </a:spcBef>
            </a:pPr>
            <a:r>
              <a:rPr sz="1400" b="1" spc="0" dirty="0" smtClean="0">
                <a:solidFill>
                  <a:srgbClr val="FFFFFF"/>
                </a:solidFill>
                <a:latin typeface="Arial"/>
                <a:cs typeface="Arial"/>
              </a:rPr>
              <a:t>31</a:t>
            </a:r>
            <a:endParaRPr sz="14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688340" y="794001"/>
            <a:ext cx="3375152" cy="121986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45720">
              <a:lnSpc>
                <a:spcPts val="4185"/>
              </a:lnSpc>
              <a:spcBef>
                <a:spcPts val="209"/>
              </a:spcBef>
            </a:pPr>
            <a:r>
              <a:rPr sz="4000" spc="-94" dirty="0" smtClean="0">
                <a:solidFill>
                  <a:srgbClr val="1F2022"/>
                </a:solidFill>
                <a:latin typeface="Arial"/>
                <a:cs typeface="Arial"/>
              </a:rPr>
              <a:t>Publi</a:t>
            </a:r>
            <a:r>
              <a:rPr sz="4000" spc="-89" dirty="0" smtClean="0">
                <a:solidFill>
                  <a:srgbClr val="1F2022"/>
                </a:solidFill>
                <a:latin typeface="Arial"/>
                <a:cs typeface="Arial"/>
              </a:rPr>
              <a:t>c</a:t>
            </a:r>
            <a:r>
              <a:rPr sz="4000" spc="-94" dirty="0" smtClean="0">
                <a:solidFill>
                  <a:srgbClr val="1F2022"/>
                </a:solidFill>
                <a:latin typeface="Arial"/>
                <a:cs typeface="Arial"/>
              </a:rPr>
              <a:t>a</a:t>
            </a:r>
            <a:r>
              <a:rPr sz="4000" spc="-89" dirty="0" smtClean="0">
                <a:solidFill>
                  <a:srgbClr val="1F2022"/>
                </a:solidFill>
                <a:latin typeface="Arial"/>
                <a:cs typeface="Arial"/>
              </a:rPr>
              <a:t>t</a:t>
            </a:r>
            <a:r>
              <a:rPr sz="4000" spc="-94" dirty="0" smtClean="0">
                <a:solidFill>
                  <a:srgbClr val="1F2022"/>
                </a:solidFill>
                <a:latin typeface="Arial"/>
                <a:cs typeface="Arial"/>
              </a:rPr>
              <a:t>ion</a:t>
            </a:r>
            <a:r>
              <a:rPr sz="4000" spc="0" dirty="0" smtClean="0">
                <a:solidFill>
                  <a:srgbClr val="1F2022"/>
                </a:solidFill>
                <a:latin typeface="Arial"/>
                <a:cs typeface="Arial"/>
              </a:rPr>
              <a:t>s</a:t>
            </a:r>
            <a:endParaRPr sz="4000">
              <a:latin typeface="Arial"/>
              <a:cs typeface="Arial"/>
            </a:endParaRPr>
          </a:p>
          <a:p>
            <a:pPr marL="12700">
              <a:lnSpc>
                <a:spcPct val="95825"/>
              </a:lnSpc>
              <a:spcBef>
                <a:spcPts val="2403"/>
              </a:spcBef>
            </a:pPr>
            <a:r>
              <a:rPr sz="2400" spc="0" dirty="0" smtClean="0">
                <a:latin typeface="Arial"/>
                <a:cs typeface="Arial"/>
              </a:rPr>
              <a:t>Journa</a:t>
            </a:r>
            <a:r>
              <a:rPr sz="2400" spc="-9" dirty="0" smtClean="0">
                <a:latin typeface="Arial"/>
                <a:cs typeface="Arial"/>
              </a:rPr>
              <a:t>l</a:t>
            </a:r>
            <a:r>
              <a:rPr sz="2400" spc="0" dirty="0" smtClean="0">
                <a:latin typeface="Arial"/>
                <a:cs typeface="Arial"/>
              </a:rPr>
              <a:t>s</a:t>
            </a:r>
            <a:r>
              <a:rPr sz="2400" spc="14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and</a:t>
            </a:r>
            <a:r>
              <a:rPr sz="2400" spc="9" dirty="0" smtClean="0">
                <a:latin typeface="Arial"/>
                <a:cs typeface="Arial"/>
              </a:rPr>
              <a:t> </a:t>
            </a:r>
            <a:r>
              <a:rPr sz="2400" spc="0" dirty="0" smtClean="0">
                <a:latin typeface="Arial"/>
                <a:cs typeface="Arial"/>
              </a:rPr>
              <a:t>Magaz</a:t>
            </a:r>
            <a:r>
              <a:rPr sz="2400" spc="-4" dirty="0" smtClean="0">
                <a:latin typeface="Arial"/>
                <a:cs typeface="Arial"/>
              </a:rPr>
              <a:t>i</a:t>
            </a:r>
            <a:r>
              <a:rPr sz="2400" spc="0" dirty="0" smtClean="0">
                <a:latin typeface="Arial"/>
                <a:cs typeface="Arial"/>
              </a:rPr>
              <a:t>nes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/>
          <p:nvPr/>
        </p:nvSpPr>
        <p:spPr>
          <a:xfrm>
            <a:off x="0" y="0"/>
            <a:ext cx="12192000" cy="365760"/>
          </a:xfrm>
          <a:custGeom>
            <a:avLst/>
            <a:gdLst/>
            <a:ahLst/>
            <a:cxnLst/>
            <a:rect l="l" t="t" r="r" b="b"/>
            <a:pathLst>
              <a:path w="12192000" h="365760">
                <a:moveTo>
                  <a:pt x="0" y="365760"/>
                </a:moveTo>
                <a:lnTo>
                  <a:pt x="12192000" y="365760"/>
                </a:lnTo>
                <a:lnTo>
                  <a:pt x="12192000" y="0"/>
                </a:lnTo>
                <a:lnTo>
                  <a:pt x="0" y="0"/>
                </a:lnTo>
                <a:lnTo>
                  <a:pt x="0" y="365760"/>
                </a:lnTo>
                <a:close/>
              </a:path>
            </a:pathLst>
          </a:custGeom>
          <a:solidFill>
            <a:srgbClr val="7D96A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19200" y="1511134"/>
            <a:ext cx="8807577" cy="488200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0240137" y="91226"/>
            <a:ext cx="250266" cy="2037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5"/>
              </a:lnSpc>
              <a:spcBef>
                <a:spcPts val="76"/>
              </a:spcBef>
            </a:pPr>
            <a:r>
              <a:rPr sz="1400" b="1" spc="0" dirty="0" smtClean="0">
                <a:solidFill>
                  <a:srgbClr val="FFFFFF"/>
                </a:solidFill>
                <a:latin typeface="Arial"/>
                <a:cs typeface="Arial"/>
              </a:rPr>
              <a:t>32</a:t>
            </a:r>
            <a:endParaRPr sz="1400">
              <a:latin typeface="Arial"/>
              <a:cs typeface="Arial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1298194" y="382126"/>
            <a:ext cx="2422956" cy="102214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779"/>
              </a:lnSpc>
              <a:spcBef>
                <a:spcPts val="189"/>
              </a:spcBef>
            </a:pPr>
            <a:r>
              <a:rPr sz="3600" spc="-94" dirty="0" smtClean="0">
                <a:solidFill>
                  <a:srgbClr val="1F2022"/>
                </a:solidFill>
                <a:latin typeface="Arial"/>
                <a:cs typeface="Arial"/>
              </a:rPr>
              <a:t>Pub</a:t>
            </a:r>
            <a:r>
              <a:rPr sz="3600" spc="-89" dirty="0" smtClean="0">
                <a:solidFill>
                  <a:srgbClr val="1F2022"/>
                </a:solidFill>
                <a:latin typeface="Arial"/>
                <a:cs typeface="Arial"/>
              </a:rPr>
              <a:t>li</a:t>
            </a:r>
            <a:r>
              <a:rPr sz="3600" spc="-94" dirty="0" smtClean="0">
                <a:solidFill>
                  <a:srgbClr val="1F2022"/>
                </a:solidFill>
                <a:latin typeface="Arial"/>
                <a:cs typeface="Arial"/>
              </a:rPr>
              <a:t>c</a:t>
            </a:r>
            <a:r>
              <a:rPr sz="3600" spc="-104" dirty="0" smtClean="0">
                <a:solidFill>
                  <a:srgbClr val="1F2022"/>
                </a:solidFill>
                <a:latin typeface="Arial"/>
                <a:cs typeface="Arial"/>
              </a:rPr>
              <a:t>a</a:t>
            </a:r>
            <a:r>
              <a:rPr sz="3600" spc="-100" dirty="0" smtClean="0">
                <a:solidFill>
                  <a:srgbClr val="1F2022"/>
                </a:solidFill>
                <a:latin typeface="Arial"/>
                <a:cs typeface="Arial"/>
              </a:rPr>
              <a:t>t</a:t>
            </a:r>
            <a:r>
              <a:rPr sz="3600" spc="-104" dirty="0" smtClean="0">
                <a:solidFill>
                  <a:srgbClr val="1F2022"/>
                </a:solidFill>
                <a:latin typeface="Arial"/>
                <a:cs typeface="Arial"/>
              </a:rPr>
              <a:t>i</a:t>
            </a:r>
            <a:r>
              <a:rPr sz="3600" spc="-94" dirty="0" smtClean="0">
                <a:solidFill>
                  <a:srgbClr val="1F2022"/>
                </a:solidFill>
                <a:latin typeface="Arial"/>
                <a:cs typeface="Arial"/>
              </a:rPr>
              <a:t>o</a:t>
            </a:r>
            <a:r>
              <a:rPr sz="3600" spc="-104" dirty="0" smtClean="0">
                <a:solidFill>
                  <a:srgbClr val="1F2022"/>
                </a:solidFill>
                <a:latin typeface="Arial"/>
                <a:cs typeface="Arial"/>
              </a:rPr>
              <a:t>n</a:t>
            </a:r>
            <a:r>
              <a:rPr sz="3600" spc="0" dirty="0" smtClean="0">
                <a:solidFill>
                  <a:srgbClr val="1F2022"/>
                </a:solidFill>
                <a:latin typeface="Arial"/>
                <a:cs typeface="Arial"/>
              </a:rPr>
              <a:t>s</a:t>
            </a:r>
            <a:endParaRPr sz="3600">
              <a:latin typeface="Arial"/>
              <a:cs typeface="Arial"/>
            </a:endParaRPr>
          </a:p>
          <a:p>
            <a:pPr marL="12700" marR="68579">
              <a:lnSpc>
                <a:spcPct val="95825"/>
              </a:lnSpc>
              <a:spcBef>
                <a:spcPts val="1272"/>
              </a:spcBef>
            </a:pPr>
            <a:r>
              <a:rPr sz="2400" spc="0" dirty="0" smtClean="0">
                <a:latin typeface="Arial"/>
                <a:cs typeface="Arial"/>
              </a:rPr>
              <a:t>C</a:t>
            </a:r>
            <a:r>
              <a:rPr sz="2400" spc="-4" dirty="0" smtClean="0">
                <a:latin typeface="Arial"/>
                <a:cs typeface="Arial"/>
              </a:rPr>
              <a:t>o</a:t>
            </a:r>
            <a:r>
              <a:rPr sz="2400" spc="0" dirty="0" smtClean="0">
                <a:latin typeface="Arial"/>
                <a:cs typeface="Arial"/>
              </a:rPr>
              <a:t>nferences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0" y="0"/>
            <a:ext cx="12192000" cy="365760"/>
          </a:xfrm>
          <a:custGeom>
            <a:avLst/>
            <a:gdLst/>
            <a:ahLst/>
            <a:cxnLst/>
            <a:rect l="l" t="t" r="r" b="b"/>
            <a:pathLst>
              <a:path w="12192000" h="365760">
                <a:moveTo>
                  <a:pt x="0" y="365760"/>
                </a:moveTo>
                <a:lnTo>
                  <a:pt x="12192000" y="365760"/>
                </a:lnTo>
                <a:lnTo>
                  <a:pt x="12192000" y="0"/>
                </a:lnTo>
                <a:lnTo>
                  <a:pt x="0" y="0"/>
                </a:lnTo>
                <a:lnTo>
                  <a:pt x="0" y="365760"/>
                </a:lnTo>
                <a:close/>
              </a:path>
            </a:pathLst>
          </a:custGeom>
          <a:solidFill>
            <a:srgbClr val="7D96A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186554" y="2495550"/>
            <a:ext cx="3352800" cy="18669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" name="object 2"/>
          <p:cNvSpPr txBox="1"/>
          <p:nvPr/>
        </p:nvSpPr>
        <p:spPr>
          <a:xfrm>
            <a:off x="688340" y="794001"/>
            <a:ext cx="2289829" cy="5328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85"/>
              </a:lnSpc>
              <a:spcBef>
                <a:spcPts val="209"/>
              </a:spcBef>
            </a:pPr>
            <a:r>
              <a:rPr sz="4000" spc="-94" dirty="0" smtClean="0">
                <a:solidFill>
                  <a:srgbClr val="1F2022"/>
                </a:solidFill>
                <a:latin typeface="Arial"/>
                <a:cs typeface="Arial"/>
              </a:rPr>
              <a:t>Que</a:t>
            </a:r>
            <a:r>
              <a:rPr sz="4000" spc="-89" dirty="0" smtClean="0">
                <a:solidFill>
                  <a:srgbClr val="1F2022"/>
                </a:solidFill>
                <a:latin typeface="Arial"/>
                <a:cs typeface="Arial"/>
              </a:rPr>
              <a:t>st</a:t>
            </a:r>
            <a:r>
              <a:rPr sz="4000" spc="-94" dirty="0" smtClean="0">
                <a:solidFill>
                  <a:srgbClr val="1F2022"/>
                </a:solidFill>
                <a:latin typeface="Arial"/>
                <a:cs typeface="Arial"/>
              </a:rPr>
              <a:t>ion</a:t>
            </a:r>
            <a:r>
              <a:rPr sz="4000" spc="0" dirty="0" smtClean="0">
                <a:solidFill>
                  <a:srgbClr val="1F2022"/>
                </a:solidFill>
                <a:latin typeface="Arial"/>
                <a:cs typeface="Arial"/>
              </a:rPr>
              <a:t>s</a:t>
            </a:r>
            <a:endParaRPr sz="4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728</Words>
  <Application>Microsoft Office PowerPoint</Application>
  <PresentationFormat>Custom</PresentationFormat>
  <Paragraphs>202</Paragraphs>
  <Slides>33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PREMLATA SHARMA</dc:creator>
  <cp:lastModifiedBy>Jessie Rose</cp:lastModifiedBy>
  <cp:revision>1</cp:revision>
  <dcterms:modified xsi:type="dcterms:W3CDTF">2015-11-25T12:36:03Z</dcterms:modified>
</cp:coreProperties>
</file>