
<file path=[Content_Types].xml><?xml version="1.0" encoding="utf-8"?>
<Types xmlns="http://schemas.openxmlformats.org/package/2006/content-types">
  <Default Extension="tmp" ContentType="image/png"/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306" r:id="rId2"/>
    <p:sldId id="399" r:id="rId3"/>
    <p:sldId id="428" r:id="rId4"/>
    <p:sldId id="432" r:id="rId5"/>
    <p:sldId id="407" r:id="rId6"/>
    <p:sldId id="358" r:id="rId7"/>
    <p:sldId id="438" r:id="rId8"/>
    <p:sldId id="440" r:id="rId9"/>
    <p:sldId id="308" r:id="rId10"/>
    <p:sldId id="408" r:id="rId11"/>
    <p:sldId id="409" r:id="rId12"/>
    <p:sldId id="422" r:id="rId13"/>
    <p:sldId id="423" r:id="rId14"/>
    <p:sldId id="324" r:id="rId15"/>
    <p:sldId id="311" r:id="rId16"/>
    <p:sldId id="410" r:id="rId17"/>
    <p:sldId id="441" r:id="rId18"/>
    <p:sldId id="418" r:id="rId19"/>
    <p:sldId id="337" r:id="rId20"/>
    <p:sldId id="318" r:id="rId21"/>
    <p:sldId id="415" r:id="rId22"/>
    <p:sldId id="417" r:id="rId23"/>
    <p:sldId id="414" r:id="rId24"/>
    <p:sldId id="413" r:id="rId25"/>
    <p:sldId id="450" r:id="rId26"/>
    <p:sldId id="448" r:id="rId27"/>
    <p:sldId id="391" r:id="rId28"/>
    <p:sldId id="393" r:id="rId29"/>
    <p:sldId id="425" r:id="rId30"/>
    <p:sldId id="411" r:id="rId31"/>
    <p:sldId id="442" r:id="rId32"/>
    <p:sldId id="444" r:id="rId33"/>
    <p:sldId id="431" r:id="rId34"/>
    <p:sldId id="445" r:id="rId35"/>
    <p:sldId id="412" r:id="rId36"/>
    <p:sldId id="452" r:id="rId37"/>
    <p:sldId id="374" r:id="rId38"/>
    <p:sldId id="453" r:id="rId39"/>
    <p:sldId id="447" r:id="rId40"/>
    <p:sldId id="392" r:id="rId41"/>
    <p:sldId id="301" r:id="rId42"/>
    <p:sldId id="376" r:id="rId43"/>
    <p:sldId id="451" r:id="rId44"/>
    <p:sldId id="378" r:id="rId45"/>
    <p:sldId id="439" r:id="rId46"/>
    <p:sldId id="435" r:id="rId47"/>
    <p:sldId id="372" r:id="rId48"/>
    <p:sldId id="454" r:id="rId49"/>
  </p:sldIdLst>
  <p:sldSz cx="9144000" cy="6858000" type="screen4x3"/>
  <p:notesSz cx="6761163" cy="99425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281" autoAdjust="0"/>
    <p:restoredTop sz="94660"/>
  </p:normalViewPr>
  <p:slideViewPr>
    <p:cSldViewPr>
      <p:cViewPr>
        <p:scale>
          <a:sx n="60" d="100"/>
          <a:sy n="60" d="100"/>
        </p:scale>
        <p:origin x="-1410" y="-15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356EAF-AF7A-43F3-9784-AF7015E5453E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E032B31-D0F3-43CC-BFB4-285E628184FC}">
      <dgm:prSet phldrT="[텍스트]" custT="1"/>
      <dgm:spPr/>
      <dgm:t>
        <a:bodyPr/>
        <a:lstStyle/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aggregation</a:t>
          </a:r>
        </a:p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(covalent &amp;</a:t>
          </a:r>
        </a:p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noncovalent)</a:t>
          </a:r>
          <a:endParaRPr lang="ko-KR" alt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589B83-3F92-40E5-B495-45D1837B6140}" type="parTrans" cxnId="{3F6ADA25-7F08-4313-88F6-F79DF3CAC021}">
      <dgm:prSet/>
      <dgm:spPr/>
      <dgm:t>
        <a:bodyPr/>
        <a:lstStyle/>
        <a:p>
          <a:pPr latinLnBrk="1"/>
          <a:endParaRPr lang="ko-KR" altLang="en-US"/>
        </a:p>
      </dgm:t>
    </dgm:pt>
    <dgm:pt modelId="{7B89F3F7-9293-475C-B451-67342E5A6E44}" type="sibTrans" cxnId="{3F6ADA25-7F08-4313-88F6-F79DF3CAC021}">
      <dgm:prSet/>
      <dgm:spPr/>
      <dgm:t>
        <a:bodyPr/>
        <a:lstStyle/>
        <a:p>
          <a:pPr latinLnBrk="1"/>
          <a:endParaRPr lang="ko-KR" altLang="en-US"/>
        </a:p>
      </dgm:t>
    </dgm:pt>
    <dgm:pt modelId="{6141957C-317B-4758-99D8-50779DD84E6A}">
      <dgm:prSet phldrT="[텍스트]" custT="1"/>
      <dgm:spPr/>
      <dgm:t>
        <a:bodyPr/>
        <a:lstStyle/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chemical reaction</a:t>
          </a:r>
        </a:p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(e.g., deamination,</a:t>
          </a:r>
        </a:p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acylation)</a:t>
          </a:r>
          <a:endParaRPr lang="ko-KR" alt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821167-0A00-49F3-A942-A05A11CE8541}" type="parTrans" cxnId="{58FF2FD1-2635-49E7-BDCC-23BEE8DA371A}">
      <dgm:prSet/>
      <dgm:spPr/>
      <dgm:t>
        <a:bodyPr/>
        <a:lstStyle/>
        <a:p>
          <a:pPr latinLnBrk="1"/>
          <a:endParaRPr lang="ko-KR" altLang="en-US"/>
        </a:p>
      </dgm:t>
    </dgm:pt>
    <dgm:pt modelId="{7A4DE806-E8D5-4964-8556-C7700B5326AA}" type="sibTrans" cxnId="{58FF2FD1-2635-49E7-BDCC-23BEE8DA371A}">
      <dgm:prSet/>
      <dgm:spPr/>
      <dgm:t>
        <a:bodyPr/>
        <a:lstStyle/>
        <a:p>
          <a:pPr latinLnBrk="1"/>
          <a:endParaRPr lang="ko-KR" altLang="en-US"/>
        </a:p>
      </dgm:t>
    </dgm:pt>
    <dgm:pt modelId="{D37C7793-1B24-429A-9D95-EFC6ABC7B9B9}">
      <dgm:prSet phldrT="[텍스트]" custT="1"/>
      <dgm:spPr/>
      <dgm:t>
        <a:bodyPr/>
        <a:lstStyle/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loss of activity</a:t>
          </a:r>
          <a:endParaRPr lang="ko-KR" alt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39A46C-EF5C-422C-AD39-0FEC8512B86F}" type="parTrans" cxnId="{06C7881C-5D92-49CC-8FBD-4F9805C946B1}">
      <dgm:prSet/>
      <dgm:spPr/>
      <dgm:t>
        <a:bodyPr/>
        <a:lstStyle/>
        <a:p>
          <a:pPr latinLnBrk="1"/>
          <a:endParaRPr lang="ko-KR" altLang="en-US"/>
        </a:p>
      </dgm:t>
    </dgm:pt>
    <dgm:pt modelId="{7196BF96-325B-41E3-A0ED-4B34DE68E632}" type="sibTrans" cxnId="{06C7881C-5D92-49CC-8FBD-4F9805C946B1}">
      <dgm:prSet/>
      <dgm:spPr/>
      <dgm:t>
        <a:bodyPr/>
        <a:lstStyle/>
        <a:p>
          <a:pPr latinLnBrk="1"/>
          <a:endParaRPr lang="ko-KR" altLang="en-US"/>
        </a:p>
      </dgm:t>
    </dgm:pt>
    <dgm:pt modelId="{B20B3DB3-FB11-49A3-9752-6A329F8080E2}">
      <dgm:prSet phldrT="[텍스트]" custT="1"/>
      <dgm:spPr/>
      <dgm:t>
        <a:bodyPr/>
        <a:lstStyle/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denaturation</a:t>
          </a:r>
          <a:endParaRPr lang="ko-KR" alt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4DB3AA-C7B8-4D54-BF63-DA1B7C69F088}" type="parTrans" cxnId="{93E45256-DD87-4FCD-8E2D-BF5C9F0BCA73}">
      <dgm:prSet/>
      <dgm:spPr/>
      <dgm:t>
        <a:bodyPr/>
        <a:lstStyle/>
        <a:p>
          <a:pPr latinLnBrk="1"/>
          <a:endParaRPr lang="ko-KR" altLang="en-US"/>
        </a:p>
      </dgm:t>
    </dgm:pt>
    <dgm:pt modelId="{DC17C137-4968-4FA2-922E-B0C880FFFC1F}" type="sibTrans" cxnId="{93E45256-DD87-4FCD-8E2D-BF5C9F0BCA73}">
      <dgm:prSet/>
      <dgm:spPr/>
      <dgm:t>
        <a:bodyPr/>
        <a:lstStyle/>
        <a:p>
          <a:pPr latinLnBrk="1"/>
          <a:endParaRPr lang="ko-KR" altLang="en-US"/>
        </a:p>
      </dgm:t>
    </dgm:pt>
    <dgm:pt modelId="{C157458C-9654-4152-A389-1846A263EFDE}">
      <dgm:prSet phldrT="[텍스트]" custT="1"/>
      <dgm:spPr/>
      <dgm:t>
        <a:bodyPr/>
        <a:lstStyle/>
        <a:p>
          <a:pPr latinLnBrk="1"/>
          <a:r>
            <a: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rPr>
            <a:t>immune response</a:t>
          </a:r>
          <a:endParaRPr lang="ko-KR" altLang="en-U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C23EA9-1E14-461F-8F47-88715E6D3E40}" type="sibTrans" cxnId="{0429293B-339E-4F19-BB23-EFAC30D0695E}">
      <dgm:prSet/>
      <dgm:spPr/>
      <dgm:t>
        <a:bodyPr/>
        <a:lstStyle/>
        <a:p>
          <a:pPr latinLnBrk="1"/>
          <a:endParaRPr lang="ko-KR" altLang="en-US"/>
        </a:p>
      </dgm:t>
    </dgm:pt>
    <dgm:pt modelId="{2694C2C5-7A89-48A4-B826-AE7BED66809D}" type="parTrans" cxnId="{0429293B-339E-4F19-BB23-EFAC30D0695E}">
      <dgm:prSet/>
      <dgm:spPr/>
      <dgm:t>
        <a:bodyPr/>
        <a:lstStyle/>
        <a:p>
          <a:pPr latinLnBrk="1"/>
          <a:endParaRPr lang="ko-KR" altLang="en-US"/>
        </a:p>
      </dgm:t>
    </dgm:pt>
    <dgm:pt modelId="{AA621214-41E5-4C9C-B65D-4A90B19502A2}" type="pres">
      <dgm:prSet presAssocID="{48356EAF-AF7A-43F3-9784-AF7015E5453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E8D5449-D19C-4C8F-865B-8BDC4319661F}" type="pres">
      <dgm:prSet presAssocID="{5E032B31-D0F3-43CC-BFB4-285E628184FC}" presName="dummy" presStyleCnt="0"/>
      <dgm:spPr/>
    </dgm:pt>
    <dgm:pt modelId="{820190A8-417A-4CA9-8F5D-8F5BF3313C52}" type="pres">
      <dgm:prSet presAssocID="{5E032B31-D0F3-43CC-BFB4-285E628184FC}" presName="node" presStyleLbl="revTx" presStyleIdx="0" presStyleCnt="5" custScaleX="165690" custScaleY="95166" custRadScaleRad="105575" custRadScaleInc="165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E3C224-3E8D-4C1E-8C76-3779439D002B}" type="pres">
      <dgm:prSet presAssocID="{7B89F3F7-9293-475C-B451-67342E5A6E44}" presName="sibTrans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6EC144E6-2AB8-4BAF-9FCC-91CE634799F9}" type="pres">
      <dgm:prSet presAssocID="{6141957C-317B-4758-99D8-50779DD84E6A}" presName="dummy" presStyleCnt="0"/>
      <dgm:spPr/>
    </dgm:pt>
    <dgm:pt modelId="{56BA0356-A651-495C-B569-B8DDF94F3F56}" type="pres">
      <dgm:prSet presAssocID="{6141957C-317B-4758-99D8-50779DD84E6A}" presName="node" presStyleLbl="revTx" presStyleIdx="1" presStyleCnt="5" custScaleX="222894" custScaleY="89362" custRadScaleRad="106047" custRadScaleInc="292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F7B2F3-98D8-4F9D-9597-0692C2282A44}" type="pres">
      <dgm:prSet presAssocID="{7A4DE806-E8D5-4964-8556-C7700B5326AA}" presName="sibTrans" presStyleLbl="node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CB71A1EE-2EBF-4128-8DF7-C7E351402B4F}" type="pres">
      <dgm:prSet presAssocID="{D37C7793-1B24-429A-9D95-EFC6ABC7B9B9}" presName="dummy" presStyleCnt="0"/>
      <dgm:spPr/>
    </dgm:pt>
    <dgm:pt modelId="{B30021D7-2F3D-4792-B45E-8450B53C7C59}" type="pres">
      <dgm:prSet presAssocID="{D37C7793-1B24-429A-9D95-EFC6ABC7B9B9}" presName="node" presStyleLbl="revTx" presStyleIdx="2" presStyleCnt="5" custScaleX="103230" custScaleY="390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BCC75B6-D69E-448A-9D64-4DE3E8E1194D}" type="pres">
      <dgm:prSet presAssocID="{7196BF96-325B-41E3-A0ED-4B34DE68E632}" presName="sibTrans" presStyleLbl="node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77B5DB21-B56E-46DD-9C0C-8505F70EAC49}" type="pres">
      <dgm:prSet presAssocID="{C157458C-9654-4152-A389-1846A263EFDE}" presName="dummy" presStyleCnt="0"/>
      <dgm:spPr/>
    </dgm:pt>
    <dgm:pt modelId="{4A16F0DE-21E2-4405-A290-6E03D5DEAE4A}" type="pres">
      <dgm:prSet presAssocID="{C157458C-9654-4152-A389-1846A263EFDE}" presName="node" presStyleLbl="revTx" presStyleIdx="3" presStyleCnt="5" custScaleX="132809" custScaleY="50222" custRadScaleRad="98628" custRadScaleInc="-1664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DB1FC70-A024-47E2-AC01-478E11609EC8}" type="pres">
      <dgm:prSet presAssocID="{56C23EA9-1E14-461F-8F47-88715E6D3E40}" presName="sibTrans" presStyleLbl="node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2EE7AD09-AAA3-46D9-BAEC-5E4F5831E75D}" type="pres">
      <dgm:prSet presAssocID="{B20B3DB3-FB11-49A3-9752-6A329F8080E2}" presName="dummy" presStyleCnt="0"/>
      <dgm:spPr/>
    </dgm:pt>
    <dgm:pt modelId="{C18086C7-E364-48EF-A812-C3762B7BD9F3}" type="pres">
      <dgm:prSet presAssocID="{B20B3DB3-FB11-49A3-9752-6A329F8080E2}" presName="node" presStyleLbl="revTx" presStyleIdx="4" presStyleCnt="5" custScaleX="166465" custScaleY="59412" custRadScaleRad="106034" custRadScaleInc="-7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8619840-A015-46E4-B7A5-64B38D0588D3}" type="pres">
      <dgm:prSet presAssocID="{DC17C137-4968-4FA2-922E-B0C880FFFC1F}" presName="sibTrans" presStyleLbl="node1" presStyleIdx="4" presStyleCnt="5"/>
      <dgm:spPr/>
      <dgm:t>
        <a:bodyPr/>
        <a:lstStyle/>
        <a:p>
          <a:pPr latinLnBrk="1"/>
          <a:endParaRPr lang="ko-KR" altLang="en-US"/>
        </a:p>
      </dgm:t>
    </dgm:pt>
  </dgm:ptLst>
  <dgm:cxnLst>
    <dgm:cxn modelId="{58FF2FD1-2635-49E7-BDCC-23BEE8DA371A}" srcId="{48356EAF-AF7A-43F3-9784-AF7015E5453E}" destId="{6141957C-317B-4758-99D8-50779DD84E6A}" srcOrd="1" destOrd="0" parTransId="{18821167-0A00-49F3-A942-A05A11CE8541}" sibTransId="{7A4DE806-E8D5-4964-8556-C7700B5326AA}"/>
    <dgm:cxn modelId="{93E45256-DD87-4FCD-8E2D-BF5C9F0BCA73}" srcId="{48356EAF-AF7A-43F3-9784-AF7015E5453E}" destId="{B20B3DB3-FB11-49A3-9752-6A329F8080E2}" srcOrd="4" destOrd="0" parTransId="{DD4DB3AA-C7B8-4D54-BF63-DA1B7C69F088}" sibTransId="{DC17C137-4968-4FA2-922E-B0C880FFFC1F}"/>
    <dgm:cxn modelId="{C5DDDE1E-DE76-4C63-A806-A62046098443}" type="presOf" srcId="{5E032B31-D0F3-43CC-BFB4-285E628184FC}" destId="{820190A8-417A-4CA9-8F5D-8F5BF3313C52}" srcOrd="0" destOrd="0" presId="urn:microsoft.com/office/officeart/2005/8/layout/cycle1"/>
    <dgm:cxn modelId="{487162A2-E1D2-4F44-A7C2-0561163816B5}" type="presOf" srcId="{7196BF96-325B-41E3-A0ED-4B34DE68E632}" destId="{4BCC75B6-D69E-448A-9D64-4DE3E8E1194D}" srcOrd="0" destOrd="0" presId="urn:microsoft.com/office/officeart/2005/8/layout/cycle1"/>
    <dgm:cxn modelId="{B59EC2E7-C559-4DFF-9064-BD1A2E2B92DE}" type="presOf" srcId="{48356EAF-AF7A-43F3-9784-AF7015E5453E}" destId="{AA621214-41E5-4C9C-B65D-4A90B19502A2}" srcOrd="0" destOrd="0" presId="urn:microsoft.com/office/officeart/2005/8/layout/cycle1"/>
    <dgm:cxn modelId="{0429293B-339E-4F19-BB23-EFAC30D0695E}" srcId="{48356EAF-AF7A-43F3-9784-AF7015E5453E}" destId="{C157458C-9654-4152-A389-1846A263EFDE}" srcOrd="3" destOrd="0" parTransId="{2694C2C5-7A89-48A4-B826-AE7BED66809D}" sibTransId="{56C23EA9-1E14-461F-8F47-88715E6D3E40}"/>
    <dgm:cxn modelId="{C7DC20A0-B2CB-4A5F-BD14-9560A40EA29F}" type="presOf" srcId="{B20B3DB3-FB11-49A3-9752-6A329F8080E2}" destId="{C18086C7-E364-48EF-A812-C3762B7BD9F3}" srcOrd="0" destOrd="0" presId="urn:microsoft.com/office/officeart/2005/8/layout/cycle1"/>
    <dgm:cxn modelId="{06C7881C-5D92-49CC-8FBD-4F9805C946B1}" srcId="{48356EAF-AF7A-43F3-9784-AF7015E5453E}" destId="{D37C7793-1B24-429A-9D95-EFC6ABC7B9B9}" srcOrd="2" destOrd="0" parTransId="{5D39A46C-EF5C-422C-AD39-0FEC8512B86F}" sibTransId="{7196BF96-325B-41E3-A0ED-4B34DE68E632}"/>
    <dgm:cxn modelId="{A9D8868E-B275-437F-A513-869C521CB12D}" type="presOf" srcId="{6141957C-317B-4758-99D8-50779DD84E6A}" destId="{56BA0356-A651-495C-B569-B8DDF94F3F56}" srcOrd="0" destOrd="0" presId="urn:microsoft.com/office/officeart/2005/8/layout/cycle1"/>
    <dgm:cxn modelId="{E3D0A085-7E3B-4A97-A99E-1E767795FBF5}" type="presOf" srcId="{DC17C137-4968-4FA2-922E-B0C880FFFC1F}" destId="{88619840-A015-46E4-B7A5-64B38D0588D3}" srcOrd="0" destOrd="0" presId="urn:microsoft.com/office/officeart/2005/8/layout/cycle1"/>
    <dgm:cxn modelId="{C286A0D2-B60F-4D36-93E2-C7F294128EF0}" type="presOf" srcId="{7A4DE806-E8D5-4964-8556-C7700B5326AA}" destId="{16F7B2F3-98D8-4F9D-9597-0692C2282A44}" srcOrd="0" destOrd="0" presId="urn:microsoft.com/office/officeart/2005/8/layout/cycle1"/>
    <dgm:cxn modelId="{EFDA2118-EAC6-49C6-A48D-18704F7632F6}" type="presOf" srcId="{7B89F3F7-9293-475C-B451-67342E5A6E44}" destId="{58E3C224-3E8D-4C1E-8C76-3779439D002B}" srcOrd="0" destOrd="0" presId="urn:microsoft.com/office/officeart/2005/8/layout/cycle1"/>
    <dgm:cxn modelId="{AA17B9FF-611A-428F-B8A1-A932EC81A0FA}" type="presOf" srcId="{C157458C-9654-4152-A389-1846A263EFDE}" destId="{4A16F0DE-21E2-4405-A290-6E03D5DEAE4A}" srcOrd="0" destOrd="0" presId="urn:microsoft.com/office/officeart/2005/8/layout/cycle1"/>
    <dgm:cxn modelId="{3F6ADA25-7F08-4313-88F6-F79DF3CAC021}" srcId="{48356EAF-AF7A-43F3-9784-AF7015E5453E}" destId="{5E032B31-D0F3-43CC-BFB4-285E628184FC}" srcOrd="0" destOrd="0" parTransId="{B3589B83-3F92-40E5-B495-45D1837B6140}" sibTransId="{7B89F3F7-9293-475C-B451-67342E5A6E44}"/>
    <dgm:cxn modelId="{5B2516BC-3E6F-433F-8C3A-08D2EF01B07E}" type="presOf" srcId="{56C23EA9-1E14-461F-8F47-88715E6D3E40}" destId="{9DB1FC70-A024-47E2-AC01-478E11609EC8}" srcOrd="0" destOrd="0" presId="urn:microsoft.com/office/officeart/2005/8/layout/cycle1"/>
    <dgm:cxn modelId="{AD4A4C4E-690F-4332-AD70-E74510750010}" type="presOf" srcId="{D37C7793-1B24-429A-9D95-EFC6ABC7B9B9}" destId="{B30021D7-2F3D-4792-B45E-8450B53C7C59}" srcOrd="0" destOrd="0" presId="urn:microsoft.com/office/officeart/2005/8/layout/cycle1"/>
    <dgm:cxn modelId="{4837549F-C19B-4BF6-8003-CC7156B5CE71}" type="presParOf" srcId="{AA621214-41E5-4C9C-B65D-4A90B19502A2}" destId="{5E8D5449-D19C-4C8F-865B-8BDC4319661F}" srcOrd="0" destOrd="0" presId="urn:microsoft.com/office/officeart/2005/8/layout/cycle1"/>
    <dgm:cxn modelId="{F7D184B4-CEC7-455F-A7BD-9BE865E3C13C}" type="presParOf" srcId="{AA621214-41E5-4C9C-B65D-4A90B19502A2}" destId="{820190A8-417A-4CA9-8F5D-8F5BF3313C52}" srcOrd="1" destOrd="0" presId="urn:microsoft.com/office/officeart/2005/8/layout/cycle1"/>
    <dgm:cxn modelId="{B93C1064-6C79-4BEB-8465-D7E2596AED20}" type="presParOf" srcId="{AA621214-41E5-4C9C-B65D-4A90B19502A2}" destId="{58E3C224-3E8D-4C1E-8C76-3779439D002B}" srcOrd="2" destOrd="0" presId="urn:microsoft.com/office/officeart/2005/8/layout/cycle1"/>
    <dgm:cxn modelId="{183822FB-F8BF-40CC-9C06-2E965A225BB6}" type="presParOf" srcId="{AA621214-41E5-4C9C-B65D-4A90B19502A2}" destId="{6EC144E6-2AB8-4BAF-9FCC-91CE634799F9}" srcOrd="3" destOrd="0" presId="urn:microsoft.com/office/officeart/2005/8/layout/cycle1"/>
    <dgm:cxn modelId="{0ABFB05F-A2B7-4FD3-B742-ACBF4A4594B3}" type="presParOf" srcId="{AA621214-41E5-4C9C-B65D-4A90B19502A2}" destId="{56BA0356-A651-495C-B569-B8DDF94F3F56}" srcOrd="4" destOrd="0" presId="urn:microsoft.com/office/officeart/2005/8/layout/cycle1"/>
    <dgm:cxn modelId="{F0761E47-4167-4DC7-973A-0B6E4457CAD2}" type="presParOf" srcId="{AA621214-41E5-4C9C-B65D-4A90B19502A2}" destId="{16F7B2F3-98D8-4F9D-9597-0692C2282A44}" srcOrd="5" destOrd="0" presId="urn:microsoft.com/office/officeart/2005/8/layout/cycle1"/>
    <dgm:cxn modelId="{EB57C69D-4EB9-497C-94DA-236A30E9830E}" type="presParOf" srcId="{AA621214-41E5-4C9C-B65D-4A90B19502A2}" destId="{CB71A1EE-2EBF-4128-8DF7-C7E351402B4F}" srcOrd="6" destOrd="0" presId="urn:microsoft.com/office/officeart/2005/8/layout/cycle1"/>
    <dgm:cxn modelId="{1A3DA90C-60D8-42D7-9B1A-EBCD55A58C3B}" type="presParOf" srcId="{AA621214-41E5-4C9C-B65D-4A90B19502A2}" destId="{B30021D7-2F3D-4792-B45E-8450B53C7C59}" srcOrd="7" destOrd="0" presId="urn:microsoft.com/office/officeart/2005/8/layout/cycle1"/>
    <dgm:cxn modelId="{044D8C73-30D6-4C1A-A642-D27CAE42F484}" type="presParOf" srcId="{AA621214-41E5-4C9C-B65D-4A90B19502A2}" destId="{4BCC75B6-D69E-448A-9D64-4DE3E8E1194D}" srcOrd="8" destOrd="0" presId="urn:microsoft.com/office/officeart/2005/8/layout/cycle1"/>
    <dgm:cxn modelId="{C8EE20E6-B2FE-4C76-88DD-2CA0BADC6E8C}" type="presParOf" srcId="{AA621214-41E5-4C9C-B65D-4A90B19502A2}" destId="{77B5DB21-B56E-46DD-9C0C-8505F70EAC49}" srcOrd="9" destOrd="0" presId="urn:microsoft.com/office/officeart/2005/8/layout/cycle1"/>
    <dgm:cxn modelId="{C42BB3E3-2761-4ED1-AE33-D3E5FDF167A0}" type="presParOf" srcId="{AA621214-41E5-4C9C-B65D-4A90B19502A2}" destId="{4A16F0DE-21E2-4405-A290-6E03D5DEAE4A}" srcOrd="10" destOrd="0" presId="urn:microsoft.com/office/officeart/2005/8/layout/cycle1"/>
    <dgm:cxn modelId="{60F2F956-D4D3-43A6-9D5F-36B231A3DE71}" type="presParOf" srcId="{AA621214-41E5-4C9C-B65D-4A90B19502A2}" destId="{9DB1FC70-A024-47E2-AC01-478E11609EC8}" srcOrd="11" destOrd="0" presId="urn:microsoft.com/office/officeart/2005/8/layout/cycle1"/>
    <dgm:cxn modelId="{4EB63B4C-5465-48F4-867B-3D884F29F427}" type="presParOf" srcId="{AA621214-41E5-4C9C-B65D-4A90B19502A2}" destId="{2EE7AD09-AAA3-46D9-BAEC-5E4F5831E75D}" srcOrd="12" destOrd="0" presId="urn:microsoft.com/office/officeart/2005/8/layout/cycle1"/>
    <dgm:cxn modelId="{6AA0370C-2662-478A-827B-E55DE4DF23AA}" type="presParOf" srcId="{AA621214-41E5-4C9C-B65D-4A90B19502A2}" destId="{C18086C7-E364-48EF-A812-C3762B7BD9F3}" srcOrd="13" destOrd="0" presId="urn:microsoft.com/office/officeart/2005/8/layout/cycle1"/>
    <dgm:cxn modelId="{F4475914-82F1-4BD9-893D-EAD1B5D41BCA}" type="presParOf" srcId="{AA621214-41E5-4C9C-B65D-4A90B19502A2}" destId="{88619840-A015-46E4-B7A5-64B38D0588D3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190A8-417A-4CA9-8F5D-8F5BF3313C52}">
      <dsp:nvSpPr>
        <dsp:cNvPr id="0" name=""/>
        <dsp:cNvSpPr/>
      </dsp:nvSpPr>
      <dsp:spPr>
        <a:xfrm>
          <a:off x="1987970" y="150837"/>
          <a:ext cx="1213504" cy="696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aggregation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(covalent &amp;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noncovalent)</a:t>
          </a:r>
          <a:endParaRPr lang="ko-KR" altLang="en-U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87970" y="150837"/>
        <a:ext cx="1213504" cy="696990"/>
      </dsp:txXfrm>
    </dsp:sp>
    <dsp:sp modelId="{58E3C224-3E8D-4C1E-8C76-3779439D002B}">
      <dsp:nvSpPr>
        <dsp:cNvPr id="0" name=""/>
        <dsp:cNvSpPr/>
      </dsp:nvSpPr>
      <dsp:spPr>
        <a:xfrm>
          <a:off x="468853" y="104420"/>
          <a:ext cx="2747113" cy="2747113"/>
        </a:xfrm>
        <a:prstGeom prst="circularArrow">
          <a:avLst>
            <a:gd name="adj1" fmla="val 5199"/>
            <a:gd name="adj2" fmla="val 335814"/>
            <a:gd name="adj3" fmla="val 21531376"/>
            <a:gd name="adj4" fmla="val 19732093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A0356-A651-495C-B569-B8DDF94F3F56}">
      <dsp:nvSpPr>
        <dsp:cNvPr id="0" name=""/>
        <dsp:cNvSpPr/>
      </dsp:nvSpPr>
      <dsp:spPr>
        <a:xfrm>
          <a:off x="2176030" y="1572613"/>
          <a:ext cx="1632463" cy="654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chemical reaction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(e.g., deamination,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acylation)</a:t>
          </a:r>
          <a:endParaRPr lang="ko-KR" altLang="en-U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76030" y="1572613"/>
        <a:ext cx="1632463" cy="654482"/>
      </dsp:txXfrm>
    </dsp:sp>
    <dsp:sp modelId="{16F7B2F3-98D8-4F9D-9597-0692C2282A44}">
      <dsp:nvSpPr>
        <dsp:cNvPr id="0" name=""/>
        <dsp:cNvSpPr/>
      </dsp:nvSpPr>
      <dsp:spPr>
        <a:xfrm>
          <a:off x="510968" y="80106"/>
          <a:ext cx="2747113" cy="2747113"/>
        </a:xfrm>
        <a:prstGeom prst="circularArrow">
          <a:avLst>
            <a:gd name="adj1" fmla="val 5199"/>
            <a:gd name="adj2" fmla="val 335814"/>
            <a:gd name="adj3" fmla="val 4320919"/>
            <a:gd name="adj4" fmla="val 2363266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021D7-2F3D-4792-B45E-8450B53C7C59}">
      <dsp:nvSpPr>
        <dsp:cNvPr id="0" name=""/>
        <dsp:cNvSpPr/>
      </dsp:nvSpPr>
      <dsp:spPr>
        <a:xfrm>
          <a:off x="1389948" y="2561221"/>
          <a:ext cx="756051" cy="28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loss of activity</a:t>
          </a:r>
          <a:endParaRPr lang="ko-KR" altLang="en-U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89948" y="2561221"/>
        <a:ext cx="756051" cy="286014"/>
      </dsp:txXfrm>
    </dsp:sp>
    <dsp:sp modelId="{4BCC75B6-D69E-448A-9D64-4DE3E8E1194D}">
      <dsp:nvSpPr>
        <dsp:cNvPr id="0" name=""/>
        <dsp:cNvSpPr/>
      </dsp:nvSpPr>
      <dsp:spPr>
        <a:xfrm>
          <a:off x="419084" y="120174"/>
          <a:ext cx="2747113" cy="2747113"/>
        </a:xfrm>
        <a:prstGeom prst="circularArrow">
          <a:avLst>
            <a:gd name="adj1" fmla="val 5199"/>
            <a:gd name="adj2" fmla="val 335814"/>
            <a:gd name="adj3" fmla="val 8610683"/>
            <a:gd name="adj4" fmla="val 6557549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6F0DE-21E2-4405-A290-6E03D5DEAE4A}">
      <dsp:nvSpPr>
        <dsp:cNvPr id="0" name=""/>
        <dsp:cNvSpPr/>
      </dsp:nvSpPr>
      <dsp:spPr>
        <a:xfrm>
          <a:off x="166999" y="1751679"/>
          <a:ext cx="972686" cy="367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immune response</a:t>
          </a:r>
          <a:endParaRPr lang="ko-KR" altLang="en-U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999" y="1751679"/>
        <a:ext cx="972686" cy="367823"/>
      </dsp:txXfrm>
    </dsp:sp>
    <dsp:sp modelId="{9DB1FC70-A024-47E2-AC01-478E11609EC8}">
      <dsp:nvSpPr>
        <dsp:cNvPr id="0" name=""/>
        <dsp:cNvSpPr/>
      </dsp:nvSpPr>
      <dsp:spPr>
        <a:xfrm>
          <a:off x="382477" y="4968"/>
          <a:ext cx="2747113" cy="2747113"/>
        </a:xfrm>
        <a:prstGeom prst="circularArrow">
          <a:avLst>
            <a:gd name="adj1" fmla="val 5199"/>
            <a:gd name="adj2" fmla="val 335814"/>
            <a:gd name="adj3" fmla="val 12561818"/>
            <a:gd name="adj4" fmla="val 9730338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086C7-E364-48EF-A812-C3762B7BD9F3}">
      <dsp:nvSpPr>
        <dsp:cNvPr id="0" name=""/>
        <dsp:cNvSpPr/>
      </dsp:nvSpPr>
      <dsp:spPr>
        <a:xfrm>
          <a:off x="368413" y="244986"/>
          <a:ext cx="1219180" cy="43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denaturation</a:t>
          </a:r>
          <a:endParaRPr lang="ko-KR" altLang="en-U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8413" y="244986"/>
        <a:ext cx="1219180" cy="435130"/>
      </dsp:txXfrm>
    </dsp:sp>
    <dsp:sp modelId="{88619840-A015-46E4-B7A5-64B38D0588D3}">
      <dsp:nvSpPr>
        <dsp:cNvPr id="0" name=""/>
        <dsp:cNvSpPr/>
      </dsp:nvSpPr>
      <dsp:spPr>
        <a:xfrm>
          <a:off x="378647" y="39809"/>
          <a:ext cx="2747113" cy="2747113"/>
        </a:xfrm>
        <a:prstGeom prst="circularArrow">
          <a:avLst>
            <a:gd name="adj1" fmla="val 5199"/>
            <a:gd name="adj2" fmla="val 335814"/>
            <a:gd name="adj3" fmla="val 16533384"/>
            <a:gd name="adj4" fmla="val 15207359"/>
            <a:gd name="adj5" fmla="val 60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A49CC-C163-4AD3-B6B0-0456A571E893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97CC2-15F7-4BC2-8C87-33298E0954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580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5D654-501B-40F1-9B5D-33BAA274780D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C8445-2475-4021-960B-E0B963153C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994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189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75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76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629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880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56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91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36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252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569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014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640D2-BB67-4C76-88CF-B3FAAF07042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408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8DF60-083D-4D02-B01E-0D4B1571C3A2}" type="datetimeFigureOut">
              <a:rPr lang="ko-KR" altLang="en-US" smtClean="0"/>
              <a:t>2016-08-16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6E0AE-F0F3-4401-9E3A-CE381DF0A3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81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m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tm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.kr/imgres?imgurl=http://people.bu.edu/jaylowe/Clip%20art/Beaker.jpg&amp;imgrefurl=http://people.bu.edu/jaylowe/Clip%20art/Clip%20art.htm&amp;h=479&amp;w=428&amp;sz=12&amp;tbnid=n_Vcb9E8BV0J::&amp;tbnh=129&amp;tbnw=115&amp;prev=/images?q=(beaker+AND+image)&amp;hl=ko&amp;sa=X&amp;oi=image_result&amp;resnum=3&amp;ct=image&amp;cd=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mp"/><Relationship Id="rId7" Type="http://schemas.openxmlformats.org/officeDocument/2006/relationships/image" Target="../media/image53.tmp"/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tmp"/><Relationship Id="rId5" Type="http://schemas.openxmlformats.org/officeDocument/2006/relationships/image" Target="../media/image51.tmp"/><Relationship Id="rId4" Type="http://schemas.openxmlformats.org/officeDocument/2006/relationships/image" Target="../media/image50.tm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tm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tmp"/><Relationship Id="rId3" Type="http://schemas.openxmlformats.org/officeDocument/2006/relationships/image" Target="../media/image56.tmp"/><Relationship Id="rId7" Type="http://schemas.openxmlformats.org/officeDocument/2006/relationships/image" Target="../media/image60.png"/><Relationship Id="rId12" Type="http://schemas.openxmlformats.org/officeDocument/2006/relationships/image" Target="../media/image65.tmp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tmp"/><Relationship Id="rId5" Type="http://schemas.openxmlformats.org/officeDocument/2006/relationships/image" Target="../media/image58.tmp"/><Relationship Id="rId10" Type="http://schemas.openxmlformats.org/officeDocument/2006/relationships/image" Target="../media/image63.png"/><Relationship Id="rId4" Type="http://schemas.openxmlformats.org/officeDocument/2006/relationships/image" Target="../media/image57.tmp"/><Relationship Id="rId9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7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tmp"/><Relationship Id="rId3" Type="http://schemas.openxmlformats.org/officeDocument/2006/relationships/image" Target="../media/image56.tmp"/><Relationship Id="rId7" Type="http://schemas.openxmlformats.org/officeDocument/2006/relationships/image" Target="../media/image60.png"/><Relationship Id="rId12" Type="http://schemas.openxmlformats.org/officeDocument/2006/relationships/image" Target="../media/image65.tmp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tmp"/><Relationship Id="rId5" Type="http://schemas.openxmlformats.org/officeDocument/2006/relationships/image" Target="../media/image58.tmp"/><Relationship Id="rId10" Type="http://schemas.openxmlformats.org/officeDocument/2006/relationships/image" Target="../media/image63.png"/><Relationship Id="rId4" Type="http://schemas.openxmlformats.org/officeDocument/2006/relationships/image" Target="../media/image57.tmp"/><Relationship Id="rId9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94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12" Type="http://schemas.openxmlformats.org/officeDocument/2006/relationships/image" Target="../media/image93.jpeg"/><Relationship Id="rId17" Type="http://schemas.openxmlformats.org/officeDocument/2006/relationships/image" Target="../media/image98.jpeg"/><Relationship Id="rId2" Type="http://schemas.openxmlformats.org/officeDocument/2006/relationships/image" Target="../media/image83.jpeg"/><Relationship Id="rId16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5" Type="http://schemas.openxmlformats.org/officeDocument/2006/relationships/image" Target="../media/image9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Relationship Id="rId14" Type="http://schemas.openxmlformats.org/officeDocument/2006/relationships/image" Target="../media/image9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tmp"/><Relationship Id="rId2" Type="http://schemas.openxmlformats.org/officeDocument/2006/relationships/image" Target="../media/image10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tmp"/><Relationship Id="rId5" Type="http://schemas.openxmlformats.org/officeDocument/2006/relationships/image" Target="../media/image104.tmp"/><Relationship Id="rId4" Type="http://schemas.openxmlformats.org/officeDocument/2006/relationships/image" Target="../media/image103.tm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106.tmp"/><Relationship Id="rId10" Type="http://schemas.microsoft.com/office/2007/relationships/diagramDrawing" Target="../diagrams/drawing1.xml"/><Relationship Id="rId4" Type="http://schemas.openxmlformats.org/officeDocument/2006/relationships/image" Target="../media/image21.tmp"/><Relationship Id="rId9" Type="http://schemas.openxmlformats.org/officeDocument/2006/relationships/diagramColors" Target="../diagrams/colors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13" Type="http://schemas.openxmlformats.org/officeDocument/2006/relationships/image" Target="../media/image121.jpeg"/><Relationship Id="rId18" Type="http://schemas.openxmlformats.org/officeDocument/2006/relationships/image" Target="../media/image126.jpeg"/><Relationship Id="rId26" Type="http://schemas.openxmlformats.org/officeDocument/2006/relationships/image" Target="../media/image134.jpeg"/><Relationship Id="rId3" Type="http://schemas.openxmlformats.org/officeDocument/2006/relationships/image" Target="../media/image111.jpeg"/><Relationship Id="rId21" Type="http://schemas.openxmlformats.org/officeDocument/2006/relationships/image" Target="../media/image129.jpeg"/><Relationship Id="rId7" Type="http://schemas.openxmlformats.org/officeDocument/2006/relationships/image" Target="../media/image115.jpeg"/><Relationship Id="rId12" Type="http://schemas.openxmlformats.org/officeDocument/2006/relationships/image" Target="../media/image120.jpeg"/><Relationship Id="rId17" Type="http://schemas.openxmlformats.org/officeDocument/2006/relationships/image" Target="../media/image125.jpeg"/><Relationship Id="rId25" Type="http://schemas.openxmlformats.org/officeDocument/2006/relationships/image" Target="../media/image133.jpeg"/><Relationship Id="rId2" Type="http://schemas.openxmlformats.org/officeDocument/2006/relationships/image" Target="../media/image110.jpeg"/><Relationship Id="rId16" Type="http://schemas.openxmlformats.org/officeDocument/2006/relationships/image" Target="../media/image124.jpeg"/><Relationship Id="rId20" Type="http://schemas.openxmlformats.org/officeDocument/2006/relationships/image" Target="../media/image128.jpeg"/><Relationship Id="rId29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11" Type="http://schemas.openxmlformats.org/officeDocument/2006/relationships/image" Target="../media/image119.jpeg"/><Relationship Id="rId24" Type="http://schemas.openxmlformats.org/officeDocument/2006/relationships/image" Target="../media/image132.jpeg"/><Relationship Id="rId5" Type="http://schemas.openxmlformats.org/officeDocument/2006/relationships/image" Target="../media/image113.jpeg"/><Relationship Id="rId15" Type="http://schemas.openxmlformats.org/officeDocument/2006/relationships/image" Target="../media/image123.jpeg"/><Relationship Id="rId23" Type="http://schemas.openxmlformats.org/officeDocument/2006/relationships/image" Target="../media/image131.jpeg"/><Relationship Id="rId28" Type="http://schemas.openxmlformats.org/officeDocument/2006/relationships/image" Target="../media/image136.jpeg"/><Relationship Id="rId10" Type="http://schemas.openxmlformats.org/officeDocument/2006/relationships/image" Target="../media/image118.jpeg"/><Relationship Id="rId19" Type="http://schemas.openxmlformats.org/officeDocument/2006/relationships/image" Target="../media/image127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Relationship Id="rId14" Type="http://schemas.openxmlformats.org/officeDocument/2006/relationships/image" Target="../media/image122.jpeg"/><Relationship Id="rId22" Type="http://schemas.openxmlformats.org/officeDocument/2006/relationships/image" Target="../media/image130.jpeg"/><Relationship Id="rId27" Type="http://schemas.openxmlformats.org/officeDocument/2006/relationships/image" Target="../media/image135.jpeg"/><Relationship Id="rId30" Type="http://schemas.openxmlformats.org/officeDocument/2006/relationships/image" Target="../media/image138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7" Type="http://schemas.openxmlformats.org/officeDocument/2006/relationships/image" Target="../media/image145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jpeg"/><Relationship Id="rId5" Type="http://schemas.openxmlformats.org/officeDocument/2006/relationships/image" Target="../media/image143.png"/><Relationship Id="rId4" Type="http://schemas.openxmlformats.org/officeDocument/2006/relationships/image" Target="../media/image14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mp"/><Relationship Id="rId7" Type="http://schemas.openxmlformats.org/officeDocument/2006/relationships/image" Target="../media/image152.tmp"/><Relationship Id="rId2" Type="http://schemas.openxmlformats.org/officeDocument/2006/relationships/image" Target="../media/image14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tmp"/><Relationship Id="rId5" Type="http://schemas.openxmlformats.org/officeDocument/2006/relationships/image" Target="../media/image150.tmp"/><Relationship Id="rId4" Type="http://schemas.openxmlformats.org/officeDocument/2006/relationships/image" Target="../media/image149.tm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0528" y="620688"/>
            <a:ext cx="93245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New Chemical Approaches to Complete Solvent Removal:</a:t>
            </a:r>
          </a:p>
          <a:p>
            <a:pPr algn="ctr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Their Applications in Preparation of Non-porous and Porous PLGA Microspheres</a:t>
            </a:r>
            <a:endParaRPr lang="en-US" altLang="ko-KR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endParaRPr lang="en-US" altLang="ko-KR" sz="2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endParaRPr lang="en-US" altLang="ko-KR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endParaRPr lang="en-US" altLang="ko-KR" sz="2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Hongkee</a:t>
            </a:r>
            <a:r>
              <a:rPr lang="en-US" altLang="ko-K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Sah</a:t>
            </a:r>
            <a:endParaRPr lang="en-US" altLang="ko-KR" sz="2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endParaRPr lang="en-US" altLang="ko-KR" sz="2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College of Pharmacy, </a:t>
            </a:r>
            <a:r>
              <a:rPr lang="en-US" altLang="ko-KR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Ewha</a:t>
            </a:r>
            <a:r>
              <a:rPr lang="en-US" altLang="ko-K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Womans</a:t>
            </a:r>
            <a:r>
              <a:rPr lang="en-US" altLang="ko-K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University</a:t>
            </a:r>
          </a:p>
          <a:p>
            <a:pPr algn="ctr">
              <a:lnSpc>
                <a:spcPct val="125000"/>
              </a:lnSpc>
            </a:pPr>
            <a:endParaRPr lang="en-US" altLang="ko-KR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Aug. 22, 2016</a:t>
            </a:r>
            <a:endParaRPr lang="ko-KR" altLang="en-US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33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-324544" y="470864"/>
            <a:ext cx="4968552" cy="7781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>
                <a:solidFill>
                  <a:srgbClr val="006600"/>
                </a:solidFill>
              </a:rPr>
              <a:t>Presentation Contents</a:t>
            </a:r>
            <a:endParaRPr lang="ko-KR" altLang="en-US" sz="2800" b="1" dirty="0">
              <a:solidFill>
                <a:srgbClr val="0066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1766" y="1217652"/>
            <a:ext cx="90187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endParaRPr lang="en-US" altLang="ko-KR" sz="2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Issues on </a:t>
            </a: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ontemporary microencapsulation technologies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Innovative approach to make non-porous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paradigm in preparation of porous PLGA microspheres </a:t>
            </a: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1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381000" y="2286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Biodegradable Polymer: </a:t>
            </a:r>
            <a:r>
              <a:rPr lang="en-US" altLang="ko-KR" sz="2800" b="1" dirty="0">
                <a:solidFill>
                  <a:srgbClr val="0000FF"/>
                </a:solidFill>
                <a:latin typeface="Arial" pitchFamily="34" charset="0"/>
              </a:rPr>
              <a:t>Poly-lactide-</a:t>
            </a:r>
            <a:r>
              <a:rPr lang="en-US" altLang="ko-KR" sz="2800" b="1" i="1" dirty="0">
                <a:solidFill>
                  <a:srgbClr val="0000FF"/>
                </a:solidFill>
                <a:latin typeface="Arial" pitchFamily="34" charset="0"/>
              </a:rPr>
              <a:t>co</a:t>
            </a:r>
            <a:r>
              <a:rPr lang="en-US" altLang="ko-KR" sz="2800" b="1" dirty="0">
                <a:solidFill>
                  <a:srgbClr val="0000FF"/>
                </a:solidFill>
                <a:latin typeface="Arial" pitchFamily="34" charset="0"/>
              </a:rPr>
              <a:t>-glycolide</a:t>
            </a:r>
          </a:p>
        </p:txBody>
      </p:sp>
      <p:pic>
        <p:nvPicPr>
          <p:cNvPr id="512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4" y="1700212"/>
            <a:ext cx="4076244" cy="3539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38316"/>
            <a:ext cx="4453064" cy="2403585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88" y="1069305"/>
            <a:ext cx="4536504" cy="258743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120680" y="6581001"/>
            <a:ext cx="3203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ko-KR" sz="1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AAPS J. 2010 Mar; 12(1): 27–32</a:t>
            </a:r>
            <a:endParaRPr lang="ko-KR" altLang="en-US" sz="1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73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67" name="Rectangle 23"/>
          <p:cNvSpPr>
            <a:spLocks noChangeArrowheads="1"/>
          </p:cNvSpPr>
          <p:nvPr/>
        </p:nvSpPr>
        <p:spPr bwMode="auto">
          <a:xfrm>
            <a:off x="1403350" y="260350"/>
            <a:ext cx="7086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ko-KR" altLang="ko-KR" sz="3200" b="1">
              <a:solidFill>
                <a:srgbClr val="008000"/>
              </a:solidFill>
              <a:latin typeface="Arial" pitchFamily="34" charset="0"/>
            </a:endParaRPr>
          </a:p>
        </p:txBody>
      </p:sp>
      <p:sp>
        <p:nvSpPr>
          <p:cNvPr id="108568" name="Rectangle 24"/>
          <p:cNvSpPr>
            <a:spLocks noChangeArrowheads="1"/>
          </p:cNvSpPr>
          <p:nvPr/>
        </p:nvSpPr>
        <p:spPr bwMode="auto">
          <a:xfrm>
            <a:off x="490898" y="214313"/>
            <a:ext cx="83518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rgbClr val="008000"/>
                </a:solidFill>
                <a:latin typeface="Arial" pitchFamily="34" charset="0"/>
              </a:rPr>
              <a:t>Injectable Long-acting Microspheres</a:t>
            </a:r>
            <a:endParaRPr lang="en-US" altLang="ko-KR" sz="2800" b="1" dirty="0">
              <a:solidFill>
                <a:srgbClr val="008000"/>
              </a:solidFill>
              <a:latin typeface="Arial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900742" y="2060848"/>
            <a:ext cx="6135754" cy="3888432"/>
            <a:chOff x="1907704" y="1628800"/>
            <a:chExt cx="6253481" cy="4032448"/>
          </a:xfrm>
        </p:grpSpPr>
        <p:pic>
          <p:nvPicPr>
            <p:cNvPr id="13" name="그림 12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698576"/>
              <a:ext cx="6181473" cy="3356525"/>
            </a:xfrm>
            <a:prstGeom prst="rect">
              <a:avLst/>
            </a:prstGeom>
          </p:spPr>
        </p:pic>
        <p:sp>
          <p:nvSpPr>
            <p:cNvPr id="14" name="직사각형 13"/>
            <p:cNvSpPr/>
            <p:nvPr/>
          </p:nvSpPr>
          <p:spPr>
            <a:xfrm>
              <a:off x="1907704" y="162880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1907704" y="1772816"/>
              <a:ext cx="144016" cy="1944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979712" y="4005064"/>
              <a:ext cx="45719" cy="1656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" y="2362883"/>
            <a:ext cx="2674961" cy="198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8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31"/>
            <a:ext cx="8859487" cy="847843"/>
          </a:xfrm>
          <a:prstGeom prst="rect">
            <a:avLst/>
          </a:prstGeom>
        </p:spPr>
      </p:pic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" y="825036"/>
            <a:ext cx="9144000" cy="803764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14519" y="1988840"/>
            <a:ext cx="9001146" cy="1952214"/>
            <a:chOff x="14519" y="2113803"/>
            <a:chExt cx="9001146" cy="1952214"/>
          </a:xfrm>
        </p:grpSpPr>
        <p:pic>
          <p:nvPicPr>
            <p:cNvPr id="4" name="그림 3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4971" y="2151225"/>
              <a:ext cx="6220694" cy="1914792"/>
            </a:xfrm>
            <a:prstGeom prst="rect">
              <a:avLst/>
            </a:prstGeom>
          </p:spPr>
        </p:pic>
        <p:pic>
          <p:nvPicPr>
            <p:cNvPr id="5" name="그림 4" descr="화면 캡처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19" y="2113803"/>
              <a:ext cx="2600688" cy="1933845"/>
            </a:xfrm>
            <a:prstGeom prst="rect">
              <a:avLst/>
            </a:prstGeom>
          </p:spPr>
        </p:pic>
      </p:grpSp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3096"/>
            <a:ext cx="9107488" cy="894826"/>
          </a:xfrm>
          <a:prstGeom prst="rect">
            <a:avLst/>
          </a:prstGeom>
        </p:spPr>
      </p:pic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4007"/>
            <a:ext cx="9144000" cy="117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7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4339726" y="158945"/>
            <a:ext cx="4624762" cy="2333951"/>
            <a:chOff x="3779912" y="736125"/>
            <a:chExt cx="4624762" cy="2333951"/>
          </a:xfrm>
        </p:grpSpPr>
        <p:pic>
          <p:nvPicPr>
            <p:cNvPr id="5" name="그림 4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764704"/>
              <a:ext cx="3772427" cy="2305372"/>
            </a:xfrm>
            <a:prstGeom prst="rect">
              <a:avLst/>
            </a:prstGeom>
          </p:spPr>
        </p:pic>
        <p:pic>
          <p:nvPicPr>
            <p:cNvPr id="6" name="그림 5" descr="화면 캡처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2094" y="736125"/>
              <a:ext cx="752580" cy="2333951"/>
            </a:xfrm>
            <a:prstGeom prst="rect">
              <a:avLst/>
            </a:prstGeom>
          </p:spPr>
        </p:pic>
      </p:grpSp>
      <p:sp>
        <p:nvSpPr>
          <p:cNvPr id="7" name="직사각형 6"/>
          <p:cNvSpPr/>
          <p:nvPr/>
        </p:nvSpPr>
        <p:spPr>
          <a:xfrm>
            <a:off x="5220071" y="6608385"/>
            <a:ext cx="4392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</a:t>
            </a:r>
            <a:r>
              <a:rPr lang="en-US" altLang="ko-KR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</a:t>
            </a:r>
            <a:r>
              <a:rPr lang="en-US" altLang="ko-K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altLang="ko-KR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2011 Nov; 13(11): 1145–1154</a:t>
            </a:r>
            <a:endParaRPr lang="ko-KR" altLang="en-US" sz="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537038" y="2779553"/>
            <a:ext cx="5076563" cy="3824216"/>
            <a:chOff x="395536" y="1052735"/>
            <a:chExt cx="6695110" cy="4967053"/>
          </a:xfrm>
        </p:grpSpPr>
        <p:grpSp>
          <p:nvGrpSpPr>
            <p:cNvPr id="9" name="그룹 8"/>
            <p:cNvGrpSpPr/>
            <p:nvPr/>
          </p:nvGrpSpPr>
          <p:grpSpPr>
            <a:xfrm>
              <a:off x="395536" y="1052735"/>
              <a:ext cx="6673760" cy="4967053"/>
              <a:chOff x="395536" y="1052735"/>
              <a:chExt cx="6673760" cy="4967053"/>
            </a:xfrm>
          </p:grpSpPr>
          <p:pic>
            <p:nvPicPr>
              <p:cNvPr id="16" name="그림 15" descr="화면 캡처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536" y="1052735"/>
                <a:ext cx="6673760" cy="496705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  <a:alpha val="52000"/>
                </a:schemeClr>
              </a:solidFill>
            </p:spPr>
          </p:pic>
          <p:sp>
            <p:nvSpPr>
              <p:cNvPr id="17" name="직사각형 16"/>
              <p:cNvSpPr/>
              <p:nvPr/>
            </p:nvSpPr>
            <p:spPr>
              <a:xfrm>
                <a:off x="5472099" y="1676026"/>
                <a:ext cx="1459689" cy="5760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602612" y="2339588"/>
              <a:ext cx="1282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10 </a:t>
              </a:r>
              <a:r>
                <a:rPr lang="en-US" altLang="ko-KR" b="1" dirty="0" smtClean="0">
                  <a:sym typeface="Symbol"/>
                </a:rPr>
                <a:t>g BID</a:t>
              </a:r>
              <a:endParaRPr lang="ko-KR" altLang="en-US" b="1" dirty="0"/>
            </a:p>
          </p:txBody>
        </p:sp>
        <p:cxnSp>
          <p:nvCxnSpPr>
            <p:cNvPr id="11" name="구부러진 연결선 10"/>
            <p:cNvCxnSpPr/>
            <p:nvPr/>
          </p:nvCxnSpPr>
          <p:spPr>
            <a:xfrm rot="5400000">
              <a:off x="1414600" y="2841985"/>
              <a:ext cx="562399" cy="296269"/>
            </a:xfrm>
            <a:prstGeom prst="curvedConnector3">
              <a:avLst/>
            </a:prstGeom>
            <a:ln w="19050">
              <a:solidFill>
                <a:srgbClr val="7030A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646020" y="2990119"/>
              <a:ext cx="14446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/>
                <a:t>0.8 mg QW</a:t>
              </a:r>
              <a:endParaRPr lang="ko-KR" alt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45461" y="2195572"/>
              <a:ext cx="1250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ym typeface="Symbol"/>
                </a:rPr>
                <a:t>2 mg QW</a:t>
              </a:r>
              <a:endParaRPr lang="ko-KR" altLang="en-US" b="1" dirty="0"/>
            </a:p>
          </p:txBody>
        </p:sp>
        <p:cxnSp>
          <p:nvCxnSpPr>
            <p:cNvPr id="14" name="구부러진 연결선 13"/>
            <p:cNvCxnSpPr/>
            <p:nvPr/>
          </p:nvCxnSpPr>
          <p:spPr>
            <a:xfrm rot="5400000">
              <a:off x="4830861" y="3471837"/>
              <a:ext cx="1138466" cy="936105"/>
            </a:xfrm>
            <a:prstGeom prst="curvedConnector3">
              <a:avLst/>
            </a:prstGeom>
            <a:ln w="19050">
              <a:solidFill>
                <a:srgbClr val="7030A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구부러진 연결선 14"/>
            <p:cNvCxnSpPr/>
            <p:nvPr/>
          </p:nvCxnSpPr>
          <p:spPr>
            <a:xfrm rot="10800000" flipV="1">
              <a:off x="4572002" y="2564904"/>
              <a:ext cx="720078" cy="634406"/>
            </a:xfrm>
            <a:prstGeom prst="curvedConnector3">
              <a:avLst/>
            </a:prstGeom>
            <a:ln w="19050">
              <a:solidFill>
                <a:srgbClr val="7030A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6597412" y="5466719"/>
            <a:ext cx="24482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/>
              <a:t>m</a:t>
            </a:r>
            <a:r>
              <a:rPr lang="en-US" altLang="ko-KR" sz="1200" b="1" dirty="0" smtClean="0"/>
              <a:t>inimally </a:t>
            </a:r>
            <a:r>
              <a:rPr lang="en-US" altLang="ko-KR" sz="1200" b="1" dirty="0"/>
              <a:t>effective </a:t>
            </a:r>
            <a:r>
              <a:rPr lang="en-US" altLang="ko-KR" sz="1200" b="1" dirty="0" smtClean="0"/>
              <a:t>level </a:t>
            </a:r>
            <a:r>
              <a:rPr lang="en-US" altLang="ko-KR" sz="1200" b="1" dirty="0"/>
              <a:t>to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reduce </a:t>
            </a:r>
            <a:r>
              <a:rPr lang="en-US" altLang="ko-KR" sz="1200" b="1" dirty="0"/>
              <a:t>fasting plasma </a:t>
            </a:r>
            <a:r>
              <a:rPr lang="en-US" altLang="ko-KR" sz="1200" b="1" dirty="0" smtClean="0"/>
              <a:t>glucose</a:t>
            </a:r>
            <a:endParaRPr lang="ko-KR" altLang="en-US" sz="1200" b="1" dirty="0"/>
          </a:p>
        </p:txBody>
      </p:sp>
      <p:pic>
        <p:nvPicPr>
          <p:cNvPr id="22" name="그림 21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7" y="180329"/>
            <a:ext cx="4140879" cy="231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4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" y="188640"/>
            <a:ext cx="2415807" cy="1234509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763688" y="591071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 err="1">
                <a:solidFill>
                  <a:srgbClr val="006600"/>
                </a:solidFill>
              </a:rPr>
              <a:t>Sculptra</a:t>
            </a:r>
            <a:r>
              <a:rPr lang="en-US" altLang="ko-KR" sz="2400" b="1" dirty="0">
                <a:solidFill>
                  <a:srgbClr val="006600"/>
                </a:solidFill>
              </a:rPr>
              <a:t>® Aesthetic (injectable poly-L-lactic acid)</a:t>
            </a:r>
            <a:endParaRPr lang="ko-KR" altLang="en-US" sz="2400" b="1" dirty="0">
              <a:solidFill>
                <a:srgbClr val="0066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-18698" y="1905646"/>
            <a:ext cx="91626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/>
              <a:t>Unlike hyaluronic acid (HA) fillers, </a:t>
            </a:r>
            <a:r>
              <a:rPr lang="en-US" altLang="ko-KR" sz="2000" b="1" i="1" dirty="0" err="1"/>
              <a:t>Sculptra</a:t>
            </a:r>
            <a:r>
              <a:rPr lang="en-US" altLang="ko-KR" sz="2000" b="1" i="1" dirty="0"/>
              <a:t> Aesthetic</a:t>
            </a:r>
            <a:r>
              <a:rPr lang="en-US" altLang="ko-KR" sz="2000" b="1" dirty="0"/>
              <a:t> helps stimulate your skin’s own natural collagen production to help restore its inner structure and increase facial volume that has been lost to </a:t>
            </a:r>
            <a:r>
              <a:rPr lang="en-US" altLang="ko-KR" sz="2000" b="1" dirty="0" smtClean="0"/>
              <a:t>aging.</a:t>
            </a:r>
            <a:r>
              <a:rPr lang="en-US" altLang="ko-KR" sz="2000" b="1" dirty="0"/>
              <a:t> </a:t>
            </a:r>
            <a:endParaRPr lang="ko-KR" altLang="en-US" sz="2000" b="1" dirty="0"/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54" y="3914018"/>
            <a:ext cx="5397482" cy="2008095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" y="3429000"/>
            <a:ext cx="4039164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3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-324544" y="470864"/>
            <a:ext cx="4968552" cy="7781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>
                <a:solidFill>
                  <a:srgbClr val="006600"/>
                </a:solidFill>
              </a:rPr>
              <a:t>Presentation Contents</a:t>
            </a:r>
            <a:endParaRPr lang="ko-KR" altLang="en-US" sz="2800" b="1" dirty="0">
              <a:solidFill>
                <a:srgbClr val="0066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1766" y="1217652"/>
            <a:ext cx="90187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endParaRPr lang="en-US" altLang="ko-KR" sz="2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to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on </a:t>
            </a:r>
            <a:r>
              <a:rPr lang="en-US" altLang="ko-KR" sz="2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ontemporary microencapsulation technologies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Innovative approach to make non-porous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paradigm in preparation of porous PLGA microspheres </a:t>
            </a: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1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179958" y="228600"/>
            <a:ext cx="835248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Microencapsulation Technology Platforms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042988" y="1341438"/>
            <a:ext cx="6324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endParaRPr lang="en-US" altLang="ko-KR" sz="2000" b="1" dirty="0">
              <a:latin typeface="Arial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rgbClr val="7030A0"/>
                </a:solidFill>
                <a:latin typeface="Arial" pitchFamily="34" charset="0"/>
              </a:rPr>
              <a:t>Phase separation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rgbClr val="7030A0"/>
                </a:solidFill>
                <a:latin typeface="Arial" pitchFamily="34" charset="0"/>
              </a:rPr>
              <a:t>Solvent evaporation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rgbClr val="7030A0"/>
                </a:solidFill>
                <a:latin typeface="Arial" pitchFamily="34" charset="0"/>
              </a:rPr>
              <a:t>Solvent </a:t>
            </a:r>
            <a:r>
              <a:rPr lang="en-US" altLang="ko-KR" sz="2000" b="1" dirty="0" smtClean="0">
                <a:solidFill>
                  <a:srgbClr val="7030A0"/>
                </a:solidFill>
                <a:latin typeface="Arial" pitchFamily="34" charset="0"/>
              </a:rPr>
              <a:t>extraction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solidFill>
                  <a:srgbClr val="000066"/>
                </a:solidFill>
                <a:latin typeface="Arial" pitchFamily="34" charset="0"/>
              </a:rPr>
              <a:t>(Cryogenic</a:t>
            </a:r>
            <a:r>
              <a:rPr lang="en-US" altLang="ko-KR" sz="2000" b="1" dirty="0">
                <a:solidFill>
                  <a:srgbClr val="000066"/>
                </a:solidFill>
                <a:latin typeface="Arial" pitchFamily="34" charset="0"/>
              </a:rPr>
              <a:t>) Spray-drying </a:t>
            </a:r>
            <a:endParaRPr lang="en-US" altLang="ko-KR" sz="2000" b="1" dirty="0" smtClean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 smtClean="0">
                <a:solidFill>
                  <a:srgbClr val="7030A0"/>
                </a:solidFill>
                <a:latin typeface="Arial" pitchFamily="34" charset="0"/>
              </a:rPr>
              <a:t>Spray-drying</a:t>
            </a:r>
            <a:endParaRPr lang="en-US" altLang="ko-KR" sz="2000" b="1" dirty="0">
              <a:solidFill>
                <a:srgbClr val="7030A0"/>
              </a:solidFill>
              <a:latin typeface="Arial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rgbClr val="000066"/>
                </a:solidFill>
                <a:latin typeface="Arial" pitchFamily="34" charset="0"/>
              </a:rPr>
              <a:t>Supercritical fluid-based method</a:t>
            </a:r>
          </a:p>
        </p:txBody>
      </p:sp>
    </p:spTree>
    <p:extLst>
      <p:ext uri="{BB962C8B-B14F-4D97-AF65-F5344CB8AC3E}">
        <p14:creationId xmlns:p14="http://schemas.microsoft.com/office/powerpoint/2010/main" val="324106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258666"/>
              </p:ext>
            </p:extLst>
          </p:nvPr>
        </p:nvGraphicFramePr>
        <p:xfrm>
          <a:off x="107505" y="836712"/>
          <a:ext cx="8928991" cy="573957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1800200"/>
                <a:gridCol w="1224136"/>
                <a:gridCol w="1080119"/>
                <a:gridCol w="1008113"/>
                <a:gridCol w="1728191"/>
                <a:gridCol w="2088232"/>
              </a:tblGrid>
              <a:tr h="80237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Brand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Company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API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US Patent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Process</a:t>
                      </a:r>
                      <a:r>
                        <a:rPr lang="en-US" altLang="ko-KR" sz="1300" baseline="0" dirty="0" smtClean="0"/>
                        <a:t> t</a:t>
                      </a:r>
                      <a:r>
                        <a:rPr lang="en-US" altLang="ko-KR" sz="1300" dirty="0" smtClean="0"/>
                        <a:t>echnology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dirty="0" smtClean="0"/>
                        <a:t>Remarks</a:t>
                      </a:r>
                      <a:endParaRPr lang="ko-KR" altLang="en-US" sz="1300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Decapeptyl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 SR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Neo </a:t>
                      </a: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Decapeptyl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</a:endParaRP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Trelstar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altLang="ko-KR" sz="1200" b="1" baseline="0" dirty="0" err="1" smtClean="0">
                          <a:solidFill>
                            <a:srgbClr val="000000"/>
                          </a:solidFill>
                        </a:rPr>
                        <a:t>Pamorelin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</a:rPr>
                        <a:t> LA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Debiopharm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Triptorelin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en-US" altLang="ko-KR" sz="1200" b="1" baseline="0" dirty="0" err="1" smtClean="0"/>
                        <a:t>pamoate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5,192,741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Hot-melt extrusion technology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baseline="0" dirty="0" smtClean="0"/>
                        <a:t>Phase separation (W/O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baseline="0" dirty="0" smtClean="0"/>
                        <a:t>/O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baseline="0" dirty="0" smtClean="0"/>
                        <a:t> emulsion) is also reported 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Sandostatin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 LAR</a:t>
                      </a:r>
                      <a:endParaRPr lang="ko-KR" alt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Novartis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Alkermes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Octreotide acetate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5,992,682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(O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+O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dirty="0" smtClean="0"/>
                        <a:t>)</a:t>
                      </a:r>
                      <a:r>
                        <a:rPr lang="en-US" altLang="ko-KR" sz="1200" b="1" baseline="0" dirty="0" smtClean="0"/>
                        <a:t>/W emulsion solvent extraction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 = MeCl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baseline="0" dirty="0" smtClean="0"/>
                        <a:t> 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baseline="0" dirty="0" smtClean="0"/>
                        <a:t>(methylene chloride)</a:t>
                      </a:r>
                      <a:endParaRPr lang="en-US" altLang="ko-KR" sz="1200" b="1" baseline="-25000" dirty="0" smtClean="0"/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dirty="0" smtClean="0"/>
                        <a:t> = drug + methanol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Lupron Depot</a:t>
                      </a:r>
                      <a:endParaRPr lang="ko-KR" alt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Abbvie</a:t>
                      </a:r>
                      <a:r>
                        <a:rPr lang="en-US" altLang="ko-KR" sz="1200" b="1" baseline="0" dirty="0" smtClean="0"/>
                        <a:t> Endocrine </a:t>
                      </a:r>
                      <a:r>
                        <a:rPr lang="en-US" altLang="ko-KR" sz="1200" b="1" baseline="0" dirty="0" err="1" smtClean="0"/>
                        <a:t>Inc</a:t>
                      </a:r>
                      <a:endParaRPr lang="en-US" altLang="ko-KR" sz="1200" b="1" baseline="0" dirty="0" smtClean="0"/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baseline="0" dirty="0" smtClean="0"/>
                        <a:t>Takeda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Leuprolide acetate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6,036,976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W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/O/W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baseline="0" dirty="0" smtClean="0"/>
                        <a:t> emulsion solvent evaporation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MeCl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dirty="0" smtClean="0"/>
                        <a:t>,</a:t>
                      </a:r>
                      <a:r>
                        <a:rPr lang="en-US" altLang="ko-KR" sz="1200" b="1" baseline="0" dirty="0" smtClean="0"/>
                        <a:t> in-water drying by blowing air to the surface of the emulsion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</a:rPr>
                        <a:t>Risperdal </a:t>
                      </a: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Consta</a:t>
                      </a:r>
                      <a:endParaRPr lang="ko-KR" alt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J&amp;J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Alkermes</a:t>
                      </a:r>
                      <a:endParaRPr lang="en-US" altLang="ko-KR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Risperidone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6,803,055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O/W emulsion solvent extraction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 = ethyl</a:t>
                      </a:r>
                      <a:r>
                        <a:rPr lang="en-US" altLang="ko-KR" sz="1200" b="1" baseline="0" dirty="0" smtClean="0"/>
                        <a:t> acetate + BA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Arestin</a:t>
                      </a:r>
                      <a:endParaRPr lang="ko-KR" alt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Orpharma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Minocylcine</a:t>
                      </a:r>
                      <a:r>
                        <a:rPr lang="en-US" altLang="ko-KR" sz="1200" b="1" baseline="0" dirty="0" smtClean="0"/>
                        <a:t> </a:t>
                      </a:r>
                      <a:r>
                        <a:rPr lang="en-US" altLang="ko-KR" sz="1200" b="1" baseline="0" dirty="0" err="1" smtClean="0"/>
                        <a:t>HCl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5,500,228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S/O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/O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baseline="0" dirty="0" smtClean="0"/>
                        <a:t> emulsion (phase separation)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S= milled drug particles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 = MeCl</a:t>
                      </a:r>
                      <a:r>
                        <a:rPr lang="en-US" altLang="ko-KR" sz="1200" b="1" baseline="-25000" dirty="0" smtClean="0"/>
                        <a:t>2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baseline="0" dirty="0" smtClean="0"/>
                        <a:t> = silicone oil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  <a:tr h="802375"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>
                          <a:solidFill>
                            <a:srgbClr val="000000"/>
                          </a:solidFill>
                        </a:rPr>
                        <a:t>Bydureon</a:t>
                      </a:r>
                      <a:endParaRPr lang="ko-KR" alt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Astrazeneca</a:t>
                      </a:r>
                      <a:endParaRPr lang="en-US" altLang="ko-KR" sz="1200" b="1" dirty="0" smtClean="0"/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Amylin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err="1" smtClean="0"/>
                        <a:t>Alkermes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Exendin-4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7,456,254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W/O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/O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dirty="0" smtClean="0"/>
                        <a:t> emulsion</a:t>
                      </a:r>
                      <a:r>
                        <a:rPr lang="en-US" altLang="ko-KR" sz="1200" b="1" baseline="0" dirty="0" smtClean="0"/>
                        <a:t> (phase separation)</a:t>
                      </a:r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1</a:t>
                      </a:r>
                      <a:r>
                        <a:rPr lang="en-US" altLang="ko-KR" sz="1200" b="1" dirty="0" smtClean="0"/>
                        <a:t> = MeCl</a:t>
                      </a:r>
                      <a:r>
                        <a:rPr lang="en-US" altLang="ko-KR" sz="1200" b="1" baseline="-25000" dirty="0" smtClean="0"/>
                        <a:t>2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dirty="0" smtClean="0"/>
                        <a:t>O</a:t>
                      </a:r>
                      <a:r>
                        <a:rPr lang="en-US" altLang="ko-KR" sz="1200" b="1" baseline="-25000" dirty="0" smtClean="0"/>
                        <a:t>2</a:t>
                      </a:r>
                      <a:r>
                        <a:rPr lang="en-US" altLang="ko-KR" sz="1200" b="1" dirty="0" smtClean="0"/>
                        <a:t> = silicone</a:t>
                      </a:r>
                      <a:r>
                        <a:rPr lang="en-US" altLang="ko-KR" sz="1200" b="1" baseline="0" dirty="0" smtClean="0"/>
                        <a:t> oil</a:t>
                      </a:r>
                    </a:p>
                    <a:p>
                      <a:pPr latinLnBrk="1">
                        <a:lnSpc>
                          <a:spcPct val="114000"/>
                        </a:lnSpc>
                      </a:pPr>
                      <a:r>
                        <a:rPr lang="en-US" altLang="ko-KR" sz="1200" b="1" baseline="0" dirty="0" smtClean="0"/>
                        <a:t>Hardening by heptane/ethanol mixture </a:t>
                      </a:r>
                      <a:endParaRPr lang="ko-KR" altLang="en-US" sz="12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-36512" y="-27384"/>
            <a:ext cx="8964613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Examples of Injectable PLGA Microsphere Products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72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35496" y="1700808"/>
            <a:ext cx="5050557" cy="2232248"/>
            <a:chOff x="749968" y="1207785"/>
            <a:chExt cx="5050557" cy="2232248"/>
          </a:xfrm>
        </p:grpSpPr>
        <p:pic>
          <p:nvPicPr>
            <p:cNvPr id="56" name="그림 55" descr="화면 캡처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9003" y="1207785"/>
              <a:ext cx="491085" cy="648072"/>
            </a:xfrm>
            <a:prstGeom prst="rect">
              <a:avLst/>
            </a:prstGeom>
          </p:spPr>
        </p:pic>
        <p:grpSp>
          <p:nvGrpSpPr>
            <p:cNvPr id="57" name="그룹 56"/>
            <p:cNvGrpSpPr/>
            <p:nvPr/>
          </p:nvGrpSpPr>
          <p:grpSpPr>
            <a:xfrm>
              <a:off x="794839" y="1423809"/>
              <a:ext cx="490383" cy="1250478"/>
              <a:chOff x="827584" y="-118716"/>
              <a:chExt cx="1313500" cy="2500956"/>
            </a:xfrm>
          </p:grpSpPr>
          <p:pic>
            <p:nvPicPr>
              <p:cNvPr id="68" name="그림 67" descr="화면 캡처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584" y="-118716"/>
                <a:ext cx="1313500" cy="2500956"/>
              </a:xfrm>
              <a:prstGeom prst="rect">
                <a:avLst/>
              </a:prstGeom>
            </p:spPr>
          </p:pic>
          <p:sp>
            <p:nvSpPr>
              <p:cNvPr id="69" name="직사각형 68"/>
              <p:cNvSpPr/>
              <p:nvPr/>
            </p:nvSpPr>
            <p:spPr>
              <a:xfrm>
                <a:off x="921943" y="1177428"/>
                <a:ext cx="486001" cy="216024"/>
              </a:xfrm>
              <a:prstGeom prst="rect">
                <a:avLst/>
              </a:prstGeom>
              <a:solidFill>
                <a:srgbClr val="CC0099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1565719" y="1169906"/>
                <a:ext cx="486001" cy="216024"/>
              </a:xfrm>
              <a:prstGeom prst="rect">
                <a:avLst/>
              </a:prstGeom>
              <a:solidFill>
                <a:srgbClr val="CC0099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직사각형 57"/>
            <p:cNvSpPr/>
            <p:nvPr/>
          </p:nvSpPr>
          <p:spPr>
            <a:xfrm>
              <a:off x="749968" y="2809963"/>
              <a:ext cx="293640" cy="108012"/>
            </a:xfrm>
            <a:prstGeom prst="rect">
              <a:avLst/>
            </a:prstGeom>
            <a:solidFill>
              <a:srgbClr val="CC0099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749968" y="3016369"/>
              <a:ext cx="293640" cy="207640"/>
            </a:xfrm>
            <a:prstGeom prst="rect">
              <a:avLst/>
            </a:prstGeom>
            <a:solidFill>
              <a:srgbClr val="00B0F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62297" y="2719953"/>
              <a:ext cx="18485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queous drug solution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043608" y="2947010"/>
              <a:ext cx="13837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organic phase </a:t>
              </a:r>
            </a:p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(PLGA, </a:t>
              </a:r>
              <a:r>
                <a:rPr lang="en-US" altLang="ko-KR" sz="12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solvent 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>
              <a:off x="1325638" y="2083565"/>
              <a:ext cx="443058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685678" y="1945065"/>
              <a:ext cx="12715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/O emulsion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" name="그림 63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0624" y="1336675"/>
              <a:ext cx="1296144" cy="1743318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491880" y="3163034"/>
              <a:ext cx="23086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continuous phase (W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or O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꺾인 연결선 65"/>
            <p:cNvCxnSpPr/>
            <p:nvPr/>
          </p:nvCxnSpPr>
          <p:spPr>
            <a:xfrm flipV="1">
              <a:off x="2981822" y="1623357"/>
              <a:ext cx="648072" cy="465000"/>
            </a:xfrm>
            <a:prstGeom prst="bentConnector3">
              <a:avLst/>
            </a:prstGeom>
            <a:ln w="158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타원 71"/>
          <p:cNvSpPr/>
          <p:nvPr/>
        </p:nvSpPr>
        <p:spPr>
          <a:xfrm>
            <a:off x="3167462" y="299695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타원 72"/>
          <p:cNvSpPr/>
          <p:nvPr/>
        </p:nvSpPr>
        <p:spPr>
          <a:xfrm>
            <a:off x="3419478" y="303296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563494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타원 74"/>
          <p:cNvSpPr/>
          <p:nvPr/>
        </p:nvSpPr>
        <p:spPr>
          <a:xfrm>
            <a:off x="3815534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/>
          <p:cNvSpPr/>
          <p:nvPr/>
        </p:nvSpPr>
        <p:spPr>
          <a:xfrm>
            <a:off x="3777062" y="2924944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타원 76"/>
          <p:cNvSpPr/>
          <p:nvPr/>
        </p:nvSpPr>
        <p:spPr>
          <a:xfrm>
            <a:off x="3851526" y="314096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5" name="타원 94"/>
          <p:cNvSpPr/>
          <p:nvPr/>
        </p:nvSpPr>
        <p:spPr>
          <a:xfrm>
            <a:off x="3167462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104859" y="179348"/>
            <a:ext cx="8859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Various Emulsion-templated Microencapsulation Processes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355388" y="2708920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altLang="ko-K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/O/O</a:t>
            </a:r>
            <a:r>
              <a:rPr lang="en-US" altLang="ko-K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355388" y="2204864"/>
            <a:ext cx="798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altLang="ko-K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/O/W</a:t>
            </a:r>
            <a:r>
              <a:rPr lang="en-US" altLang="ko-KR" sz="1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432" y="4421986"/>
            <a:ext cx="1296144" cy="1743318"/>
          </a:xfrm>
          <a:prstGeom prst="rect">
            <a:avLst/>
          </a:prstGeom>
        </p:spPr>
      </p:pic>
      <p:sp>
        <p:nvSpPr>
          <p:cNvPr id="96" name="직사각형 95"/>
          <p:cNvSpPr/>
          <p:nvPr/>
        </p:nvSpPr>
        <p:spPr>
          <a:xfrm>
            <a:off x="85484" y="5129155"/>
            <a:ext cx="293640" cy="207640"/>
          </a:xfrm>
          <a:prstGeom prst="rect">
            <a:avLst/>
          </a:prstGeom>
          <a:solidFill>
            <a:srgbClr val="00B0F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9124" y="5013176"/>
            <a:ext cx="1770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organic phase </a:t>
            </a:r>
            <a:endParaRPr lang="en-US" altLang="ko-K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(PLGA, drug, </a:t>
            </a:r>
            <a:r>
              <a:rPr lang="en-US" altLang="ko-KR" sz="1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solvent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9" name="꺾인 연결선 98"/>
          <p:cNvCxnSpPr/>
          <p:nvPr/>
        </p:nvCxnSpPr>
        <p:spPr>
          <a:xfrm flipV="1">
            <a:off x="2273352" y="4725144"/>
            <a:ext cx="648072" cy="465000"/>
          </a:xfrm>
          <a:prstGeom prst="bentConnector3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773019" y="6237312"/>
            <a:ext cx="2156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phase (W or O)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427396" y="4725144"/>
            <a:ext cx="6399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O/W </a:t>
            </a:r>
          </a:p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S/O/W</a:t>
            </a:r>
          </a:p>
          <a:p>
            <a:endParaRPr lang="en-US" altLang="ko-K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O/O </a:t>
            </a:r>
          </a:p>
          <a:p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S/O/O</a:t>
            </a:r>
            <a:endParaRPr lang="en-US" altLang="ko-K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타원 101"/>
          <p:cNvSpPr/>
          <p:nvPr/>
        </p:nvSpPr>
        <p:spPr>
          <a:xfrm>
            <a:off x="3203848" y="555324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3" name="타원 102"/>
          <p:cNvSpPr/>
          <p:nvPr/>
        </p:nvSpPr>
        <p:spPr>
          <a:xfrm>
            <a:off x="3455864" y="5589264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4" name="타원 103"/>
          <p:cNvSpPr/>
          <p:nvPr/>
        </p:nvSpPr>
        <p:spPr>
          <a:xfrm>
            <a:off x="3599880" y="591328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5" name="타원 104"/>
          <p:cNvSpPr/>
          <p:nvPr/>
        </p:nvSpPr>
        <p:spPr>
          <a:xfrm>
            <a:off x="3851920" y="591328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6" name="타원 105"/>
          <p:cNvSpPr/>
          <p:nvPr/>
        </p:nvSpPr>
        <p:spPr>
          <a:xfrm>
            <a:off x="3813448" y="5481240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7" name="타원 106"/>
          <p:cNvSpPr/>
          <p:nvPr/>
        </p:nvSpPr>
        <p:spPr>
          <a:xfrm>
            <a:off x="3887912" y="5697264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타원 107"/>
          <p:cNvSpPr/>
          <p:nvPr/>
        </p:nvSpPr>
        <p:spPr>
          <a:xfrm>
            <a:off x="3203848" y="591328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9" name="직선 화살표 연결선 108"/>
          <p:cNvCxnSpPr/>
          <p:nvPr/>
        </p:nvCxnSpPr>
        <p:spPr>
          <a:xfrm>
            <a:off x="5508104" y="3819154"/>
            <a:ext cx="329408" cy="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5673769" y="3625279"/>
            <a:ext cx="206658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solvent removal</a:t>
            </a:r>
            <a:endParaRPr lang="ko-KR" altLang="en-US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35" name="직선 연결선 34"/>
          <p:cNvCxnSpPr/>
          <p:nvPr/>
        </p:nvCxnSpPr>
        <p:spPr>
          <a:xfrm>
            <a:off x="5220072" y="2561143"/>
            <a:ext cx="28803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>
            <a:off x="5220072" y="5157192"/>
            <a:ext cx="28803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>
            <a:off x="5508104" y="2543686"/>
            <a:ext cx="0" cy="261350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직사각형 116"/>
          <p:cNvSpPr/>
          <p:nvPr/>
        </p:nvSpPr>
        <p:spPr>
          <a:xfrm rot="16200000">
            <a:off x="1656628" y="2652220"/>
            <a:ext cx="206658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emulsification</a:t>
            </a:r>
            <a:endParaRPr lang="ko-KR" altLang="en-US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8" name="직사각형 117"/>
          <p:cNvSpPr/>
          <p:nvPr/>
        </p:nvSpPr>
        <p:spPr>
          <a:xfrm rot="16200000">
            <a:off x="1656628" y="5266156"/>
            <a:ext cx="206658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emulsification</a:t>
            </a:r>
            <a:endParaRPr lang="ko-KR" altLang="en-US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19" name="직선 화살표 연결선 118"/>
          <p:cNvCxnSpPr/>
          <p:nvPr/>
        </p:nvCxnSpPr>
        <p:spPr>
          <a:xfrm>
            <a:off x="7554960" y="3819154"/>
            <a:ext cx="329408" cy="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7812360" y="3656057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microspheres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1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1155128" y="750242"/>
            <a:ext cx="7056437" cy="3398838"/>
            <a:chOff x="295" y="1471"/>
            <a:chExt cx="4445" cy="2141"/>
          </a:xfrm>
        </p:grpSpPr>
        <p:sp>
          <p:nvSpPr>
            <p:cNvPr id="3" name="Oval 6"/>
            <p:cNvSpPr>
              <a:spLocks noChangeArrowheads="1"/>
            </p:cNvSpPr>
            <p:nvPr/>
          </p:nvSpPr>
          <p:spPr bwMode="auto">
            <a:xfrm>
              <a:off x="1247" y="1933"/>
              <a:ext cx="272" cy="2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" name="Oval 7"/>
            <p:cNvSpPr>
              <a:spLocks noChangeArrowheads="1"/>
            </p:cNvSpPr>
            <p:nvPr/>
          </p:nvSpPr>
          <p:spPr bwMode="auto">
            <a:xfrm>
              <a:off x="1247" y="2432"/>
              <a:ext cx="272" cy="2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927" y="1933"/>
              <a:ext cx="272" cy="272"/>
            </a:xfrm>
            <a:prstGeom prst="ellipse">
              <a:avLst/>
            </a:prstGeom>
            <a:solidFill>
              <a:srgbClr val="FF9933">
                <a:alpha val="98822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1927" y="2432"/>
              <a:ext cx="272" cy="2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Line 10"/>
            <p:cNvSpPr>
              <a:spLocks noChangeShapeType="1"/>
            </p:cNvSpPr>
            <p:nvPr/>
          </p:nvSpPr>
          <p:spPr bwMode="auto">
            <a:xfrm>
              <a:off x="1156" y="1752"/>
              <a:ext cx="12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 flipV="1">
              <a:off x="1292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" name="Line 12"/>
            <p:cNvSpPr>
              <a:spLocks noChangeShapeType="1"/>
            </p:cNvSpPr>
            <p:nvPr/>
          </p:nvSpPr>
          <p:spPr bwMode="auto">
            <a:xfrm flipV="1">
              <a:off x="1428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V="1">
              <a:off x="1564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 flipV="1">
              <a:off x="1700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 flipV="1">
              <a:off x="1836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 flipV="1">
              <a:off x="1972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flipV="1">
              <a:off x="2108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V="1">
              <a:off x="2244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AutoShape 19"/>
            <p:cNvSpPr>
              <a:spLocks noChangeArrowheads="1"/>
            </p:cNvSpPr>
            <p:nvPr/>
          </p:nvSpPr>
          <p:spPr bwMode="auto">
            <a:xfrm>
              <a:off x="1428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AutoShape 20"/>
            <p:cNvSpPr>
              <a:spLocks noChangeArrowheads="1"/>
            </p:cNvSpPr>
            <p:nvPr/>
          </p:nvSpPr>
          <p:spPr bwMode="auto">
            <a:xfrm>
              <a:off x="1700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1972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AutoShape 22"/>
            <p:cNvSpPr>
              <a:spLocks noChangeArrowheads="1"/>
            </p:cNvSpPr>
            <p:nvPr/>
          </p:nvSpPr>
          <p:spPr bwMode="auto">
            <a:xfrm>
              <a:off x="1156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AutoShape 23"/>
            <p:cNvSpPr>
              <a:spLocks noChangeArrowheads="1"/>
            </p:cNvSpPr>
            <p:nvPr/>
          </p:nvSpPr>
          <p:spPr bwMode="auto">
            <a:xfrm>
              <a:off x="2244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AutoShape 24"/>
            <p:cNvSpPr>
              <a:spLocks noChangeArrowheads="1"/>
            </p:cNvSpPr>
            <p:nvPr/>
          </p:nvSpPr>
          <p:spPr bwMode="auto">
            <a:xfrm>
              <a:off x="1429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AutoShape 25"/>
            <p:cNvSpPr>
              <a:spLocks noChangeArrowheads="1"/>
            </p:cNvSpPr>
            <p:nvPr/>
          </p:nvSpPr>
          <p:spPr bwMode="auto">
            <a:xfrm>
              <a:off x="1701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AutoShape 26"/>
            <p:cNvSpPr>
              <a:spLocks noChangeArrowheads="1"/>
            </p:cNvSpPr>
            <p:nvPr/>
          </p:nvSpPr>
          <p:spPr bwMode="auto">
            <a:xfrm>
              <a:off x="1973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AutoShape 27"/>
            <p:cNvSpPr>
              <a:spLocks noChangeArrowheads="1"/>
            </p:cNvSpPr>
            <p:nvPr/>
          </p:nvSpPr>
          <p:spPr bwMode="auto">
            <a:xfrm>
              <a:off x="1157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>
              <a:off x="2245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" name="AutoShape 29"/>
            <p:cNvSpPr>
              <a:spLocks noChangeArrowheads="1"/>
            </p:cNvSpPr>
            <p:nvPr/>
          </p:nvSpPr>
          <p:spPr bwMode="auto">
            <a:xfrm>
              <a:off x="1428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>
              <a:off x="1700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" name="AutoShape 31"/>
            <p:cNvSpPr>
              <a:spLocks noChangeArrowheads="1"/>
            </p:cNvSpPr>
            <p:nvPr/>
          </p:nvSpPr>
          <p:spPr bwMode="auto">
            <a:xfrm>
              <a:off x="1972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AutoShape 32"/>
            <p:cNvSpPr>
              <a:spLocks noChangeArrowheads="1"/>
            </p:cNvSpPr>
            <p:nvPr/>
          </p:nvSpPr>
          <p:spPr bwMode="auto">
            <a:xfrm>
              <a:off x="1156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" name="AutoShape 33"/>
            <p:cNvSpPr>
              <a:spLocks noChangeArrowheads="1"/>
            </p:cNvSpPr>
            <p:nvPr/>
          </p:nvSpPr>
          <p:spPr bwMode="auto">
            <a:xfrm>
              <a:off x="2244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Oval 34" descr="종이 가방"/>
            <p:cNvSpPr>
              <a:spLocks noChangeArrowheads="1"/>
            </p:cNvSpPr>
            <p:nvPr/>
          </p:nvSpPr>
          <p:spPr bwMode="auto">
            <a:xfrm>
              <a:off x="3379" y="1933"/>
              <a:ext cx="272" cy="272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Oval 35" descr="종이 가방"/>
            <p:cNvSpPr>
              <a:spLocks noChangeArrowheads="1"/>
            </p:cNvSpPr>
            <p:nvPr/>
          </p:nvSpPr>
          <p:spPr bwMode="auto">
            <a:xfrm>
              <a:off x="3379" y="2432"/>
              <a:ext cx="272" cy="272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Oval 36" descr="종이 가방"/>
            <p:cNvSpPr>
              <a:spLocks noChangeArrowheads="1"/>
            </p:cNvSpPr>
            <p:nvPr/>
          </p:nvSpPr>
          <p:spPr bwMode="auto">
            <a:xfrm>
              <a:off x="4059" y="1933"/>
              <a:ext cx="272" cy="272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" name="Oval 37" descr="종이 가방"/>
            <p:cNvSpPr>
              <a:spLocks noChangeArrowheads="1"/>
            </p:cNvSpPr>
            <p:nvPr/>
          </p:nvSpPr>
          <p:spPr bwMode="auto">
            <a:xfrm>
              <a:off x="4059" y="2432"/>
              <a:ext cx="272" cy="272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Line 38"/>
            <p:cNvSpPr>
              <a:spLocks noChangeShapeType="1"/>
            </p:cNvSpPr>
            <p:nvPr/>
          </p:nvSpPr>
          <p:spPr bwMode="auto">
            <a:xfrm>
              <a:off x="3288" y="1752"/>
              <a:ext cx="12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" name="Line 39"/>
            <p:cNvSpPr>
              <a:spLocks noChangeShapeType="1"/>
            </p:cNvSpPr>
            <p:nvPr/>
          </p:nvSpPr>
          <p:spPr bwMode="auto">
            <a:xfrm flipV="1">
              <a:off x="3424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" name="Line 40"/>
            <p:cNvSpPr>
              <a:spLocks noChangeShapeType="1"/>
            </p:cNvSpPr>
            <p:nvPr/>
          </p:nvSpPr>
          <p:spPr bwMode="auto">
            <a:xfrm flipV="1">
              <a:off x="3832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8" name="Line 41"/>
            <p:cNvSpPr>
              <a:spLocks noChangeShapeType="1"/>
            </p:cNvSpPr>
            <p:nvPr/>
          </p:nvSpPr>
          <p:spPr bwMode="auto">
            <a:xfrm flipV="1">
              <a:off x="4240" y="1616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" name="AutoShape 42"/>
            <p:cNvSpPr>
              <a:spLocks noChangeArrowheads="1"/>
            </p:cNvSpPr>
            <p:nvPr/>
          </p:nvSpPr>
          <p:spPr bwMode="auto">
            <a:xfrm>
              <a:off x="3832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AutoShape 43"/>
            <p:cNvSpPr>
              <a:spLocks noChangeArrowheads="1"/>
            </p:cNvSpPr>
            <p:nvPr/>
          </p:nvSpPr>
          <p:spPr bwMode="auto">
            <a:xfrm>
              <a:off x="3288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AutoShape 44"/>
            <p:cNvSpPr>
              <a:spLocks noChangeArrowheads="1"/>
            </p:cNvSpPr>
            <p:nvPr/>
          </p:nvSpPr>
          <p:spPr bwMode="auto">
            <a:xfrm>
              <a:off x="4376" y="1842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AutoShape 45"/>
            <p:cNvSpPr>
              <a:spLocks noChangeArrowheads="1"/>
            </p:cNvSpPr>
            <p:nvPr/>
          </p:nvSpPr>
          <p:spPr bwMode="auto">
            <a:xfrm>
              <a:off x="3561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" name="AutoShape 46"/>
            <p:cNvSpPr>
              <a:spLocks noChangeArrowheads="1"/>
            </p:cNvSpPr>
            <p:nvPr/>
          </p:nvSpPr>
          <p:spPr bwMode="auto">
            <a:xfrm>
              <a:off x="4105" y="22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AutoShape 47"/>
            <p:cNvSpPr>
              <a:spLocks noChangeArrowheads="1"/>
            </p:cNvSpPr>
            <p:nvPr/>
          </p:nvSpPr>
          <p:spPr bwMode="auto">
            <a:xfrm>
              <a:off x="3832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AutoShape 48"/>
            <p:cNvSpPr>
              <a:spLocks noChangeArrowheads="1"/>
            </p:cNvSpPr>
            <p:nvPr/>
          </p:nvSpPr>
          <p:spPr bwMode="auto">
            <a:xfrm>
              <a:off x="3288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AutoShape 49"/>
            <p:cNvSpPr>
              <a:spLocks noChangeArrowheads="1"/>
            </p:cNvSpPr>
            <p:nvPr/>
          </p:nvSpPr>
          <p:spPr bwMode="auto">
            <a:xfrm>
              <a:off x="4376" y="2795"/>
              <a:ext cx="45" cy="4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Line 50"/>
            <p:cNvSpPr>
              <a:spLocks noChangeShapeType="1"/>
            </p:cNvSpPr>
            <p:nvPr/>
          </p:nvSpPr>
          <p:spPr bwMode="auto">
            <a:xfrm>
              <a:off x="2562" y="2341"/>
              <a:ext cx="59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Text Box 51"/>
            <p:cNvSpPr txBox="1">
              <a:spLocks noChangeArrowheads="1"/>
            </p:cNvSpPr>
            <p:nvPr/>
          </p:nvSpPr>
          <p:spPr bwMode="auto">
            <a:xfrm>
              <a:off x="476" y="1471"/>
              <a:ext cx="516" cy="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en-US" altLang="ko-KR" b="1">
                  <a:latin typeface="Arial" pitchFamily="34" charset="0"/>
                </a:rPr>
                <a:t>Air</a:t>
              </a:r>
            </a:p>
            <a:p>
              <a:pPr algn="ctr" eaLnBrk="1" hangingPunct="1">
                <a:lnSpc>
                  <a:spcPct val="130000"/>
                </a:lnSpc>
              </a:pPr>
              <a:r>
                <a:rPr lang="en-US" altLang="ko-KR" b="1">
                  <a:latin typeface="Arial" pitchFamily="34" charset="0"/>
                </a:rPr>
                <a:t>Water</a:t>
              </a:r>
            </a:p>
          </p:txBody>
        </p:sp>
        <p:cxnSp>
          <p:nvCxnSpPr>
            <p:cNvPr id="49" name="AutoShape 52"/>
            <p:cNvCxnSpPr>
              <a:cxnSpLocks noChangeShapeType="1"/>
            </p:cNvCxnSpPr>
            <p:nvPr/>
          </p:nvCxnSpPr>
          <p:spPr bwMode="auto">
            <a:xfrm rot="-5400000">
              <a:off x="1047" y="2775"/>
              <a:ext cx="356" cy="227"/>
            </a:xfrm>
            <a:prstGeom prst="curvedConnector3">
              <a:avLst>
                <a:gd name="adj1" fmla="val 33704"/>
              </a:avLst>
            </a:pr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Text Box 53"/>
            <p:cNvSpPr txBox="1">
              <a:spLocks noChangeArrowheads="1"/>
            </p:cNvSpPr>
            <p:nvPr/>
          </p:nvSpPr>
          <p:spPr bwMode="auto">
            <a:xfrm>
              <a:off x="295" y="3067"/>
              <a:ext cx="18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solidFill>
                    <a:srgbClr val="FF6600"/>
                  </a:solidFill>
                  <a:latin typeface="Arial" pitchFamily="34" charset="0"/>
                </a:rPr>
                <a:t>Polymeric MeCl</a:t>
              </a:r>
              <a:r>
                <a:rPr lang="en-US" altLang="ko-KR" b="1" baseline="-25000">
                  <a:solidFill>
                    <a:srgbClr val="FF6600"/>
                  </a:solidFill>
                  <a:latin typeface="Arial" pitchFamily="34" charset="0"/>
                </a:rPr>
                <a:t>2</a:t>
              </a:r>
              <a:r>
                <a:rPr lang="en-US" altLang="ko-KR" b="1">
                  <a:solidFill>
                    <a:srgbClr val="FF6600"/>
                  </a:solidFill>
                  <a:latin typeface="Arial" pitchFamily="34" charset="0"/>
                </a:rPr>
                <a:t> droplets</a:t>
              </a:r>
            </a:p>
          </p:txBody>
        </p:sp>
        <p:cxnSp>
          <p:nvCxnSpPr>
            <p:cNvPr id="51" name="AutoShape 56"/>
            <p:cNvCxnSpPr>
              <a:cxnSpLocks noChangeShapeType="1"/>
            </p:cNvCxnSpPr>
            <p:nvPr/>
          </p:nvCxnSpPr>
          <p:spPr bwMode="auto">
            <a:xfrm rot="5400000" flipH="1">
              <a:off x="2131" y="3044"/>
              <a:ext cx="453" cy="137"/>
            </a:xfrm>
            <a:prstGeom prst="curvedConnector3">
              <a:avLst>
                <a:gd name="adj1" fmla="val 49889"/>
              </a:avLst>
            </a:pr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57"/>
            <p:cNvSpPr txBox="1">
              <a:spLocks noChangeArrowheads="1"/>
            </p:cNvSpPr>
            <p:nvPr/>
          </p:nvSpPr>
          <p:spPr bwMode="auto">
            <a:xfrm>
              <a:off x="1394" y="3381"/>
              <a:ext cx="184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solidFill>
                    <a:srgbClr val="FF6600"/>
                  </a:solidFill>
                  <a:latin typeface="Arial" pitchFamily="34" charset="0"/>
                </a:rPr>
                <a:t> </a:t>
              </a:r>
              <a:r>
                <a:rPr lang="en-US" altLang="ko-KR" b="1">
                  <a:solidFill>
                    <a:srgbClr val="0000FF"/>
                  </a:solidFill>
                  <a:latin typeface="Arial" pitchFamily="34" charset="0"/>
                </a:rPr>
                <a:t>MeCl</a:t>
              </a:r>
              <a:r>
                <a:rPr lang="en-US" altLang="ko-KR" b="1" baseline="-25000">
                  <a:solidFill>
                    <a:srgbClr val="0000FF"/>
                  </a:solidFill>
                  <a:latin typeface="Arial" pitchFamily="34" charset="0"/>
                </a:rPr>
                <a:t>2</a:t>
              </a:r>
              <a:r>
                <a:rPr lang="en-US" altLang="ko-KR" b="1">
                  <a:solidFill>
                    <a:srgbClr val="0000FF"/>
                  </a:solidFill>
                  <a:latin typeface="Arial" pitchFamily="34" charset="0"/>
                </a:rPr>
                <a:t> dissolved in water</a:t>
              </a:r>
            </a:p>
          </p:txBody>
        </p:sp>
        <p:sp>
          <p:nvSpPr>
            <p:cNvPr id="53" name="Text Box 59"/>
            <p:cNvSpPr txBox="1">
              <a:spLocks noChangeArrowheads="1"/>
            </p:cNvSpPr>
            <p:nvPr/>
          </p:nvSpPr>
          <p:spPr bwMode="auto">
            <a:xfrm>
              <a:off x="3688" y="2972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>
                  <a:solidFill>
                    <a:srgbClr val="990099"/>
                  </a:solidFill>
                  <a:latin typeface="Arial" pitchFamily="34" charset="0"/>
                </a:rPr>
                <a:t>Microspheres</a:t>
              </a:r>
            </a:p>
          </p:txBody>
        </p:sp>
        <p:cxnSp>
          <p:nvCxnSpPr>
            <p:cNvPr id="54" name="AutoShape 62"/>
            <p:cNvCxnSpPr>
              <a:cxnSpLocks noChangeShapeType="1"/>
              <a:stCxn id="53" idx="3"/>
            </p:cNvCxnSpPr>
            <p:nvPr/>
          </p:nvCxnSpPr>
          <p:spPr bwMode="auto">
            <a:xfrm flipH="1" flipV="1">
              <a:off x="4332" y="2659"/>
              <a:ext cx="408" cy="429"/>
            </a:xfrm>
            <a:prstGeom prst="curvedConnector4">
              <a:avLst>
                <a:gd name="adj1" fmla="val -35296"/>
                <a:gd name="adj2" fmla="val 76454"/>
              </a:avLst>
            </a:prstGeom>
            <a:noFill/>
            <a:ln w="158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1303182" y="2299"/>
            <a:ext cx="66908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Typical Emulsion-Based Microencapsulation</a:t>
            </a:r>
          </a:p>
        </p:txBody>
      </p:sp>
      <p:sp>
        <p:nvSpPr>
          <p:cNvPr id="56" name="Rectangle 3"/>
          <p:cNvSpPr>
            <a:spLocks noChangeArrowheads="1"/>
          </p:cNvSpPr>
          <p:nvPr/>
        </p:nvSpPr>
        <p:spPr bwMode="auto">
          <a:xfrm>
            <a:off x="107950" y="4292327"/>
            <a:ext cx="4320282" cy="259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>
                <a:solidFill>
                  <a:srgbClr val="000066"/>
                </a:solidFill>
                <a:latin typeface="Arial" pitchFamily="34" charset="0"/>
              </a:rPr>
              <a:t>Excellent solvation power on PLGA polymers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endParaRPr lang="en-US" altLang="ko-KR" sz="1600" b="1" dirty="0">
              <a:solidFill>
                <a:srgbClr val="000066"/>
              </a:solidFill>
              <a:latin typeface="Arial" pitchFamily="34" charset="0"/>
            </a:endParaRP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>
                <a:solidFill>
                  <a:srgbClr val="000066"/>
                </a:solidFill>
                <a:latin typeface="Arial" pitchFamily="34" charset="0"/>
              </a:rPr>
              <a:t>It has a negligible water solubility (1.32 %)</a:t>
            </a: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endParaRPr lang="en-US" altLang="ko-KR" sz="1600" b="1" dirty="0">
              <a:solidFill>
                <a:srgbClr val="000066"/>
              </a:solidFill>
              <a:latin typeface="Arial" pitchFamily="34" charset="0"/>
            </a:endParaRPr>
          </a:p>
          <a:p>
            <a:pPr marL="285750" indent="-28575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It easily evaporates to air </a:t>
            </a:r>
            <a:r>
              <a:rPr lang="en-US" altLang="ko-KR" sz="1600" b="1" dirty="0">
                <a:solidFill>
                  <a:srgbClr val="000066"/>
                </a:solidFill>
                <a:latin typeface="Arial" pitchFamily="34" charset="0"/>
              </a:rPr>
              <a:t>(39.8 </a:t>
            </a:r>
            <a:r>
              <a:rPr lang="en-US" altLang="ko-KR" sz="16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°C) </a:t>
            </a:r>
          </a:p>
        </p:txBody>
      </p:sp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4860230" y="4365439"/>
            <a:ext cx="4320282" cy="24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</a:rPr>
              <a:t>Toxic halogenated ICH class 2 solvent presenting safety/toxicity issues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endParaRPr lang="en-US" altLang="ko-KR" sz="1600" b="1" dirty="0">
              <a:solidFill>
                <a:srgbClr val="CC0000"/>
              </a:solidFill>
              <a:latin typeface="Arial" pitchFamily="34" charset="0"/>
            </a:endParaRP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</a:rPr>
              <a:t>Inhalation hazard and a confirmed human carcinogen</a:t>
            </a:r>
            <a:endParaRPr lang="en-US" altLang="ko-KR" sz="1600" b="1" dirty="0">
              <a:solidFill>
                <a:srgbClr val="CC0000"/>
              </a:solidFill>
              <a:latin typeface="Arial" pitchFamily="34" charset="0"/>
            </a:endParaRP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endParaRPr lang="en-US" altLang="ko-KR" sz="1600" b="1" dirty="0">
              <a:solidFill>
                <a:srgbClr val="CC0000"/>
              </a:solidFill>
              <a:latin typeface="Arial" pitchFamily="34" charset="0"/>
            </a:endParaRP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</a:rPr>
              <a:t>One of 200 hazardous pollutants</a:t>
            </a: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ko-KR" sz="16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926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06400" y="236761"/>
            <a:ext cx="834072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ko-KR" sz="2800" b="1" dirty="0" smtClean="0">
                <a:solidFill>
                  <a:srgbClr val="006600"/>
                </a:solidFill>
                <a:latin typeface="Arial" pitchFamily="34" charset="0"/>
              </a:rPr>
              <a:t>Solvent </a:t>
            </a: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Extraction </a:t>
            </a:r>
            <a:r>
              <a:rPr lang="en-US" altLang="ko-KR" sz="2800" b="1" dirty="0" smtClean="0">
                <a:solidFill>
                  <a:srgbClr val="006600"/>
                </a:solidFill>
                <a:latin typeface="Arial" pitchFamily="34" charset="0"/>
              </a:rPr>
              <a:t>Techniques (Ethyl Acetate) </a:t>
            </a:r>
            <a:endParaRPr lang="en-US" altLang="ko-KR" sz="2800" b="1" dirty="0">
              <a:solidFill>
                <a:srgbClr val="006600"/>
              </a:solidFill>
              <a:latin typeface="Arial" pitchFamily="34" charset="0"/>
            </a:endParaRPr>
          </a:p>
          <a:p>
            <a:pPr algn="ctr"/>
            <a:endParaRPr lang="en-US" altLang="ko-KR" sz="2800" b="1" dirty="0">
              <a:solidFill>
                <a:srgbClr val="006600"/>
              </a:solidFill>
              <a:latin typeface="Arial" pitchFamily="34" charset="0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-108520" y="1233627"/>
            <a:ext cx="6782025" cy="3446690"/>
            <a:chOff x="239703" y="2132856"/>
            <a:chExt cx="7525420" cy="3983211"/>
          </a:xfrm>
        </p:grpSpPr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239703" y="3166427"/>
              <a:ext cx="2129632" cy="675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sz="1600" b="1" dirty="0">
                  <a:solidFill>
                    <a:srgbClr val="FF0000"/>
                  </a:solidFill>
                  <a:latin typeface="Arial" pitchFamily="34" charset="0"/>
                </a:rPr>
                <a:t>Organic solvent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Arial" pitchFamily="34" charset="0"/>
                </a:rPr>
                <a:t>droplets</a:t>
              </a:r>
              <a:endParaRPr lang="en-US" altLang="ko-KR" sz="1600" b="1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1501129" y="5440264"/>
              <a:ext cx="3511624" cy="675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rgbClr val="FF0000"/>
                  </a:solidFill>
                  <a:latin typeface="Arial" pitchFamily="34" charset="0"/>
                  <a:ea typeface="돋움" pitchFamily="50" charset="-127"/>
                  <a:sym typeface="Symbol" pitchFamily="18" charset="2"/>
                </a:rPr>
                <a:t>Organic solvent molecules dissolved in H</a:t>
              </a:r>
              <a:r>
                <a:rPr lang="en-US" altLang="ko-KR" sz="1600" b="1" baseline="-25000" dirty="0">
                  <a:solidFill>
                    <a:srgbClr val="FF0000"/>
                  </a:solidFill>
                  <a:latin typeface="Arial" pitchFamily="34" charset="0"/>
                  <a:ea typeface="돋움" pitchFamily="50" charset="-127"/>
                  <a:sym typeface="Symbol" pitchFamily="18" charset="2"/>
                </a:rPr>
                <a:t>2</a:t>
              </a:r>
              <a:r>
                <a:rPr lang="en-US" altLang="ko-KR" sz="1600" b="1" dirty="0">
                  <a:solidFill>
                    <a:srgbClr val="FF0000"/>
                  </a:solidFill>
                  <a:latin typeface="Arial" pitchFamily="34" charset="0"/>
                  <a:ea typeface="돋움" pitchFamily="50" charset="-127"/>
                  <a:sym typeface="Symbol" pitchFamily="18" charset="2"/>
                </a:rPr>
                <a:t>O</a:t>
              </a:r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5451862" y="3501008"/>
              <a:ext cx="1926912" cy="68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lang="en-US" altLang="ko-KR" b="1" dirty="0">
                  <a:solidFill>
                    <a:srgbClr val="990099"/>
                  </a:solidFill>
                  <a:latin typeface="Arial" pitchFamily="34" charset="0"/>
                </a:rPr>
                <a:t>Addition of </a:t>
              </a:r>
            </a:p>
            <a:p>
              <a:pPr algn="ctr" eaLnBrk="1" hangingPunct="1"/>
              <a:r>
                <a:rPr lang="en-US" altLang="ko-KR" b="1" dirty="0" smtClean="0">
                  <a:solidFill>
                    <a:srgbClr val="990099"/>
                  </a:solidFill>
                  <a:latin typeface="Arial" pitchFamily="34" charset="0"/>
                </a:rPr>
                <a:t>Excessive H</a:t>
              </a:r>
              <a:r>
                <a:rPr lang="en-US" altLang="ko-KR" b="1" baseline="-25000" dirty="0" smtClean="0">
                  <a:solidFill>
                    <a:srgbClr val="990099"/>
                  </a:solidFill>
                  <a:latin typeface="Arial" pitchFamily="34" charset="0"/>
                </a:rPr>
                <a:t>2</a:t>
              </a:r>
              <a:r>
                <a:rPr lang="en-US" altLang="ko-KR" b="1" dirty="0" smtClean="0">
                  <a:solidFill>
                    <a:srgbClr val="990099"/>
                  </a:solidFill>
                  <a:latin typeface="Arial" pitchFamily="34" charset="0"/>
                </a:rPr>
                <a:t>O</a:t>
              </a:r>
              <a:endParaRPr lang="en-US" altLang="ko-KR" b="1" dirty="0">
                <a:solidFill>
                  <a:srgbClr val="990099"/>
                </a:solidFill>
                <a:latin typeface="Arial" pitchFamily="34" charset="0"/>
              </a:endParaRPr>
            </a:p>
          </p:txBody>
        </p:sp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5700286" y="2837176"/>
              <a:ext cx="1511299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b="1" dirty="0">
                  <a:solidFill>
                    <a:srgbClr val="FF0000"/>
                  </a:solidFill>
                  <a:latin typeface="Arial" pitchFamily="34" charset="0"/>
                </a:rPr>
                <a:t>Quenching</a:t>
              </a:r>
            </a:p>
          </p:txBody>
        </p: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>
              <a:off x="5146748" y="3429000"/>
              <a:ext cx="261837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1947664" y="4678264"/>
              <a:ext cx="32004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 </a:t>
              </a:r>
              <a:r>
                <a:rPr lang="en-US" altLang="ko-KR" sz="2200" b="1" dirty="0">
                  <a:ea typeface="돋움" pitchFamily="50" charset="-127"/>
                </a:rPr>
                <a:t>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 </a:t>
              </a:r>
              <a:r>
                <a:rPr lang="en-US" altLang="ko-KR" sz="2200" b="1" dirty="0">
                  <a:ea typeface="돋움" pitchFamily="50" charset="-127"/>
                </a:rPr>
                <a:t>    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endParaRPr lang="en-US" altLang="ko-KR" sz="1300" dirty="0">
                <a:ea typeface="돋움" pitchFamily="50" charset="-127"/>
              </a:endParaRPr>
            </a:p>
            <a:p>
              <a:pPr eaLnBrk="0" latinLnBrk="0" hangingPunct="0"/>
              <a:endParaRPr lang="en-US" altLang="ko-KR" sz="2200" b="1" dirty="0">
                <a:latin typeface="Times New Roman" pitchFamily="18" charset="0"/>
                <a:ea typeface="돋움" pitchFamily="50" charset="-127"/>
                <a:sym typeface="Symbol" pitchFamily="18" charset="2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947664" y="2762151"/>
              <a:ext cx="3048000" cy="42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    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1947664" y="3773389"/>
              <a:ext cx="32004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  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endParaRPr lang="en-US" altLang="ko-KR" sz="1300" dirty="0">
                <a:ea typeface="돋움" pitchFamily="50" charset="-127"/>
              </a:endParaRPr>
            </a:p>
            <a:p>
              <a:pPr eaLnBrk="0" latinLnBrk="0" hangingPunct="0"/>
              <a:endParaRPr lang="en-US" altLang="ko-KR" sz="2200" b="1" dirty="0">
                <a:latin typeface="Times New Roman" pitchFamily="18" charset="0"/>
                <a:ea typeface="돋움" pitchFamily="50" charset="-127"/>
                <a:sym typeface="Symbol" pitchFamily="18" charset="2"/>
              </a:endParaRPr>
            </a:p>
          </p:txBody>
        </p: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2176264" y="2990751"/>
              <a:ext cx="2190750" cy="1970088"/>
              <a:chOff x="2304" y="2112"/>
              <a:chExt cx="1380" cy="1241"/>
            </a:xfrm>
          </p:grpSpPr>
          <p:sp>
            <p:nvSpPr>
              <p:cNvPr id="14" name="Oval 18"/>
              <p:cNvSpPr>
                <a:spLocks noChangeArrowheads="1"/>
              </p:cNvSpPr>
              <p:nvPr/>
            </p:nvSpPr>
            <p:spPr bwMode="auto">
              <a:xfrm>
                <a:off x="3216" y="2928"/>
                <a:ext cx="468" cy="425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" name="Oval 19"/>
              <p:cNvSpPr>
                <a:spLocks noChangeArrowheads="1"/>
              </p:cNvSpPr>
              <p:nvPr/>
            </p:nvSpPr>
            <p:spPr bwMode="auto">
              <a:xfrm>
                <a:off x="2304" y="2928"/>
                <a:ext cx="468" cy="425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6" name="Oval 20"/>
              <p:cNvSpPr>
                <a:spLocks noChangeArrowheads="1"/>
              </p:cNvSpPr>
              <p:nvPr/>
            </p:nvSpPr>
            <p:spPr bwMode="auto">
              <a:xfrm>
                <a:off x="3168" y="2112"/>
                <a:ext cx="468" cy="425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Oval 21"/>
              <p:cNvSpPr>
                <a:spLocks noChangeArrowheads="1"/>
              </p:cNvSpPr>
              <p:nvPr/>
            </p:nvSpPr>
            <p:spPr bwMode="auto">
              <a:xfrm>
                <a:off x="2304" y="2112"/>
                <a:ext cx="468" cy="425"/>
              </a:xfrm>
              <a:prstGeom prst="ellipse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cxnSp>
          <p:nvCxnSpPr>
            <p:cNvPr id="28" name="구부러진 연결선 27"/>
            <p:cNvCxnSpPr/>
            <p:nvPr/>
          </p:nvCxnSpPr>
          <p:spPr>
            <a:xfrm>
              <a:off x="1403650" y="3913590"/>
              <a:ext cx="792086" cy="595530"/>
            </a:xfrm>
            <a:prstGeom prst="curvedConnector3">
              <a:avLst/>
            </a:prstGeom>
            <a:ln w="12700">
              <a:solidFill>
                <a:srgbClr val="C0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구부러진 연결선 31"/>
            <p:cNvCxnSpPr/>
            <p:nvPr/>
          </p:nvCxnSpPr>
          <p:spPr>
            <a:xfrm rot="5400000" flipH="1" flipV="1">
              <a:off x="2972903" y="5209322"/>
              <a:ext cx="379411" cy="82476"/>
            </a:xfrm>
            <a:prstGeom prst="curvedConnector3">
              <a:avLst/>
            </a:prstGeom>
            <a:ln w="12700">
              <a:solidFill>
                <a:srgbClr val="C0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1907704" y="2132856"/>
              <a:ext cx="3048000" cy="42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  <a:r>
                <a:rPr lang="en-US" altLang="ko-KR" sz="2200" b="1" dirty="0">
                  <a:ea typeface="돋움" pitchFamily="50" charset="-127"/>
                </a:rPr>
                <a:t>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      </a:t>
              </a:r>
              <a:r>
                <a:rPr lang="en-US" altLang="ko-KR" sz="2200" b="1" dirty="0">
                  <a:ea typeface="돋움" pitchFamily="50" charset="-127"/>
                </a:rPr>
                <a:t>    </a:t>
              </a:r>
              <a:r>
                <a:rPr lang="en-US" altLang="ko-KR" sz="2200" b="1" dirty="0">
                  <a:latin typeface="Times New Roman" pitchFamily="18" charset="0"/>
                  <a:ea typeface="돋움" pitchFamily="50" charset="-127"/>
                  <a:sym typeface="Symbol" pitchFamily="18" charset="2"/>
                </a:rPr>
                <a:t></a:t>
              </a:r>
            </a:p>
          </p:txBody>
        </p:sp>
      </p:grp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6979169" y="1996659"/>
            <a:ext cx="669558" cy="5838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Oval 21"/>
          <p:cNvSpPr>
            <a:spLocks noChangeArrowheads="1"/>
          </p:cNvSpPr>
          <p:nvPr/>
        </p:nvSpPr>
        <p:spPr bwMode="auto">
          <a:xfrm>
            <a:off x="6998786" y="3061214"/>
            <a:ext cx="669558" cy="5838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Oval 21"/>
          <p:cNvSpPr>
            <a:spLocks noChangeArrowheads="1"/>
          </p:cNvSpPr>
          <p:nvPr/>
        </p:nvSpPr>
        <p:spPr bwMode="auto">
          <a:xfrm>
            <a:off x="8078906" y="1988840"/>
            <a:ext cx="669558" cy="5838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8078906" y="3068960"/>
            <a:ext cx="669558" cy="5838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940447" y="5535364"/>
            <a:ext cx="834072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ko-KR" sz="2400" b="1" dirty="0" smtClean="0">
                <a:solidFill>
                  <a:srgbClr val="0000FF"/>
                </a:solidFill>
                <a:latin typeface="Arial" pitchFamily="34" charset="0"/>
              </a:rPr>
              <a:t>emulsion droplets                               microspheres   </a:t>
            </a:r>
            <a:endParaRPr lang="en-US" altLang="ko-KR" sz="2400" b="1" dirty="0">
              <a:solidFill>
                <a:srgbClr val="0000FF"/>
              </a:solidFill>
              <a:latin typeface="Arial" pitchFamily="34" charset="0"/>
            </a:endParaRPr>
          </a:p>
          <a:p>
            <a:pPr algn="ctr"/>
            <a:endParaRPr lang="en-US" altLang="ko-KR" sz="2400" b="1" dirty="0">
              <a:solidFill>
                <a:srgbClr val="0000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662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827088" y="152400"/>
            <a:ext cx="8088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Continuous Microsphere Process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(US </a:t>
            </a:r>
            <a:r>
              <a:rPr lang="en-US" altLang="ko-KR" sz="2800" b="1" dirty="0" smtClean="0">
                <a:solidFill>
                  <a:srgbClr val="006600"/>
                </a:solidFill>
                <a:latin typeface="Arial" pitchFamily="34" charset="0"/>
              </a:rPr>
              <a:t>Patents </a:t>
            </a: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5,945,126 </a:t>
            </a:r>
            <a:r>
              <a:rPr lang="en-US" altLang="ko-KR" sz="2800" b="1" dirty="0" smtClean="0">
                <a:solidFill>
                  <a:srgbClr val="006600"/>
                </a:solidFill>
                <a:latin typeface="Arial" pitchFamily="34" charset="0"/>
              </a:rPr>
              <a:t>&amp; 6,361,798 </a:t>
            </a:r>
            <a:r>
              <a:rPr lang="en-US" altLang="ko-KR" sz="2800" b="1" dirty="0">
                <a:solidFill>
                  <a:srgbClr val="006600"/>
                </a:solidFill>
                <a:latin typeface="Arial" pitchFamily="34" charset="0"/>
              </a:rPr>
              <a:t>)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07504" y="1484313"/>
            <a:ext cx="5373291" cy="5189537"/>
            <a:chOff x="469280" y="1484313"/>
            <a:chExt cx="5373291" cy="5189537"/>
          </a:xfrm>
        </p:grpSpPr>
        <p:graphicFrame>
          <p:nvGraphicFramePr>
            <p:cNvPr id="1945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94313616"/>
                </p:ext>
              </p:extLst>
            </p:nvPr>
          </p:nvGraphicFramePr>
          <p:xfrm>
            <a:off x="538733" y="1989138"/>
            <a:ext cx="5303838" cy="3849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" name="Image" r:id="rId3" imgW="5833580" imgH="4235444" progId="Photoshop.Image.4">
                    <p:embed/>
                  </p:oleObj>
                </mc:Choice>
                <mc:Fallback>
                  <p:oleObj name="Image" r:id="rId3" imgW="5833580" imgH="4235444" progId="Photoshop.Image.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733" y="1989138"/>
                          <a:ext cx="5303838" cy="3849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0" name="Rectangle 7"/>
            <p:cNvSpPr>
              <a:spLocks noChangeArrowheads="1"/>
            </p:cNvSpPr>
            <p:nvPr/>
          </p:nvSpPr>
          <p:spPr bwMode="auto">
            <a:xfrm>
              <a:off x="2770758" y="3573463"/>
              <a:ext cx="533400" cy="457200"/>
            </a:xfrm>
            <a:prstGeom prst="rect">
              <a:avLst/>
            </a:prstGeom>
            <a:solidFill>
              <a:srgbClr val="9900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1800"/>
            </a:p>
          </p:txBody>
        </p:sp>
        <p:sp>
          <p:nvSpPr>
            <p:cNvPr id="19461" name="Text Box 8"/>
            <p:cNvSpPr txBox="1">
              <a:spLocks noChangeArrowheads="1"/>
            </p:cNvSpPr>
            <p:nvPr/>
          </p:nvSpPr>
          <p:spPr bwMode="auto">
            <a:xfrm>
              <a:off x="1907158" y="4076700"/>
              <a:ext cx="19542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>
                  <a:solidFill>
                    <a:srgbClr val="990000"/>
                  </a:solidFill>
                  <a:latin typeface="Arial" pitchFamily="34" charset="0"/>
                </a:rPr>
                <a:t>Continuous phase</a:t>
              </a:r>
            </a:p>
          </p:txBody>
        </p:sp>
        <p:sp>
          <p:nvSpPr>
            <p:cNvPr id="19462" name="Rectangle 9"/>
            <p:cNvSpPr>
              <a:spLocks noChangeArrowheads="1"/>
            </p:cNvSpPr>
            <p:nvPr/>
          </p:nvSpPr>
          <p:spPr bwMode="auto">
            <a:xfrm>
              <a:off x="2196083" y="4508500"/>
              <a:ext cx="358775" cy="288925"/>
            </a:xfrm>
            <a:prstGeom prst="rect">
              <a:avLst/>
            </a:prstGeom>
            <a:solidFill>
              <a:srgbClr val="00CC66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1800"/>
            </a:p>
          </p:txBody>
        </p:sp>
        <p:sp>
          <p:nvSpPr>
            <p:cNvPr id="19463" name="Text Box 10"/>
            <p:cNvSpPr txBox="1">
              <a:spLocks noChangeArrowheads="1"/>
            </p:cNvSpPr>
            <p:nvPr/>
          </p:nvSpPr>
          <p:spPr bwMode="auto">
            <a:xfrm>
              <a:off x="1403921" y="4941888"/>
              <a:ext cx="180816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>
                  <a:solidFill>
                    <a:srgbClr val="00CC66"/>
                  </a:solidFill>
                  <a:latin typeface="Arial" pitchFamily="34" charset="0"/>
                </a:rPr>
                <a:t>Dispersed phase</a:t>
              </a:r>
            </a:p>
          </p:txBody>
        </p:sp>
        <p:sp>
          <p:nvSpPr>
            <p:cNvPr id="19464" name="Text Box 11"/>
            <p:cNvSpPr txBox="1">
              <a:spLocks noChangeArrowheads="1"/>
            </p:cNvSpPr>
            <p:nvPr/>
          </p:nvSpPr>
          <p:spPr bwMode="auto">
            <a:xfrm>
              <a:off x="469280" y="1484313"/>
              <a:ext cx="2605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 dirty="0">
                  <a:solidFill>
                    <a:srgbClr val="FF0066"/>
                  </a:solidFill>
                  <a:latin typeface="Arial" pitchFamily="34" charset="0"/>
                </a:rPr>
                <a:t>In-line mixer (</a:t>
              </a:r>
              <a:r>
                <a:rPr lang="en-US" altLang="ko-KR" sz="1600" b="1" dirty="0" smtClean="0">
                  <a:solidFill>
                    <a:srgbClr val="FF0066"/>
                  </a:solidFill>
                  <a:latin typeface="Arial" pitchFamily="34" charset="0"/>
                </a:rPr>
                <a:t>L4R/L4RT,</a:t>
              </a:r>
              <a:endParaRPr lang="en-US" altLang="ko-KR" sz="1600" b="1" dirty="0">
                <a:solidFill>
                  <a:srgbClr val="FF0066"/>
                </a:solidFill>
                <a:latin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 dirty="0" err="1">
                  <a:solidFill>
                    <a:srgbClr val="FF0066"/>
                  </a:solidFill>
                  <a:latin typeface="Arial" pitchFamily="34" charset="0"/>
                </a:rPr>
                <a:t>Silverson</a:t>
              </a:r>
              <a:r>
                <a:rPr lang="en-US" altLang="ko-KR" sz="1600" b="1" dirty="0">
                  <a:solidFill>
                    <a:srgbClr val="FF0066"/>
                  </a:solidFill>
                  <a:latin typeface="Arial" pitchFamily="34" charset="0"/>
                </a:rPr>
                <a:t> Machines Inc.)</a:t>
              </a:r>
            </a:p>
          </p:txBody>
        </p:sp>
        <p:sp>
          <p:nvSpPr>
            <p:cNvPr id="19465" name="Text Box 14"/>
            <p:cNvSpPr txBox="1">
              <a:spLocks noChangeArrowheads="1"/>
            </p:cNvSpPr>
            <p:nvPr/>
          </p:nvSpPr>
          <p:spPr bwMode="auto">
            <a:xfrm>
              <a:off x="3707383" y="6092825"/>
              <a:ext cx="194627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>
                  <a:solidFill>
                    <a:srgbClr val="990099"/>
                  </a:solidFill>
                  <a:latin typeface="Arial" pitchFamily="34" charset="0"/>
                </a:rPr>
                <a:t>Solvent extraction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sz="1600" b="1">
                  <a:solidFill>
                    <a:srgbClr val="990099"/>
                  </a:solidFill>
                  <a:latin typeface="Arial" pitchFamily="34" charset="0"/>
                </a:rPr>
                <a:t>tank</a:t>
              </a:r>
            </a:p>
          </p:txBody>
        </p:sp>
      </p:grp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315922"/>
            <a:ext cx="2030229" cy="369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0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편지지"/>
          <p:cNvSpPr>
            <a:spLocks noChangeArrowheads="1"/>
          </p:cNvSpPr>
          <p:nvPr/>
        </p:nvSpPr>
        <p:spPr bwMode="auto">
          <a:xfrm>
            <a:off x="1066800" y="1828800"/>
            <a:ext cx="7086600" cy="3184376"/>
          </a:xfrm>
          <a:prstGeom prst="roundRect">
            <a:avLst>
              <a:gd name="adj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2000" y="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Limitations of Aqueous Quenching Solvent</a:t>
            </a:r>
            <a:r>
              <a:rPr lang="en-US" altLang="ko-KR" sz="2400" b="1" dirty="0">
                <a:solidFill>
                  <a:srgbClr val="00990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0" y="1981200"/>
            <a:ext cx="6553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r>
              <a:rPr lang="en-US" altLang="ko-KR" sz="2200" b="1" dirty="0">
                <a:solidFill>
                  <a:srgbClr val="000066"/>
                </a:solidFill>
                <a:latin typeface="Arial" pitchFamily="34" charset="0"/>
              </a:rPr>
              <a:t>The volume of an aqueous quenching solution </a:t>
            </a: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endParaRPr lang="en-US" altLang="ko-KR" sz="2200" b="1" dirty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r>
              <a:rPr lang="en-US" altLang="ko-KR" sz="2200" b="1" dirty="0">
                <a:solidFill>
                  <a:srgbClr val="000066"/>
                </a:solidFill>
                <a:latin typeface="Arial" pitchFamily="34" charset="0"/>
              </a:rPr>
              <a:t>Disposal problems and cost</a:t>
            </a: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endParaRPr lang="en-US" altLang="ko-KR" sz="2200" b="1" dirty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r>
              <a:rPr lang="en-US" altLang="ko-KR" sz="2200" b="1" dirty="0">
                <a:solidFill>
                  <a:srgbClr val="000066"/>
                </a:solidFill>
                <a:latin typeface="Arial" pitchFamily="34" charset="0"/>
              </a:rPr>
              <a:t>The size of tank/reactor </a:t>
            </a:r>
            <a:endParaRPr lang="en-US" altLang="ko-KR" sz="2200" b="1" dirty="0" smtClean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endParaRPr lang="en-US" altLang="ko-KR" sz="2200" b="1" dirty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r>
              <a:rPr lang="en-US" altLang="ko-KR" sz="2200" b="1" dirty="0" smtClean="0">
                <a:solidFill>
                  <a:srgbClr val="000066"/>
                </a:solidFill>
                <a:latin typeface="Arial" pitchFamily="34" charset="0"/>
              </a:rPr>
              <a:t>Ethyl acetate is not a perfect </a:t>
            </a:r>
            <a:r>
              <a:rPr lang="en-US" altLang="ko-KR" sz="2200" b="1" dirty="0" err="1" smtClean="0">
                <a:solidFill>
                  <a:srgbClr val="000066"/>
                </a:solidFill>
                <a:latin typeface="Arial" pitchFamily="34" charset="0"/>
              </a:rPr>
              <a:t>sovent</a:t>
            </a:r>
            <a:r>
              <a:rPr lang="en-US" altLang="ko-KR" sz="2200" b="1" dirty="0" smtClean="0">
                <a:solidFill>
                  <a:srgbClr val="000066"/>
                </a:solidFill>
                <a:latin typeface="Arial" pitchFamily="34" charset="0"/>
              </a:rPr>
              <a:t> </a:t>
            </a:r>
            <a:endParaRPr lang="en-US" altLang="ko-KR" sz="2200" b="1" dirty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None/>
            </a:pPr>
            <a:endParaRPr lang="en-US" altLang="ko-KR" sz="2200" b="1" dirty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CC3300"/>
              </a:buClr>
              <a:buSzPct val="75000"/>
              <a:buFont typeface="Wingdings" pitchFamily="2" charset="2"/>
              <a:buChar char="Ø"/>
            </a:pPr>
            <a:endParaRPr lang="en-US" altLang="ko-KR" sz="2000" b="1" dirty="0">
              <a:solidFill>
                <a:srgbClr val="000066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36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24744"/>
            <a:ext cx="8616611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en-US" altLang="ko-K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Physical/Engineering approaches (solvent evaporation/extraction)</a:t>
            </a:r>
          </a:p>
          <a:p>
            <a:pPr marL="400050" indent="-400050">
              <a:buAutoNum type="romanUcPeriod"/>
            </a:pPr>
            <a:endParaRPr lang="en-US" altLang="ko-K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tirring time, temperature, reduced pressure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olvent composition of a dispersed phase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excessive amount of a quenching 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adding semi-polar solvents into a continuous phase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lowing compressed air to the liquid surface of an emulsion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ryogenic solvent extraction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reating embryonic microspheres with heptane/ethanol mixture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 fiber filtration coupled with fluidization </a:t>
            </a:r>
          </a:p>
          <a:p>
            <a:pPr>
              <a:lnSpc>
                <a:spcPct val="125000"/>
              </a:lnSpc>
            </a:pPr>
            <a:endParaRPr lang="en-US" altLang="ko-K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New paradigms based on </a:t>
            </a:r>
            <a:r>
              <a:rPr lang="en-US" altLang="ko-KR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hemical approaches </a:t>
            </a:r>
          </a:p>
          <a:p>
            <a:endParaRPr lang="en-US" altLang="ko-KR" sz="20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ur lab technology platforms</a:t>
            </a:r>
          </a:p>
          <a:p>
            <a:endParaRPr lang="en-US" altLang="ko-K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123728" y="231031"/>
            <a:ext cx="4842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Solvent Removal Techniques</a:t>
            </a:r>
            <a:endParaRPr lang="ko-KR" altLang="en-US" sz="24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7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-324544" y="470864"/>
            <a:ext cx="4968552" cy="7781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>
                <a:solidFill>
                  <a:srgbClr val="006600"/>
                </a:solidFill>
              </a:rPr>
              <a:t>Presentation Contents</a:t>
            </a:r>
            <a:endParaRPr lang="ko-KR" altLang="en-US" sz="2800" b="1" dirty="0">
              <a:solidFill>
                <a:srgbClr val="0066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1766" y="1217652"/>
            <a:ext cx="90187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endParaRPr lang="en-US" altLang="ko-KR" sz="2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to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Issues on </a:t>
            </a: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ontemporary microencapsulation technologies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approach to make non-porous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paradigm in preparation of porous PLGA microspheres </a:t>
            </a: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11314" y="1270000"/>
            <a:ext cx="4500563" cy="5038726"/>
            <a:chOff x="1179" y="482"/>
            <a:chExt cx="2835" cy="3174"/>
          </a:xfrm>
        </p:grpSpPr>
        <p:sp>
          <p:nvSpPr>
            <p:cNvPr id="3" name="AutoShape 588"/>
            <p:cNvSpPr>
              <a:spLocks noChangeArrowheads="1"/>
            </p:cNvSpPr>
            <p:nvPr/>
          </p:nvSpPr>
          <p:spPr bwMode="auto">
            <a:xfrm>
              <a:off x="2381" y="30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" name="AutoShape 630"/>
            <p:cNvSpPr>
              <a:spLocks noChangeArrowheads="1"/>
            </p:cNvSpPr>
            <p:nvPr/>
          </p:nvSpPr>
          <p:spPr bwMode="auto">
            <a:xfrm>
              <a:off x="2291" y="299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" name="AutoShape 637"/>
            <p:cNvSpPr>
              <a:spLocks noChangeArrowheads="1"/>
            </p:cNvSpPr>
            <p:nvPr/>
          </p:nvSpPr>
          <p:spPr bwMode="auto">
            <a:xfrm>
              <a:off x="2291" y="299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647"/>
            <p:cNvSpPr>
              <a:spLocks noChangeArrowheads="1"/>
            </p:cNvSpPr>
            <p:nvPr/>
          </p:nvSpPr>
          <p:spPr bwMode="auto">
            <a:xfrm>
              <a:off x="2200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AutoShape 649"/>
            <p:cNvSpPr>
              <a:spLocks noChangeArrowheads="1"/>
            </p:cNvSpPr>
            <p:nvPr/>
          </p:nvSpPr>
          <p:spPr bwMode="auto">
            <a:xfrm>
              <a:off x="2200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AutoShape 653"/>
            <p:cNvSpPr>
              <a:spLocks noChangeArrowheads="1"/>
            </p:cNvSpPr>
            <p:nvPr/>
          </p:nvSpPr>
          <p:spPr bwMode="auto">
            <a:xfrm>
              <a:off x="2291" y="31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AutoShape 654"/>
            <p:cNvSpPr>
              <a:spLocks noChangeArrowheads="1"/>
            </p:cNvSpPr>
            <p:nvPr/>
          </p:nvSpPr>
          <p:spPr bwMode="auto">
            <a:xfrm>
              <a:off x="2291" y="31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AutoShape 656"/>
            <p:cNvSpPr>
              <a:spLocks noChangeArrowheads="1"/>
            </p:cNvSpPr>
            <p:nvPr/>
          </p:nvSpPr>
          <p:spPr bwMode="auto">
            <a:xfrm>
              <a:off x="2517" y="335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AutoShape 657"/>
            <p:cNvSpPr>
              <a:spLocks noChangeArrowheads="1"/>
            </p:cNvSpPr>
            <p:nvPr/>
          </p:nvSpPr>
          <p:spPr bwMode="auto">
            <a:xfrm>
              <a:off x="2653" y="340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AutoShape 659"/>
            <p:cNvSpPr>
              <a:spLocks noChangeArrowheads="1"/>
            </p:cNvSpPr>
            <p:nvPr/>
          </p:nvSpPr>
          <p:spPr bwMode="auto">
            <a:xfrm>
              <a:off x="2381" y="335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AutoShape 660"/>
            <p:cNvSpPr>
              <a:spLocks noChangeArrowheads="1"/>
            </p:cNvSpPr>
            <p:nvPr/>
          </p:nvSpPr>
          <p:spPr bwMode="auto">
            <a:xfrm>
              <a:off x="2381" y="335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AutoShape 669"/>
            <p:cNvSpPr>
              <a:spLocks noChangeArrowheads="1"/>
            </p:cNvSpPr>
            <p:nvPr/>
          </p:nvSpPr>
          <p:spPr bwMode="auto">
            <a:xfrm>
              <a:off x="2427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AutoShape 670"/>
            <p:cNvSpPr>
              <a:spLocks noChangeArrowheads="1"/>
            </p:cNvSpPr>
            <p:nvPr/>
          </p:nvSpPr>
          <p:spPr bwMode="auto">
            <a:xfrm>
              <a:off x="2427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AutoShape 672"/>
            <p:cNvSpPr>
              <a:spLocks noChangeArrowheads="1"/>
            </p:cNvSpPr>
            <p:nvPr/>
          </p:nvSpPr>
          <p:spPr bwMode="auto">
            <a:xfrm>
              <a:off x="2518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AutoShape 673"/>
            <p:cNvSpPr>
              <a:spLocks noChangeArrowheads="1"/>
            </p:cNvSpPr>
            <p:nvPr/>
          </p:nvSpPr>
          <p:spPr bwMode="auto">
            <a:xfrm>
              <a:off x="2654" y="281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AutoShape 678"/>
            <p:cNvSpPr>
              <a:spLocks noChangeArrowheads="1"/>
            </p:cNvSpPr>
            <p:nvPr/>
          </p:nvSpPr>
          <p:spPr bwMode="auto">
            <a:xfrm>
              <a:off x="2201" y="276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AutoShape 679"/>
            <p:cNvSpPr>
              <a:spLocks noChangeArrowheads="1"/>
            </p:cNvSpPr>
            <p:nvPr/>
          </p:nvSpPr>
          <p:spPr bwMode="auto">
            <a:xfrm>
              <a:off x="2337" y="290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AutoShape 681"/>
            <p:cNvSpPr>
              <a:spLocks noChangeArrowheads="1"/>
            </p:cNvSpPr>
            <p:nvPr/>
          </p:nvSpPr>
          <p:spPr bwMode="auto">
            <a:xfrm>
              <a:off x="2201" y="276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AutoShape 682"/>
            <p:cNvSpPr>
              <a:spLocks noChangeArrowheads="1"/>
            </p:cNvSpPr>
            <p:nvPr/>
          </p:nvSpPr>
          <p:spPr bwMode="auto">
            <a:xfrm>
              <a:off x="2337" y="290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AutoShape 683"/>
            <p:cNvSpPr>
              <a:spLocks noChangeArrowheads="1"/>
            </p:cNvSpPr>
            <p:nvPr/>
          </p:nvSpPr>
          <p:spPr bwMode="auto">
            <a:xfrm>
              <a:off x="2337" y="281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AutoShape 684"/>
            <p:cNvSpPr>
              <a:spLocks noChangeArrowheads="1"/>
            </p:cNvSpPr>
            <p:nvPr/>
          </p:nvSpPr>
          <p:spPr bwMode="auto">
            <a:xfrm>
              <a:off x="2337" y="281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AutoShape 688"/>
            <p:cNvSpPr>
              <a:spLocks noChangeArrowheads="1"/>
            </p:cNvSpPr>
            <p:nvPr/>
          </p:nvSpPr>
          <p:spPr bwMode="auto">
            <a:xfrm>
              <a:off x="2654" y="313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AutoShape 690"/>
            <p:cNvSpPr>
              <a:spLocks noChangeArrowheads="1"/>
            </p:cNvSpPr>
            <p:nvPr/>
          </p:nvSpPr>
          <p:spPr bwMode="auto">
            <a:xfrm>
              <a:off x="2654" y="322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" name="AutoShape 691"/>
            <p:cNvSpPr>
              <a:spLocks noChangeArrowheads="1"/>
            </p:cNvSpPr>
            <p:nvPr/>
          </p:nvSpPr>
          <p:spPr bwMode="auto">
            <a:xfrm>
              <a:off x="2518" y="313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" name="AutoShape 692"/>
            <p:cNvSpPr>
              <a:spLocks noChangeArrowheads="1"/>
            </p:cNvSpPr>
            <p:nvPr/>
          </p:nvSpPr>
          <p:spPr bwMode="auto">
            <a:xfrm>
              <a:off x="2518" y="313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" name="AutoShape 700"/>
            <p:cNvSpPr>
              <a:spLocks noChangeArrowheads="1"/>
            </p:cNvSpPr>
            <p:nvPr/>
          </p:nvSpPr>
          <p:spPr bwMode="auto">
            <a:xfrm>
              <a:off x="2426" y="322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AutoShape 701"/>
            <p:cNvSpPr>
              <a:spLocks noChangeArrowheads="1"/>
            </p:cNvSpPr>
            <p:nvPr/>
          </p:nvSpPr>
          <p:spPr bwMode="auto">
            <a:xfrm>
              <a:off x="2564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" name="AutoShape 702"/>
            <p:cNvSpPr>
              <a:spLocks noChangeArrowheads="1"/>
            </p:cNvSpPr>
            <p:nvPr/>
          </p:nvSpPr>
          <p:spPr bwMode="auto">
            <a:xfrm>
              <a:off x="2564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" name="AutoShape 704"/>
            <p:cNvSpPr>
              <a:spLocks noChangeArrowheads="1"/>
            </p:cNvSpPr>
            <p:nvPr/>
          </p:nvSpPr>
          <p:spPr bwMode="auto">
            <a:xfrm>
              <a:off x="2336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AutoShape 707"/>
            <p:cNvSpPr>
              <a:spLocks noChangeArrowheads="1"/>
            </p:cNvSpPr>
            <p:nvPr/>
          </p:nvSpPr>
          <p:spPr bwMode="auto">
            <a:xfrm>
              <a:off x="2654" y="299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AutoShape 709"/>
            <p:cNvSpPr>
              <a:spLocks noChangeArrowheads="1"/>
            </p:cNvSpPr>
            <p:nvPr/>
          </p:nvSpPr>
          <p:spPr bwMode="auto">
            <a:xfrm>
              <a:off x="2472" y="294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" name="AutoShape 711"/>
            <p:cNvSpPr>
              <a:spLocks noChangeArrowheads="1"/>
            </p:cNvSpPr>
            <p:nvPr/>
          </p:nvSpPr>
          <p:spPr bwMode="auto">
            <a:xfrm>
              <a:off x="2562" y="294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AutoShape 712"/>
            <p:cNvSpPr>
              <a:spLocks noChangeArrowheads="1"/>
            </p:cNvSpPr>
            <p:nvPr/>
          </p:nvSpPr>
          <p:spPr bwMode="auto">
            <a:xfrm>
              <a:off x="2564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AutoShape 713"/>
            <p:cNvSpPr>
              <a:spLocks noChangeArrowheads="1"/>
            </p:cNvSpPr>
            <p:nvPr/>
          </p:nvSpPr>
          <p:spPr bwMode="auto">
            <a:xfrm>
              <a:off x="2564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" name="AutoShape 716"/>
            <p:cNvSpPr>
              <a:spLocks noChangeArrowheads="1"/>
            </p:cNvSpPr>
            <p:nvPr/>
          </p:nvSpPr>
          <p:spPr bwMode="auto">
            <a:xfrm>
              <a:off x="2565" y="265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" name="AutoShape 725"/>
            <p:cNvSpPr>
              <a:spLocks noChangeArrowheads="1"/>
            </p:cNvSpPr>
            <p:nvPr/>
          </p:nvSpPr>
          <p:spPr bwMode="auto">
            <a:xfrm>
              <a:off x="2380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" name="AutoShape 726"/>
            <p:cNvSpPr>
              <a:spLocks noChangeArrowheads="1"/>
            </p:cNvSpPr>
            <p:nvPr/>
          </p:nvSpPr>
          <p:spPr bwMode="auto">
            <a:xfrm>
              <a:off x="2380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AutoShape 727"/>
            <p:cNvSpPr>
              <a:spLocks noChangeArrowheads="1"/>
            </p:cNvSpPr>
            <p:nvPr/>
          </p:nvSpPr>
          <p:spPr bwMode="auto">
            <a:xfrm>
              <a:off x="2380" y="25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AutoShape 730"/>
            <p:cNvSpPr>
              <a:spLocks noChangeArrowheads="1"/>
            </p:cNvSpPr>
            <p:nvPr/>
          </p:nvSpPr>
          <p:spPr bwMode="auto">
            <a:xfrm>
              <a:off x="2517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AutoShape 731"/>
            <p:cNvSpPr>
              <a:spLocks noChangeArrowheads="1"/>
            </p:cNvSpPr>
            <p:nvPr/>
          </p:nvSpPr>
          <p:spPr bwMode="auto">
            <a:xfrm>
              <a:off x="2517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" name="AutoShape 734"/>
            <p:cNvSpPr>
              <a:spLocks noChangeArrowheads="1"/>
            </p:cNvSpPr>
            <p:nvPr/>
          </p:nvSpPr>
          <p:spPr bwMode="auto">
            <a:xfrm>
              <a:off x="2653" y="25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" name="AutoShape 740"/>
            <p:cNvSpPr>
              <a:spLocks noChangeArrowheads="1"/>
            </p:cNvSpPr>
            <p:nvPr/>
          </p:nvSpPr>
          <p:spPr bwMode="auto">
            <a:xfrm>
              <a:off x="2653" y="271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AutoShape 741"/>
            <p:cNvSpPr>
              <a:spLocks noChangeArrowheads="1"/>
            </p:cNvSpPr>
            <p:nvPr/>
          </p:nvSpPr>
          <p:spPr bwMode="auto">
            <a:xfrm>
              <a:off x="2653" y="271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AutoShape 742"/>
            <p:cNvSpPr>
              <a:spLocks noChangeArrowheads="1"/>
            </p:cNvSpPr>
            <p:nvPr/>
          </p:nvSpPr>
          <p:spPr bwMode="auto">
            <a:xfrm>
              <a:off x="1474" y="254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AutoShape 744"/>
            <p:cNvSpPr>
              <a:spLocks noChangeArrowheads="1"/>
            </p:cNvSpPr>
            <p:nvPr/>
          </p:nvSpPr>
          <p:spPr bwMode="auto">
            <a:xfrm>
              <a:off x="2653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" name="AutoShape 746"/>
            <p:cNvSpPr>
              <a:spLocks noChangeArrowheads="1"/>
            </p:cNvSpPr>
            <p:nvPr/>
          </p:nvSpPr>
          <p:spPr bwMode="auto">
            <a:xfrm>
              <a:off x="2200" y="322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" name="AutoShape 750"/>
            <p:cNvSpPr>
              <a:spLocks noChangeArrowheads="1"/>
            </p:cNvSpPr>
            <p:nvPr/>
          </p:nvSpPr>
          <p:spPr bwMode="auto">
            <a:xfrm>
              <a:off x="2290" y="335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" name="AutoShape 754"/>
            <p:cNvSpPr>
              <a:spLocks noChangeArrowheads="1"/>
            </p:cNvSpPr>
            <p:nvPr/>
          </p:nvSpPr>
          <p:spPr bwMode="auto">
            <a:xfrm>
              <a:off x="2160" y="33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AutoShape 755"/>
            <p:cNvSpPr>
              <a:spLocks noChangeArrowheads="1"/>
            </p:cNvSpPr>
            <p:nvPr/>
          </p:nvSpPr>
          <p:spPr bwMode="auto">
            <a:xfrm>
              <a:off x="2336" y="32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AutoShape 756"/>
            <p:cNvSpPr>
              <a:spLocks noChangeArrowheads="1"/>
            </p:cNvSpPr>
            <p:nvPr/>
          </p:nvSpPr>
          <p:spPr bwMode="auto">
            <a:xfrm>
              <a:off x="2205" y="25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AutoShape 757"/>
            <p:cNvSpPr>
              <a:spLocks noChangeArrowheads="1"/>
            </p:cNvSpPr>
            <p:nvPr/>
          </p:nvSpPr>
          <p:spPr bwMode="auto">
            <a:xfrm>
              <a:off x="2115" y="25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AutoShape 762"/>
            <p:cNvSpPr>
              <a:spLocks noChangeArrowheads="1"/>
            </p:cNvSpPr>
            <p:nvPr/>
          </p:nvSpPr>
          <p:spPr bwMode="auto">
            <a:xfrm>
              <a:off x="2562" y="254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5" name="AutoShape 764"/>
            <p:cNvSpPr>
              <a:spLocks noChangeArrowheads="1"/>
            </p:cNvSpPr>
            <p:nvPr/>
          </p:nvSpPr>
          <p:spPr bwMode="auto">
            <a:xfrm>
              <a:off x="2109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6" name="AutoShape 765"/>
            <p:cNvSpPr>
              <a:spLocks noChangeArrowheads="1"/>
            </p:cNvSpPr>
            <p:nvPr/>
          </p:nvSpPr>
          <p:spPr bwMode="auto">
            <a:xfrm>
              <a:off x="2109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7" name="AutoShape 768"/>
            <p:cNvSpPr>
              <a:spLocks noChangeArrowheads="1"/>
            </p:cNvSpPr>
            <p:nvPr/>
          </p:nvSpPr>
          <p:spPr bwMode="auto">
            <a:xfrm>
              <a:off x="2109" y="349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8" name="AutoShape 769"/>
            <p:cNvSpPr>
              <a:spLocks noChangeArrowheads="1"/>
            </p:cNvSpPr>
            <p:nvPr/>
          </p:nvSpPr>
          <p:spPr bwMode="auto">
            <a:xfrm>
              <a:off x="2109" y="349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9" name="AutoShape 771"/>
            <p:cNvSpPr>
              <a:spLocks noChangeArrowheads="1"/>
            </p:cNvSpPr>
            <p:nvPr/>
          </p:nvSpPr>
          <p:spPr bwMode="auto">
            <a:xfrm>
              <a:off x="2070" y="297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0" name="AutoShape 772"/>
            <p:cNvSpPr>
              <a:spLocks noChangeArrowheads="1"/>
            </p:cNvSpPr>
            <p:nvPr/>
          </p:nvSpPr>
          <p:spPr bwMode="auto">
            <a:xfrm>
              <a:off x="2109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1" name="AutoShape 773"/>
            <p:cNvSpPr>
              <a:spLocks noChangeArrowheads="1"/>
            </p:cNvSpPr>
            <p:nvPr/>
          </p:nvSpPr>
          <p:spPr bwMode="auto">
            <a:xfrm>
              <a:off x="2109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" name="AutoShape 778"/>
            <p:cNvSpPr>
              <a:spLocks noChangeArrowheads="1"/>
            </p:cNvSpPr>
            <p:nvPr/>
          </p:nvSpPr>
          <p:spPr bwMode="auto">
            <a:xfrm>
              <a:off x="2018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3" name="AutoShape 783"/>
            <p:cNvSpPr>
              <a:spLocks noChangeArrowheads="1"/>
            </p:cNvSpPr>
            <p:nvPr/>
          </p:nvSpPr>
          <p:spPr bwMode="auto">
            <a:xfrm>
              <a:off x="2244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" name="AutoShape 784"/>
            <p:cNvSpPr>
              <a:spLocks noChangeArrowheads="1"/>
            </p:cNvSpPr>
            <p:nvPr/>
          </p:nvSpPr>
          <p:spPr bwMode="auto">
            <a:xfrm>
              <a:off x="2244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5" name="AutoShape 786"/>
            <p:cNvSpPr>
              <a:spLocks noChangeArrowheads="1"/>
            </p:cNvSpPr>
            <p:nvPr/>
          </p:nvSpPr>
          <p:spPr bwMode="auto">
            <a:xfrm>
              <a:off x="2160" y="28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AutoShape 789"/>
            <p:cNvSpPr>
              <a:spLocks noChangeArrowheads="1"/>
            </p:cNvSpPr>
            <p:nvPr/>
          </p:nvSpPr>
          <p:spPr bwMode="auto">
            <a:xfrm>
              <a:off x="2244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AutoShape 790"/>
            <p:cNvSpPr>
              <a:spLocks noChangeArrowheads="1"/>
            </p:cNvSpPr>
            <p:nvPr/>
          </p:nvSpPr>
          <p:spPr bwMode="auto">
            <a:xfrm>
              <a:off x="2244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8" name="AutoShape 798"/>
            <p:cNvSpPr>
              <a:spLocks noChangeArrowheads="1"/>
            </p:cNvSpPr>
            <p:nvPr/>
          </p:nvSpPr>
          <p:spPr bwMode="auto">
            <a:xfrm>
              <a:off x="1474" y="335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AutoShape 800"/>
            <p:cNvSpPr>
              <a:spLocks noChangeArrowheads="1"/>
            </p:cNvSpPr>
            <p:nvPr/>
          </p:nvSpPr>
          <p:spPr bwMode="auto">
            <a:xfrm>
              <a:off x="2109" y="30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0" name="AutoShape 806"/>
            <p:cNvSpPr>
              <a:spLocks noChangeArrowheads="1"/>
            </p:cNvSpPr>
            <p:nvPr/>
          </p:nvSpPr>
          <p:spPr bwMode="auto">
            <a:xfrm>
              <a:off x="1565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" name="AutoShape 807"/>
            <p:cNvSpPr>
              <a:spLocks noChangeArrowheads="1"/>
            </p:cNvSpPr>
            <p:nvPr/>
          </p:nvSpPr>
          <p:spPr bwMode="auto">
            <a:xfrm>
              <a:off x="1565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2" name="AutoShape 809"/>
            <p:cNvSpPr>
              <a:spLocks noChangeArrowheads="1"/>
            </p:cNvSpPr>
            <p:nvPr/>
          </p:nvSpPr>
          <p:spPr bwMode="auto">
            <a:xfrm>
              <a:off x="1620" y="315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3" name="AutoShape 810"/>
            <p:cNvSpPr>
              <a:spLocks noChangeArrowheads="1"/>
            </p:cNvSpPr>
            <p:nvPr/>
          </p:nvSpPr>
          <p:spPr bwMode="auto">
            <a:xfrm>
              <a:off x="1656" y="303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" name="AutoShape 811"/>
            <p:cNvSpPr>
              <a:spLocks noChangeArrowheads="1"/>
            </p:cNvSpPr>
            <p:nvPr/>
          </p:nvSpPr>
          <p:spPr bwMode="auto">
            <a:xfrm>
              <a:off x="1882" y="335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" name="AutoShape 812"/>
            <p:cNvSpPr>
              <a:spLocks noChangeArrowheads="1"/>
            </p:cNvSpPr>
            <p:nvPr/>
          </p:nvSpPr>
          <p:spPr bwMode="auto">
            <a:xfrm>
              <a:off x="2018" y="340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6" name="AutoShape 815"/>
            <p:cNvSpPr>
              <a:spLocks noChangeArrowheads="1"/>
            </p:cNvSpPr>
            <p:nvPr/>
          </p:nvSpPr>
          <p:spPr bwMode="auto">
            <a:xfrm>
              <a:off x="1927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7" name="AutoShape 816"/>
            <p:cNvSpPr>
              <a:spLocks noChangeArrowheads="1"/>
            </p:cNvSpPr>
            <p:nvPr/>
          </p:nvSpPr>
          <p:spPr bwMode="auto">
            <a:xfrm>
              <a:off x="1792" y="335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8" name="AutoShape 817"/>
            <p:cNvSpPr>
              <a:spLocks noChangeArrowheads="1"/>
            </p:cNvSpPr>
            <p:nvPr/>
          </p:nvSpPr>
          <p:spPr bwMode="auto">
            <a:xfrm>
              <a:off x="1565" y="335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AutoShape 819"/>
            <p:cNvSpPr>
              <a:spLocks noChangeArrowheads="1"/>
            </p:cNvSpPr>
            <p:nvPr/>
          </p:nvSpPr>
          <p:spPr bwMode="auto">
            <a:xfrm>
              <a:off x="1792" y="335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820"/>
            <p:cNvSpPr>
              <a:spLocks noChangeArrowheads="1"/>
            </p:cNvSpPr>
            <p:nvPr/>
          </p:nvSpPr>
          <p:spPr bwMode="auto">
            <a:xfrm>
              <a:off x="1565" y="335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" name="AutoShape 822"/>
            <p:cNvSpPr>
              <a:spLocks noChangeArrowheads="1"/>
            </p:cNvSpPr>
            <p:nvPr/>
          </p:nvSpPr>
          <p:spPr bwMode="auto">
            <a:xfrm>
              <a:off x="1701" y="340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" name="AutoShape 824"/>
            <p:cNvSpPr>
              <a:spLocks noChangeArrowheads="1"/>
            </p:cNvSpPr>
            <p:nvPr/>
          </p:nvSpPr>
          <p:spPr bwMode="auto">
            <a:xfrm>
              <a:off x="1792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AutoShape 825"/>
            <p:cNvSpPr>
              <a:spLocks noChangeArrowheads="1"/>
            </p:cNvSpPr>
            <p:nvPr/>
          </p:nvSpPr>
          <p:spPr bwMode="auto">
            <a:xfrm>
              <a:off x="1792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4" name="AutoShape 837"/>
            <p:cNvSpPr>
              <a:spLocks noChangeArrowheads="1"/>
            </p:cNvSpPr>
            <p:nvPr/>
          </p:nvSpPr>
          <p:spPr bwMode="auto">
            <a:xfrm>
              <a:off x="1800" y="301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5" name="AutoShape 841"/>
            <p:cNvSpPr>
              <a:spLocks noChangeArrowheads="1"/>
            </p:cNvSpPr>
            <p:nvPr/>
          </p:nvSpPr>
          <p:spPr bwMode="auto">
            <a:xfrm>
              <a:off x="1755" y="290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AutoShape 842"/>
            <p:cNvSpPr>
              <a:spLocks noChangeArrowheads="1"/>
            </p:cNvSpPr>
            <p:nvPr/>
          </p:nvSpPr>
          <p:spPr bwMode="auto">
            <a:xfrm>
              <a:off x="1793" y="281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7" name="AutoShape 845"/>
            <p:cNvSpPr>
              <a:spLocks noChangeArrowheads="1"/>
            </p:cNvSpPr>
            <p:nvPr/>
          </p:nvSpPr>
          <p:spPr bwMode="auto">
            <a:xfrm>
              <a:off x="2019" y="322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8" name="AutoShape 851"/>
            <p:cNvSpPr>
              <a:spLocks noChangeArrowheads="1"/>
            </p:cNvSpPr>
            <p:nvPr/>
          </p:nvSpPr>
          <p:spPr bwMode="auto">
            <a:xfrm>
              <a:off x="1837" y="30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9" name="AutoShape 856"/>
            <p:cNvSpPr>
              <a:spLocks noChangeArrowheads="1"/>
            </p:cNvSpPr>
            <p:nvPr/>
          </p:nvSpPr>
          <p:spPr bwMode="auto">
            <a:xfrm>
              <a:off x="1929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0" name="AutoShape 857"/>
            <p:cNvSpPr>
              <a:spLocks noChangeArrowheads="1"/>
            </p:cNvSpPr>
            <p:nvPr/>
          </p:nvSpPr>
          <p:spPr bwMode="auto">
            <a:xfrm>
              <a:off x="1929" y="326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1" name="AutoShape 858"/>
            <p:cNvSpPr>
              <a:spLocks noChangeArrowheads="1"/>
            </p:cNvSpPr>
            <p:nvPr/>
          </p:nvSpPr>
          <p:spPr bwMode="auto">
            <a:xfrm>
              <a:off x="1929" y="31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" name="AutoShape 859"/>
            <p:cNvSpPr>
              <a:spLocks noChangeArrowheads="1"/>
            </p:cNvSpPr>
            <p:nvPr/>
          </p:nvSpPr>
          <p:spPr bwMode="auto">
            <a:xfrm>
              <a:off x="1701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3" name="AutoShape 861"/>
            <p:cNvSpPr>
              <a:spLocks noChangeArrowheads="1"/>
            </p:cNvSpPr>
            <p:nvPr/>
          </p:nvSpPr>
          <p:spPr bwMode="auto">
            <a:xfrm>
              <a:off x="1565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" name="AutoShape 864"/>
            <p:cNvSpPr>
              <a:spLocks noChangeArrowheads="1"/>
            </p:cNvSpPr>
            <p:nvPr/>
          </p:nvSpPr>
          <p:spPr bwMode="auto">
            <a:xfrm>
              <a:off x="1791" y="31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" name="AutoShape 866"/>
            <p:cNvSpPr>
              <a:spLocks noChangeArrowheads="1"/>
            </p:cNvSpPr>
            <p:nvPr/>
          </p:nvSpPr>
          <p:spPr bwMode="auto">
            <a:xfrm>
              <a:off x="1927" y="294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6" name="AutoShape 867"/>
            <p:cNvSpPr>
              <a:spLocks noChangeArrowheads="1"/>
            </p:cNvSpPr>
            <p:nvPr/>
          </p:nvSpPr>
          <p:spPr bwMode="auto">
            <a:xfrm>
              <a:off x="1929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" name="AutoShape 868"/>
            <p:cNvSpPr>
              <a:spLocks noChangeArrowheads="1"/>
            </p:cNvSpPr>
            <p:nvPr/>
          </p:nvSpPr>
          <p:spPr bwMode="auto">
            <a:xfrm>
              <a:off x="1929" y="30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" name="AutoShape 869"/>
            <p:cNvSpPr>
              <a:spLocks noChangeArrowheads="1"/>
            </p:cNvSpPr>
            <p:nvPr/>
          </p:nvSpPr>
          <p:spPr bwMode="auto">
            <a:xfrm>
              <a:off x="1973" y="285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9" name="AutoShape 870"/>
            <p:cNvSpPr>
              <a:spLocks noChangeArrowheads="1"/>
            </p:cNvSpPr>
            <p:nvPr/>
          </p:nvSpPr>
          <p:spPr bwMode="auto">
            <a:xfrm>
              <a:off x="1835" y="253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0" name="AutoShape 880"/>
            <p:cNvSpPr>
              <a:spLocks noChangeArrowheads="1"/>
            </p:cNvSpPr>
            <p:nvPr/>
          </p:nvSpPr>
          <p:spPr bwMode="auto">
            <a:xfrm>
              <a:off x="1745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1" name="AutoShape 881"/>
            <p:cNvSpPr>
              <a:spLocks noChangeArrowheads="1"/>
            </p:cNvSpPr>
            <p:nvPr/>
          </p:nvSpPr>
          <p:spPr bwMode="auto">
            <a:xfrm>
              <a:off x="1745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2" name="AutoShape 882"/>
            <p:cNvSpPr>
              <a:spLocks noChangeArrowheads="1"/>
            </p:cNvSpPr>
            <p:nvPr/>
          </p:nvSpPr>
          <p:spPr bwMode="auto">
            <a:xfrm>
              <a:off x="1745" y="25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3" name="AutoShape 885"/>
            <p:cNvSpPr>
              <a:spLocks noChangeArrowheads="1"/>
            </p:cNvSpPr>
            <p:nvPr/>
          </p:nvSpPr>
          <p:spPr bwMode="auto">
            <a:xfrm>
              <a:off x="1882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4" name="AutoShape 886"/>
            <p:cNvSpPr>
              <a:spLocks noChangeArrowheads="1"/>
            </p:cNvSpPr>
            <p:nvPr/>
          </p:nvSpPr>
          <p:spPr bwMode="auto">
            <a:xfrm>
              <a:off x="1882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5" name="AutoShape 890"/>
            <p:cNvSpPr>
              <a:spLocks noChangeArrowheads="1"/>
            </p:cNvSpPr>
            <p:nvPr/>
          </p:nvSpPr>
          <p:spPr bwMode="auto">
            <a:xfrm>
              <a:off x="1927" y="272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6" name="AutoShape 891"/>
            <p:cNvSpPr>
              <a:spLocks noChangeArrowheads="1"/>
            </p:cNvSpPr>
            <p:nvPr/>
          </p:nvSpPr>
          <p:spPr bwMode="auto">
            <a:xfrm>
              <a:off x="2018" y="263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7" name="AutoShape 892"/>
            <p:cNvSpPr>
              <a:spLocks noChangeArrowheads="1"/>
            </p:cNvSpPr>
            <p:nvPr/>
          </p:nvSpPr>
          <p:spPr bwMode="auto">
            <a:xfrm>
              <a:off x="1927" y="272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8" name="AutoShape 910"/>
            <p:cNvSpPr>
              <a:spLocks noChangeArrowheads="1"/>
            </p:cNvSpPr>
            <p:nvPr/>
          </p:nvSpPr>
          <p:spPr bwMode="auto">
            <a:xfrm>
              <a:off x="1701" y="32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9" name="AutoShape 914"/>
            <p:cNvSpPr>
              <a:spLocks noChangeArrowheads="1"/>
            </p:cNvSpPr>
            <p:nvPr/>
          </p:nvSpPr>
          <p:spPr bwMode="auto">
            <a:xfrm>
              <a:off x="1620" y="25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0" name="AutoShape 917"/>
            <p:cNvSpPr>
              <a:spLocks noChangeArrowheads="1"/>
            </p:cNvSpPr>
            <p:nvPr/>
          </p:nvSpPr>
          <p:spPr bwMode="auto">
            <a:xfrm>
              <a:off x="1927" y="254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1" name="AutoShape 918"/>
            <p:cNvSpPr>
              <a:spLocks noChangeArrowheads="1"/>
            </p:cNvSpPr>
            <p:nvPr/>
          </p:nvSpPr>
          <p:spPr bwMode="auto">
            <a:xfrm>
              <a:off x="1837" y="272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2" name="AutoShape 921"/>
            <p:cNvSpPr>
              <a:spLocks noChangeArrowheads="1"/>
            </p:cNvSpPr>
            <p:nvPr/>
          </p:nvSpPr>
          <p:spPr bwMode="auto">
            <a:xfrm>
              <a:off x="1474" y="31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3" name="AutoShape 922"/>
            <p:cNvSpPr>
              <a:spLocks noChangeArrowheads="1"/>
            </p:cNvSpPr>
            <p:nvPr/>
          </p:nvSpPr>
          <p:spPr bwMode="auto">
            <a:xfrm>
              <a:off x="1474" y="31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4" name="AutoShape 923"/>
            <p:cNvSpPr>
              <a:spLocks noChangeArrowheads="1"/>
            </p:cNvSpPr>
            <p:nvPr/>
          </p:nvSpPr>
          <p:spPr bwMode="auto">
            <a:xfrm>
              <a:off x="1474" y="349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5" name="AutoShape 924"/>
            <p:cNvSpPr>
              <a:spLocks noChangeArrowheads="1"/>
            </p:cNvSpPr>
            <p:nvPr/>
          </p:nvSpPr>
          <p:spPr bwMode="auto">
            <a:xfrm>
              <a:off x="1474" y="349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6" name="AutoShape 925"/>
            <p:cNvSpPr>
              <a:spLocks noChangeArrowheads="1"/>
            </p:cNvSpPr>
            <p:nvPr/>
          </p:nvSpPr>
          <p:spPr bwMode="auto">
            <a:xfrm>
              <a:off x="1475" y="290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7" name="AutoShape 926"/>
            <p:cNvSpPr>
              <a:spLocks noChangeArrowheads="1"/>
            </p:cNvSpPr>
            <p:nvPr/>
          </p:nvSpPr>
          <p:spPr bwMode="auto">
            <a:xfrm>
              <a:off x="1475" y="290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8" name="AutoShape 927"/>
            <p:cNvSpPr>
              <a:spLocks noChangeArrowheads="1"/>
            </p:cNvSpPr>
            <p:nvPr/>
          </p:nvSpPr>
          <p:spPr bwMode="auto">
            <a:xfrm>
              <a:off x="1474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9" name="AutoShape 928"/>
            <p:cNvSpPr>
              <a:spLocks noChangeArrowheads="1"/>
            </p:cNvSpPr>
            <p:nvPr/>
          </p:nvSpPr>
          <p:spPr bwMode="auto">
            <a:xfrm>
              <a:off x="1474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0" name="AutoShape 929"/>
            <p:cNvSpPr>
              <a:spLocks noChangeArrowheads="1"/>
            </p:cNvSpPr>
            <p:nvPr/>
          </p:nvSpPr>
          <p:spPr bwMode="auto">
            <a:xfrm>
              <a:off x="1474" y="267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1" name="AutoShape 930"/>
            <p:cNvSpPr>
              <a:spLocks noChangeArrowheads="1"/>
            </p:cNvSpPr>
            <p:nvPr/>
          </p:nvSpPr>
          <p:spPr bwMode="auto">
            <a:xfrm>
              <a:off x="1474" y="267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2" name="AutoShape 931"/>
            <p:cNvSpPr>
              <a:spLocks noChangeArrowheads="1"/>
            </p:cNvSpPr>
            <p:nvPr/>
          </p:nvSpPr>
          <p:spPr bwMode="auto">
            <a:xfrm>
              <a:off x="1474" y="299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3" name="AutoShape 932"/>
            <p:cNvSpPr>
              <a:spLocks noChangeArrowheads="1"/>
            </p:cNvSpPr>
            <p:nvPr/>
          </p:nvSpPr>
          <p:spPr bwMode="auto">
            <a:xfrm>
              <a:off x="1474" y="299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4" name="AutoShape 933"/>
            <p:cNvSpPr>
              <a:spLocks noChangeArrowheads="1"/>
            </p:cNvSpPr>
            <p:nvPr/>
          </p:nvSpPr>
          <p:spPr bwMode="auto">
            <a:xfrm>
              <a:off x="2200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5" name="AutoShape 935"/>
            <p:cNvSpPr>
              <a:spLocks noChangeArrowheads="1"/>
            </p:cNvSpPr>
            <p:nvPr/>
          </p:nvSpPr>
          <p:spPr bwMode="auto">
            <a:xfrm>
              <a:off x="1575" y="324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6" name="AutoShape 938"/>
            <p:cNvSpPr>
              <a:spLocks noChangeArrowheads="1"/>
            </p:cNvSpPr>
            <p:nvPr/>
          </p:nvSpPr>
          <p:spPr bwMode="auto">
            <a:xfrm>
              <a:off x="1609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7" name="AutoShape 939"/>
            <p:cNvSpPr>
              <a:spLocks noChangeArrowheads="1"/>
            </p:cNvSpPr>
            <p:nvPr/>
          </p:nvSpPr>
          <p:spPr bwMode="auto">
            <a:xfrm>
              <a:off x="1609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8" name="AutoShape 940"/>
            <p:cNvSpPr>
              <a:spLocks noChangeArrowheads="1"/>
            </p:cNvSpPr>
            <p:nvPr/>
          </p:nvSpPr>
          <p:spPr bwMode="auto">
            <a:xfrm>
              <a:off x="1610" y="290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9" name="AutoShape 941"/>
            <p:cNvSpPr>
              <a:spLocks noChangeArrowheads="1"/>
            </p:cNvSpPr>
            <p:nvPr/>
          </p:nvSpPr>
          <p:spPr bwMode="auto">
            <a:xfrm>
              <a:off x="1610" y="290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0" name="AutoShape 943"/>
            <p:cNvSpPr>
              <a:spLocks noChangeArrowheads="1"/>
            </p:cNvSpPr>
            <p:nvPr/>
          </p:nvSpPr>
          <p:spPr bwMode="auto">
            <a:xfrm>
              <a:off x="1655" y="276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1" name="AutoShape 944"/>
            <p:cNvSpPr>
              <a:spLocks noChangeArrowheads="1"/>
            </p:cNvSpPr>
            <p:nvPr/>
          </p:nvSpPr>
          <p:spPr bwMode="auto">
            <a:xfrm>
              <a:off x="1609" y="267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2" name="AutoShape 946"/>
            <p:cNvSpPr>
              <a:spLocks noChangeArrowheads="1"/>
            </p:cNvSpPr>
            <p:nvPr/>
          </p:nvSpPr>
          <p:spPr bwMode="auto">
            <a:xfrm>
              <a:off x="1474" y="308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3" name="AutoShape 948"/>
            <p:cNvSpPr>
              <a:spLocks noChangeArrowheads="1"/>
            </p:cNvSpPr>
            <p:nvPr/>
          </p:nvSpPr>
          <p:spPr bwMode="auto">
            <a:xfrm>
              <a:off x="1474" y="244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4" name="AutoShape 949"/>
            <p:cNvSpPr>
              <a:spLocks noChangeArrowheads="1"/>
            </p:cNvSpPr>
            <p:nvPr/>
          </p:nvSpPr>
          <p:spPr bwMode="auto">
            <a:xfrm>
              <a:off x="2562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5" name="AutoShape 950"/>
            <p:cNvSpPr>
              <a:spLocks noChangeArrowheads="1"/>
            </p:cNvSpPr>
            <p:nvPr/>
          </p:nvSpPr>
          <p:spPr bwMode="auto">
            <a:xfrm>
              <a:off x="2653" y="34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6" name="Line 1184"/>
            <p:cNvSpPr>
              <a:spLocks noChangeShapeType="1"/>
            </p:cNvSpPr>
            <p:nvPr/>
          </p:nvSpPr>
          <p:spPr bwMode="auto">
            <a:xfrm>
              <a:off x="1677" y="3656"/>
              <a:ext cx="22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7" name="AutoShape 952"/>
            <p:cNvSpPr>
              <a:spLocks noChangeArrowheads="1"/>
            </p:cNvSpPr>
            <p:nvPr/>
          </p:nvSpPr>
          <p:spPr bwMode="auto">
            <a:xfrm>
              <a:off x="3060" y="245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8" name="AutoShape 955"/>
            <p:cNvSpPr>
              <a:spLocks noChangeArrowheads="1"/>
            </p:cNvSpPr>
            <p:nvPr/>
          </p:nvSpPr>
          <p:spPr bwMode="auto">
            <a:xfrm>
              <a:off x="3284" y="2655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9" name="AutoShape 957"/>
            <p:cNvSpPr>
              <a:spLocks noChangeArrowheads="1"/>
            </p:cNvSpPr>
            <p:nvPr/>
          </p:nvSpPr>
          <p:spPr bwMode="auto">
            <a:xfrm>
              <a:off x="3197" y="2858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0" name="Oval 961"/>
            <p:cNvSpPr>
              <a:spLocks noChangeArrowheads="1"/>
            </p:cNvSpPr>
            <p:nvPr/>
          </p:nvSpPr>
          <p:spPr bwMode="auto">
            <a:xfrm>
              <a:off x="2970" y="2834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1" name="AutoShape 973"/>
            <p:cNvSpPr>
              <a:spLocks noChangeArrowheads="1"/>
            </p:cNvSpPr>
            <p:nvPr/>
          </p:nvSpPr>
          <p:spPr bwMode="auto">
            <a:xfrm>
              <a:off x="3468" y="2903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2" name="Oval 980"/>
            <p:cNvSpPr>
              <a:spLocks noChangeArrowheads="1"/>
            </p:cNvSpPr>
            <p:nvPr/>
          </p:nvSpPr>
          <p:spPr bwMode="auto">
            <a:xfrm>
              <a:off x="3554" y="2700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3" name="AutoShape 991"/>
            <p:cNvSpPr>
              <a:spLocks noChangeArrowheads="1"/>
            </p:cNvSpPr>
            <p:nvPr/>
          </p:nvSpPr>
          <p:spPr bwMode="auto">
            <a:xfrm>
              <a:off x="3060" y="3039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4" name="AutoShape 1015"/>
            <p:cNvSpPr>
              <a:spLocks noChangeArrowheads="1"/>
            </p:cNvSpPr>
            <p:nvPr/>
          </p:nvSpPr>
          <p:spPr bwMode="auto">
            <a:xfrm>
              <a:off x="3464" y="245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5" name="AutoShape 1019"/>
            <p:cNvSpPr>
              <a:spLocks noChangeArrowheads="1"/>
            </p:cNvSpPr>
            <p:nvPr/>
          </p:nvSpPr>
          <p:spPr bwMode="auto">
            <a:xfrm>
              <a:off x="3696" y="2813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6" name="AutoShape 1035"/>
            <p:cNvSpPr>
              <a:spLocks noChangeArrowheads="1"/>
            </p:cNvSpPr>
            <p:nvPr/>
          </p:nvSpPr>
          <p:spPr bwMode="auto">
            <a:xfrm>
              <a:off x="3967" y="270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7" name="Oval 1040"/>
            <p:cNvSpPr>
              <a:spLocks noChangeArrowheads="1"/>
            </p:cNvSpPr>
            <p:nvPr/>
          </p:nvSpPr>
          <p:spPr bwMode="auto">
            <a:xfrm>
              <a:off x="3288" y="2477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8" name="Oval 1041"/>
            <p:cNvSpPr>
              <a:spLocks noChangeArrowheads="1"/>
            </p:cNvSpPr>
            <p:nvPr/>
          </p:nvSpPr>
          <p:spPr bwMode="auto">
            <a:xfrm>
              <a:off x="3959" y="2969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9" name="Oval 1044"/>
            <p:cNvSpPr>
              <a:spLocks noChangeArrowheads="1"/>
            </p:cNvSpPr>
            <p:nvPr/>
          </p:nvSpPr>
          <p:spPr bwMode="auto">
            <a:xfrm>
              <a:off x="3825" y="2609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0" name="AutoShape 1051"/>
            <p:cNvSpPr>
              <a:spLocks noChangeArrowheads="1"/>
            </p:cNvSpPr>
            <p:nvPr/>
          </p:nvSpPr>
          <p:spPr bwMode="auto">
            <a:xfrm>
              <a:off x="3600" y="3195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1" name="AutoShape 1067"/>
            <p:cNvSpPr>
              <a:spLocks noChangeArrowheads="1"/>
            </p:cNvSpPr>
            <p:nvPr/>
          </p:nvSpPr>
          <p:spPr bwMode="auto">
            <a:xfrm>
              <a:off x="3967" y="324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2" name="Oval 1080"/>
            <p:cNvSpPr>
              <a:spLocks noChangeArrowheads="1"/>
            </p:cNvSpPr>
            <p:nvPr/>
          </p:nvSpPr>
          <p:spPr bwMode="auto">
            <a:xfrm>
              <a:off x="3375" y="3285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3" name="Oval 1085"/>
            <p:cNvSpPr>
              <a:spLocks noChangeArrowheads="1"/>
            </p:cNvSpPr>
            <p:nvPr/>
          </p:nvSpPr>
          <p:spPr bwMode="auto">
            <a:xfrm>
              <a:off x="3194" y="3492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4" name="Oval 1120"/>
            <p:cNvSpPr>
              <a:spLocks noChangeArrowheads="1"/>
            </p:cNvSpPr>
            <p:nvPr/>
          </p:nvSpPr>
          <p:spPr bwMode="auto">
            <a:xfrm>
              <a:off x="3779" y="3329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5" name="AutoShape 1124"/>
            <p:cNvSpPr>
              <a:spLocks noChangeArrowheads="1"/>
            </p:cNvSpPr>
            <p:nvPr/>
          </p:nvSpPr>
          <p:spPr bwMode="auto">
            <a:xfrm>
              <a:off x="3968" y="3493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6" name="Oval 1136"/>
            <p:cNvSpPr>
              <a:spLocks noChangeArrowheads="1"/>
            </p:cNvSpPr>
            <p:nvPr/>
          </p:nvSpPr>
          <p:spPr bwMode="auto">
            <a:xfrm>
              <a:off x="2788" y="2655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7" name="Oval 1145"/>
            <p:cNvSpPr>
              <a:spLocks noChangeArrowheads="1"/>
            </p:cNvSpPr>
            <p:nvPr/>
          </p:nvSpPr>
          <p:spPr bwMode="auto">
            <a:xfrm>
              <a:off x="2788" y="3492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8" name="AutoShape 1150"/>
            <p:cNvSpPr>
              <a:spLocks noChangeArrowheads="1"/>
            </p:cNvSpPr>
            <p:nvPr/>
          </p:nvSpPr>
          <p:spPr bwMode="auto">
            <a:xfrm>
              <a:off x="2789" y="333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9" name="Oval 1176"/>
            <p:cNvSpPr>
              <a:spLocks noChangeArrowheads="1"/>
            </p:cNvSpPr>
            <p:nvPr/>
          </p:nvSpPr>
          <p:spPr bwMode="auto">
            <a:xfrm>
              <a:off x="3693" y="2475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0" name="AutoShape 1180"/>
            <p:cNvSpPr>
              <a:spLocks noChangeArrowheads="1"/>
            </p:cNvSpPr>
            <p:nvPr/>
          </p:nvSpPr>
          <p:spPr bwMode="auto">
            <a:xfrm>
              <a:off x="3967" y="2449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1" name="AutoShape 1181"/>
            <p:cNvSpPr>
              <a:spLocks noChangeArrowheads="1"/>
            </p:cNvSpPr>
            <p:nvPr/>
          </p:nvSpPr>
          <p:spPr bwMode="auto">
            <a:xfrm>
              <a:off x="2788" y="245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2" name="AutoShape 1187"/>
            <p:cNvSpPr>
              <a:spLocks noChangeArrowheads="1"/>
            </p:cNvSpPr>
            <p:nvPr/>
          </p:nvSpPr>
          <p:spPr bwMode="auto">
            <a:xfrm>
              <a:off x="2788" y="2880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3" name="Oval 1211"/>
            <p:cNvSpPr>
              <a:spLocks noChangeArrowheads="1"/>
            </p:cNvSpPr>
            <p:nvPr/>
          </p:nvSpPr>
          <p:spPr bwMode="auto">
            <a:xfrm>
              <a:off x="3689" y="3492"/>
              <a:ext cx="46" cy="4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4" name="AutoShape 1212"/>
            <p:cNvSpPr>
              <a:spLocks noChangeArrowheads="1"/>
            </p:cNvSpPr>
            <p:nvPr/>
          </p:nvSpPr>
          <p:spPr bwMode="auto">
            <a:xfrm>
              <a:off x="3464" y="3492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5" name="AutoShape 1216"/>
            <p:cNvSpPr>
              <a:spLocks noChangeArrowheads="1"/>
            </p:cNvSpPr>
            <p:nvPr/>
          </p:nvSpPr>
          <p:spPr bwMode="auto">
            <a:xfrm>
              <a:off x="3014" y="3492"/>
              <a:ext cx="46" cy="45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7" name="Text Box 1221"/>
            <p:cNvSpPr txBox="1">
              <a:spLocks noChangeArrowheads="1"/>
            </p:cNvSpPr>
            <p:nvPr/>
          </p:nvSpPr>
          <p:spPr bwMode="auto">
            <a:xfrm>
              <a:off x="1700" y="2222"/>
              <a:ext cx="95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100" b="1" dirty="0">
                  <a:latin typeface="Arial" pitchFamily="34" charset="0"/>
                </a:rPr>
                <a:t>Dispersed phase</a:t>
              </a:r>
            </a:p>
          </p:txBody>
        </p:sp>
        <p:sp>
          <p:nvSpPr>
            <p:cNvPr id="168" name="Text Box 1222"/>
            <p:cNvSpPr txBox="1">
              <a:spLocks noChangeArrowheads="1"/>
            </p:cNvSpPr>
            <p:nvPr/>
          </p:nvSpPr>
          <p:spPr bwMode="auto">
            <a:xfrm>
              <a:off x="2970" y="2222"/>
              <a:ext cx="86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1100" b="1" dirty="0">
                  <a:latin typeface="Arial" pitchFamily="34" charset="0"/>
                </a:rPr>
                <a:t>  </a:t>
              </a:r>
              <a:r>
                <a:rPr lang="en-US" altLang="ko-KR" sz="1100" b="1" dirty="0">
                  <a:latin typeface="Arial" pitchFamily="34" charset="0"/>
                </a:rPr>
                <a:t>Aqueous phase</a:t>
              </a:r>
            </a:p>
          </p:txBody>
        </p:sp>
        <p:sp>
          <p:nvSpPr>
            <p:cNvPr id="169" name="Line 1223"/>
            <p:cNvSpPr>
              <a:spLocks noChangeShapeType="1"/>
            </p:cNvSpPr>
            <p:nvPr/>
          </p:nvSpPr>
          <p:spPr bwMode="auto">
            <a:xfrm>
              <a:off x="1474" y="222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0" name="Line 1224"/>
            <p:cNvSpPr>
              <a:spLocks noChangeShapeType="1"/>
            </p:cNvSpPr>
            <p:nvPr/>
          </p:nvSpPr>
          <p:spPr bwMode="auto">
            <a:xfrm>
              <a:off x="4014" y="222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1" name="Line 1225"/>
            <p:cNvSpPr>
              <a:spLocks noChangeShapeType="1"/>
            </p:cNvSpPr>
            <p:nvPr/>
          </p:nvSpPr>
          <p:spPr bwMode="auto">
            <a:xfrm>
              <a:off x="2744" y="222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2" name="Line 1226"/>
            <p:cNvSpPr>
              <a:spLocks noChangeShapeType="1"/>
            </p:cNvSpPr>
            <p:nvPr/>
          </p:nvSpPr>
          <p:spPr bwMode="auto">
            <a:xfrm>
              <a:off x="2472" y="231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3" name="Line 1227"/>
            <p:cNvSpPr>
              <a:spLocks noChangeShapeType="1"/>
            </p:cNvSpPr>
            <p:nvPr/>
          </p:nvSpPr>
          <p:spPr bwMode="auto">
            <a:xfrm>
              <a:off x="3742" y="231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4" name="Line 1228"/>
            <p:cNvSpPr>
              <a:spLocks noChangeShapeType="1"/>
            </p:cNvSpPr>
            <p:nvPr/>
          </p:nvSpPr>
          <p:spPr bwMode="auto">
            <a:xfrm rot="10800000">
              <a:off x="1474" y="231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5" name="Line 1229"/>
            <p:cNvSpPr>
              <a:spLocks noChangeShapeType="1"/>
            </p:cNvSpPr>
            <p:nvPr/>
          </p:nvSpPr>
          <p:spPr bwMode="auto">
            <a:xfrm rot="10800000">
              <a:off x="2744" y="231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76" name="AutoShape 1231"/>
            <p:cNvSpPr>
              <a:spLocks noChangeArrowheads="1"/>
            </p:cNvSpPr>
            <p:nvPr/>
          </p:nvSpPr>
          <p:spPr bwMode="auto">
            <a:xfrm>
              <a:off x="2381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7" name="AutoShape 1232"/>
            <p:cNvSpPr>
              <a:spLocks noChangeArrowheads="1"/>
            </p:cNvSpPr>
            <p:nvPr/>
          </p:nvSpPr>
          <p:spPr bwMode="auto">
            <a:xfrm>
              <a:off x="2517" y="129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8" name="AutoShape 1233"/>
            <p:cNvSpPr>
              <a:spLocks noChangeArrowheads="1"/>
            </p:cNvSpPr>
            <p:nvPr/>
          </p:nvSpPr>
          <p:spPr bwMode="auto">
            <a:xfrm>
              <a:off x="2381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9" name="AutoShape 1234"/>
            <p:cNvSpPr>
              <a:spLocks noChangeArrowheads="1"/>
            </p:cNvSpPr>
            <p:nvPr/>
          </p:nvSpPr>
          <p:spPr bwMode="auto">
            <a:xfrm>
              <a:off x="2245" y="125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AutoShape 1235"/>
            <p:cNvSpPr>
              <a:spLocks noChangeArrowheads="1"/>
            </p:cNvSpPr>
            <p:nvPr/>
          </p:nvSpPr>
          <p:spPr bwMode="auto">
            <a:xfrm>
              <a:off x="2245" y="125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1" name="AutoShape 1236"/>
            <p:cNvSpPr>
              <a:spLocks noChangeArrowheads="1"/>
            </p:cNvSpPr>
            <p:nvPr/>
          </p:nvSpPr>
          <p:spPr bwMode="auto">
            <a:xfrm>
              <a:off x="2291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2" name="AutoShape 1237"/>
            <p:cNvSpPr>
              <a:spLocks noChangeArrowheads="1"/>
            </p:cNvSpPr>
            <p:nvPr/>
          </p:nvSpPr>
          <p:spPr bwMode="auto">
            <a:xfrm>
              <a:off x="2064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3" name="AutoShape 1238"/>
            <p:cNvSpPr>
              <a:spLocks noChangeArrowheads="1"/>
            </p:cNvSpPr>
            <p:nvPr/>
          </p:nvSpPr>
          <p:spPr bwMode="auto">
            <a:xfrm>
              <a:off x="2200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4" name="AutoShape 1239"/>
            <p:cNvSpPr>
              <a:spLocks noChangeArrowheads="1"/>
            </p:cNvSpPr>
            <p:nvPr/>
          </p:nvSpPr>
          <p:spPr bwMode="auto">
            <a:xfrm>
              <a:off x="2291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5" name="AutoShape 1240"/>
            <p:cNvSpPr>
              <a:spLocks noChangeArrowheads="1"/>
            </p:cNvSpPr>
            <p:nvPr/>
          </p:nvSpPr>
          <p:spPr bwMode="auto">
            <a:xfrm>
              <a:off x="2608" y="17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6" name="AutoShape 1241"/>
            <p:cNvSpPr>
              <a:spLocks noChangeArrowheads="1"/>
            </p:cNvSpPr>
            <p:nvPr/>
          </p:nvSpPr>
          <p:spPr bwMode="auto">
            <a:xfrm>
              <a:off x="2200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7" name="AutoShape 1242"/>
            <p:cNvSpPr>
              <a:spLocks noChangeArrowheads="1"/>
            </p:cNvSpPr>
            <p:nvPr/>
          </p:nvSpPr>
          <p:spPr bwMode="auto">
            <a:xfrm>
              <a:off x="2653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8" name="AutoShape 1243"/>
            <p:cNvSpPr>
              <a:spLocks noChangeArrowheads="1"/>
            </p:cNvSpPr>
            <p:nvPr/>
          </p:nvSpPr>
          <p:spPr bwMode="auto">
            <a:xfrm>
              <a:off x="2200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9" name="AutoShape 1244"/>
            <p:cNvSpPr>
              <a:spLocks noChangeArrowheads="1"/>
            </p:cNvSpPr>
            <p:nvPr/>
          </p:nvSpPr>
          <p:spPr bwMode="auto">
            <a:xfrm>
              <a:off x="2200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0" name="AutoShape 1245"/>
            <p:cNvSpPr>
              <a:spLocks noChangeArrowheads="1"/>
            </p:cNvSpPr>
            <p:nvPr/>
          </p:nvSpPr>
          <p:spPr bwMode="auto">
            <a:xfrm>
              <a:off x="2291" y="13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1" name="AutoShape 1246"/>
            <p:cNvSpPr>
              <a:spLocks noChangeArrowheads="1"/>
            </p:cNvSpPr>
            <p:nvPr/>
          </p:nvSpPr>
          <p:spPr bwMode="auto">
            <a:xfrm>
              <a:off x="2291" y="13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2" name="AutoShape 1247"/>
            <p:cNvSpPr>
              <a:spLocks noChangeArrowheads="1"/>
            </p:cNvSpPr>
            <p:nvPr/>
          </p:nvSpPr>
          <p:spPr bwMode="auto">
            <a:xfrm>
              <a:off x="2291" y="129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3" name="AutoShape 1248"/>
            <p:cNvSpPr>
              <a:spLocks noChangeArrowheads="1"/>
            </p:cNvSpPr>
            <p:nvPr/>
          </p:nvSpPr>
          <p:spPr bwMode="auto">
            <a:xfrm>
              <a:off x="2517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4" name="AutoShape 1249"/>
            <p:cNvSpPr>
              <a:spLocks noChangeArrowheads="1"/>
            </p:cNvSpPr>
            <p:nvPr/>
          </p:nvSpPr>
          <p:spPr bwMode="auto">
            <a:xfrm>
              <a:off x="2653" y="166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5" name="AutoShape 1250"/>
            <p:cNvSpPr>
              <a:spLocks noChangeArrowheads="1"/>
            </p:cNvSpPr>
            <p:nvPr/>
          </p:nvSpPr>
          <p:spPr bwMode="auto">
            <a:xfrm>
              <a:off x="2517" y="17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6" name="AutoShape 1251"/>
            <p:cNvSpPr>
              <a:spLocks noChangeArrowheads="1"/>
            </p:cNvSpPr>
            <p:nvPr/>
          </p:nvSpPr>
          <p:spPr bwMode="auto">
            <a:xfrm>
              <a:off x="2381" y="16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7" name="AutoShape 1252"/>
            <p:cNvSpPr>
              <a:spLocks noChangeArrowheads="1"/>
            </p:cNvSpPr>
            <p:nvPr/>
          </p:nvSpPr>
          <p:spPr bwMode="auto">
            <a:xfrm>
              <a:off x="2381" y="16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8" name="AutoShape 1253"/>
            <p:cNvSpPr>
              <a:spLocks noChangeArrowheads="1"/>
            </p:cNvSpPr>
            <p:nvPr/>
          </p:nvSpPr>
          <p:spPr bwMode="auto">
            <a:xfrm>
              <a:off x="2427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9" name="AutoShape 1254"/>
            <p:cNvSpPr>
              <a:spLocks noChangeArrowheads="1"/>
            </p:cNvSpPr>
            <p:nvPr/>
          </p:nvSpPr>
          <p:spPr bwMode="auto">
            <a:xfrm>
              <a:off x="2200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0" name="AutoShape 1255"/>
            <p:cNvSpPr>
              <a:spLocks noChangeArrowheads="1"/>
            </p:cNvSpPr>
            <p:nvPr/>
          </p:nvSpPr>
          <p:spPr bwMode="auto">
            <a:xfrm>
              <a:off x="2336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1" name="AutoShape 1256"/>
            <p:cNvSpPr>
              <a:spLocks noChangeArrowheads="1"/>
            </p:cNvSpPr>
            <p:nvPr/>
          </p:nvSpPr>
          <p:spPr bwMode="auto">
            <a:xfrm>
              <a:off x="2427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2" name="AutoShape 1257"/>
            <p:cNvSpPr>
              <a:spLocks noChangeArrowheads="1"/>
            </p:cNvSpPr>
            <p:nvPr/>
          </p:nvSpPr>
          <p:spPr bwMode="auto">
            <a:xfrm>
              <a:off x="2200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3" name="AutoShape 1258"/>
            <p:cNvSpPr>
              <a:spLocks noChangeArrowheads="1"/>
            </p:cNvSpPr>
            <p:nvPr/>
          </p:nvSpPr>
          <p:spPr bwMode="auto">
            <a:xfrm>
              <a:off x="2336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4" name="AutoShape 1259"/>
            <p:cNvSpPr>
              <a:spLocks noChangeArrowheads="1"/>
            </p:cNvSpPr>
            <p:nvPr/>
          </p:nvSpPr>
          <p:spPr bwMode="auto">
            <a:xfrm>
              <a:off x="2336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5" name="AutoShape 1260"/>
            <p:cNvSpPr>
              <a:spLocks noChangeArrowheads="1"/>
            </p:cNvSpPr>
            <p:nvPr/>
          </p:nvSpPr>
          <p:spPr bwMode="auto">
            <a:xfrm>
              <a:off x="2336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6" name="AutoShape 1261"/>
            <p:cNvSpPr>
              <a:spLocks noChangeArrowheads="1"/>
            </p:cNvSpPr>
            <p:nvPr/>
          </p:nvSpPr>
          <p:spPr bwMode="auto">
            <a:xfrm>
              <a:off x="2427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7" name="AutoShape 1262"/>
            <p:cNvSpPr>
              <a:spLocks noChangeArrowheads="1"/>
            </p:cNvSpPr>
            <p:nvPr/>
          </p:nvSpPr>
          <p:spPr bwMode="auto">
            <a:xfrm>
              <a:off x="2427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8" name="AutoShape 1263"/>
            <p:cNvSpPr>
              <a:spLocks noChangeArrowheads="1"/>
            </p:cNvSpPr>
            <p:nvPr/>
          </p:nvSpPr>
          <p:spPr bwMode="auto">
            <a:xfrm>
              <a:off x="2427" y="166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9" name="AutoShape 1264"/>
            <p:cNvSpPr>
              <a:spLocks noChangeArrowheads="1"/>
            </p:cNvSpPr>
            <p:nvPr/>
          </p:nvSpPr>
          <p:spPr bwMode="auto">
            <a:xfrm>
              <a:off x="2518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0" name="AutoShape 1265"/>
            <p:cNvSpPr>
              <a:spLocks noChangeArrowheads="1"/>
            </p:cNvSpPr>
            <p:nvPr/>
          </p:nvSpPr>
          <p:spPr bwMode="auto">
            <a:xfrm>
              <a:off x="2654" y="107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1" name="AutoShape 1266"/>
            <p:cNvSpPr>
              <a:spLocks noChangeArrowheads="1"/>
            </p:cNvSpPr>
            <p:nvPr/>
          </p:nvSpPr>
          <p:spPr bwMode="auto">
            <a:xfrm>
              <a:off x="2518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2" name="AutoShape 1267"/>
            <p:cNvSpPr>
              <a:spLocks noChangeArrowheads="1"/>
            </p:cNvSpPr>
            <p:nvPr/>
          </p:nvSpPr>
          <p:spPr bwMode="auto">
            <a:xfrm>
              <a:off x="2382" y="10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3" name="AutoShape 1268"/>
            <p:cNvSpPr>
              <a:spLocks noChangeArrowheads="1"/>
            </p:cNvSpPr>
            <p:nvPr/>
          </p:nvSpPr>
          <p:spPr bwMode="auto">
            <a:xfrm>
              <a:off x="2382" y="10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4" name="AutoShape 1269"/>
            <p:cNvSpPr>
              <a:spLocks noChangeArrowheads="1"/>
            </p:cNvSpPr>
            <p:nvPr/>
          </p:nvSpPr>
          <p:spPr bwMode="auto">
            <a:xfrm>
              <a:off x="2428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" name="AutoShape 1270"/>
            <p:cNvSpPr>
              <a:spLocks noChangeArrowheads="1"/>
            </p:cNvSpPr>
            <p:nvPr/>
          </p:nvSpPr>
          <p:spPr bwMode="auto">
            <a:xfrm>
              <a:off x="2201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6" name="AutoShape 1271"/>
            <p:cNvSpPr>
              <a:spLocks noChangeArrowheads="1"/>
            </p:cNvSpPr>
            <p:nvPr/>
          </p:nvSpPr>
          <p:spPr bwMode="auto">
            <a:xfrm>
              <a:off x="2337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7" name="AutoShape 1272"/>
            <p:cNvSpPr>
              <a:spLocks noChangeArrowheads="1"/>
            </p:cNvSpPr>
            <p:nvPr/>
          </p:nvSpPr>
          <p:spPr bwMode="auto">
            <a:xfrm>
              <a:off x="2428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8" name="AutoShape 1273"/>
            <p:cNvSpPr>
              <a:spLocks noChangeArrowheads="1"/>
            </p:cNvSpPr>
            <p:nvPr/>
          </p:nvSpPr>
          <p:spPr bwMode="auto">
            <a:xfrm>
              <a:off x="2201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9" name="AutoShape 1274"/>
            <p:cNvSpPr>
              <a:spLocks noChangeArrowheads="1"/>
            </p:cNvSpPr>
            <p:nvPr/>
          </p:nvSpPr>
          <p:spPr bwMode="auto">
            <a:xfrm>
              <a:off x="2337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0" name="AutoShape 1275"/>
            <p:cNvSpPr>
              <a:spLocks noChangeArrowheads="1"/>
            </p:cNvSpPr>
            <p:nvPr/>
          </p:nvSpPr>
          <p:spPr bwMode="auto">
            <a:xfrm>
              <a:off x="2337" y="107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1" name="AutoShape 1276"/>
            <p:cNvSpPr>
              <a:spLocks noChangeArrowheads="1"/>
            </p:cNvSpPr>
            <p:nvPr/>
          </p:nvSpPr>
          <p:spPr bwMode="auto">
            <a:xfrm>
              <a:off x="2337" y="107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2" name="AutoShape 1277"/>
            <p:cNvSpPr>
              <a:spLocks noChangeArrowheads="1"/>
            </p:cNvSpPr>
            <p:nvPr/>
          </p:nvSpPr>
          <p:spPr bwMode="auto">
            <a:xfrm>
              <a:off x="2428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3" name="AutoShape 1278"/>
            <p:cNvSpPr>
              <a:spLocks noChangeArrowheads="1"/>
            </p:cNvSpPr>
            <p:nvPr/>
          </p:nvSpPr>
          <p:spPr bwMode="auto">
            <a:xfrm>
              <a:off x="2428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4" name="AutoShape 1279"/>
            <p:cNvSpPr>
              <a:spLocks noChangeArrowheads="1"/>
            </p:cNvSpPr>
            <p:nvPr/>
          </p:nvSpPr>
          <p:spPr bwMode="auto">
            <a:xfrm>
              <a:off x="2428" y="107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5" name="AutoShape 1280"/>
            <p:cNvSpPr>
              <a:spLocks noChangeArrowheads="1"/>
            </p:cNvSpPr>
            <p:nvPr/>
          </p:nvSpPr>
          <p:spPr bwMode="auto">
            <a:xfrm>
              <a:off x="2654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6" name="AutoShape 1281"/>
            <p:cNvSpPr>
              <a:spLocks noChangeArrowheads="1"/>
            </p:cNvSpPr>
            <p:nvPr/>
          </p:nvSpPr>
          <p:spPr bwMode="auto">
            <a:xfrm>
              <a:off x="2562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7" name="AutoShape 1282"/>
            <p:cNvSpPr>
              <a:spLocks noChangeArrowheads="1"/>
            </p:cNvSpPr>
            <p:nvPr/>
          </p:nvSpPr>
          <p:spPr bwMode="auto">
            <a:xfrm>
              <a:off x="2654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8" name="AutoShape 1283"/>
            <p:cNvSpPr>
              <a:spLocks noChangeArrowheads="1"/>
            </p:cNvSpPr>
            <p:nvPr/>
          </p:nvSpPr>
          <p:spPr bwMode="auto">
            <a:xfrm>
              <a:off x="2518" y="13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9" name="AutoShape 1284"/>
            <p:cNvSpPr>
              <a:spLocks noChangeArrowheads="1"/>
            </p:cNvSpPr>
            <p:nvPr/>
          </p:nvSpPr>
          <p:spPr bwMode="auto">
            <a:xfrm>
              <a:off x="2518" y="13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0" name="AutoShape 1285"/>
            <p:cNvSpPr>
              <a:spLocks noChangeArrowheads="1"/>
            </p:cNvSpPr>
            <p:nvPr/>
          </p:nvSpPr>
          <p:spPr bwMode="auto">
            <a:xfrm>
              <a:off x="2564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1" name="AutoShape 1286"/>
            <p:cNvSpPr>
              <a:spLocks noChangeArrowheads="1"/>
            </p:cNvSpPr>
            <p:nvPr/>
          </p:nvSpPr>
          <p:spPr bwMode="auto">
            <a:xfrm>
              <a:off x="2337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2" name="AutoShape 1287"/>
            <p:cNvSpPr>
              <a:spLocks noChangeArrowheads="1"/>
            </p:cNvSpPr>
            <p:nvPr/>
          </p:nvSpPr>
          <p:spPr bwMode="auto">
            <a:xfrm>
              <a:off x="2473" y="15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3" name="AutoShape 1288"/>
            <p:cNvSpPr>
              <a:spLocks noChangeArrowheads="1"/>
            </p:cNvSpPr>
            <p:nvPr/>
          </p:nvSpPr>
          <p:spPr bwMode="auto">
            <a:xfrm>
              <a:off x="2018" y="157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4" name="AutoShape 1289"/>
            <p:cNvSpPr>
              <a:spLocks noChangeArrowheads="1"/>
            </p:cNvSpPr>
            <p:nvPr/>
          </p:nvSpPr>
          <p:spPr bwMode="auto">
            <a:xfrm>
              <a:off x="2337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5" name="AutoShape 1290"/>
            <p:cNvSpPr>
              <a:spLocks noChangeArrowheads="1"/>
            </p:cNvSpPr>
            <p:nvPr/>
          </p:nvSpPr>
          <p:spPr bwMode="auto">
            <a:xfrm>
              <a:off x="2473" y="15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6" name="AutoShape 1291"/>
            <p:cNvSpPr>
              <a:spLocks noChangeArrowheads="1"/>
            </p:cNvSpPr>
            <p:nvPr/>
          </p:nvSpPr>
          <p:spPr bwMode="auto">
            <a:xfrm>
              <a:off x="2426" y="13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7" name="AutoShape 1292"/>
            <p:cNvSpPr>
              <a:spLocks noChangeArrowheads="1"/>
            </p:cNvSpPr>
            <p:nvPr/>
          </p:nvSpPr>
          <p:spPr bwMode="auto">
            <a:xfrm>
              <a:off x="2426" y="14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8" name="AutoShape 1293"/>
            <p:cNvSpPr>
              <a:spLocks noChangeArrowheads="1"/>
            </p:cNvSpPr>
            <p:nvPr/>
          </p:nvSpPr>
          <p:spPr bwMode="auto">
            <a:xfrm>
              <a:off x="2564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9" name="AutoShape 1294"/>
            <p:cNvSpPr>
              <a:spLocks noChangeArrowheads="1"/>
            </p:cNvSpPr>
            <p:nvPr/>
          </p:nvSpPr>
          <p:spPr bwMode="auto">
            <a:xfrm>
              <a:off x="2564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0" name="AutoShape 1295"/>
            <p:cNvSpPr>
              <a:spLocks noChangeArrowheads="1"/>
            </p:cNvSpPr>
            <p:nvPr/>
          </p:nvSpPr>
          <p:spPr bwMode="auto">
            <a:xfrm>
              <a:off x="2564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1" name="AutoShape 1296"/>
            <p:cNvSpPr>
              <a:spLocks noChangeArrowheads="1"/>
            </p:cNvSpPr>
            <p:nvPr/>
          </p:nvSpPr>
          <p:spPr bwMode="auto">
            <a:xfrm>
              <a:off x="2336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2" name="AutoShape 1297"/>
            <p:cNvSpPr>
              <a:spLocks noChangeArrowheads="1"/>
            </p:cNvSpPr>
            <p:nvPr/>
          </p:nvSpPr>
          <p:spPr bwMode="auto">
            <a:xfrm>
              <a:off x="2654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3" name="AutoShape 1298"/>
            <p:cNvSpPr>
              <a:spLocks noChangeArrowheads="1"/>
            </p:cNvSpPr>
            <p:nvPr/>
          </p:nvSpPr>
          <p:spPr bwMode="auto">
            <a:xfrm>
              <a:off x="2245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4" name="AutoShape 1299"/>
            <p:cNvSpPr>
              <a:spLocks noChangeArrowheads="1"/>
            </p:cNvSpPr>
            <p:nvPr/>
          </p:nvSpPr>
          <p:spPr bwMode="auto">
            <a:xfrm>
              <a:off x="2654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5" name="AutoShape 1300"/>
            <p:cNvSpPr>
              <a:spLocks noChangeArrowheads="1"/>
            </p:cNvSpPr>
            <p:nvPr/>
          </p:nvSpPr>
          <p:spPr bwMode="auto">
            <a:xfrm>
              <a:off x="2518" y="11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6" name="AutoShape 1301"/>
            <p:cNvSpPr>
              <a:spLocks noChangeArrowheads="1"/>
            </p:cNvSpPr>
            <p:nvPr/>
          </p:nvSpPr>
          <p:spPr bwMode="auto">
            <a:xfrm>
              <a:off x="2472" y="12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7" name="AutoShape 1302"/>
            <p:cNvSpPr>
              <a:spLocks noChangeArrowheads="1"/>
            </p:cNvSpPr>
            <p:nvPr/>
          </p:nvSpPr>
          <p:spPr bwMode="auto">
            <a:xfrm>
              <a:off x="2564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8" name="AutoShape 1303"/>
            <p:cNvSpPr>
              <a:spLocks noChangeArrowheads="1"/>
            </p:cNvSpPr>
            <p:nvPr/>
          </p:nvSpPr>
          <p:spPr bwMode="auto">
            <a:xfrm>
              <a:off x="2562" y="12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9" name="AutoShape 1304"/>
            <p:cNvSpPr>
              <a:spLocks noChangeArrowheads="1"/>
            </p:cNvSpPr>
            <p:nvPr/>
          </p:nvSpPr>
          <p:spPr bwMode="auto">
            <a:xfrm>
              <a:off x="2564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0" name="AutoShape 1305"/>
            <p:cNvSpPr>
              <a:spLocks noChangeArrowheads="1"/>
            </p:cNvSpPr>
            <p:nvPr/>
          </p:nvSpPr>
          <p:spPr bwMode="auto">
            <a:xfrm>
              <a:off x="2564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1" name="AutoShape 1306"/>
            <p:cNvSpPr>
              <a:spLocks noChangeArrowheads="1"/>
            </p:cNvSpPr>
            <p:nvPr/>
          </p:nvSpPr>
          <p:spPr bwMode="auto">
            <a:xfrm>
              <a:off x="2562" y="11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2" name="AutoShape 1307"/>
            <p:cNvSpPr>
              <a:spLocks noChangeArrowheads="1"/>
            </p:cNvSpPr>
            <p:nvPr/>
          </p:nvSpPr>
          <p:spPr bwMode="auto">
            <a:xfrm>
              <a:off x="2470" y="7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3" name="AutoShape 1308"/>
            <p:cNvSpPr>
              <a:spLocks noChangeArrowheads="1"/>
            </p:cNvSpPr>
            <p:nvPr/>
          </p:nvSpPr>
          <p:spPr bwMode="auto">
            <a:xfrm>
              <a:off x="2470" y="8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4" name="AutoShape 1309"/>
            <p:cNvSpPr>
              <a:spLocks noChangeArrowheads="1"/>
            </p:cNvSpPr>
            <p:nvPr/>
          </p:nvSpPr>
          <p:spPr bwMode="auto">
            <a:xfrm>
              <a:off x="2334" y="80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5" name="AutoShape 1310"/>
            <p:cNvSpPr>
              <a:spLocks noChangeArrowheads="1"/>
            </p:cNvSpPr>
            <p:nvPr/>
          </p:nvSpPr>
          <p:spPr bwMode="auto">
            <a:xfrm>
              <a:off x="2334" y="80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6" name="AutoShape 1311"/>
            <p:cNvSpPr>
              <a:spLocks noChangeArrowheads="1"/>
            </p:cNvSpPr>
            <p:nvPr/>
          </p:nvSpPr>
          <p:spPr bwMode="auto">
            <a:xfrm>
              <a:off x="2380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" name="AutoShape 1312"/>
            <p:cNvSpPr>
              <a:spLocks noChangeArrowheads="1"/>
            </p:cNvSpPr>
            <p:nvPr/>
          </p:nvSpPr>
          <p:spPr bwMode="auto">
            <a:xfrm>
              <a:off x="2289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8" name="AutoShape 1313"/>
            <p:cNvSpPr>
              <a:spLocks noChangeArrowheads="1"/>
            </p:cNvSpPr>
            <p:nvPr/>
          </p:nvSpPr>
          <p:spPr bwMode="auto">
            <a:xfrm>
              <a:off x="2380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9" name="AutoShape 1314"/>
            <p:cNvSpPr>
              <a:spLocks noChangeArrowheads="1"/>
            </p:cNvSpPr>
            <p:nvPr/>
          </p:nvSpPr>
          <p:spPr bwMode="auto">
            <a:xfrm>
              <a:off x="2289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0" name="AutoShape 1315"/>
            <p:cNvSpPr>
              <a:spLocks noChangeArrowheads="1"/>
            </p:cNvSpPr>
            <p:nvPr/>
          </p:nvSpPr>
          <p:spPr bwMode="auto">
            <a:xfrm>
              <a:off x="2289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1" name="AutoShape 1316"/>
            <p:cNvSpPr>
              <a:spLocks noChangeArrowheads="1"/>
            </p:cNvSpPr>
            <p:nvPr/>
          </p:nvSpPr>
          <p:spPr bwMode="auto">
            <a:xfrm>
              <a:off x="2289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2" name="AutoShape 1317"/>
            <p:cNvSpPr>
              <a:spLocks noChangeArrowheads="1"/>
            </p:cNvSpPr>
            <p:nvPr/>
          </p:nvSpPr>
          <p:spPr bwMode="auto">
            <a:xfrm>
              <a:off x="2380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3" name="AutoShape 1318"/>
            <p:cNvSpPr>
              <a:spLocks noChangeArrowheads="1"/>
            </p:cNvSpPr>
            <p:nvPr/>
          </p:nvSpPr>
          <p:spPr bwMode="auto">
            <a:xfrm>
              <a:off x="2380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4" name="AutoShape 1319"/>
            <p:cNvSpPr>
              <a:spLocks noChangeArrowheads="1"/>
            </p:cNvSpPr>
            <p:nvPr/>
          </p:nvSpPr>
          <p:spPr bwMode="auto">
            <a:xfrm>
              <a:off x="2380" y="8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5" name="AutoShape 1320"/>
            <p:cNvSpPr>
              <a:spLocks noChangeArrowheads="1"/>
            </p:cNvSpPr>
            <p:nvPr/>
          </p:nvSpPr>
          <p:spPr bwMode="auto">
            <a:xfrm>
              <a:off x="2426" y="71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6" name="AutoShape 1321"/>
            <p:cNvSpPr>
              <a:spLocks noChangeArrowheads="1"/>
            </p:cNvSpPr>
            <p:nvPr/>
          </p:nvSpPr>
          <p:spPr bwMode="auto">
            <a:xfrm>
              <a:off x="2426" y="71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7" name="AutoShape 1322"/>
            <p:cNvSpPr>
              <a:spLocks noChangeArrowheads="1"/>
            </p:cNvSpPr>
            <p:nvPr/>
          </p:nvSpPr>
          <p:spPr bwMode="auto">
            <a:xfrm>
              <a:off x="2517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8" name="AutoShape 1323"/>
            <p:cNvSpPr>
              <a:spLocks noChangeArrowheads="1"/>
            </p:cNvSpPr>
            <p:nvPr/>
          </p:nvSpPr>
          <p:spPr bwMode="auto">
            <a:xfrm>
              <a:off x="2517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69" name="AutoShape 1324"/>
            <p:cNvSpPr>
              <a:spLocks noChangeArrowheads="1"/>
            </p:cNvSpPr>
            <p:nvPr/>
          </p:nvSpPr>
          <p:spPr bwMode="auto">
            <a:xfrm>
              <a:off x="2607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0" name="AutoShape 1325"/>
            <p:cNvSpPr>
              <a:spLocks noChangeArrowheads="1"/>
            </p:cNvSpPr>
            <p:nvPr/>
          </p:nvSpPr>
          <p:spPr bwMode="auto">
            <a:xfrm>
              <a:off x="2607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1" name="AutoShape 1326"/>
            <p:cNvSpPr>
              <a:spLocks noChangeArrowheads="1"/>
            </p:cNvSpPr>
            <p:nvPr/>
          </p:nvSpPr>
          <p:spPr bwMode="auto">
            <a:xfrm>
              <a:off x="2653" y="8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2" name="AutoShape 1327"/>
            <p:cNvSpPr>
              <a:spLocks noChangeArrowheads="1"/>
            </p:cNvSpPr>
            <p:nvPr/>
          </p:nvSpPr>
          <p:spPr bwMode="auto">
            <a:xfrm>
              <a:off x="2562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3" name="AutoShape 1328"/>
            <p:cNvSpPr>
              <a:spLocks noChangeArrowheads="1"/>
            </p:cNvSpPr>
            <p:nvPr/>
          </p:nvSpPr>
          <p:spPr bwMode="auto">
            <a:xfrm>
              <a:off x="2653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4" name="AutoShape 1329"/>
            <p:cNvSpPr>
              <a:spLocks noChangeArrowheads="1"/>
            </p:cNvSpPr>
            <p:nvPr/>
          </p:nvSpPr>
          <p:spPr bwMode="auto">
            <a:xfrm>
              <a:off x="2562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5" name="AutoShape 1330"/>
            <p:cNvSpPr>
              <a:spLocks noChangeArrowheads="1"/>
            </p:cNvSpPr>
            <p:nvPr/>
          </p:nvSpPr>
          <p:spPr bwMode="auto">
            <a:xfrm>
              <a:off x="2562" y="8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6" name="AutoShape 1331"/>
            <p:cNvSpPr>
              <a:spLocks noChangeArrowheads="1"/>
            </p:cNvSpPr>
            <p:nvPr/>
          </p:nvSpPr>
          <p:spPr bwMode="auto">
            <a:xfrm>
              <a:off x="2562" y="8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7" name="AutoShape 1332"/>
            <p:cNvSpPr>
              <a:spLocks noChangeArrowheads="1"/>
            </p:cNvSpPr>
            <p:nvPr/>
          </p:nvSpPr>
          <p:spPr bwMode="auto">
            <a:xfrm>
              <a:off x="2653" y="97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8" name="AutoShape 1333"/>
            <p:cNvSpPr>
              <a:spLocks noChangeArrowheads="1"/>
            </p:cNvSpPr>
            <p:nvPr/>
          </p:nvSpPr>
          <p:spPr bwMode="auto">
            <a:xfrm>
              <a:off x="2653" y="97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79" name="AutoShape 1334"/>
            <p:cNvSpPr>
              <a:spLocks noChangeArrowheads="1"/>
            </p:cNvSpPr>
            <p:nvPr/>
          </p:nvSpPr>
          <p:spPr bwMode="auto">
            <a:xfrm>
              <a:off x="1474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0" name="AutoShape 1335"/>
            <p:cNvSpPr>
              <a:spLocks noChangeArrowheads="1"/>
            </p:cNvSpPr>
            <p:nvPr/>
          </p:nvSpPr>
          <p:spPr bwMode="auto">
            <a:xfrm>
              <a:off x="2608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1" name="AutoShape 1336"/>
            <p:cNvSpPr>
              <a:spLocks noChangeArrowheads="1"/>
            </p:cNvSpPr>
            <p:nvPr/>
          </p:nvSpPr>
          <p:spPr bwMode="auto">
            <a:xfrm>
              <a:off x="2653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2" name="AutoShape 1337"/>
            <p:cNvSpPr>
              <a:spLocks noChangeArrowheads="1"/>
            </p:cNvSpPr>
            <p:nvPr/>
          </p:nvSpPr>
          <p:spPr bwMode="auto">
            <a:xfrm>
              <a:off x="2290" y="148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3" name="AutoShape 1338"/>
            <p:cNvSpPr>
              <a:spLocks noChangeArrowheads="1"/>
            </p:cNvSpPr>
            <p:nvPr/>
          </p:nvSpPr>
          <p:spPr bwMode="auto">
            <a:xfrm>
              <a:off x="2200" y="14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4" name="AutoShape 1339"/>
            <p:cNvSpPr>
              <a:spLocks noChangeArrowheads="1"/>
            </p:cNvSpPr>
            <p:nvPr/>
          </p:nvSpPr>
          <p:spPr bwMode="auto">
            <a:xfrm>
              <a:off x="2336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5" name="AutoShape 1340"/>
            <p:cNvSpPr>
              <a:spLocks noChangeArrowheads="1"/>
            </p:cNvSpPr>
            <p:nvPr/>
          </p:nvSpPr>
          <p:spPr bwMode="auto">
            <a:xfrm>
              <a:off x="2245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6" name="AutoShape 1341"/>
            <p:cNvSpPr>
              <a:spLocks noChangeArrowheads="1"/>
            </p:cNvSpPr>
            <p:nvPr/>
          </p:nvSpPr>
          <p:spPr bwMode="auto">
            <a:xfrm>
              <a:off x="2336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7" name="AutoShape 1342"/>
            <p:cNvSpPr>
              <a:spLocks noChangeArrowheads="1"/>
            </p:cNvSpPr>
            <p:nvPr/>
          </p:nvSpPr>
          <p:spPr bwMode="auto">
            <a:xfrm>
              <a:off x="2290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8" name="AutoShape 1343"/>
            <p:cNvSpPr>
              <a:spLocks noChangeArrowheads="1"/>
            </p:cNvSpPr>
            <p:nvPr/>
          </p:nvSpPr>
          <p:spPr bwMode="auto">
            <a:xfrm>
              <a:off x="2245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9" name="AutoShape 1344"/>
            <p:cNvSpPr>
              <a:spLocks noChangeArrowheads="1"/>
            </p:cNvSpPr>
            <p:nvPr/>
          </p:nvSpPr>
          <p:spPr bwMode="auto">
            <a:xfrm>
              <a:off x="2245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0" name="AutoShape 1345"/>
            <p:cNvSpPr>
              <a:spLocks noChangeArrowheads="1"/>
            </p:cNvSpPr>
            <p:nvPr/>
          </p:nvSpPr>
          <p:spPr bwMode="auto">
            <a:xfrm>
              <a:off x="2109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1" name="AutoShape 1346"/>
            <p:cNvSpPr>
              <a:spLocks noChangeArrowheads="1"/>
            </p:cNvSpPr>
            <p:nvPr/>
          </p:nvSpPr>
          <p:spPr bwMode="auto">
            <a:xfrm>
              <a:off x="2200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2" name="AutoShape 1347"/>
            <p:cNvSpPr>
              <a:spLocks noChangeArrowheads="1"/>
            </p:cNvSpPr>
            <p:nvPr/>
          </p:nvSpPr>
          <p:spPr bwMode="auto">
            <a:xfrm>
              <a:off x="2336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3" name="AutoShape 1348"/>
            <p:cNvSpPr>
              <a:spLocks noChangeArrowheads="1"/>
            </p:cNvSpPr>
            <p:nvPr/>
          </p:nvSpPr>
          <p:spPr bwMode="auto">
            <a:xfrm>
              <a:off x="2200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4" name="AutoShape 1349"/>
            <p:cNvSpPr>
              <a:spLocks noChangeArrowheads="1"/>
            </p:cNvSpPr>
            <p:nvPr/>
          </p:nvSpPr>
          <p:spPr bwMode="auto">
            <a:xfrm>
              <a:off x="2200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5" name="AutoShape 1350"/>
            <p:cNvSpPr>
              <a:spLocks noChangeArrowheads="1"/>
            </p:cNvSpPr>
            <p:nvPr/>
          </p:nvSpPr>
          <p:spPr bwMode="auto">
            <a:xfrm>
              <a:off x="2200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6" name="AutoShape 1351"/>
            <p:cNvSpPr>
              <a:spLocks noChangeArrowheads="1"/>
            </p:cNvSpPr>
            <p:nvPr/>
          </p:nvSpPr>
          <p:spPr bwMode="auto">
            <a:xfrm>
              <a:off x="2200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7" name="AutoShape 1352"/>
            <p:cNvSpPr>
              <a:spLocks noChangeArrowheads="1"/>
            </p:cNvSpPr>
            <p:nvPr/>
          </p:nvSpPr>
          <p:spPr bwMode="auto">
            <a:xfrm>
              <a:off x="2200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8" name="AutoShape 1353"/>
            <p:cNvSpPr>
              <a:spLocks noChangeArrowheads="1"/>
            </p:cNvSpPr>
            <p:nvPr/>
          </p:nvSpPr>
          <p:spPr bwMode="auto">
            <a:xfrm>
              <a:off x="2200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9" name="AutoShape 1354"/>
            <p:cNvSpPr>
              <a:spLocks noChangeArrowheads="1"/>
            </p:cNvSpPr>
            <p:nvPr/>
          </p:nvSpPr>
          <p:spPr bwMode="auto">
            <a:xfrm>
              <a:off x="2562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0" name="AutoShape 1355"/>
            <p:cNvSpPr>
              <a:spLocks noChangeArrowheads="1"/>
            </p:cNvSpPr>
            <p:nvPr/>
          </p:nvSpPr>
          <p:spPr bwMode="auto">
            <a:xfrm>
              <a:off x="2472" y="9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1" name="AutoShape 1356"/>
            <p:cNvSpPr>
              <a:spLocks noChangeArrowheads="1"/>
            </p:cNvSpPr>
            <p:nvPr/>
          </p:nvSpPr>
          <p:spPr bwMode="auto">
            <a:xfrm>
              <a:off x="2109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2" name="AutoShape 1357"/>
            <p:cNvSpPr>
              <a:spLocks noChangeArrowheads="1"/>
            </p:cNvSpPr>
            <p:nvPr/>
          </p:nvSpPr>
          <p:spPr bwMode="auto">
            <a:xfrm>
              <a:off x="2109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3" name="AutoShape 1358"/>
            <p:cNvSpPr>
              <a:spLocks noChangeArrowheads="1"/>
            </p:cNvSpPr>
            <p:nvPr/>
          </p:nvSpPr>
          <p:spPr bwMode="auto">
            <a:xfrm>
              <a:off x="2109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4" name="AutoShape 1359"/>
            <p:cNvSpPr>
              <a:spLocks noChangeArrowheads="1"/>
            </p:cNvSpPr>
            <p:nvPr/>
          </p:nvSpPr>
          <p:spPr bwMode="auto">
            <a:xfrm>
              <a:off x="2109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5" name="AutoShape 1360"/>
            <p:cNvSpPr>
              <a:spLocks noChangeArrowheads="1"/>
            </p:cNvSpPr>
            <p:nvPr/>
          </p:nvSpPr>
          <p:spPr bwMode="auto">
            <a:xfrm>
              <a:off x="2109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6" name="AutoShape 1361"/>
            <p:cNvSpPr>
              <a:spLocks noChangeArrowheads="1"/>
            </p:cNvSpPr>
            <p:nvPr/>
          </p:nvSpPr>
          <p:spPr bwMode="auto">
            <a:xfrm>
              <a:off x="2109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7" name="AutoShape 1362"/>
            <p:cNvSpPr>
              <a:spLocks noChangeArrowheads="1"/>
            </p:cNvSpPr>
            <p:nvPr/>
          </p:nvSpPr>
          <p:spPr bwMode="auto">
            <a:xfrm>
              <a:off x="2110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8" name="AutoShape 1363"/>
            <p:cNvSpPr>
              <a:spLocks noChangeArrowheads="1"/>
            </p:cNvSpPr>
            <p:nvPr/>
          </p:nvSpPr>
          <p:spPr bwMode="auto">
            <a:xfrm>
              <a:off x="2110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9" name="AutoShape 1364"/>
            <p:cNvSpPr>
              <a:spLocks noChangeArrowheads="1"/>
            </p:cNvSpPr>
            <p:nvPr/>
          </p:nvSpPr>
          <p:spPr bwMode="auto">
            <a:xfrm>
              <a:off x="2109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0" name="AutoShape 1365"/>
            <p:cNvSpPr>
              <a:spLocks noChangeArrowheads="1"/>
            </p:cNvSpPr>
            <p:nvPr/>
          </p:nvSpPr>
          <p:spPr bwMode="auto">
            <a:xfrm>
              <a:off x="2109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1" name="AutoShape 1366"/>
            <p:cNvSpPr>
              <a:spLocks noChangeArrowheads="1"/>
            </p:cNvSpPr>
            <p:nvPr/>
          </p:nvSpPr>
          <p:spPr bwMode="auto">
            <a:xfrm>
              <a:off x="2109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2" name="AutoShape 1367"/>
            <p:cNvSpPr>
              <a:spLocks noChangeArrowheads="1"/>
            </p:cNvSpPr>
            <p:nvPr/>
          </p:nvSpPr>
          <p:spPr bwMode="auto">
            <a:xfrm>
              <a:off x="2109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3" name="AutoShape 1368"/>
            <p:cNvSpPr>
              <a:spLocks noChangeArrowheads="1"/>
            </p:cNvSpPr>
            <p:nvPr/>
          </p:nvSpPr>
          <p:spPr bwMode="auto">
            <a:xfrm>
              <a:off x="2109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4" name="AutoShape 1369"/>
            <p:cNvSpPr>
              <a:spLocks noChangeArrowheads="1"/>
            </p:cNvSpPr>
            <p:nvPr/>
          </p:nvSpPr>
          <p:spPr bwMode="auto">
            <a:xfrm>
              <a:off x="2109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5" name="AutoShape 1370"/>
            <p:cNvSpPr>
              <a:spLocks noChangeArrowheads="1"/>
            </p:cNvSpPr>
            <p:nvPr/>
          </p:nvSpPr>
          <p:spPr bwMode="auto">
            <a:xfrm>
              <a:off x="2018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6" name="AutoShape 1371"/>
            <p:cNvSpPr>
              <a:spLocks noChangeArrowheads="1"/>
            </p:cNvSpPr>
            <p:nvPr/>
          </p:nvSpPr>
          <p:spPr bwMode="auto">
            <a:xfrm>
              <a:off x="2244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" name="AutoShape 1372"/>
            <p:cNvSpPr>
              <a:spLocks noChangeArrowheads="1"/>
            </p:cNvSpPr>
            <p:nvPr/>
          </p:nvSpPr>
          <p:spPr bwMode="auto">
            <a:xfrm>
              <a:off x="2244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8" name="AutoShape 1373"/>
            <p:cNvSpPr>
              <a:spLocks noChangeArrowheads="1"/>
            </p:cNvSpPr>
            <p:nvPr/>
          </p:nvSpPr>
          <p:spPr bwMode="auto">
            <a:xfrm>
              <a:off x="2244" y="143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9" name="AutoShape 1374"/>
            <p:cNvSpPr>
              <a:spLocks noChangeArrowheads="1"/>
            </p:cNvSpPr>
            <p:nvPr/>
          </p:nvSpPr>
          <p:spPr bwMode="auto">
            <a:xfrm>
              <a:off x="2244" y="143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0" name="AutoShape 1375"/>
            <p:cNvSpPr>
              <a:spLocks noChangeArrowheads="1"/>
            </p:cNvSpPr>
            <p:nvPr/>
          </p:nvSpPr>
          <p:spPr bwMode="auto">
            <a:xfrm>
              <a:off x="2244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1" name="AutoShape 1376"/>
            <p:cNvSpPr>
              <a:spLocks noChangeArrowheads="1"/>
            </p:cNvSpPr>
            <p:nvPr/>
          </p:nvSpPr>
          <p:spPr bwMode="auto">
            <a:xfrm>
              <a:off x="2244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2" name="AutoShape 1377"/>
            <p:cNvSpPr>
              <a:spLocks noChangeArrowheads="1"/>
            </p:cNvSpPr>
            <p:nvPr/>
          </p:nvSpPr>
          <p:spPr bwMode="auto">
            <a:xfrm>
              <a:off x="2245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3" name="AutoShape 1378"/>
            <p:cNvSpPr>
              <a:spLocks noChangeArrowheads="1"/>
            </p:cNvSpPr>
            <p:nvPr/>
          </p:nvSpPr>
          <p:spPr bwMode="auto">
            <a:xfrm>
              <a:off x="2245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4" name="AutoShape 1379"/>
            <p:cNvSpPr>
              <a:spLocks noChangeArrowheads="1"/>
            </p:cNvSpPr>
            <p:nvPr/>
          </p:nvSpPr>
          <p:spPr bwMode="auto">
            <a:xfrm>
              <a:off x="2244" y="10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5" name="AutoShape 1380"/>
            <p:cNvSpPr>
              <a:spLocks noChangeArrowheads="1"/>
            </p:cNvSpPr>
            <p:nvPr/>
          </p:nvSpPr>
          <p:spPr bwMode="auto">
            <a:xfrm>
              <a:off x="2244" y="10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6" name="AutoShape 1381"/>
            <p:cNvSpPr>
              <a:spLocks noChangeArrowheads="1"/>
            </p:cNvSpPr>
            <p:nvPr/>
          </p:nvSpPr>
          <p:spPr bwMode="auto">
            <a:xfrm>
              <a:off x="2244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7" name="AutoShape 1382"/>
            <p:cNvSpPr>
              <a:spLocks noChangeArrowheads="1"/>
            </p:cNvSpPr>
            <p:nvPr/>
          </p:nvSpPr>
          <p:spPr bwMode="auto">
            <a:xfrm>
              <a:off x="2244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8" name="AutoShape 1383"/>
            <p:cNvSpPr>
              <a:spLocks noChangeArrowheads="1"/>
            </p:cNvSpPr>
            <p:nvPr/>
          </p:nvSpPr>
          <p:spPr bwMode="auto">
            <a:xfrm>
              <a:off x="2244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9" name="AutoShape 1384"/>
            <p:cNvSpPr>
              <a:spLocks noChangeArrowheads="1"/>
            </p:cNvSpPr>
            <p:nvPr/>
          </p:nvSpPr>
          <p:spPr bwMode="auto">
            <a:xfrm>
              <a:off x="2244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0" name="AutoShape 1385"/>
            <p:cNvSpPr>
              <a:spLocks noChangeArrowheads="1"/>
            </p:cNvSpPr>
            <p:nvPr/>
          </p:nvSpPr>
          <p:spPr bwMode="auto">
            <a:xfrm>
              <a:off x="2154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1" name="AutoShape 1386"/>
            <p:cNvSpPr>
              <a:spLocks noChangeArrowheads="1"/>
            </p:cNvSpPr>
            <p:nvPr/>
          </p:nvSpPr>
          <p:spPr bwMode="auto">
            <a:xfrm>
              <a:off x="1746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2" name="AutoShape 1387"/>
            <p:cNvSpPr>
              <a:spLocks noChangeArrowheads="1"/>
            </p:cNvSpPr>
            <p:nvPr/>
          </p:nvSpPr>
          <p:spPr bwMode="auto">
            <a:xfrm>
              <a:off x="1882" y="129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3" name="AutoShape 1388"/>
            <p:cNvSpPr>
              <a:spLocks noChangeArrowheads="1"/>
            </p:cNvSpPr>
            <p:nvPr/>
          </p:nvSpPr>
          <p:spPr bwMode="auto">
            <a:xfrm>
              <a:off x="1746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4" name="AutoShape 1389"/>
            <p:cNvSpPr>
              <a:spLocks noChangeArrowheads="1"/>
            </p:cNvSpPr>
            <p:nvPr/>
          </p:nvSpPr>
          <p:spPr bwMode="auto">
            <a:xfrm>
              <a:off x="1610" y="125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5" name="AutoShape 1390"/>
            <p:cNvSpPr>
              <a:spLocks noChangeArrowheads="1"/>
            </p:cNvSpPr>
            <p:nvPr/>
          </p:nvSpPr>
          <p:spPr bwMode="auto">
            <a:xfrm>
              <a:off x="1474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6" name="AutoShape 1391"/>
            <p:cNvSpPr>
              <a:spLocks noChangeArrowheads="1"/>
            </p:cNvSpPr>
            <p:nvPr/>
          </p:nvSpPr>
          <p:spPr bwMode="auto">
            <a:xfrm>
              <a:off x="1565" y="14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7" name="AutoShape 1392"/>
            <p:cNvSpPr>
              <a:spLocks noChangeArrowheads="1"/>
            </p:cNvSpPr>
            <p:nvPr/>
          </p:nvSpPr>
          <p:spPr bwMode="auto">
            <a:xfrm>
              <a:off x="2109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8" name="AutoShape 1393"/>
            <p:cNvSpPr>
              <a:spLocks noChangeArrowheads="1"/>
            </p:cNvSpPr>
            <p:nvPr/>
          </p:nvSpPr>
          <p:spPr bwMode="auto">
            <a:xfrm>
              <a:off x="1565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" name="AutoShape 1394"/>
            <p:cNvSpPr>
              <a:spLocks noChangeArrowheads="1"/>
            </p:cNvSpPr>
            <p:nvPr/>
          </p:nvSpPr>
          <p:spPr bwMode="auto">
            <a:xfrm>
              <a:off x="1837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0" name="AutoShape 1395"/>
            <p:cNvSpPr>
              <a:spLocks noChangeArrowheads="1"/>
            </p:cNvSpPr>
            <p:nvPr/>
          </p:nvSpPr>
          <p:spPr bwMode="auto">
            <a:xfrm>
              <a:off x="1973" y="17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1" name="AutoShape 1396"/>
            <p:cNvSpPr>
              <a:spLocks noChangeArrowheads="1"/>
            </p:cNvSpPr>
            <p:nvPr/>
          </p:nvSpPr>
          <p:spPr bwMode="auto">
            <a:xfrm>
              <a:off x="1565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2" name="AutoShape 1397"/>
            <p:cNvSpPr>
              <a:spLocks noChangeArrowheads="1"/>
            </p:cNvSpPr>
            <p:nvPr/>
          </p:nvSpPr>
          <p:spPr bwMode="auto">
            <a:xfrm>
              <a:off x="2018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3" name="AutoShape 1398"/>
            <p:cNvSpPr>
              <a:spLocks noChangeArrowheads="1"/>
            </p:cNvSpPr>
            <p:nvPr/>
          </p:nvSpPr>
          <p:spPr bwMode="auto">
            <a:xfrm>
              <a:off x="1565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" name="AutoShape 1399"/>
            <p:cNvSpPr>
              <a:spLocks noChangeArrowheads="1"/>
            </p:cNvSpPr>
            <p:nvPr/>
          </p:nvSpPr>
          <p:spPr bwMode="auto">
            <a:xfrm>
              <a:off x="1565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5" name="AutoShape 1400"/>
            <p:cNvSpPr>
              <a:spLocks noChangeArrowheads="1"/>
            </p:cNvSpPr>
            <p:nvPr/>
          </p:nvSpPr>
          <p:spPr bwMode="auto">
            <a:xfrm>
              <a:off x="1656" y="13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6" name="AutoShape 1401"/>
            <p:cNvSpPr>
              <a:spLocks noChangeArrowheads="1"/>
            </p:cNvSpPr>
            <p:nvPr/>
          </p:nvSpPr>
          <p:spPr bwMode="auto">
            <a:xfrm>
              <a:off x="1656" y="13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7" name="AutoShape 1402"/>
            <p:cNvSpPr>
              <a:spLocks noChangeArrowheads="1"/>
            </p:cNvSpPr>
            <p:nvPr/>
          </p:nvSpPr>
          <p:spPr bwMode="auto">
            <a:xfrm>
              <a:off x="1656" y="129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8" name="AutoShape 1403"/>
            <p:cNvSpPr>
              <a:spLocks noChangeArrowheads="1"/>
            </p:cNvSpPr>
            <p:nvPr/>
          </p:nvSpPr>
          <p:spPr bwMode="auto">
            <a:xfrm>
              <a:off x="1882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9" name="AutoShape 1404"/>
            <p:cNvSpPr>
              <a:spLocks noChangeArrowheads="1"/>
            </p:cNvSpPr>
            <p:nvPr/>
          </p:nvSpPr>
          <p:spPr bwMode="auto">
            <a:xfrm>
              <a:off x="2018" y="166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0" name="AutoShape 1405"/>
            <p:cNvSpPr>
              <a:spLocks noChangeArrowheads="1"/>
            </p:cNvSpPr>
            <p:nvPr/>
          </p:nvSpPr>
          <p:spPr bwMode="auto">
            <a:xfrm>
              <a:off x="1882" y="17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1" name="AutoShape 1406"/>
            <p:cNvSpPr>
              <a:spLocks noChangeArrowheads="1"/>
            </p:cNvSpPr>
            <p:nvPr/>
          </p:nvSpPr>
          <p:spPr bwMode="auto">
            <a:xfrm>
              <a:off x="2018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2" name="AutoShape 1407"/>
            <p:cNvSpPr>
              <a:spLocks noChangeArrowheads="1"/>
            </p:cNvSpPr>
            <p:nvPr/>
          </p:nvSpPr>
          <p:spPr bwMode="auto">
            <a:xfrm>
              <a:off x="1927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3" name="AutoShape 1408"/>
            <p:cNvSpPr>
              <a:spLocks noChangeArrowheads="1"/>
            </p:cNvSpPr>
            <p:nvPr/>
          </p:nvSpPr>
          <p:spPr bwMode="auto">
            <a:xfrm>
              <a:off x="1792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4" name="AutoShape 1409"/>
            <p:cNvSpPr>
              <a:spLocks noChangeArrowheads="1"/>
            </p:cNvSpPr>
            <p:nvPr/>
          </p:nvSpPr>
          <p:spPr bwMode="auto">
            <a:xfrm>
              <a:off x="1565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5" name="AutoShape 1410"/>
            <p:cNvSpPr>
              <a:spLocks noChangeArrowheads="1"/>
            </p:cNvSpPr>
            <p:nvPr/>
          </p:nvSpPr>
          <p:spPr bwMode="auto">
            <a:xfrm>
              <a:off x="1701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6" name="AutoShape 1411"/>
            <p:cNvSpPr>
              <a:spLocks noChangeArrowheads="1"/>
            </p:cNvSpPr>
            <p:nvPr/>
          </p:nvSpPr>
          <p:spPr bwMode="auto">
            <a:xfrm>
              <a:off x="1792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7" name="AutoShape 1412"/>
            <p:cNvSpPr>
              <a:spLocks noChangeArrowheads="1"/>
            </p:cNvSpPr>
            <p:nvPr/>
          </p:nvSpPr>
          <p:spPr bwMode="auto">
            <a:xfrm>
              <a:off x="1565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8" name="AutoShape 1413"/>
            <p:cNvSpPr>
              <a:spLocks noChangeArrowheads="1"/>
            </p:cNvSpPr>
            <p:nvPr/>
          </p:nvSpPr>
          <p:spPr bwMode="auto">
            <a:xfrm>
              <a:off x="1701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9" name="AutoShape 1414"/>
            <p:cNvSpPr>
              <a:spLocks noChangeArrowheads="1"/>
            </p:cNvSpPr>
            <p:nvPr/>
          </p:nvSpPr>
          <p:spPr bwMode="auto">
            <a:xfrm>
              <a:off x="1701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0" name="AutoShape 1415"/>
            <p:cNvSpPr>
              <a:spLocks noChangeArrowheads="1"/>
            </p:cNvSpPr>
            <p:nvPr/>
          </p:nvSpPr>
          <p:spPr bwMode="auto">
            <a:xfrm>
              <a:off x="1701" y="166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1" name="AutoShape 1416"/>
            <p:cNvSpPr>
              <a:spLocks noChangeArrowheads="1"/>
            </p:cNvSpPr>
            <p:nvPr/>
          </p:nvSpPr>
          <p:spPr bwMode="auto">
            <a:xfrm>
              <a:off x="1792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2" name="AutoShape 1417"/>
            <p:cNvSpPr>
              <a:spLocks noChangeArrowheads="1"/>
            </p:cNvSpPr>
            <p:nvPr/>
          </p:nvSpPr>
          <p:spPr bwMode="auto">
            <a:xfrm>
              <a:off x="1792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3" name="AutoShape 1418"/>
            <p:cNvSpPr>
              <a:spLocks noChangeArrowheads="1"/>
            </p:cNvSpPr>
            <p:nvPr/>
          </p:nvSpPr>
          <p:spPr bwMode="auto">
            <a:xfrm>
              <a:off x="2064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4" name="AutoShape 1419"/>
            <p:cNvSpPr>
              <a:spLocks noChangeArrowheads="1"/>
            </p:cNvSpPr>
            <p:nvPr/>
          </p:nvSpPr>
          <p:spPr bwMode="auto">
            <a:xfrm>
              <a:off x="1883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5" name="AutoShape 1420"/>
            <p:cNvSpPr>
              <a:spLocks noChangeArrowheads="1"/>
            </p:cNvSpPr>
            <p:nvPr/>
          </p:nvSpPr>
          <p:spPr bwMode="auto">
            <a:xfrm>
              <a:off x="2019" y="107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6" name="AutoShape 1421"/>
            <p:cNvSpPr>
              <a:spLocks noChangeArrowheads="1"/>
            </p:cNvSpPr>
            <p:nvPr/>
          </p:nvSpPr>
          <p:spPr bwMode="auto">
            <a:xfrm>
              <a:off x="1883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7" name="AutoShape 1422"/>
            <p:cNvSpPr>
              <a:spLocks noChangeArrowheads="1"/>
            </p:cNvSpPr>
            <p:nvPr/>
          </p:nvSpPr>
          <p:spPr bwMode="auto">
            <a:xfrm>
              <a:off x="1747" y="10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8" name="AutoShape 1423"/>
            <p:cNvSpPr>
              <a:spLocks noChangeArrowheads="1"/>
            </p:cNvSpPr>
            <p:nvPr/>
          </p:nvSpPr>
          <p:spPr bwMode="auto">
            <a:xfrm>
              <a:off x="1747" y="102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9" name="AutoShape 1424"/>
            <p:cNvSpPr>
              <a:spLocks noChangeArrowheads="1"/>
            </p:cNvSpPr>
            <p:nvPr/>
          </p:nvSpPr>
          <p:spPr bwMode="auto">
            <a:xfrm>
              <a:off x="1793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0" name="AutoShape 1425"/>
            <p:cNvSpPr>
              <a:spLocks noChangeArrowheads="1"/>
            </p:cNvSpPr>
            <p:nvPr/>
          </p:nvSpPr>
          <p:spPr bwMode="auto">
            <a:xfrm>
              <a:off x="1566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1" name="AutoShape 1426"/>
            <p:cNvSpPr>
              <a:spLocks noChangeArrowheads="1"/>
            </p:cNvSpPr>
            <p:nvPr/>
          </p:nvSpPr>
          <p:spPr bwMode="auto">
            <a:xfrm>
              <a:off x="1702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2" name="AutoShape 1427"/>
            <p:cNvSpPr>
              <a:spLocks noChangeArrowheads="1"/>
            </p:cNvSpPr>
            <p:nvPr/>
          </p:nvSpPr>
          <p:spPr bwMode="auto">
            <a:xfrm>
              <a:off x="1793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3" name="AutoShape 1428"/>
            <p:cNvSpPr>
              <a:spLocks noChangeArrowheads="1"/>
            </p:cNvSpPr>
            <p:nvPr/>
          </p:nvSpPr>
          <p:spPr bwMode="auto">
            <a:xfrm>
              <a:off x="1566" y="102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4" name="AutoShape 1429"/>
            <p:cNvSpPr>
              <a:spLocks noChangeArrowheads="1"/>
            </p:cNvSpPr>
            <p:nvPr/>
          </p:nvSpPr>
          <p:spPr bwMode="auto">
            <a:xfrm>
              <a:off x="1702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5" name="AutoShape 1430"/>
            <p:cNvSpPr>
              <a:spLocks noChangeArrowheads="1"/>
            </p:cNvSpPr>
            <p:nvPr/>
          </p:nvSpPr>
          <p:spPr bwMode="auto">
            <a:xfrm>
              <a:off x="1702" y="107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6" name="AutoShape 1431"/>
            <p:cNvSpPr>
              <a:spLocks noChangeArrowheads="1"/>
            </p:cNvSpPr>
            <p:nvPr/>
          </p:nvSpPr>
          <p:spPr bwMode="auto">
            <a:xfrm>
              <a:off x="1702" y="107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7" name="AutoShape 1432"/>
            <p:cNvSpPr>
              <a:spLocks noChangeArrowheads="1"/>
            </p:cNvSpPr>
            <p:nvPr/>
          </p:nvSpPr>
          <p:spPr bwMode="auto">
            <a:xfrm>
              <a:off x="1793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8" name="AutoShape 1433"/>
            <p:cNvSpPr>
              <a:spLocks noChangeArrowheads="1"/>
            </p:cNvSpPr>
            <p:nvPr/>
          </p:nvSpPr>
          <p:spPr bwMode="auto">
            <a:xfrm>
              <a:off x="1793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9" name="AutoShape 1434"/>
            <p:cNvSpPr>
              <a:spLocks noChangeArrowheads="1"/>
            </p:cNvSpPr>
            <p:nvPr/>
          </p:nvSpPr>
          <p:spPr bwMode="auto">
            <a:xfrm>
              <a:off x="1793" y="107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0" name="AutoShape 1435"/>
            <p:cNvSpPr>
              <a:spLocks noChangeArrowheads="1"/>
            </p:cNvSpPr>
            <p:nvPr/>
          </p:nvSpPr>
          <p:spPr bwMode="auto">
            <a:xfrm>
              <a:off x="2019" y="13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1" name="AutoShape 1436"/>
            <p:cNvSpPr>
              <a:spLocks noChangeArrowheads="1"/>
            </p:cNvSpPr>
            <p:nvPr/>
          </p:nvSpPr>
          <p:spPr bwMode="auto">
            <a:xfrm>
              <a:off x="1927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2" name="AutoShape 1437"/>
            <p:cNvSpPr>
              <a:spLocks noChangeArrowheads="1"/>
            </p:cNvSpPr>
            <p:nvPr/>
          </p:nvSpPr>
          <p:spPr bwMode="auto">
            <a:xfrm>
              <a:off x="2019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3" name="AutoShape 1438"/>
            <p:cNvSpPr>
              <a:spLocks noChangeArrowheads="1"/>
            </p:cNvSpPr>
            <p:nvPr/>
          </p:nvSpPr>
          <p:spPr bwMode="auto">
            <a:xfrm>
              <a:off x="1883" y="13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4" name="AutoShape 1439"/>
            <p:cNvSpPr>
              <a:spLocks noChangeArrowheads="1"/>
            </p:cNvSpPr>
            <p:nvPr/>
          </p:nvSpPr>
          <p:spPr bwMode="auto">
            <a:xfrm>
              <a:off x="1883" y="139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5" name="AutoShape 1440"/>
            <p:cNvSpPr>
              <a:spLocks noChangeArrowheads="1"/>
            </p:cNvSpPr>
            <p:nvPr/>
          </p:nvSpPr>
          <p:spPr bwMode="auto">
            <a:xfrm>
              <a:off x="1929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6" name="AutoShape 1441"/>
            <p:cNvSpPr>
              <a:spLocks noChangeArrowheads="1"/>
            </p:cNvSpPr>
            <p:nvPr/>
          </p:nvSpPr>
          <p:spPr bwMode="auto">
            <a:xfrm>
              <a:off x="1702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7" name="AutoShape 1442"/>
            <p:cNvSpPr>
              <a:spLocks noChangeArrowheads="1"/>
            </p:cNvSpPr>
            <p:nvPr/>
          </p:nvSpPr>
          <p:spPr bwMode="auto">
            <a:xfrm>
              <a:off x="1838" y="15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8" name="AutoShape 1443"/>
            <p:cNvSpPr>
              <a:spLocks noChangeArrowheads="1"/>
            </p:cNvSpPr>
            <p:nvPr/>
          </p:nvSpPr>
          <p:spPr bwMode="auto">
            <a:xfrm>
              <a:off x="1837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9" name="AutoShape 1444"/>
            <p:cNvSpPr>
              <a:spLocks noChangeArrowheads="1"/>
            </p:cNvSpPr>
            <p:nvPr/>
          </p:nvSpPr>
          <p:spPr bwMode="auto">
            <a:xfrm>
              <a:off x="1702" y="13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0" name="AutoShape 1445"/>
            <p:cNvSpPr>
              <a:spLocks noChangeArrowheads="1"/>
            </p:cNvSpPr>
            <p:nvPr/>
          </p:nvSpPr>
          <p:spPr bwMode="auto">
            <a:xfrm>
              <a:off x="1838" y="15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1" name="AutoShape 1446"/>
            <p:cNvSpPr>
              <a:spLocks noChangeArrowheads="1"/>
            </p:cNvSpPr>
            <p:nvPr/>
          </p:nvSpPr>
          <p:spPr bwMode="auto">
            <a:xfrm>
              <a:off x="1838" y="14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2" name="AutoShape 1447"/>
            <p:cNvSpPr>
              <a:spLocks noChangeArrowheads="1"/>
            </p:cNvSpPr>
            <p:nvPr/>
          </p:nvSpPr>
          <p:spPr bwMode="auto">
            <a:xfrm>
              <a:off x="1838" y="14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3" name="AutoShape 1448"/>
            <p:cNvSpPr>
              <a:spLocks noChangeArrowheads="1"/>
            </p:cNvSpPr>
            <p:nvPr/>
          </p:nvSpPr>
          <p:spPr bwMode="auto">
            <a:xfrm>
              <a:off x="1929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4" name="AutoShape 1449"/>
            <p:cNvSpPr>
              <a:spLocks noChangeArrowheads="1"/>
            </p:cNvSpPr>
            <p:nvPr/>
          </p:nvSpPr>
          <p:spPr bwMode="auto">
            <a:xfrm>
              <a:off x="1929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5" name="AutoShape 1450"/>
            <p:cNvSpPr>
              <a:spLocks noChangeArrowheads="1"/>
            </p:cNvSpPr>
            <p:nvPr/>
          </p:nvSpPr>
          <p:spPr bwMode="auto">
            <a:xfrm>
              <a:off x="1929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6" name="AutoShape 1451"/>
            <p:cNvSpPr>
              <a:spLocks noChangeArrowheads="1"/>
            </p:cNvSpPr>
            <p:nvPr/>
          </p:nvSpPr>
          <p:spPr bwMode="auto">
            <a:xfrm>
              <a:off x="1701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7" name="AutoShape 1452"/>
            <p:cNvSpPr>
              <a:spLocks noChangeArrowheads="1"/>
            </p:cNvSpPr>
            <p:nvPr/>
          </p:nvSpPr>
          <p:spPr bwMode="auto">
            <a:xfrm>
              <a:off x="2019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8" name="AutoShape 1453"/>
            <p:cNvSpPr>
              <a:spLocks noChangeArrowheads="1"/>
            </p:cNvSpPr>
            <p:nvPr/>
          </p:nvSpPr>
          <p:spPr bwMode="auto">
            <a:xfrm>
              <a:off x="1565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9" name="AutoShape 1454"/>
            <p:cNvSpPr>
              <a:spLocks noChangeArrowheads="1"/>
            </p:cNvSpPr>
            <p:nvPr/>
          </p:nvSpPr>
          <p:spPr bwMode="auto">
            <a:xfrm>
              <a:off x="2018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0" name="AutoShape 1455"/>
            <p:cNvSpPr>
              <a:spLocks noChangeArrowheads="1"/>
            </p:cNvSpPr>
            <p:nvPr/>
          </p:nvSpPr>
          <p:spPr bwMode="auto">
            <a:xfrm>
              <a:off x="1883" y="116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1" name="AutoShape 1456"/>
            <p:cNvSpPr>
              <a:spLocks noChangeArrowheads="1"/>
            </p:cNvSpPr>
            <p:nvPr/>
          </p:nvSpPr>
          <p:spPr bwMode="auto">
            <a:xfrm>
              <a:off x="1791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2" name="AutoShape 1457"/>
            <p:cNvSpPr>
              <a:spLocks noChangeArrowheads="1"/>
            </p:cNvSpPr>
            <p:nvPr/>
          </p:nvSpPr>
          <p:spPr bwMode="auto">
            <a:xfrm>
              <a:off x="1929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3" name="AutoShape 1458"/>
            <p:cNvSpPr>
              <a:spLocks noChangeArrowheads="1"/>
            </p:cNvSpPr>
            <p:nvPr/>
          </p:nvSpPr>
          <p:spPr bwMode="auto">
            <a:xfrm>
              <a:off x="1927" y="12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4" name="AutoShape 1459"/>
            <p:cNvSpPr>
              <a:spLocks noChangeArrowheads="1"/>
            </p:cNvSpPr>
            <p:nvPr/>
          </p:nvSpPr>
          <p:spPr bwMode="auto">
            <a:xfrm>
              <a:off x="1929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5" name="AutoShape 1460"/>
            <p:cNvSpPr>
              <a:spLocks noChangeArrowheads="1"/>
            </p:cNvSpPr>
            <p:nvPr/>
          </p:nvSpPr>
          <p:spPr bwMode="auto">
            <a:xfrm>
              <a:off x="1929" y="12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6" name="AutoShape 1461"/>
            <p:cNvSpPr>
              <a:spLocks noChangeArrowheads="1"/>
            </p:cNvSpPr>
            <p:nvPr/>
          </p:nvSpPr>
          <p:spPr bwMode="auto">
            <a:xfrm>
              <a:off x="1973" y="11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7" name="AutoShape 1462"/>
            <p:cNvSpPr>
              <a:spLocks noChangeArrowheads="1"/>
            </p:cNvSpPr>
            <p:nvPr/>
          </p:nvSpPr>
          <p:spPr bwMode="auto">
            <a:xfrm>
              <a:off x="1835" y="79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8" name="AutoShape 1463"/>
            <p:cNvSpPr>
              <a:spLocks noChangeArrowheads="1"/>
            </p:cNvSpPr>
            <p:nvPr/>
          </p:nvSpPr>
          <p:spPr bwMode="auto">
            <a:xfrm>
              <a:off x="1835" y="89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9" name="AutoShape 1464"/>
            <p:cNvSpPr>
              <a:spLocks noChangeArrowheads="1"/>
            </p:cNvSpPr>
            <p:nvPr/>
          </p:nvSpPr>
          <p:spPr bwMode="auto">
            <a:xfrm>
              <a:off x="1699" y="80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0" name="AutoShape 1465"/>
            <p:cNvSpPr>
              <a:spLocks noChangeArrowheads="1"/>
            </p:cNvSpPr>
            <p:nvPr/>
          </p:nvSpPr>
          <p:spPr bwMode="auto">
            <a:xfrm>
              <a:off x="1610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" name="AutoShape 1466"/>
            <p:cNvSpPr>
              <a:spLocks noChangeArrowheads="1"/>
            </p:cNvSpPr>
            <p:nvPr/>
          </p:nvSpPr>
          <p:spPr bwMode="auto">
            <a:xfrm>
              <a:off x="1745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2" name="AutoShape 1467"/>
            <p:cNvSpPr>
              <a:spLocks noChangeArrowheads="1"/>
            </p:cNvSpPr>
            <p:nvPr/>
          </p:nvSpPr>
          <p:spPr bwMode="auto">
            <a:xfrm>
              <a:off x="1654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3" name="AutoShape 1468"/>
            <p:cNvSpPr>
              <a:spLocks noChangeArrowheads="1"/>
            </p:cNvSpPr>
            <p:nvPr/>
          </p:nvSpPr>
          <p:spPr bwMode="auto">
            <a:xfrm>
              <a:off x="1745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4" name="AutoShape 1469"/>
            <p:cNvSpPr>
              <a:spLocks noChangeArrowheads="1"/>
            </p:cNvSpPr>
            <p:nvPr/>
          </p:nvSpPr>
          <p:spPr bwMode="auto">
            <a:xfrm>
              <a:off x="1654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5" name="AutoShape 1470"/>
            <p:cNvSpPr>
              <a:spLocks noChangeArrowheads="1"/>
            </p:cNvSpPr>
            <p:nvPr/>
          </p:nvSpPr>
          <p:spPr bwMode="auto">
            <a:xfrm>
              <a:off x="1654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6" name="AutoShape 1471"/>
            <p:cNvSpPr>
              <a:spLocks noChangeArrowheads="1"/>
            </p:cNvSpPr>
            <p:nvPr/>
          </p:nvSpPr>
          <p:spPr bwMode="auto">
            <a:xfrm>
              <a:off x="1654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7" name="AutoShape 1472"/>
            <p:cNvSpPr>
              <a:spLocks noChangeArrowheads="1"/>
            </p:cNvSpPr>
            <p:nvPr/>
          </p:nvSpPr>
          <p:spPr bwMode="auto">
            <a:xfrm>
              <a:off x="1745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8" name="AutoShape 1473"/>
            <p:cNvSpPr>
              <a:spLocks noChangeArrowheads="1"/>
            </p:cNvSpPr>
            <p:nvPr/>
          </p:nvSpPr>
          <p:spPr bwMode="auto">
            <a:xfrm>
              <a:off x="1745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9" name="AutoShape 1474"/>
            <p:cNvSpPr>
              <a:spLocks noChangeArrowheads="1"/>
            </p:cNvSpPr>
            <p:nvPr/>
          </p:nvSpPr>
          <p:spPr bwMode="auto">
            <a:xfrm>
              <a:off x="1745" y="8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0" name="AutoShape 1475"/>
            <p:cNvSpPr>
              <a:spLocks noChangeArrowheads="1"/>
            </p:cNvSpPr>
            <p:nvPr/>
          </p:nvSpPr>
          <p:spPr bwMode="auto">
            <a:xfrm>
              <a:off x="1791" y="71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" name="AutoShape 1476"/>
            <p:cNvSpPr>
              <a:spLocks noChangeArrowheads="1"/>
            </p:cNvSpPr>
            <p:nvPr/>
          </p:nvSpPr>
          <p:spPr bwMode="auto">
            <a:xfrm>
              <a:off x="1791" y="71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2" name="AutoShape 1477"/>
            <p:cNvSpPr>
              <a:spLocks noChangeArrowheads="1"/>
            </p:cNvSpPr>
            <p:nvPr/>
          </p:nvSpPr>
          <p:spPr bwMode="auto">
            <a:xfrm>
              <a:off x="1882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3" name="AutoShape 1478"/>
            <p:cNvSpPr>
              <a:spLocks noChangeArrowheads="1"/>
            </p:cNvSpPr>
            <p:nvPr/>
          </p:nvSpPr>
          <p:spPr bwMode="auto">
            <a:xfrm>
              <a:off x="1882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4" name="AutoShape 1479"/>
            <p:cNvSpPr>
              <a:spLocks noChangeArrowheads="1"/>
            </p:cNvSpPr>
            <p:nvPr/>
          </p:nvSpPr>
          <p:spPr bwMode="auto">
            <a:xfrm>
              <a:off x="1972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5" name="AutoShape 1480"/>
            <p:cNvSpPr>
              <a:spLocks noChangeArrowheads="1"/>
            </p:cNvSpPr>
            <p:nvPr/>
          </p:nvSpPr>
          <p:spPr bwMode="auto">
            <a:xfrm>
              <a:off x="1972" y="84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6" name="AutoShape 1481"/>
            <p:cNvSpPr>
              <a:spLocks noChangeArrowheads="1"/>
            </p:cNvSpPr>
            <p:nvPr/>
          </p:nvSpPr>
          <p:spPr bwMode="auto">
            <a:xfrm>
              <a:off x="1973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7" name="AutoShape 1482"/>
            <p:cNvSpPr>
              <a:spLocks noChangeArrowheads="1"/>
            </p:cNvSpPr>
            <p:nvPr/>
          </p:nvSpPr>
          <p:spPr bwMode="auto">
            <a:xfrm>
              <a:off x="1927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8" name="AutoShape 1483"/>
            <p:cNvSpPr>
              <a:spLocks noChangeArrowheads="1"/>
            </p:cNvSpPr>
            <p:nvPr/>
          </p:nvSpPr>
          <p:spPr bwMode="auto">
            <a:xfrm>
              <a:off x="2018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9" name="AutoShape 1484"/>
            <p:cNvSpPr>
              <a:spLocks noChangeArrowheads="1"/>
            </p:cNvSpPr>
            <p:nvPr/>
          </p:nvSpPr>
          <p:spPr bwMode="auto">
            <a:xfrm>
              <a:off x="1927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0" name="AutoShape 1485"/>
            <p:cNvSpPr>
              <a:spLocks noChangeArrowheads="1"/>
            </p:cNvSpPr>
            <p:nvPr/>
          </p:nvSpPr>
          <p:spPr bwMode="auto">
            <a:xfrm>
              <a:off x="1927" y="8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1" name="AutoShape 1486"/>
            <p:cNvSpPr>
              <a:spLocks noChangeArrowheads="1"/>
            </p:cNvSpPr>
            <p:nvPr/>
          </p:nvSpPr>
          <p:spPr bwMode="auto">
            <a:xfrm>
              <a:off x="1927" y="88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2" name="AutoShape 1487"/>
            <p:cNvSpPr>
              <a:spLocks noChangeArrowheads="1"/>
            </p:cNvSpPr>
            <p:nvPr/>
          </p:nvSpPr>
          <p:spPr bwMode="auto">
            <a:xfrm>
              <a:off x="2018" y="97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3" name="AutoShape 1488"/>
            <p:cNvSpPr>
              <a:spLocks noChangeArrowheads="1"/>
            </p:cNvSpPr>
            <p:nvPr/>
          </p:nvSpPr>
          <p:spPr bwMode="auto">
            <a:xfrm>
              <a:off x="2018" y="97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4" name="AutoShape 1489"/>
            <p:cNvSpPr>
              <a:spLocks noChangeArrowheads="1"/>
            </p:cNvSpPr>
            <p:nvPr/>
          </p:nvSpPr>
          <p:spPr bwMode="auto">
            <a:xfrm>
              <a:off x="2109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5" name="AutoShape 1490"/>
            <p:cNvSpPr>
              <a:spLocks noChangeArrowheads="1"/>
            </p:cNvSpPr>
            <p:nvPr/>
          </p:nvSpPr>
          <p:spPr bwMode="auto">
            <a:xfrm>
              <a:off x="2064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6" name="AutoShape 1491"/>
            <p:cNvSpPr>
              <a:spLocks noChangeArrowheads="1"/>
            </p:cNvSpPr>
            <p:nvPr/>
          </p:nvSpPr>
          <p:spPr bwMode="auto">
            <a:xfrm>
              <a:off x="2064" y="7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7" name="AutoShape 1492"/>
            <p:cNvSpPr>
              <a:spLocks noChangeArrowheads="1"/>
            </p:cNvSpPr>
            <p:nvPr/>
          </p:nvSpPr>
          <p:spPr bwMode="auto">
            <a:xfrm>
              <a:off x="1655" y="148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8" name="AutoShape 1493"/>
            <p:cNvSpPr>
              <a:spLocks noChangeArrowheads="1"/>
            </p:cNvSpPr>
            <p:nvPr/>
          </p:nvSpPr>
          <p:spPr bwMode="auto">
            <a:xfrm>
              <a:off x="1655" y="148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39" name="AutoShape 1494"/>
            <p:cNvSpPr>
              <a:spLocks noChangeArrowheads="1"/>
            </p:cNvSpPr>
            <p:nvPr/>
          </p:nvSpPr>
          <p:spPr bwMode="auto">
            <a:xfrm>
              <a:off x="1701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0" name="AutoShape 1495"/>
            <p:cNvSpPr>
              <a:spLocks noChangeArrowheads="1"/>
            </p:cNvSpPr>
            <p:nvPr/>
          </p:nvSpPr>
          <p:spPr bwMode="auto">
            <a:xfrm>
              <a:off x="1610" y="161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1" name="AutoShape 1496"/>
            <p:cNvSpPr>
              <a:spLocks noChangeArrowheads="1"/>
            </p:cNvSpPr>
            <p:nvPr/>
          </p:nvSpPr>
          <p:spPr bwMode="auto">
            <a:xfrm>
              <a:off x="1701" y="14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2" name="AutoShape 1497"/>
            <p:cNvSpPr>
              <a:spLocks noChangeArrowheads="1"/>
            </p:cNvSpPr>
            <p:nvPr/>
          </p:nvSpPr>
          <p:spPr bwMode="auto">
            <a:xfrm>
              <a:off x="1519" y="17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3" name="AutoShape 1498"/>
            <p:cNvSpPr>
              <a:spLocks noChangeArrowheads="1"/>
            </p:cNvSpPr>
            <p:nvPr/>
          </p:nvSpPr>
          <p:spPr bwMode="auto">
            <a:xfrm>
              <a:off x="1610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4" name="AutoShape 1499"/>
            <p:cNvSpPr>
              <a:spLocks noChangeArrowheads="1"/>
            </p:cNvSpPr>
            <p:nvPr/>
          </p:nvSpPr>
          <p:spPr bwMode="auto">
            <a:xfrm>
              <a:off x="1610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5" name="AutoShape 1500"/>
            <p:cNvSpPr>
              <a:spLocks noChangeArrowheads="1"/>
            </p:cNvSpPr>
            <p:nvPr/>
          </p:nvSpPr>
          <p:spPr bwMode="auto">
            <a:xfrm>
              <a:off x="1701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6" name="AutoShape 1501"/>
            <p:cNvSpPr>
              <a:spLocks noChangeArrowheads="1"/>
            </p:cNvSpPr>
            <p:nvPr/>
          </p:nvSpPr>
          <p:spPr bwMode="auto">
            <a:xfrm>
              <a:off x="1701" y="161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7" name="AutoShape 1502"/>
            <p:cNvSpPr>
              <a:spLocks noChangeArrowheads="1"/>
            </p:cNvSpPr>
            <p:nvPr/>
          </p:nvSpPr>
          <p:spPr bwMode="auto">
            <a:xfrm>
              <a:off x="1701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8" name="AutoShape 1503"/>
            <p:cNvSpPr>
              <a:spLocks noChangeArrowheads="1"/>
            </p:cNvSpPr>
            <p:nvPr/>
          </p:nvSpPr>
          <p:spPr bwMode="auto">
            <a:xfrm>
              <a:off x="1565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49" name="AutoShape 1504"/>
            <p:cNvSpPr>
              <a:spLocks noChangeArrowheads="1"/>
            </p:cNvSpPr>
            <p:nvPr/>
          </p:nvSpPr>
          <p:spPr bwMode="auto">
            <a:xfrm>
              <a:off x="1565" y="89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0" name="AutoShape 1505"/>
            <p:cNvSpPr>
              <a:spLocks noChangeArrowheads="1"/>
            </p:cNvSpPr>
            <p:nvPr/>
          </p:nvSpPr>
          <p:spPr bwMode="auto">
            <a:xfrm>
              <a:off x="1565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1" name="AutoShape 1506"/>
            <p:cNvSpPr>
              <a:spLocks noChangeArrowheads="1"/>
            </p:cNvSpPr>
            <p:nvPr/>
          </p:nvSpPr>
          <p:spPr bwMode="auto">
            <a:xfrm>
              <a:off x="1565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2" name="AutoShape 1507"/>
            <p:cNvSpPr>
              <a:spLocks noChangeArrowheads="1"/>
            </p:cNvSpPr>
            <p:nvPr/>
          </p:nvSpPr>
          <p:spPr bwMode="auto">
            <a:xfrm>
              <a:off x="1565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3" name="AutoShape 1508"/>
            <p:cNvSpPr>
              <a:spLocks noChangeArrowheads="1"/>
            </p:cNvSpPr>
            <p:nvPr/>
          </p:nvSpPr>
          <p:spPr bwMode="auto">
            <a:xfrm>
              <a:off x="1565" y="111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4" name="AutoShape 1509"/>
            <p:cNvSpPr>
              <a:spLocks noChangeArrowheads="1"/>
            </p:cNvSpPr>
            <p:nvPr/>
          </p:nvSpPr>
          <p:spPr bwMode="auto">
            <a:xfrm>
              <a:off x="1927" y="80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5" name="AutoShape 1510"/>
            <p:cNvSpPr>
              <a:spLocks noChangeArrowheads="1"/>
            </p:cNvSpPr>
            <p:nvPr/>
          </p:nvSpPr>
          <p:spPr bwMode="auto">
            <a:xfrm>
              <a:off x="1837" y="98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6" name="AutoShape 1511"/>
            <p:cNvSpPr>
              <a:spLocks noChangeArrowheads="1"/>
            </p:cNvSpPr>
            <p:nvPr/>
          </p:nvSpPr>
          <p:spPr bwMode="auto">
            <a:xfrm>
              <a:off x="1474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7" name="AutoShape 1512"/>
            <p:cNvSpPr>
              <a:spLocks noChangeArrowheads="1"/>
            </p:cNvSpPr>
            <p:nvPr/>
          </p:nvSpPr>
          <p:spPr bwMode="auto">
            <a:xfrm>
              <a:off x="1474" y="15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8" name="AutoShape 1513"/>
            <p:cNvSpPr>
              <a:spLocks noChangeArrowheads="1"/>
            </p:cNvSpPr>
            <p:nvPr/>
          </p:nvSpPr>
          <p:spPr bwMode="auto">
            <a:xfrm>
              <a:off x="1474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9" name="AutoShape 1514"/>
            <p:cNvSpPr>
              <a:spLocks noChangeArrowheads="1"/>
            </p:cNvSpPr>
            <p:nvPr/>
          </p:nvSpPr>
          <p:spPr bwMode="auto">
            <a:xfrm>
              <a:off x="1474" y="14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0" name="AutoShape 1515"/>
            <p:cNvSpPr>
              <a:spLocks noChangeArrowheads="1"/>
            </p:cNvSpPr>
            <p:nvPr/>
          </p:nvSpPr>
          <p:spPr bwMode="auto">
            <a:xfrm>
              <a:off x="1474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1" name="AutoShape 1516"/>
            <p:cNvSpPr>
              <a:spLocks noChangeArrowheads="1"/>
            </p:cNvSpPr>
            <p:nvPr/>
          </p:nvSpPr>
          <p:spPr bwMode="auto">
            <a:xfrm>
              <a:off x="1474" y="17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2" name="AutoShape 1517"/>
            <p:cNvSpPr>
              <a:spLocks noChangeArrowheads="1"/>
            </p:cNvSpPr>
            <p:nvPr/>
          </p:nvSpPr>
          <p:spPr bwMode="auto">
            <a:xfrm>
              <a:off x="1475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3" name="AutoShape 1518"/>
            <p:cNvSpPr>
              <a:spLocks noChangeArrowheads="1"/>
            </p:cNvSpPr>
            <p:nvPr/>
          </p:nvSpPr>
          <p:spPr bwMode="auto">
            <a:xfrm>
              <a:off x="1475" y="116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4" name="AutoShape 1519"/>
            <p:cNvSpPr>
              <a:spLocks noChangeArrowheads="1"/>
            </p:cNvSpPr>
            <p:nvPr/>
          </p:nvSpPr>
          <p:spPr bwMode="auto">
            <a:xfrm>
              <a:off x="1474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5" name="AutoShape 1520"/>
            <p:cNvSpPr>
              <a:spLocks noChangeArrowheads="1"/>
            </p:cNvSpPr>
            <p:nvPr/>
          </p:nvSpPr>
          <p:spPr bwMode="auto">
            <a:xfrm>
              <a:off x="1474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6" name="AutoShape 1521"/>
            <p:cNvSpPr>
              <a:spLocks noChangeArrowheads="1"/>
            </p:cNvSpPr>
            <p:nvPr/>
          </p:nvSpPr>
          <p:spPr bwMode="auto">
            <a:xfrm>
              <a:off x="1474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7" name="AutoShape 1522"/>
            <p:cNvSpPr>
              <a:spLocks noChangeArrowheads="1"/>
            </p:cNvSpPr>
            <p:nvPr/>
          </p:nvSpPr>
          <p:spPr bwMode="auto">
            <a:xfrm>
              <a:off x="1474" y="93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8" name="AutoShape 1523"/>
            <p:cNvSpPr>
              <a:spLocks noChangeArrowheads="1"/>
            </p:cNvSpPr>
            <p:nvPr/>
          </p:nvSpPr>
          <p:spPr bwMode="auto">
            <a:xfrm>
              <a:off x="1474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9" name="AutoShape 1524"/>
            <p:cNvSpPr>
              <a:spLocks noChangeArrowheads="1"/>
            </p:cNvSpPr>
            <p:nvPr/>
          </p:nvSpPr>
          <p:spPr bwMode="auto">
            <a:xfrm>
              <a:off x="1474" y="125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0" name="AutoShape 1525"/>
            <p:cNvSpPr>
              <a:spLocks noChangeArrowheads="1"/>
            </p:cNvSpPr>
            <p:nvPr/>
          </p:nvSpPr>
          <p:spPr bwMode="auto">
            <a:xfrm>
              <a:off x="2200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1" name="AutoShape 1526"/>
            <p:cNvSpPr>
              <a:spLocks noChangeArrowheads="1"/>
            </p:cNvSpPr>
            <p:nvPr/>
          </p:nvSpPr>
          <p:spPr bwMode="auto">
            <a:xfrm>
              <a:off x="1609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2" name="AutoShape 1527"/>
            <p:cNvSpPr>
              <a:spLocks noChangeArrowheads="1"/>
            </p:cNvSpPr>
            <p:nvPr/>
          </p:nvSpPr>
          <p:spPr bwMode="auto">
            <a:xfrm>
              <a:off x="1609" y="152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3" name="AutoShape 1528"/>
            <p:cNvSpPr>
              <a:spLocks noChangeArrowheads="1"/>
            </p:cNvSpPr>
            <p:nvPr/>
          </p:nvSpPr>
          <p:spPr bwMode="auto">
            <a:xfrm>
              <a:off x="1609" y="143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4" name="AutoShape 1529"/>
            <p:cNvSpPr>
              <a:spLocks noChangeArrowheads="1"/>
            </p:cNvSpPr>
            <p:nvPr/>
          </p:nvSpPr>
          <p:spPr bwMode="auto">
            <a:xfrm>
              <a:off x="1609" y="143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5" name="AutoShape 1530"/>
            <p:cNvSpPr>
              <a:spLocks noChangeArrowheads="1"/>
            </p:cNvSpPr>
            <p:nvPr/>
          </p:nvSpPr>
          <p:spPr bwMode="auto">
            <a:xfrm>
              <a:off x="1609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6" name="AutoShape 1531"/>
            <p:cNvSpPr>
              <a:spLocks noChangeArrowheads="1"/>
            </p:cNvSpPr>
            <p:nvPr/>
          </p:nvSpPr>
          <p:spPr bwMode="auto">
            <a:xfrm>
              <a:off x="1609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7" name="AutoShape 1532"/>
            <p:cNvSpPr>
              <a:spLocks noChangeArrowheads="1"/>
            </p:cNvSpPr>
            <p:nvPr/>
          </p:nvSpPr>
          <p:spPr bwMode="auto">
            <a:xfrm>
              <a:off x="1610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8" name="AutoShape 1533"/>
            <p:cNvSpPr>
              <a:spLocks noChangeArrowheads="1"/>
            </p:cNvSpPr>
            <p:nvPr/>
          </p:nvSpPr>
          <p:spPr bwMode="auto">
            <a:xfrm>
              <a:off x="1610" y="116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9" name="AutoShape 1534"/>
            <p:cNvSpPr>
              <a:spLocks noChangeArrowheads="1"/>
            </p:cNvSpPr>
            <p:nvPr/>
          </p:nvSpPr>
          <p:spPr bwMode="auto">
            <a:xfrm>
              <a:off x="1609" y="1026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0" name="AutoShape 1535"/>
            <p:cNvSpPr>
              <a:spLocks noChangeArrowheads="1"/>
            </p:cNvSpPr>
            <p:nvPr/>
          </p:nvSpPr>
          <p:spPr bwMode="auto">
            <a:xfrm>
              <a:off x="1655" y="102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1" name="AutoShape 1536"/>
            <p:cNvSpPr>
              <a:spLocks noChangeArrowheads="1"/>
            </p:cNvSpPr>
            <p:nvPr/>
          </p:nvSpPr>
          <p:spPr bwMode="auto">
            <a:xfrm>
              <a:off x="1609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2" name="AutoShape 1537"/>
            <p:cNvSpPr>
              <a:spLocks noChangeArrowheads="1"/>
            </p:cNvSpPr>
            <p:nvPr/>
          </p:nvSpPr>
          <p:spPr bwMode="auto">
            <a:xfrm>
              <a:off x="1609" y="93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3" name="AutoShape 1538"/>
            <p:cNvSpPr>
              <a:spLocks noChangeArrowheads="1"/>
            </p:cNvSpPr>
            <p:nvPr/>
          </p:nvSpPr>
          <p:spPr bwMode="auto">
            <a:xfrm>
              <a:off x="1474" y="134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4" name="AutoShape 1539"/>
            <p:cNvSpPr>
              <a:spLocks noChangeArrowheads="1"/>
            </p:cNvSpPr>
            <p:nvPr/>
          </p:nvSpPr>
          <p:spPr bwMode="auto">
            <a:xfrm>
              <a:off x="1565" y="1253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5" name="AutoShape 1540"/>
            <p:cNvSpPr>
              <a:spLocks noChangeArrowheads="1"/>
            </p:cNvSpPr>
            <p:nvPr/>
          </p:nvSpPr>
          <p:spPr bwMode="auto">
            <a:xfrm>
              <a:off x="1474" y="70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6" name="AutoShape 1541"/>
            <p:cNvSpPr>
              <a:spLocks noChangeArrowheads="1"/>
            </p:cNvSpPr>
            <p:nvPr/>
          </p:nvSpPr>
          <p:spPr bwMode="auto">
            <a:xfrm>
              <a:off x="2562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7" name="AutoShape 1542"/>
            <p:cNvSpPr>
              <a:spLocks noChangeArrowheads="1"/>
            </p:cNvSpPr>
            <p:nvPr/>
          </p:nvSpPr>
          <p:spPr bwMode="auto">
            <a:xfrm>
              <a:off x="2653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8" name="Text Box 1543"/>
            <p:cNvSpPr txBox="1">
              <a:spLocks noChangeArrowheads="1"/>
            </p:cNvSpPr>
            <p:nvPr/>
          </p:nvSpPr>
          <p:spPr bwMode="auto">
            <a:xfrm>
              <a:off x="1700" y="482"/>
              <a:ext cx="95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100" b="1" dirty="0">
                  <a:latin typeface="Arial" pitchFamily="34" charset="0"/>
                </a:rPr>
                <a:t>Dispersed phase</a:t>
              </a:r>
            </a:p>
          </p:txBody>
        </p:sp>
        <p:sp>
          <p:nvSpPr>
            <p:cNvPr id="489" name="Line 1544"/>
            <p:cNvSpPr>
              <a:spLocks noChangeShapeType="1"/>
            </p:cNvSpPr>
            <p:nvPr/>
          </p:nvSpPr>
          <p:spPr bwMode="auto">
            <a:xfrm>
              <a:off x="1474" y="48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0" name="Line 1545"/>
            <p:cNvSpPr>
              <a:spLocks noChangeShapeType="1"/>
            </p:cNvSpPr>
            <p:nvPr/>
          </p:nvSpPr>
          <p:spPr bwMode="auto">
            <a:xfrm>
              <a:off x="2744" y="48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1" name="Line 1546"/>
            <p:cNvSpPr>
              <a:spLocks noChangeShapeType="1"/>
            </p:cNvSpPr>
            <p:nvPr/>
          </p:nvSpPr>
          <p:spPr bwMode="auto">
            <a:xfrm>
              <a:off x="2472" y="57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2" name="Line 1547"/>
            <p:cNvSpPr>
              <a:spLocks noChangeShapeType="1"/>
            </p:cNvSpPr>
            <p:nvPr/>
          </p:nvSpPr>
          <p:spPr bwMode="auto">
            <a:xfrm rot="10800000">
              <a:off x="1474" y="57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3" name="Text Box 1701"/>
            <p:cNvSpPr txBox="1">
              <a:spLocks noChangeArrowheads="1"/>
            </p:cNvSpPr>
            <p:nvPr/>
          </p:nvSpPr>
          <p:spPr bwMode="auto">
            <a:xfrm>
              <a:off x="2970" y="482"/>
              <a:ext cx="86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ko-KR" altLang="en-US" sz="1100" b="1" dirty="0">
                  <a:latin typeface="Arial" pitchFamily="34" charset="0"/>
                </a:rPr>
                <a:t>  </a:t>
              </a:r>
              <a:r>
                <a:rPr lang="en-US" altLang="ko-KR" sz="1100" b="1" dirty="0">
                  <a:latin typeface="Arial" pitchFamily="34" charset="0"/>
                </a:rPr>
                <a:t>Aqueous phase</a:t>
              </a:r>
            </a:p>
          </p:txBody>
        </p:sp>
        <p:sp>
          <p:nvSpPr>
            <p:cNvPr id="494" name="Line 1702"/>
            <p:cNvSpPr>
              <a:spLocks noChangeShapeType="1"/>
            </p:cNvSpPr>
            <p:nvPr/>
          </p:nvSpPr>
          <p:spPr bwMode="auto">
            <a:xfrm>
              <a:off x="4014" y="48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5" name="Line 1703"/>
            <p:cNvSpPr>
              <a:spLocks noChangeShapeType="1"/>
            </p:cNvSpPr>
            <p:nvPr/>
          </p:nvSpPr>
          <p:spPr bwMode="auto">
            <a:xfrm>
              <a:off x="2744" y="482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6" name="Line 1704"/>
            <p:cNvSpPr>
              <a:spLocks noChangeShapeType="1"/>
            </p:cNvSpPr>
            <p:nvPr/>
          </p:nvSpPr>
          <p:spPr bwMode="auto">
            <a:xfrm>
              <a:off x="3742" y="57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7" name="Line 1705"/>
            <p:cNvSpPr>
              <a:spLocks noChangeShapeType="1"/>
            </p:cNvSpPr>
            <p:nvPr/>
          </p:nvSpPr>
          <p:spPr bwMode="auto">
            <a:xfrm rot="10800000">
              <a:off x="2744" y="573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8" name="AutoShape 1706"/>
            <p:cNvSpPr>
              <a:spLocks noChangeArrowheads="1"/>
            </p:cNvSpPr>
            <p:nvPr/>
          </p:nvSpPr>
          <p:spPr bwMode="auto">
            <a:xfrm>
              <a:off x="2835" y="7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99" name="AutoShape 1708"/>
            <p:cNvSpPr>
              <a:spLocks noChangeArrowheads="1"/>
            </p:cNvSpPr>
            <p:nvPr/>
          </p:nvSpPr>
          <p:spPr bwMode="auto">
            <a:xfrm>
              <a:off x="3107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0" name="AutoShape 1710"/>
            <p:cNvSpPr>
              <a:spLocks noChangeArrowheads="1"/>
            </p:cNvSpPr>
            <p:nvPr/>
          </p:nvSpPr>
          <p:spPr bwMode="auto">
            <a:xfrm>
              <a:off x="3379" y="12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1" name="AutoShape 1712"/>
            <p:cNvSpPr>
              <a:spLocks noChangeArrowheads="1"/>
            </p:cNvSpPr>
            <p:nvPr/>
          </p:nvSpPr>
          <p:spPr bwMode="auto">
            <a:xfrm>
              <a:off x="3651" y="1524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2" name="AutoShape 1713"/>
            <p:cNvSpPr>
              <a:spLocks noChangeArrowheads="1"/>
            </p:cNvSpPr>
            <p:nvPr/>
          </p:nvSpPr>
          <p:spPr bwMode="auto">
            <a:xfrm>
              <a:off x="3923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3" name="AutoShape 1715"/>
            <p:cNvSpPr>
              <a:spLocks noChangeArrowheads="1"/>
            </p:cNvSpPr>
            <p:nvPr/>
          </p:nvSpPr>
          <p:spPr bwMode="auto">
            <a:xfrm>
              <a:off x="2836" y="1207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4" name="AutoShape 1716"/>
            <p:cNvSpPr>
              <a:spLocks noChangeArrowheads="1"/>
            </p:cNvSpPr>
            <p:nvPr/>
          </p:nvSpPr>
          <p:spPr bwMode="auto">
            <a:xfrm>
              <a:off x="3108" y="1479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5" name="AutoShape 1717"/>
            <p:cNvSpPr>
              <a:spLocks noChangeArrowheads="1"/>
            </p:cNvSpPr>
            <p:nvPr/>
          </p:nvSpPr>
          <p:spPr bwMode="auto">
            <a:xfrm>
              <a:off x="3380" y="1751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6" name="AutoShape 1720"/>
            <p:cNvSpPr>
              <a:spLocks noChangeArrowheads="1"/>
            </p:cNvSpPr>
            <p:nvPr/>
          </p:nvSpPr>
          <p:spPr bwMode="auto">
            <a:xfrm>
              <a:off x="3380" y="7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7" name="AutoShape 1721"/>
            <p:cNvSpPr>
              <a:spLocks noChangeArrowheads="1"/>
            </p:cNvSpPr>
            <p:nvPr/>
          </p:nvSpPr>
          <p:spPr bwMode="auto">
            <a:xfrm>
              <a:off x="3652" y="98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8" name="AutoShape 1722"/>
            <p:cNvSpPr>
              <a:spLocks noChangeArrowheads="1"/>
            </p:cNvSpPr>
            <p:nvPr/>
          </p:nvSpPr>
          <p:spPr bwMode="auto">
            <a:xfrm>
              <a:off x="3924" y="12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9" name="AutoShape 1723"/>
            <p:cNvSpPr>
              <a:spLocks noChangeArrowheads="1"/>
            </p:cNvSpPr>
            <p:nvPr/>
          </p:nvSpPr>
          <p:spPr bwMode="auto">
            <a:xfrm>
              <a:off x="3923" y="708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0" name="AutoShape 1725"/>
            <p:cNvSpPr>
              <a:spLocks noChangeArrowheads="1"/>
            </p:cNvSpPr>
            <p:nvPr/>
          </p:nvSpPr>
          <p:spPr bwMode="auto">
            <a:xfrm>
              <a:off x="2835" y="1752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1" name="Line 1726"/>
            <p:cNvSpPr>
              <a:spLocks noChangeShapeType="1"/>
            </p:cNvSpPr>
            <p:nvPr/>
          </p:nvSpPr>
          <p:spPr bwMode="auto">
            <a:xfrm>
              <a:off x="2290" y="1888"/>
              <a:ext cx="9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lg" len="med"/>
              <a:tailEnd type="stealth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3" name="Text Box 1729"/>
            <p:cNvSpPr txBox="1">
              <a:spLocks noChangeArrowheads="1"/>
            </p:cNvSpPr>
            <p:nvPr/>
          </p:nvSpPr>
          <p:spPr bwMode="auto">
            <a:xfrm>
              <a:off x="1179" y="1162"/>
              <a:ext cx="2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200" b="1" dirty="0">
                  <a:latin typeface="Arial" pitchFamily="34" charset="0"/>
                </a:rPr>
                <a:t>(A)</a:t>
              </a:r>
            </a:p>
          </p:txBody>
        </p:sp>
        <p:sp>
          <p:nvSpPr>
            <p:cNvPr id="514" name="Text Box 1730"/>
            <p:cNvSpPr txBox="1">
              <a:spLocks noChangeArrowheads="1"/>
            </p:cNvSpPr>
            <p:nvPr/>
          </p:nvSpPr>
          <p:spPr bwMode="auto">
            <a:xfrm>
              <a:off x="1202" y="2795"/>
              <a:ext cx="2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200" b="1" dirty="0">
                  <a:latin typeface="Arial" pitchFamily="34" charset="0"/>
                </a:rPr>
                <a:t>(B)</a:t>
              </a:r>
            </a:p>
          </p:txBody>
        </p:sp>
        <p:sp>
          <p:nvSpPr>
            <p:cNvPr id="515" name="AutoShape 1717"/>
            <p:cNvSpPr>
              <a:spLocks noChangeArrowheads="1"/>
            </p:cNvSpPr>
            <p:nvPr/>
          </p:nvSpPr>
          <p:spPr bwMode="auto">
            <a:xfrm>
              <a:off x="3330" y="306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6" name="AutoShape 1717"/>
            <p:cNvSpPr>
              <a:spLocks noChangeArrowheads="1"/>
            </p:cNvSpPr>
            <p:nvPr/>
          </p:nvSpPr>
          <p:spPr bwMode="auto">
            <a:xfrm>
              <a:off x="3015" y="328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7" name="AutoShape 1717"/>
            <p:cNvSpPr>
              <a:spLocks noChangeArrowheads="1"/>
            </p:cNvSpPr>
            <p:nvPr/>
          </p:nvSpPr>
          <p:spPr bwMode="auto">
            <a:xfrm>
              <a:off x="3015" y="261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8" name="AutoShape 1717"/>
            <p:cNvSpPr>
              <a:spLocks noChangeArrowheads="1"/>
            </p:cNvSpPr>
            <p:nvPr/>
          </p:nvSpPr>
          <p:spPr bwMode="auto">
            <a:xfrm>
              <a:off x="3735" y="3060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9" name="AutoShape 1717"/>
            <p:cNvSpPr>
              <a:spLocks noChangeArrowheads="1"/>
            </p:cNvSpPr>
            <p:nvPr/>
          </p:nvSpPr>
          <p:spPr bwMode="auto">
            <a:xfrm>
              <a:off x="2835" y="3105"/>
              <a:ext cx="45" cy="45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520" name="Rectangle 520"/>
          <p:cNvSpPr>
            <a:spLocks noChangeArrowheads="1"/>
          </p:cNvSpPr>
          <p:nvPr/>
        </p:nvSpPr>
        <p:spPr bwMode="auto">
          <a:xfrm>
            <a:off x="641350" y="188913"/>
            <a:ext cx="822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New 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Concept </a:t>
            </a:r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 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of Solvent Removal (I)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graphicFrame>
        <p:nvGraphicFramePr>
          <p:cNvPr id="52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428115"/>
              </p:ext>
            </p:extLst>
          </p:nvPr>
        </p:nvGraphicFramePr>
        <p:xfrm>
          <a:off x="958" y="36860"/>
          <a:ext cx="1042650" cy="88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8" name="CorelDRAW" r:id="rId3" imgW="2208904" imgH="1866460" progId="CorelDRAW.Graphic.9">
                  <p:embed/>
                </p:oleObj>
              </mc:Choice>
              <mc:Fallback>
                <p:oleObj name="CorelDRAW" r:id="rId3" imgW="2208904" imgH="1866460" progId="CorelDRAW.Graphic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" y="36860"/>
                        <a:ext cx="1042650" cy="88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14" name="Picture 6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9" y="2734043"/>
            <a:ext cx="1600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1" name="직선 화살표 연결선 530"/>
          <p:cNvCxnSpPr/>
          <p:nvPr/>
        </p:nvCxnSpPr>
        <p:spPr>
          <a:xfrm flipV="1">
            <a:off x="2118419" y="2862088"/>
            <a:ext cx="329408" cy="99896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3" name="직선 화살표 연결선 532"/>
          <p:cNvCxnSpPr/>
          <p:nvPr/>
        </p:nvCxnSpPr>
        <p:spPr>
          <a:xfrm>
            <a:off x="2123728" y="3861048"/>
            <a:ext cx="279202" cy="961603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직선 연결선 534"/>
          <p:cNvCxnSpPr/>
          <p:nvPr/>
        </p:nvCxnSpPr>
        <p:spPr>
          <a:xfrm>
            <a:off x="1835696" y="3861048"/>
            <a:ext cx="28803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6" name="직사각형 2085"/>
          <p:cNvSpPr/>
          <p:nvPr/>
        </p:nvSpPr>
        <p:spPr>
          <a:xfrm>
            <a:off x="4204027" y="3553271"/>
            <a:ext cx="123206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equilibrium</a:t>
            </a:r>
            <a:endParaRPr lang="en-US" altLang="ko-KR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37" name="직사각형 536"/>
          <p:cNvSpPr/>
          <p:nvPr/>
        </p:nvSpPr>
        <p:spPr>
          <a:xfrm>
            <a:off x="2882152" y="6361583"/>
            <a:ext cx="418063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Continual solvent diffusion and elimination</a:t>
            </a:r>
            <a:endParaRPr lang="en-US" altLang="ko-KR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46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eople.bu.edu/jaylowe/Clip%20art/Clip%20art.ht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2565400"/>
            <a:ext cx="2408238" cy="27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 descr="꽃다발"/>
          <p:cNvSpPr>
            <a:spLocks noChangeArrowheads="1"/>
          </p:cNvSpPr>
          <p:nvPr/>
        </p:nvSpPr>
        <p:spPr bwMode="auto">
          <a:xfrm rot="16200000">
            <a:off x="3421063" y="3429000"/>
            <a:ext cx="1800225" cy="1800225"/>
          </a:xfrm>
          <a:prstGeom prst="flowChartMagneticDrum">
            <a:avLst/>
          </a:prstGeom>
          <a:blipFill dpi="0" rotWithShape="1">
            <a:blip r:embed="rId4">
              <a:alphaModFix amt="66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5400000" flipV="1">
            <a:off x="4318794" y="4976019"/>
            <a:ext cx="144462" cy="3619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6" name="AutoShape 6"/>
          <p:cNvCxnSpPr>
            <a:cxnSpLocks noChangeShapeType="1"/>
          </p:cNvCxnSpPr>
          <p:nvPr/>
        </p:nvCxnSpPr>
        <p:spPr bwMode="auto">
          <a:xfrm>
            <a:off x="5148263" y="2205038"/>
            <a:ext cx="1081087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724525" y="3573463"/>
            <a:ext cx="2474913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>
                <a:latin typeface="Arial" pitchFamily="34" charset="0"/>
              </a:rPr>
              <a:t>Organic solvent (4 mL)</a:t>
            </a:r>
          </a:p>
          <a:p>
            <a:endParaRPr lang="en-US" altLang="ko-KR" sz="1600" b="1" dirty="0">
              <a:latin typeface="Arial" pitchFamily="34" charset="0"/>
            </a:endParaRPr>
          </a:p>
          <a:p>
            <a:endParaRPr lang="en-US" altLang="ko-KR" sz="1600" b="1" dirty="0">
              <a:latin typeface="Arial" pitchFamily="34" charset="0"/>
            </a:endParaRPr>
          </a:p>
          <a:p>
            <a:r>
              <a:rPr lang="en-US" altLang="ko-KR" sz="1600" b="1" dirty="0">
                <a:latin typeface="Arial" pitchFamily="34" charset="0"/>
              </a:rPr>
              <a:t>Aqueous phase (40 mL)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268538" y="2205038"/>
            <a:ext cx="12239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3492500" y="2205038"/>
            <a:ext cx="0" cy="2303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V="1">
            <a:off x="5148263" y="2205038"/>
            <a:ext cx="0" cy="2303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372225" y="1989138"/>
            <a:ext cx="1492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b="1">
                <a:solidFill>
                  <a:srgbClr val="990000"/>
                </a:solidFill>
                <a:latin typeface="Arial" pitchFamily="34" charset="0"/>
              </a:rPr>
              <a:t>GC analysis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611188" y="1938338"/>
            <a:ext cx="1800572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err="1" smtClean="0">
                <a:solidFill>
                  <a:srgbClr val="0000FF"/>
                </a:solidFill>
                <a:latin typeface="Arial" pitchFamily="34" charset="0"/>
              </a:rPr>
              <a:t>NaOH</a:t>
            </a:r>
            <a:r>
              <a:rPr lang="en-US" altLang="ko-KR" b="1" baseline="-25000" dirty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Arial" pitchFamily="34" charset="0"/>
              </a:rPr>
              <a:t>solution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A50021"/>
                </a:solidFill>
                <a:latin typeface="Arial" pitchFamily="34" charset="0"/>
              </a:rPr>
              <a:t>       or 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Arial" pitchFamily="34" charset="0"/>
              </a:rPr>
              <a:t>Nothing added</a:t>
            </a:r>
            <a:endParaRPr lang="en-US" altLang="ko-KR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5" name="AutoShape 15" descr="녹색 대리석"/>
          <p:cNvSpPr>
            <a:spLocks noChangeArrowheads="1"/>
          </p:cNvSpPr>
          <p:nvPr/>
        </p:nvSpPr>
        <p:spPr bwMode="auto">
          <a:xfrm>
            <a:off x="4068763" y="4724400"/>
            <a:ext cx="36512" cy="36513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AutoShape 16" descr="녹색 대리석"/>
          <p:cNvSpPr>
            <a:spLocks noChangeArrowheads="1"/>
          </p:cNvSpPr>
          <p:nvPr/>
        </p:nvSpPr>
        <p:spPr bwMode="auto">
          <a:xfrm>
            <a:off x="4284663" y="4940300"/>
            <a:ext cx="36512" cy="36513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AutoShape 17" descr="녹색 대리석"/>
          <p:cNvSpPr>
            <a:spLocks noChangeArrowheads="1"/>
          </p:cNvSpPr>
          <p:nvPr/>
        </p:nvSpPr>
        <p:spPr bwMode="auto">
          <a:xfrm>
            <a:off x="3851275" y="4365625"/>
            <a:ext cx="36513" cy="36513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" name="AutoShape 18" descr="녹색 대리석"/>
          <p:cNvSpPr>
            <a:spLocks noChangeArrowheads="1"/>
          </p:cNvSpPr>
          <p:nvPr/>
        </p:nvSpPr>
        <p:spPr bwMode="auto">
          <a:xfrm>
            <a:off x="4572000" y="4508500"/>
            <a:ext cx="36513" cy="36513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AutoShape 19" descr="녹색 대리석"/>
          <p:cNvSpPr>
            <a:spLocks noChangeArrowheads="1"/>
          </p:cNvSpPr>
          <p:nvPr/>
        </p:nvSpPr>
        <p:spPr bwMode="auto">
          <a:xfrm>
            <a:off x="3708400" y="4941888"/>
            <a:ext cx="36513" cy="36512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AutoShape 20" descr="녹색 대리석"/>
          <p:cNvSpPr>
            <a:spLocks noChangeArrowheads="1"/>
          </p:cNvSpPr>
          <p:nvPr/>
        </p:nvSpPr>
        <p:spPr bwMode="auto">
          <a:xfrm>
            <a:off x="4859338" y="4687888"/>
            <a:ext cx="36512" cy="36512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AutoShape 21" descr="녹색 대리석"/>
          <p:cNvSpPr>
            <a:spLocks noChangeArrowheads="1"/>
          </p:cNvSpPr>
          <p:nvPr/>
        </p:nvSpPr>
        <p:spPr bwMode="auto">
          <a:xfrm>
            <a:off x="4895850" y="4292600"/>
            <a:ext cx="36513" cy="36513"/>
          </a:xfrm>
          <a:prstGeom prst="diamond">
            <a:avLst/>
          </a:prstGeom>
          <a:blipFill dpi="0" rotWithShape="1">
            <a:blip r:embed="rId5">
              <a:alphaModFix amt="74000"/>
            </a:blip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115888"/>
            <a:ext cx="8964613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Experimental Design Used to Prove Our Concept </a:t>
            </a:r>
          </a:p>
        </p:txBody>
      </p:sp>
      <p:cxnSp>
        <p:nvCxnSpPr>
          <p:cNvPr id="24" name="구부러진 연결선 23"/>
          <p:cNvCxnSpPr/>
          <p:nvPr/>
        </p:nvCxnSpPr>
        <p:spPr>
          <a:xfrm rot="10800000" flipV="1">
            <a:off x="4751537" y="3789040"/>
            <a:ext cx="972989" cy="110331"/>
          </a:xfrm>
          <a:prstGeom prst="curvedConnector3">
            <a:avLst/>
          </a:prstGeom>
          <a:ln w="22225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구부러진 연결선 24"/>
          <p:cNvCxnSpPr/>
          <p:nvPr/>
        </p:nvCxnSpPr>
        <p:spPr>
          <a:xfrm rot="10800000" flipV="1">
            <a:off x="5057132" y="4472683"/>
            <a:ext cx="594988" cy="252460"/>
          </a:xfrm>
          <a:prstGeom prst="curvedConnector3">
            <a:avLst/>
          </a:prstGeom>
          <a:ln w="22225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2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5"/>
          <p:cNvSpPr>
            <a:spLocks noChangeArrowheads="1"/>
          </p:cNvSpPr>
          <p:nvPr/>
        </p:nvSpPr>
        <p:spPr bwMode="auto">
          <a:xfrm>
            <a:off x="0" y="331316"/>
            <a:ext cx="896461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GC Monitoring of Ethyl acetate/Aqueous </a:t>
            </a:r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Phase System</a:t>
            </a:r>
          </a:p>
        </p:txBody>
      </p:sp>
      <p:grpSp>
        <p:nvGrpSpPr>
          <p:cNvPr id="44" name="그룹 43"/>
          <p:cNvGrpSpPr/>
          <p:nvPr/>
        </p:nvGrpSpPr>
        <p:grpSpPr>
          <a:xfrm>
            <a:off x="719138" y="1556792"/>
            <a:ext cx="8029326" cy="4502050"/>
            <a:chOff x="719138" y="2204864"/>
            <a:chExt cx="8029326" cy="4502050"/>
          </a:xfrm>
        </p:grpSpPr>
        <p:grpSp>
          <p:nvGrpSpPr>
            <p:cNvPr id="2" name="그룹 61"/>
            <p:cNvGrpSpPr>
              <a:grpSpLocks/>
            </p:cNvGrpSpPr>
            <p:nvPr/>
          </p:nvGrpSpPr>
          <p:grpSpPr bwMode="auto">
            <a:xfrm>
              <a:off x="719138" y="2564904"/>
              <a:ext cx="7762875" cy="1909762"/>
              <a:chOff x="465969" y="748099"/>
              <a:chExt cx="5820551" cy="2546501"/>
            </a:xfrm>
          </p:grpSpPr>
          <p:grpSp>
            <p:nvGrpSpPr>
              <p:cNvPr id="3" name="그룹 3"/>
              <p:cNvGrpSpPr>
                <a:grpSpLocks/>
              </p:cNvGrpSpPr>
              <p:nvPr/>
            </p:nvGrpSpPr>
            <p:grpSpPr bwMode="auto">
              <a:xfrm>
                <a:off x="838895" y="774601"/>
                <a:ext cx="5447625" cy="2519999"/>
                <a:chOff x="-179334" y="4373633"/>
                <a:chExt cx="6889180" cy="3066388"/>
              </a:xfrm>
            </p:grpSpPr>
            <p:pic>
              <p:nvPicPr>
                <p:cNvPr id="5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19" t="7562" r="10645" b="15884"/>
                <a:stretch>
                  <a:fillRect/>
                </a:stretch>
              </p:blipFill>
              <p:spPr bwMode="auto">
                <a:xfrm>
                  <a:off x="500707" y="4727579"/>
                  <a:ext cx="5839132" cy="22980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-179334" y="5550271"/>
                  <a:ext cx="78382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75 min</a:t>
                  </a:r>
                </a:p>
              </p:txBody>
            </p:sp>
            <p:sp>
              <p:nvSpPr>
                <p:cNvPr id="7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-27465" y="5759834"/>
                  <a:ext cx="58862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60 min</a:t>
                  </a:r>
                </a:p>
              </p:txBody>
            </p:sp>
            <p:sp>
              <p:nvSpPr>
                <p:cNvPr id="8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96299" y="5977330"/>
                  <a:ext cx="58862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45 min</a:t>
                  </a:r>
                </a:p>
              </p:txBody>
            </p:sp>
            <p:sp>
              <p:nvSpPr>
                <p:cNvPr id="9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220652" y="6194056"/>
                  <a:ext cx="58862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35 min</a:t>
                  </a:r>
                </a:p>
              </p:txBody>
            </p:sp>
            <p:sp>
              <p:nvSpPr>
                <p:cNvPr id="10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373982" y="6403573"/>
                  <a:ext cx="58862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25 min</a:t>
                  </a:r>
                </a:p>
              </p:txBody>
            </p:sp>
            <p:sp>
              <p:nvSpPr>
                <p:cNvPr id="11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536582" y="6633921"/>
                  <a:ext cx="58862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 dirty="0">
                      <a:latin typeface="맑은 고딕" pitchFamily="50" charset="-127"/>
                      <a:ea typeface="맑은 고딕" pitchFamily="50" charset="-127"/>
                    </a:rPr>
                    <a:t>15 min</a:t>
                  </a:r>
                </a:p>
              </p:txBody>
            </p:sp>
            <p:sp>
              <p:nvSpPr>
                <p:cNvPr id="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739950" y="6843420"/>
                  <a:ext cx="689846" cy="2951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1000">
                      <a:latin typeface="맑은 고딕" pitchFamily="50" charset="-127"/>
                      <a:ea typeface="맑은 고딕" pitchFamily="50" charset="-127"/>
                    </a:rPr>
                    <a:t>3 min</a:t>
                  </a:r>
                </a:p>
              </p:txBody>
            </p:sp>
            <p:grpSp>
              <p:nvGrpSpPr>
                <p:cNvPr id="13" name="그룹 46"/>
                <p:cNvGrpSpPr>
                  <a:grpSpLocks/>
                </p:cNvGrpSpPr>
                <p:nvPr/>
              </p:nvGrpSpPr>
              <p:grpSpPr bwMode="auto">
                <a:xfrm>
                  <a:off x="5638300" y="4373633"/>
                  <a:ext cx="1071546" cy="2768023"/>
                  <a:chOff x="5638300" y="4373633"/>
                  <a:chExt cx="1071546" cy="2768023"/>
                </a:xfrm>
              </p:grpSpPr>
              <p:sp>
                <p:nvSpPr>
                  <p:cNvPr id="18" name="Text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38300" y="4373633"/>
                    <a:ext cx="1071546" cy="2621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/>
                    <a:r>
                      <a:rPr kumimoji="0" lang="en-US" altLang="ko-KR" sz="800">
                        <a:latin typeface="Arial" pitchFamily="34" charset="0"/>
                        <a:ea typeface="맑은 고딕" pitchFamily="50" charset="-127"/>
                        <a:cs typeface="Arial" pitchFamily="34" charset="0"/>
                      </a:rPr>
                      <a:t>uV(x100,000)</a:t>
                    </a:r>
                  </a:p>
                </p:txBody>
              </p:sp>
              <p:grpSp>
                <p:nvGrpSpPr>
                  <p:cNvPr id="19" name="그룹 45"/>
                  <p:cNvGrpSpPr>
                    <a:grpSpLocks/>
                  </p:cNvGrpSpPr>
                  <p:nvPr/>
                </p:nvGrpSpPr>
                <p:grpSpPr bwMode="auto">
                  <a:xfrm>
                    <a:off x="6147513" y="4554807"/>
                    <a:ext cx="396888" cy="2586849"/>
                    <a:chOff x="2619468" y="3092421"/>
                    <a:chExt cx="396888" cy="2586849"/>
                  </a:xfrm>
                </p:grpSpPr>
                <p:pic>
                  <p:nvPicPr>
                    <p:cNvPr id="20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1428" r="94342" b="12903"/>
                    <a:stretch>
                      <a:fillRect/>
                    </a:stretch>
                  </p:blipFill>
                  <p:spPr bwMode="auto">
                    <a:xfrm>
                      <a:off x="2619468" y="3092421"/>
                      <a:ext cx="396888" cy="25717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1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460" t="5634" r="93889" b="12270"/>
                    <a:stretch>
                      <a:fillRect/>
                    </a:stretch>
                  </p:blipFill>
                  <p:spPr bwMode="auto">
                    <a:xfrm>
                      <a:off x="2786058" y="3214678"/>
                      <a:ext cx="45719" cy="24645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grpSp>
              <p:nvGrpSpPr>
                <p:cNvPr id="14" name="그룹 52"/>
                <p:cNvGrpSpPr>
                  <a:grpSpLocks/>
                </p:cNvGrpSpPr>
                <p:nvPr/>
              </p:nvGrpSpPr>
              <p:grpSpPr bwMode="auto">
                <a:xfrm>
                  <a:off x="1019154" y="7104949"/>
                  <a:ext cx="5467810" cy="335072"/>
                  <a:chOff x="857232" y="4242685"/>
                  <a:chExt cx="5467810" cy="335072"/>
                </a:xfrm>
              </p:grpSpPr>
              <p:pic>
                <p:nvPicPr>
                  <p:cNvPr id="15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263" t="89986" r="25858" b="911"/>
                  <a:stretch>
                    <a:fillRect/>
                  </a:stretch>
                </p:blipFill>
                <p:spPr bwMode="auto">
                  <a:xfrm>
                    <a:off x="857232" y="4286248"/>
                    <a:ext cx="5335398" cy="29150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991957" y="4242909"/>
                    <a:ext cx="519320" cy="249849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/>
                    <a:r>
                      <a:rPr kumimoji="0" lang="en-US" altLang="ko-KR" sz="700">
                        <a:latin typeface="Arial" pitchFamily="34" charset="0"/>
                        <a:ea typeface="Arial Unicode MS" pitchFamily="50" charset="-127"/>
                        <a:cs typeface="Arial" pitchFamily="34" charset="0"/>
                      </a:rPr>
                      <a:t>0.0</a:t>
                    </a:r>
                  </a:p>
                </p:txBody>
              </p:sp>
              <p:sp>
                <p:nvSpPr>
                  <p:cNvPr id="17" name="Text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6356" y="4309475"/>
                    <a:ext cx="468686" cy="2059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tIns="0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/>
                    <a:r>
                      <a:rPr kumimoji="0" lang="en-US" altLang="ko-KR" sz="800">
                        <a:latin typeface="Arial" pitchFamily="34" charset="0"/>
                        <a:ea typeface="Arial Unicode MS" pitchFamily="50" charset="-127"/>
                        <a:cs typeface="Arial" pitchFamily="34" charset="0"/>
                      </a:rPr>
                      <a:t>min</a:t>
                    </a:r>
                  </a:p>
                </p:txBody>
              </p:sp>
            </p:grpSp>
          </p:grpSp>
          <p:sp>
            <p:nvSpPr>
              <p:cNvPr id="4" name="TextBox 57"/>
              <p:cNvSpPr txBox="1">
                <a:spLocks noChangeArrowheads="1"/>
              </p:cNvSpPr>
              <p:nvPr/>
            </p:nvSpPr>
            <p:spPr bwMode="auto">
              <a:xfrm>
                <a:off x="465969" y="748099"/>
                <a:ext cx="499925" cy="347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kumimoji="0" lang="ko-KR" altLang="en-US" sz="1100">
                  <a:latin typeface="Arial" pitchFamily="34" charset="0"/>
                  <a:ea typeface="맑은 고딕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22" name="그룹 60"/>
            <p:cNvGrpSpPr>
              <a:grpSpLocks/>
            </p:cNvGrpSpPr>
            <p:nvPr/>
          </p:nvGrpSpPr>
          <p:grpSpPr bwMode="auto">
            <a:xfrm>
              <a:off x="861764" y="4817789"/>
              <a:ext cx="7886700" cy="1889125"/>
              <a:chOff x="484802" y="3214676"/>
              <a:chExt cx="5915306" cy="2520000"/>
            </a:xfrm>
          </p:grpSpPr>
          <p:grpSp>
            <p:nvGrpSpPr>
              <p:cNvPr id="23" name="그룹 21"/>
              <p:cNvGrpSpPr>
                <a:grpSpLocks/>
              </p:cNvGrpSpPr>
              <p:nvPr/>
            </p:nvGrpSpPr>
            <p:grpSpPr bwMode="auto">
              <a:xfrm>
                <a:off x="942958" y="3214676"/>
                <a:ext cx="5457150" cy="2520000"/>
                <a:chOff x="-101883" y="5241285"/>
                <a:chExt cx="7226861" cy="3199439"/>
              </a:xfrm>
            </p:grpSpPr>
            <p:grpSp>
              <p:nvGrpSpPr>
                <p:cNvPr id="25" name="그룹 63"/>
                <p:cNvGrpSpPr>
                  <a:grpSpLocks/>
                </p:cNvGrpSpPr>
                <p:nvPr/>
              </p:nvGrpSpPr>
              <p:grpSpPr bwMode="auto">
                <a:xfrm>
                  <a:off x="-101883" y="5241285"/>
                  <a:ext cx="7226861" cy="3199439"/>
                  <a:chOff x="-101883" y="5241285"/>
                  <a:chExt cx="7226861" cy="3199439"/>
                </a:xfrm>
              </p:grpSpPr>
              <p:grpSp>
                <p:nvGrpSpPr>
                  <p:cNvPr id="27" name="그룹 60"/>
                  <p:cNvGrpSpPr>
                    <a:grpSpLocks/>
                  </p:cNvGrpSpPr>
                  <p:nvPr/>
                </p:nvGrpSpPr>
                <p:grpSpPr bwMode="auto">
                  <a:xfrm>
                    <a:off x="-101883" y="5241285"/>
                    <a:ext cx="7226861" cy="3199439"/>
                    <a:chOff x="-47046" y="5112218"/>
                    <a:chExt cx="7226861" cy="3199439"/>
                  </a:xfrm>
                </p:grpSpPr>
                <p:pic>
                  <p:nvPicPr>
                    <p:cNvPr id="29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181" t="10274" r="9265" b="12459"/>
                    <a:stretch>
                      <a:fillRect/>
                    </a:stretch>
                  </p:blipFill>
                  <p:spPr bwMode="auto">
                    <a:xfrm>
                      <a:off x="647961" y="5666252"/>
                      <a:ext cx="5931501" cy="23195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Picture 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263" t="89986" r="23155" b="911"/>
                    <a:stretch>
                      <a:fillRect/>
                    </a:stretch>
                  </p:blipFill>
                  <p:spPr bwMode="auto">
                    <a:xfrm>
                      <a:off x="1168317" y="8020148"/>
                      <a:ext cx="5533226" cy="2915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" name="Picture 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8125" r="94389" b="10225"/>
                    <a:stretch>
                      <a:fillRect/>
                    </a:stretch>
                  </p:blipFill>
                  <p:spPr bwMode="auto">
                    <a:xfrm>
                      <a:off x="6574082" y="5354155"/>
                      <a:ext cx="394623" cy="25755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" name="Picture 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460" t="5634" r="93889" b="10492"/>
                    <a:stretch>
                      <a:fillRect/>
                    </a:stretch>
                  </p:blipFill>
                  <p:spPr bwMode="auto">
                    <a:xfrm>
                      <a:off x="6670238" y="5502658"/>
                      <a:ext cx="45719" cy="25179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33" name="TextBox 3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47046" y="6299254"/>
                      <a:ext cx="783829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75 min</a:t>
                      </a:r>
                    </a:p>
                  </p:txBody>
                </p:sp>
                <p:sp>
                  <p:nvSpPr>
                    <p:cNvPr id="34" name="TextBox 3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7833" y="6531041"/>
                      <a:ext cx="588623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60 min</a:t>
                      </a:r>
                    </a:p>
                  </p:txBody>
                </p:sp>
                <p:sp>
                  <p:nvSpPr>
                    <p:cNvPr id="35" name="TextBox 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4914" y="6758050"/>
                      <a:ext cx="588623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45 min</a:t>
                      </a:r>
                    </a:p>
                  </p:txBody>
                </p:sp>
                <p:sp>
                  <p:nvSpPr>
                    <p:cNvPr id="36" name="TextBox 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60897" y="6987492"/>
                      <a:ext cx="588623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35 min</a:t>
                      </a:r>
                    </a:p>
                  </p:txBody>
                </p:sp>
                <p:sp>
                  <p:nvSpPr>
                    <p:cNvPr id="37" name="TextBox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9918" y="7235102"/>
                      <a:ext cx="588623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25 min</a:t>
                      </a:r>
                    </a:p>
                  </p:txBody>
                </p:sp>
                <p:sp>
                  <p:nvSpPr>
                    <p:cNvPr id="38" name="TextBox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1404" y="7460684"/>
                      <a:ext cx="588623" cy="246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15 min</a:t>
                      </a:r>
                    </a:p>
                  </p:txBody>
                </p:sp>
                <p:sp>
                  <p:nvSpPr>
                    <p:cNvPr id="39" name="TextBox 3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1592" y="7678116"/>
                      <a:ext cx="749036" cy="301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1000">
                          <a:latin typeface="맑은 고딕" pitchFamily="50" charset="-127"/>
                          <a:ea typeface="맑은 고딕" pitchFamily="50" charset="-127"/>
                        </a:rPr>
                        <a:t>3 min</a:t>
                      </a:r>
                    </a:p>
                  </p:txBody>
                </p:sp>
                <p:sp>
                  <p:nvSpPr>
                    <p:cNvPr id="40" name="Text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27356" y="5112218"/>
                      <a:ext cx="1152459" cy="2735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1pPr>
                      <a:lvl2pPr marL="742950" indent="-28575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2pPr>
                      <a:lvl3pPr marL="11430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3pPr>
                      <a:lvl4pPr marL="16002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2057400" indent="-228600" eaLnBrk="0" hangingPunct="0"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eaLnBrk="1" hangingPunct="1"/>
                      <a:r>
                        <a:rPr kumimoji="0" lang="en-US" altLang="ko-KR" sz="800">
                          <a:latin typeface="Arial" pitchFamily="34" charset="0"/>
                          <a:ea typeface="맑은 고딕" pitchFamily="50" charset="-127"/>
                          <a:cs typeface="Arial" pitchFamily="34" charset="0"/>
                        </a:rPr>
                        <a:t>uV(x100,000)</a:t>
                      </a:r>
                    </a:p>
                  </p:txBody>
                </p:sp>
              </p:grpSp>
              <p:sp>
                <p:nvSpPr>
                  <p:cNvPr id="28" name="Text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1261" y="8172452"/>
                    <a:ext cx="520449" cy="21491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tIns="0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/>
                    <a:r>
                      <a:rPr kumimoji="0" lang="en-US" altLang="ko-KR" sz="800">
                        <a:latin typeface="Arial" pitchFamily="34" charset="0"/>
                        <a:ea typeface="Arial Unicode MS" pitchFamily="50" charset="-127"/>
                        <a:cs typeface="Arial" pitchFamily="34" charset="0"/>
                      </a:rPr>
                      <a:t>min</a:t>
                    </a:r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>
                <a:xfrm>
                  <a:off x="1245052" y="8110027"/>
                  <a:ext cx="520347" cy="263483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eaLnBrk="1" hangingPunct="1"/>
                  <a:r>
                    <a:rPr kumimoji="0" lang="en-US" altLang="ko-KR" sz="700">
                      <a:latin typeface="Arial" pitchFamily="34" charset="0"/>
                      <a:ea typeface="Arial Unicode MS" pitchFamily="50" charset="-127"/>
                      <a:cs typeface="Arial" pitchFamily="34" charset="0"/>
                    </a:rPr>
                    <a:t>0.0</a:t>
                  </a:r>
                </a:p>
              </p:txBody>
            </p:sp>
          </p:grpSp>
          <p:sp>
            <p:nvSpPr>
              <p:cNvPr id="24" name="TextBox 58"/>
              <p:cNvSpPr txBox="1">
                <a:spLocks noChangeArrowheads="1"/>
              </p:cNvSpPr>
              <p:nvPr/>
            </p:nvSpPr>
            <p:spPr bwMode="auto">
              <a:xfrm>
                <a:off x="484802" y="3250676"/>
                <a:ext cx="500086" cy="347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endParaRPr kumimoji="0" lang="ko-KR" altLang="en-US" sz="1100">
                  <a:latin typeface="Arial" pitchFamily="34" charset="0"/>
                  <a:ea typeface="맑은 고딕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63" name="Text Box 66"/>
            <p:cNvSpPr txBox="1">
              <a:spLocks noChangeArrowheads="1"/>
            </p:cNvSpPr>
            <p:nvPr/>
          </p:nvSpPr>
          <p:spPr bwMode="auto">
            <a:xfrm>
              <a:off x="879475" y="2876426"/>
              <a:ext cx="736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1600" b="1" dirty="0">
                  <a:latin typeface="Arial" pitchFamily="34" charset="0"/>
                </a:rPr>
                <a:t>Blank</a:t>
              </a:r>
            </a:p>
          </p:txBody>
        </p:sp>
        <p:sp>
          <p:nvSpPr>
            <p:cNvPr id="64" name="Text Box 68"/>
            <p:cNvSpPr txBox="1">
              <a:spLocks noChangeArrowheads="1"/>
            </p:cNvSpPr>
            <p:nvPr/>
          </p:nvSpPr>
          <p:spPr bwMode="auto">
            <a:xfrm>
              <a:off x="882650" y="5108674"/>
              <a:ext cx="12795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1600" b="1" dirty="0" err="1">
                  <a:latin typeface="Arial" pitchFamily="34" charset="0"/>
                </a:rPr>
                <a:t>NaOH</a:t>
              </a:r>
              <a:r>
                <a:rPr lang="en-US" altLang="ko-KR" sz="1600" b="1" dirty="0">
                  <a:latin typeface="Arial" pitchFamily="34" charset="0"/>
                </a:rPr>
                <a:t> 5 mL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18738" y="2204864"/>
              <a:ext cx="1597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C00000"/>
                  </a:solidFill>
                </a:rPr>
                <a:t>Ethyl acetate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206759" y="4787860"/>
              <a:ext cx="1597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C00000"/>
                  </a:solidFill>
                </a:rPr>
                <a:t>Ethyl acetate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707904" y="4787860"/>
              <a:ext cx="1135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err="1" smtClean="0">
                  <a:solidFill>
                    <a:srgbClr val="C00000"/>
                  </a:solidFill>
                </a:rPr>
                <a:t>Ethanaol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50" name="구부러진 연결선 49"/>
            <p:cNvCxnSpPr/>
            <p:nvPr/>
          </p:nvCxnSpPr>
          <p:spPr>
            <a:xfrm rot="16200000" flipH="1">
              <a:off x="5882054" y="5315118"/>
              <a:ext cx="350748" cy="197496"/>
            </a:xfrm>
            <a:prstGeom prst="curvedConnector3">
              <a:avLst/>
            </a:prstGeom>
            <a:ln w="190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구부러진 연결선 50"/>
            <p:cNvCxnSpPr/>
            <p:nvPr/>
          </p:nvCxnSpPr>
          <p:spPr>
            <a:xfrm rot="16200000" flipH="1">
              <a:off x="5882054" y="2650822"/>
              <a:ext cx="350748" cy="197496"/>
            </a:xfrm>
            <a:prstGeom prst="curvedConnector3">
              <a:avLst/>
            </a:prstGeom>
            <a:ln w="190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구부러진 연결선 51"/>
            <p:cNvCxnSpPr/>
            <p:nvPr/>
          </p:nvCxnSpPr>
          <p:spPr>
            <a:xfrm rot="16200000" flipH="1">
              <a:off x="4945950" y="3010862"/>
              <a:ext cx="350748" cy="197496"/>
            </a:xfrm>
            <a:prstGeom prst="curvedConnector3">
              <a:avLst/>
            </a:prstGeom>
            <a:ln w="190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구부러진 연결선 52"/>
            <p:cNvCxnSpPr/>
            <p:nvPr/>
          </p:nvCxnSpPr>
          <p:spPr>
            <a:xfrm>
              <a:off x="4518520" y="5157192"/>
              <a:ext cx="197496" cy="175375"/>
            </a:xfrm>
            <a:prstGeom prst="curvedConnector3">
              <a:avLst/>
            </a:prstGeom>
            <a:ln w="19050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4761420" y="2564904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srgbClr val="C00000"/>
                  </a:solidFill>
                </a:rPr>
                <a:t>IS</a:t>
              </a:r>
              <a:endParaRPr lang="ko-KR" alt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36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Rectangle 121"/>
          <p:cNvSpPr>
            <a:spLocks noChangeArrowheads="1"/>
          </p:cNvSpPr>
          <p:nvPr/>
        </p:nvSpPr>
        <p:spPr bwMode="auto">
          <a:xfrm>
            <a:off x="161131" y="404664"/>
            <a:ext cx="896461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2400" b="1" dirty="0" smtClean="0">
                <a:solidFill>
                  <a:srgbClr val="006600"/>
                </a:solidFill>
                <a:latin typeface="Arial" charset="0"/>
              </a:rPr>
              <a:t>Ethyl Formate/Aqueous </a:t>
            </a:r>
            <a:r>
              <a:rPr lang="en-US" altLang="ko-KR" sz="2400" b="1" dirty="0">
                <a:solidFill>
                  <a:srgbClr val="006600"/>
                </a:solidFill>
                <a:latin typeface="Arial" charset="0"/>
              </a:rPr>
              <a:t>Phase System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85750" y="1787996"/>
            <a:ext cx="8567738" cy="4305300"/>
            <a:chOff x="285750" y="165100"/>
            <a:chExt cx="8567738" cy="4305300"/>
          </a:xfrm>
        </p:grpSpPr>
        <p:sp>
          <p:nvSpPr>
            <p:cNvPr id="14338" name="TextBox 4"/>
            <p:cNvSpPr txBox="1">
              <a:spLocks noChangeArrowheads="1"/>
            </p:cNvSpPr>
            <p:nvPr/>
          </p:nvSpPr>
          <p:spPr bwMode="auto">
            <a:xfrm>
              <a:off x="285750" y="165100"/>
              <a:ext cx="184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ko-KR" altLang="ko-KR" sz="180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4339" name="그룹 119"/>
            <p:cNvGrpSpPr>
              <a:grpSpLocks/>
            </p:cNvGrpSpPr>
            <p:nvPr/>
          </p:nvGrpSpPr>
          <p:grpSpPr bwMode="auto">
            <a:xfrm>
              <a:off x="952500" y="412750"/>
              <a:ext cx="7900988" cy="1946275"/>
              <a:chOff x="839769" y="959212"/>
              <a:chExt cx="5926143" cy="2811249"/>
            </a:xfrm>
          </p:grpSpPr>
          <p:pic>
            <p:nvPicPr>
              <p:cNvPr id="14431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0" t="6088" r="8846" b="9195"/>
              <a:stretch>
                <a:fillRect/>
              </a:stretch>
            </p:blipFill>
            <p:spPr bwMode="auto">
              <a:xfrm>
                <a:off x="1325880" y="1325880"/>
                <a:ext cx="4747248" cy="2201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432" name="TextBox 95"/>
              <p:cNvSpPr txBox="1">
                <a:spLocks noChangeArrowheads="1"/>
              </p:cNvSpPr>
              <p:nvPr/>
            </p:nvSpPr>
            <p:spPr bwMode="auto">
              <a:xfrm>
                <a:off x="839769" y="3256286"/>
                <a:ext cx="49725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5 min</a:t>
                </a:r>
              </a:p>
            </p:txBody>
          </p:sp>
          <p:sp>
            <p:nvSpPr>
              <p:cNvPr id="14433" name="TextBox 96"/>
              <p:cNvSpPr txBox="1">
                <a:spLocks noChangeArrowheads="1"/>
              </p:cNvSpPr>
              <p:nvPr/>
            </p:nvSpPr>
            <p:spPr bwMode="auto">
              <a:xfrm>
                <a:off x="951238" y="3022922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10 min</a:t>
                </a:r>
              </a:p>
            </p:txBody>
          </p:sp>
          <p:sp>
            <p:nvSpPr>
              <p:cNvPr id="14434" name="TextBox 97"/>
              <p:cNvSpPr txBox="1">
                <a:spLocks noChangeArrowheads="1"/>
              </p:cNvSpPr>
              <p:nvPr/>
            </p:nvSpPr>
            <p:spPr bwMode="auto">
              <a:xfrm>
                <a:off x="1114751" y="2776701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15 min</a:t>
                </a:r>
              </a:p>
            </p:txBody>
          </p:sp>
          <p:sp>
            <p:nvSpPr>
              <p:cNvPr id="14435" name="TextBox 98"/>
              <p:cNvSpPr txBox="1">
                <a:spLocks noChangeArrowheads="1"/>
              </p:cNvSpPr>
              <p:nvPr/>
            </p:nvSpPr>
            <p:spPr bwMode="auto">
              <a:xfrm>
                <a:off x="1473186" y="2270106"/>
                <a:ext cx="58862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45 min</a:t>
                </a:r>
              </a:p>
            </p:txBody>
          </p:sp>
          <p:sp>
            <p:nvSpPr>
              <p:cNvPr id="14436" name="TextBox 99"/>
              <p:cNvSpPr txBox="1">
                <a:spLocks noChangeArrowheads="1"/>
              </p:cNvSpPr>
              <p:nvPr/>
            </p:nvSpPr>
            <p:spPr bwMode="auto">
              <a:xfrm>
                <a:off x="1647812" y="2024042"/>
                <a:ext cx="58862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60 min</a:t>
                </a:r>
              </a:p>
            </p:txBody>
          </p:sp>
          <p:sp>
            <p:nvSpPr>
              <p:cNvPr id="14437" name="TextBox 100"/>
              <p:cNvSpPr txBox="1">
                <a:spLocks noChangeArrowheads="1"/>
              </p:cNvSpPr>
              <p:nvPr/>
            </p:nvSpPr>
            <p:spPr bwMode="auto">
              <a:xfrm>
                <a:off x="1296972" y="2530458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30 min</a:t>
                </a:r>
              </a:p>
            </p:txBody>
          </p:sp>
          <p:grpSp>
            <p:nvGrpSpPr>
              <p:cNvPr id="14438" name="그룹 45"/>
              <p:cNvGrpSpPr>
                <a:grpSpLocks/>
              </p:cNvGrpSpPr>
              <p:nvPr/>
            </p:nvGrpSpPr>
            <p:grpSpPr bwMode="auto">
              <a:xfrm>
                <a:off x="1142984" y="959212"/>
                <a:ext cx="5622928" cy="2811249"/>
                <a:chOff x="1142984" y="959212"/>
                <a:chExt cx="5622928" cy="2811249"/>
              </a:xfrm>
            </p:grpSpPr>
            <p:grpSp>
              <p:nvGrpSpPr>
                <p:cNvPr id="14439" name="그룹 92"/>
                <p:cNvGrpSpPr>
                  <a:grpSpLocks/>
                </p:cNvGrpSpPr>
                <p:nvPr/>
              </p:nvGrpSpPr>
              <p:grpSpPr bwMode="auto">
                <a:xfrm>
                  <a:off x="1142984" y="3524240"/>
                  <a:ext cx="5175285" cy="246221"/>
                  <a:chOff x="1142984" y="3524240"/>
                  <a:chExt cx="5175285" cy="246221"/>
                </a:xfrm>
              </p:grpSpPr>
              <p:sp>
                <p:nvSpPr>
                  <p:cNvPr id="14455" name="Text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59558" y="3524240"/>
                    <a:ext cx="369243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1.0</a:t>
                    </a:r>
                  </a:p>
                </p:txBody>
              </p:sp>
              <p:sp>
                <p:nvSpPr>
                  <p:cNvPr id="14456" name="Text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2984" y="3524240"/>
                    <a:ext cx="4286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0.0</a:t>
                    </a:r>
                  </a:p>
                </p:txBody>
              </p:sp>
              <p:sp>
                <p:nvSpPr>
                  <p:cNvPr id="14457" name="Text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07860" y="3524240"/>
                    <a:ext cx="42100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2.0</a:t>
                    </a:r>
                  </a:p>
                </p:txBody>
              </p:sp>
              <p:sp>
                <p:nvSpPr>
                  <p:cNvPr id="14458" name="TextBox 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57446" y="3524240"/>
                    <a:ext cx="40005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3.0</a:t>
                    </a:r>
                  </a:p>
                </p:txBody>
              </p:sp>
              <p:sp>
                <p:nvSpPr>
                  <p:cNvPr id="14459" name="Text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6074" y="3524240"/>
                    <a:ext cx="38005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4.0</a:t>
                    </a:r>
                  </a:p>
                </p:txBody>
              </p:sp>
              <p:sp>
                <p:nvSpPr>
                  <p:cNvPr id="14460" name="Text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36924" y="3524240"/>
                    <a:ext cx="3778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5.0</a:t>
                    </a:r>
                  </a:p>
                </p:txBody>
              </p:sp>
              <p:sp>
                <p:nvSpPr>
                  <p:cNvPr id="14461" name="TextBox 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0953" y="3524240"/>
                    <a:ext cx="423865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6.0</a:t>
                    </a:r>
                  </a:p>
                </p:txBody>
              </p:sp>
              <p:sp>
                <p:nvSpPr>
                  <p:cNvPr id="14462" name="TextBox 7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37042" y="3524240"/>
                    <a:ext cx="406403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7.0</a:t>
                    </a:r>
                  </a:p>
                </p:txBody>
              </p:sp>
              <p:sp>
                <p:nvSpPr>
                  <p:cNvPr id="14463" name="Text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76784" y="3524240"/>
                    <a:ext cx="39529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8.0</a:t>
                    </a:r>
                  </a:p>
                </p:txBody>
              </p:sp>
              <p:sp>
                <p:nvSpPr>
                  <p:cNvPr id="14464" name="Text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62" y="3524240"/>
                    <a:ext cx="38894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9.0</a:t>
                    </a:r>
                  </a:p>
                </p:txBody>
              </p:sp>
              <p:sp>
                <p:nvSpPr>
                  <p:cNvPr id="14465" name="TextBox 7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26102" y="3524240"/>
                    <a:ext cx="4286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10.0</a:t>
                    </a:r>
                  </a:p>
                </p:txBody>
              </p:sp>
              <p:sp>
                <p:nvSpPr>
                  <p:cNvPr id="14466" name="Text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95975" y="3524240"/>
                    <a:ext cx="422294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min</a:t>
                    </a:r>
                  </a:p>
                </p:txBody>
              </p:sp>
            </p:grpSp>
            <p:grpSp>
              <p:nvGrpSpPr>
                <p:cNvPr id="14440" name="그룹 44"/>
                <p:cNvGrpSpPr>
                  <a:grpSpLocks/>
                </p:cNvGrpSpPr>
                <p:nvPr/>
              </p:nvGrpSpPr>
              <p:grpSpPr bwMode="auto">
                <a:xfrm>
                  <a:off x="5937228" y="959212"/>
                  <a:ext cx="828684" cy="2565028"/>
                  <a:chOff x="5937228" y="959212"/>
                  <a:chExt cx="828684" cy="2565028"/>
                </a:xfrm>
              </p:grpSpPr>
              <p:sp>
                <p:nvSpPr>
                  <p:cNvPr id="14441" name="TextBox 8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238356"/>
                    <a:ext cx="37782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5.0</a:t>
                    </a:r>
                  </a:p>
                </p:txBody>
              </p:sp>
              <p:sp>
                <p:nvSpPr>
                  <p:cNvPr id="14442" name="Text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3095612"/>
                    <a:ext cx="369243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1.0</a:t>
                    </a:r>
                  </a:p>
                </p:txBody>
              </p:sp>
              <p:sp>
                <p:nvSpPr>
                  <p:cNvPr id="14443" name="Text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881298"/>
                    <a:ext cx="42100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2.0</a:t>
                    </a:r>
                  </a:p>
                </p:txBody>
              </p:sp>
              <p:sp>
                <p:nvSpPr>
                  <p:cNvPr id="14444" name="Text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666984"/>
                    <a:ext cx="40005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3.0</a:t>
                    </a:r>
                  </a:p>
                </p:txBody>
              </p:sp>
              <p:sp>
                <p:nvSpPr>
                  <p:cNvPr id="14445" name="TextBox 8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452670"/>
                    <a:ext cx="38005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4.0</a:t>
                    </a:r>
                  </a:p>
                </p:txBody>
              </p:sp>
              <p:sp>
                <p:nvSpPr>
                  <p:cNvPr id="14446" name="Text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024042"/>
                    <a:ext cx="423865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6.0</a:t>
                    </a:r>
                  </a:p>
                </p:txBody>
              </p:sp>
              <p:sp>
                <p:nvSpPr>
                  <p:cNvPr id="14447" name="Text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809728"/>
                    <a:ext cx="406403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7.0</a:t>
                    </a:r>
                  </a:p>
                </p:txBody>
              </p:sp>
              <p:sp>
                <p:nvSpPr>
                  <p:cNvPr id="14448" name="Text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595414"/>
                    <a:ext cx="39529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8.0</a:t>
                    </a:r>
                  </a:p>
                </p:txBody>
              </p:sp>
              <p:sp>
                <p:nvSpPr>
                  <p:cNvPr id="14449" name="TextBox 8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381100"/>
                    <a:ext cx="38894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9.0</a:t>
                    </a:r>
                  </a:p>
                </p:txBody>
              </p:sp>
              <p:sp>
                <p:nvSpPr>
                  <p:cNvPr id="14450" name="TextBox 9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166786"/>
                    <a:ext cx="476272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10.0</a:t>
                    </a:r>
                  </a:p>
                </p:txBody>
              </p:sp>
              <p:sp>
                <p:nvSpPr>
                  <p:cNvPr id="14451" name="TextBox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37228" y="959212"/>
                    <a:ext cx="828684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uV(x10,000)</a:t>
                    </a:r>
                  </a:p>
                </p:txBody>
              </p:sp>
              <p:sp>
                <p:nvSpPr>
                  <p:cNvPr id="14452" name="Text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3293408"/>
                    <a:ext cx="42862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0.0</a:t>
                    </a:r>
                  </a:p>
                </p:txBody>
              </p:sp>
              <p:pic>
                <p:nvPicPr>
                  <p:cNvPr id="14453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385" t="5537" r="94785" b="10881"/>
                  <a:stretch>
                    <a:fillRect/>
                  </a:stretch>
                </p:blipFill>
                <p:spPr bwMode="auto">
                  <a:xfrm>
                    <a:off x="6067425" y="1338249"/>
                    <a:ext cx="45719" cy="21717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44" name="직사각형 43"/>
                  <p:cNvSpPr/>
                  <p:nvPr/>
                </p:nvSpPr>
                <p:spPr>
                  <a:xfrm>
                    <a:off x="6090781" y="3392113"/>
                    <a:ext cx="46438" cy="710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ko-KR" altLang="en-US"/>
                  </a:p>
                </p:txBody>
              </p:sp>
            </p:grpSp>
          </p:grpSp>
        </p:grpSp>
        <p:grpSp>
          <p:nvGrpSpPr>
            <p:cNvPr id="14340" name="그룹 158"/>
            <p:cNvGrpSpPr>
              <a:grpSpLocks/>
            </p:cNvGrpSpPr>
            <p:nvPr/>
          </p:nvGrpSpPr>
          <p:grpSpPr bwMode="auto">
            <a:xfrm>
              <a:off x="381000" y="2524125"/>
              <a:ext cx="8401050" cy="1946275"/>
              <a:chOff x="285728" y="3645210"/>
              <a:chExt cx="6300162" cy="2811249"/>
            </a:xfrm>
          </p:grpSpPr>
          <p:pic>
            <p:nvPicPr>
              <p:cNvPr id="14395" name="Picture 2"/>
              <p:cNvPicPr preferRelativeResize="0"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42" t="6134" r="9030" b="8932"/>
              <a:stretch>
                <a:fillRect/>
              </a:stretch>
            </p:blipFill>
            <p:spPr bwMode="auto">
              <a:xfrm>
                <a:off x="1142984" y="4024306"/>
                <a:ext cx="4748400" cy="2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4396" name="그룹 47"/>
              <p:cNvGrpSpPr>
                <a:grpSpLocks/>
              </p:cNvGrpSpPr>
              <p:nvPr/>
            </p:nvGrpSpPr>
            <p:grpSpPr bwMode="auto">
              <a:xfrm>
                <a:off x="962962" y="3645210"/>
                <a:ext cx="5622928" cy="2811249"/>
                <a:chOff x="1142984" y="959212"/>
                <a:chExt cx="5622928" cy="2811249"/>
              </a:xfrm>
            </p:grpSpPr>
            <p:grpSp>
              <p:nvGrpSpPr>
                <p:cNvPr id="14403" name="그룹 92"/>
                <p:cNvGrpSpPr>
                  <a:grpSpLocks/>
                </p:cNvGrpSpPr>
                <p:nvPr/>
              </p:nvGrpSpPr>
              <p:grpSpPr bwMode="auto">
                <a:xfrm>
                  <a:off x="1142984" y="3524240"/>
                  <a:ext cx="5175285" cy="246221"/>
                  <a:chOff x="1142984" y="3524240"/>
                  <a:chExt cx="5175285" cy="246221"/>
                </a:xfrm>
              </p:grpSpPr>
              <p:sp>
                <p:nvSpPr>
                  <p:cNvPr id="14419" name="TextBox 1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59558" y="3524240"/>
                    <a:ext cx="369243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1.0</a:t>
                    </a:r>
                  </a:p>
                </p:txBody>
              </p:sp>
              <p:sp>
                <p:nvSpPr>
                  <p:cNvPr id="14420" name="TextBox 1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2984" y="3524240"/>
                    <a:ext cx="4286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0.0</a:t>
                    </a:r>
                  </a:p>
                </p:txBody>
              </p:sp>
              <p:sp>
                <p:nvSpPr>
                  <p:cNvPr id="14421" name="Text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07860" y="3524240"/>
                    <a:ext cx="42100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2.0</a:t>
                    </a:r>
                  </a:p>
                </p:txBody>
              </p:sp>
              <p:sp>
                <p:nvSpPr>
                  <p:cNvPr id="14422" name="TextBox 1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57446" y="3524240"/>
                    <a:ext cx="40005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3.0</a:t>
                    </a:r>
                  </a:p>
                </p:txBody>
              </p:sp>
              <p:sp>
                <p:nvSpPr>
                  <p:cNvPr id="14423" name="Text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6074" y="3524240"/>
                    <a:ext cx="38005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4.0</a:t>
                    </a:r>
                  </a:p>
                </p:txBody>
              </p:sp>
              <p:sp>
                <p:nvSpPr>
                  <p:cNvPr id="14424" name="TextBox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36924" y="3524240"/>
                    <a:ext cx="3778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5.0</a:t>
                    </a:r>
                  </a:p>
                </p:txBody>
              </p:sp>
              <p:sp>
                <p:nvSpPr>
                  <p:cNvPr id="14425" name="TextBox 1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0953" y="3524240"/>
                    <a:ext cx="423865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6.0</a:t>
                    </a:r>
                  </a:p>
                </p:txBody>
              </p:sp>
              <p:sp>
                <p:nvSpPr>
                  <p:cNvPr id="14426" name="TextBox 10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37042" y="3524240"/>
                    <a:ext cx="406403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7.0</a:t>
                    </a:r>
                  </a:p>
                </p:txBody>
              </p:sp>
              <p:sp>
                <p:nvSpPr>
                  <p:cNvPr id="14427" name="TextBox 1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76784" y="3524240"/>
                    <a:ext cx="39529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8.0</a:t>
                    </a:r>
                  </a:p>
                </p:txBody>
              </p:sp>
              <p:sp>
                <p:nvSpPr>
                  <p:cNvPr id="14428" name="TextBox 1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62" y="3524240"/>
                    <a:ext cx="388940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9.0</a:t>
                    </a:r>
                  </a:p>
                </p:txBody>
              </p:sp>
              <p:sp>
                <p:nvSpPr>
                  <p:cNvPr id="14429" name="TextBox 1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26102" y="3524240"/>
                    <a:ext cx="428628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10.0</a:t>
                    </a:r>
                  </a:p>
                </p:txBody>
              </p:sp>
              <p:sp>
                <p:nvSpPr>
                  <p:cNvPr id="14430" name="TextBox 1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95975" y="3524240"/>
                    <a:ext cx="422294" cy="2462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min</a:t>
                    </a:r>
                  </a:p>
                </p:txBody>
              </p:sp>
            </p:grpSp>
            <p:grpSp>
              <p:nvGrpSpPr>
                <p:cNvPr id="14404" name="그룹 44"/>
                <p:cNvGrpSpPr>
                  <a:grpSpLocks/>
                </p:cNvGrpSpPr>
                <p:nvPr/>
              </p:nvGrpSpPr>
              <p:grpSpPr bwMode="auto">
                <a:xfrm>
                  <a:off x="5937228" y="959212"/>
                  <a:ext cx="828684" cy="2565028"/>
                  <a:chOff x="5937228" y="959212"/>
                  <a:chExt cx="828684" cy="2565028"/>
                </a:xfrm>
              </p:grpSpPr>
              <p:sp>
                <p:nvSpPr>
                  <p:cNvPr id="14405" name="Text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238356"/>
                    <a:ext cx="37782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5.0</a:t>
                    </a:r>
                  </a:p>
                </p:txBody>
              </p:sp>
              <p:sp>
                <p:nvSpPr>
                  <p:cNvPr id="14406" name="Text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3095612"/>
                    <a:ext cx="369243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1.0</a:t>
                    </a:r>
                  </a:p>
                </p:txBody>
              </p:sp>
              <p:sp>
                <p:nvSpPr>
                  <p:cNvPr id="14407" name="Text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881298"/>
                    <a:ext cx="42100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2.0</a:t>
                    </a:r>
                  </a:p>
                </p:txBody>
              </p:sp>
              <p:sp>
                <p:nvSpPr>
                  <p:cNvPr id="14408" name="Text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666984"/>
                    <a:ext cx="40005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3.0</a:t>
                    </a:r>
                  </a:p>
                </p:txBody>
              </p:sp>
              <p:sp>
                <p:nvSpPr>
                  <p:cNvPr id="14409" name="Text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452670"/>
                    <a:ext cx="38005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4.0</a:t>
                    </a:r>
                  </a:p>
                </p:txBody>
              </p:sp>
              <p:sp>
                <p:nvSpPr>
                  <p:cNvPr id="14410" name="Text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2024042"/>
                    <a:ext cx="423865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6.0</a:t>
                    </a:r>
                  </a:p>
                </p:txBody>
              </p:sp>
              <p:sp>
                <p:nvSpPr>
                  <p:cNvPr id="14411" name="Text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809728"/>
                    <a:ext cx="406403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7.0</a:t>
                    </a:r>
                  </a:p>
                </p:txBody>
              </p:sp>
              <p:sp>
                <p:nvSpPr>
                  <p:cNvPr id="14412" name="Text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595414"/>
                    <a:ext cx="39529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8.0</a:t>
                    </a:r>
                  </a:p>
                </p:txBody>
              </p:sp>
              <p:sp>
                <p:nvSpPr>
                  <p:cNvPr id="14413" name="Text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381100"/>
                    <a:ext cx="388940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9.0</a:t>
                    </a:r>
                  </a:p>
                </p:txBody>
              </p:sp>
              <p:sp>
                <p:nvSpPr>
                  <p:cNvPr id="14414" name="Text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1166786"/>
                    <a:ext cx="476272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10.0</a:t>
                    </a:r>
                  </a:p>
                </p:txBody>
              </p:sp>
              <p:sp>
                <p:nvSpPr>
                  <p:cNvPr id="14415" name="Text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37228" y="959212"/>
                    <a:ext cx="828684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1000">
                        <a:latin typeface="Arial" charset="0"/>
                        <a:ea typeface="맑은 고딕" pitchFamily="50" charset="-127"/>
                        <a:cs typeface="Arial" charset="0"/>
                      </a:rPr>
                      <a:t>uV(x10,000)</a:t>
                    </a:r>
                  </a:p>
                </p:txBody>
              </p:sp>
              <p:sp>
                <p:nvSpPr>
                  <p:cNvPr id="14416" name="Text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072206" y="3293408"/>
                    <a:ext cx="428628" cy="2308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kumimoji="1" sz="32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kumimoji="1" sz="28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20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kumimoji="0" lang="en-US" altLang="ko-KR" sz="900">
                        <a:latin typeface="Arial" charset="0"/>
                        <a:ea typeface="맑은 고딕" pitchFamily="50" charset="-127"/>
                        <a:cs typeface="Arial" charset="0"/>
                      </a:rPr>
                      <a:t>0.0</a:t>
                    </a:r>
                  </a:p>
                </p:txBody>
              </p:sp>
              <p:pic>
                <p:nvPicPr>
                  <p:cNvPr id="14417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385" t="5537" r="94785" b="10881"/>
                  <a:stretch>
                    <a:fillRect/>
                  </a:stretch>
                </p:blipFill>
                <p:spPr bwMode="auto">
                  <a:xfrm>
                    <a:off x="6067425" y="1338249"/>
                    <a:ext cx="45719" cy="21717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02" name="직사각형 101"/>
                  <p:cNvSpPr/>
                  <p:nvPr/>
                </p:nvSpPr>
                <p:spPr>
                  <a:xfrm>
                    <a:off x="6090895" y="3392113"/>
                    <a:ext cx="46429" cy="7108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ko-KR" altLang="en-US"/>
                  </a:p>
                </p:txBody>
              </p:sp>
            </p:grpSp>
          </p:grpSp>
          <p:sp>
            <p:nvSpPr>
              <p:cNvPr id="14397" name="TextBox 114"/>
              <p:cNvSpPr txBox="1">
                <a:spLocks noChangeArrowheads="1"/>
              </p:cNvSpPr>
              <p:nvPr/>
            </p:nvSpPr>
            <p:spPr bwMode="auto">
              <a:xfrm>
                <a:off x="684856" y="5954086"/>
                <a:ext cx="49725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5 min</a:t>
                </a:r>
              </a:p>
            </p:txBody>
          </p:sp>
          <p:sp>
            <p:nvSpPr>
              <p:cNvPr id="14398" name="TextBox 115"/>
              <p:cNvSpPr txBox="1">
                <a:spLocks noChangeArrowheads="1"/>
              </p:cNvSpPr>
              <p:nvPr/>
            </p:nvSpPr>
            <p:spPr bwMode="auto">
              <a:xfrm>
                <a:off x="796325" y="5707865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10 min</a:t>
                </a:r>
              </a:p>
            </p:txBody>
          </p:sp>
          <p:sp>
            <p:nvSpPr>
              <p:cNvPr id="14399" name="TextBox 116"/>
              <p:cNvSpPr txBox="1">
                <a:spLocks noChangeArrowheads="1"/>
              </p:cNvSpPr>
              <p:nvPr/>
            </p:nvSpPr>
            <p:spPr bwMode="auto">
              <a:xfrm>
                <a:off x="959838" y="5442594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15 min</a:t>
                </a:r>
              </a:p>
            </p:txBody>
          </p:sp>
          <p:sp>
            <p:nvSpPr>
              <p:cNvPr id="14400" name="TextBox 117"/>
              <p:cNvSpPr txBox="1">
                <a:spLocks noChangeArrowheads="1"/>
              </p:cNvSpPr>
              <p:nvPr/>
            </p:nvSpPr>
            <p:spPr bwMode="auto">
              <a:xfrm>
                <a:off x="1318273" y="4935999"/>
                <a:ext cx="58862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45 min</a:t>
                </a:r>
              </a:p>
            </p:txBody>
          </p:sp>
          <p:sp>
            <p:nvSpPr>
              <p:cNvPr id="14401" name="TextBox 118"/>
              <p:cNvSpPr txBox="1">
                <a:spLocks noChangeArrowheads="1"/>
              </p:cNvSpPr>
              <p:nvPr/>
            </p:nvSpPr>
            <p:spPr bwMode="auto">
              <a:xfrm>
                <a:off x="1142059" y="5196351"/>
                <a:ext cx="56778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ko-KR" sz="1000">
                    <a:latin typeface="Arial" charset="0"/>
                    <a:ea typeface="맑은 고딕" pitchFamily="50" charset="-127"/>
                    <a:cs typeface="Arial" charset="0"/>
                  </a:rPr>
                  <a:t>30 min</a:t>
                </a:r>
              </a:p>
            </p:txBody>
          </p:sp>
          <p:sp>
            <p:nvSpPr>
              <p:cNvPr id="14402" name="TextBox 120"/>
              <p:cNvSpPr txBox="1">
                <a:spLocks noChangeArrowheads="1"/>
              </p:cNvSpPr>
              <p:nvPr/>
            </p:nvSpPr>
            <p:spPr bwMode="auto">
              <a:xfrm>
                <a:off x="285728" y="4168020"/>
                <a:ext cx="138099" cy="529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4349" name="Text Box 122"/>
            <p:cNvSpPr txBox="1">
              <a:spLocks noChangeArrowheads="1"/>
            </p:cNvSpPr>
            <p:nvPr/>
          </p:nvSpPr>
          <p:spPr bwMode="auto">
            <a:xfrm>
              <a:off x="303213" y="808038"/>
              <a:ext cx="736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600" b="1" dirty="0">
                  <a:solidFill>
                    <a:srgbClr val="0000FF"/>
                  </a:solidFill>
                  <a:latin typeface="Arial" charset="0"/>
                </a:rPr>
                <a:t>Blank</a:t>
              </a:r>
            </a:p>
          </p:txBody>
        </p:sp>
        <p:sp>
          <p:nvSpPr>
            <p:cNvPr id="14351" name="Text Box 124"/>
            <p:cNvSpPr txBox="1">
              <a:spLocks noChangeArrowheads="1"/>
            </p:cNvSpPr>
            <p:nvPr/>
          </p:nvSpPr>
          <p:spPr bwMode="auto">
            <a:xfrm>
              <a:off x="306388" y="3021013"/>
              <a:ext cx="12795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r>
                <a:rPr lang="en-US" altLang="ko-KR" sz="1600" b="1" dirty="0" err="1">
                  <a:solidFill>
                    <a:srgbClr val="0000FF"/>
                  </a:solidFill>
                  <a:latin typeface="Arial" charset="0"/>
                </a:rPr>
                <a:t>NaOH</a:t>
              </a:r>
              <a:r>
                <a:rPr lang="en-US" altLang="ko-KR" sz="1600" b="1" dirty="0">
                  <a:solidFill>
                    <a:srgbClr val="0000FF"/>
                  </a:solidFill>
                  <a:latin typeface="Arial" charset="0"/>
                </a:rPr>
                <a:t> 6 mL</a:t>
              </a:r>
            </a:p>
          </p:txBody>
        </p:sp>
        <p:sp>
          <p:nvSpPr>
            <p:cNvPr id="14352" name="TextBox 161"/>
            <p:cNvSpPr txBox="1">
              <a:spLocks noChangeArrowheads="1"/>
            </p:cNvSpPr>
            <p:nvPr/>
          </p:nvSpPr>
          <p:spPr bwMode="auto">
            <a:xfrm>
              <a:off x="4356100" y="3068638"/>
              <a:ext cx="328613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IS</a:t>
              </a:r>
            </a:p>
          </p:txBody>
        </p:sp>
        <p:sp>
          <p:nvSpPr>
            <p:cNvPr id="14353" name="TextBox 161"/>
            <p:cNvSpPr txBox="1">
              <a:spLocks noChangeArrowheads="1"/>
            </p:cNvSpPr>
            <p:nvPr/>
          </p:nvSpPr>
          <p:spPr bwMode="auto">
            <a:xfrm>
              <a:off x="4643438" y="836613"/>
              <a:ext cx="328612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IS</a:t>
              </a:r>
            </a:p>
          </p:txBody>
        </p:sp>
        <p:sp>
          <p:nvSpPr>
            <p:cNvPr id="14354" name="TextBox 163"/>
            <p:cNvSpPr txBox="1">
              <a:spLocks noChangeArrowheads="1"/>
            </p:cNvSpPr>
            <p:nvPr/>
          </p:nvSpPr>
          <p:spPr bwMode="auto">
            <a:xfrm>
              <a:off x="5003800" y="2997200"/>
              <a:ext cx="5651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EtOH</a:t>
              </a:r>
            </a:p>
          </p:txBody>
        </p:sp>
        <p:sp>
          <p:nvSpPr>
            <p:cNvPr id="14355" name="TextBox 163"/>
            <p:cNvSpPr txBox="1">
              <a:spLocks noChangeArrowheads="1"/>
            </p:cNvSpPr>
            <p:nvPr/>
          </p:nvSpPr>
          <p:spPr bwMode="auto">
            <a:xfrm>
              <a:off x="5003800" y="981075"/>
              <a:ext cx="5651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EtOH</a:t>
              </a:r>
            </a:p>
          </p:txBody>
        </p:sp>
        <p:sp>
          <p:nvSpPr>
            <p:cNvPr id="14356" name="TextBox 162"/>
            <p:cNvSpPr txBox="1">
              <a:spLocks noChangeArrowheads="1"/>
            </p:cNvSpPr>
            <p:nvPr/>
          </p:nvSpPr>
          <p:spPr bwMode="auto">
            <a:xfrm>
              <a:off x="6084888" y="404813"/>
              <a:ext cx="379412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EF</a:t>
              </a:r>
            </a:p>
          </p:txBody>
        </p:sp>
        <p:sp>
          <p:nvSpPr>
            <p:cNvPr id="14357" name="TextBox 162"/>
            <p:cNvSpPr txBox="1">
              <a:spLocks noChangeArrowheads="1"/>
            </p:cNvSpPr>
            <p:nvPr/>
          </p:nvSpPr>
          <p:spPr bwMode="auto">
            <a:xfrm>
              <a:off x="5724525" y="3213100"/>
              <a:ext cx="37941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ko-KR" sz="1200" b="1">
                  <a:latin typeface="Arial" charset="0"/>
                  <a:ea typeface="맑은 고딕" pitchFamily="50" charset="-127"/>
                  <a:cs typeface="Arial" charset="0"/>
                </a:rPr>
                <a:t>EF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162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27" y="4527896"/>
            <a:ext cx="5744377" cy="1781424"/>
          </a:xfrm>
          <a:prstGeom prst="rect">
            <a:avLst/>
          </a:prstGeom>
        </p:spPr>
      </p:pic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98090"/>
            <a:ext cx="5772956" cy="1790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55976" y="1340768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Methyl propionate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67944" y="2753714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IPF (IS)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0659" y="5209455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Methyl propionate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1377" y="5137447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Methanol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0217" y="5425479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IPF (IS)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5217750" y="1648545"/>
            <a:ext cx="146338" cy="196279"/>
          </a:xfrm>
          <a:prstGeom prst="straightConnector1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H="1">
            <a:off x="5221233" y="5680993"/>
            <a:ext cx="70847" cy="196279"/>
          </a:xfrm>
          <a:prstGeom prst="straightConnector1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H="1">
            <a:off x="4501153" y="5661248"/>
            <a:ext cx="70847" cy="196279"/>
          </a:xfrm>
          <a:prstGeom prst="straightConnector1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H="1">
            <a:off x="4501153" y="3140968"/>
            <a:ext cx="70847" cy="196279"/>
          </a:xfrm>
          <a:prstGeom prst="straightConnector1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>
            <a:off x="3205009" y="5445224"/>
            <a:ext cx="70847" cy="196279"/>
          </a:xfrm>
          <a:prstGeom prst="straightConnector1">
            <a:avLst/>
          </a:prstGeom>
          <a:ln w="127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8952" y="1032991"/>
            <a:ext cx="3855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(A) </a:t>
            </a:r>
            <a:r>
              <a:rPr lang="en-US" altLang="ko-KR" sz="1600" b="1" dirty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ethyl propionate/aqueous phase</a:t>
            </a:r>
            <a:endParaRPr lang="ko-KR" altLang="en-US" sz="16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61" y="4149080"/>
            <a:ext cx="4842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(B) methyl propionate/{aqueous phase + </a:t>
            </a:r>
            <a:r>
              <a:rPr lang="en-US" altLang="ko-KR" sz="1600" b="1" dirty="0" err="1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NaOH</a:t>
            </a:r>
            <a:r>
              <a:rPr lang="en-US" altLang="ko-KR" sz="16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}</a:t>
            </a:r>
            <a:endParaRPr lang="ko-KR" altLang="en-US" sz="16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3588" y="116631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GC Chromatograms of Solvent/Water </a:t>
            </a:r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omposites</a:t>
            </a:r>
            <a:endParaRPr lang="ko-KR" altLang="en-US" sz="24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2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259632" y="2384479"/>
            <a:ext cx="6849130" cy="2122379"/>
            <a:chOff x="1862212" y="2204864"/>
            <a:chExt cx="5707608" cy="1768649"/>
          </a:xfrm>
        </p:grpSpPr>
        <p:sp>
          <p:nvSpPr>
            <p:cNvPr id="5" name="Text Box 16"/>
            <p:cNvSpPr txBox="1">
              <a:spLocks noChangeArrowheads="1"/>
            </p:cNvSpPr>
            <p:nvPr/>
          </p:nvSpPr>
          <p:spPr bwMode="auto">
            <a:xfrm>
              <a:off x="2536826" y="3717032"/>
              <a:ext cx="4495354" cy="256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1400" b="1" dirty="0">
                  <a:latin typeface="Arial" pitchFamily="34" charset="0"/>
                  <a:ea typeface="새돋움" pitchFamily="18" charset="-127"/>
                </a:rPr>
                <a:t>2-min               </a:t>
              </a:r>
              <a:r>
                <a:rPr lang="en-US" altLang="ko-KR" sz="1400" b="1" dirty="0" smtClean="0">
                  <a:latin typeface="Arial" pitchFamily="34" charset="0"/>
                  <a:ea typeface="새돋움" pitchFamily="18" charset="-127"/>
                </a:rPr>
                <a:t>                       </a:t>
              </a:r>
              <a:r>
                <a:rPr lang="en-US" altLang="ko-KR" sz="1400" b="1" dirty="0">
                  <a:latin typeface="Arial" pitchFamily="34" charset="0"/>
                  <a:ea typeface="새돋움" pitchFamily="18" charset="-127"/>
                </a:rPr>
                <a:t>10-min                     </a:t>
              </a:r>
              <a:r>
                <a:rPr lang="en-US" altLang="ko-KR" sz="1400" b="1" dirty="0" smtClean="0">
                  <a:latin typeface="Arial" pitchFamily="34" charset="0"/>
                  <a:ea typeface="새돋움" pitchFamily="18" charset="-127"/>
                </a:rPr>
                <a:t>             </a:t>
              </a:r>
              <a:r>
                <a:rPr lang="en-US" altLang="ko-KR" sz="1400" b="1" dirty="0">
                  <a:latin typeface="Arial" pitchFamily="34" charset="0"/>
                  <a:ea typeface="새돋움" pitchFamily="18" charset="-127"/>
                </a:rPr>
                <a:t>15-min</a:t>
              </a:r>
            </a:p>
          </p:txBody>
        </p:sp>
        <p:pic>
          <p:nvPicPr>
            <p:cNvPr id="6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2212" y="2204864"/>
              <a:ext cx="1917700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8" y="2206749"/>
              <a:ext cx="1917700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2206749"/>
              <a:ext cx="1917700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Rectangle 65"/>
          <p:cNvSpPr>
            <a:spLocks noChangeArrowheads="1"/>
          </p:cNvSpPr>
          <p:nvPr/>
        </p:nvSpPr>
        <p:spPr bwMode="auto">
          <a:xfrm>
            <a:off x="107504" y="692696"/>
            <a:ext cx="896461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Conversion of O/W Emulsion into Single Aqueous Solution</a:t>
            </a:r>
          </a:p>
          <a:p>
            <a:pPr algn="ctr" eaLnBrk="0" hangingPunct="0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C00000"/>
                </a:solidFill>
                <a:latin typeface="Arial" pitchFamily="34" charset="0"/>
              </a:rPr>
              <a:t>Saponification (Base-Catalyzed Hydrolysis of Ethyl Acetate)</a:t>
            </a:r>
            <a:endParaRPr lang="en-US" altLang="ko-KR" sz="2400" b="1" dirty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41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5"/>
          <p:cNvSpPr>
            <a:spLocks noChangeArrowheads="1"/>
          </p:cNvSpPr>
          <p:nvPr/>
        </p:nvSpPr>
        <p:spPr bwMode="auto">
          <a:xfrm>
            <a:off x="865670" y="116632"/>
            <a:ext cx="7074595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Typical Non-porous Microsphere Morphology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148064" y="1124744"/>
            <a:ext cx="4000226" cy="5487010"/>
            <a:chOff x="4427984" y="1124744"/>
            <a:chExt cx="4000226" cy="5487010"/>
          </a:xfrm>
        </p:grpSpPr>
        <p:grpSp>
          <p:nvGrpSpPr>
            <p:cNvPr id="4" name="그룹 3"/>
            <p:cNvGrpSpPr/>
            <p:nvPr/>
          </p:nvGrpSpPr>
          <p:grpSpPr>
            <a:xfrm>
              <a:off x="4427984" y="1124744"/>
              <a:ext cx="1407938" cy="5487010"/>
              <a:chOff x="6372200" y="1124744"/>
              <a:chExt cx="1407938" cy="5487010"/>
            </a:xfrm>
          </p:grpSpPr>
          <p:sp>
            <p:nvSpPr>
              <p:cNvPr id="24" name="타원 23"/>
              <p:cNvSpPr/>
              <p:nvPr/>
            </p:nvSpPr>
            <p:spPr>
              <a:xfrm>
                <a:off x="6516216" y="1124744"/>
                <a:ext cx="1166530" cy="116653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  <a:alpha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" name="그룹 2"/>
              <p:cNvGrpSpPr/>
              <p:nvPr/>
            </p:nvGrpSpPr>
            <p:grpSpPr>
              <a:xfrm>
                <a:off x="6372200" y="3212976"/>
                <a:ext cx="1407938" cy="1296149"/>
                <a:chOff x="6444209" y="3501003"/>
                <a:chExt cx="1564375" cy="1440165"/>
              </a:xfrm>
            </p:grpSpPr>
            <p:sp>
              <p:nvSpPr>
                <p:cNvPr id="25" name="타원 24"/>
                <p:cNvSpPr/>
                <p:nvPr/>
              </p:nvSpPr>
              <p:spPr>
                <a:xfrm>
                  <a:off x="6568424" y="3501003"/>
                  <a:ext cx="1296144" cy="1296144"/>
                </a:xfrm>
                <a:prstGeom prst="ellipse">
                  <a:avLst/>
                </a:prstGeom>
                <a:solidFill>
                  <a:srgbClr val="FFCC99">
                    <a:alpha val="96000"/>
                  </a:srgbClr>
                </a:solidFill>
                <a:ln w="12700">
                  <a:solidFill>
                    <a:srgbClr val="FF99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26" name="구부러진 연결선 25"/>
                <p:cNvCxnSpPr/>
                <p:nvPr/>
              </p:nvCxnSpPr>
              <p:spPr>
                <a:xfrm>
                  <a:off x="7764943" y="4365099"/>
                  <a:ext cx="243641" cy="216023"/>
                </a:xfrm>
                <a:prstGeom prst="curvedConnector3">
                  <a:avLst/>
                </a:prstGeom>
                <a:ln w="12700">
                  <a:solidFill>
                    <a:schemeClr val="tx1"/>
                  </a:solidFill>
                  <a:tailEnd type="stealth" w="sm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구부러진 연결선 26"/>
                <p:cNvCxnSpPr/>
                <p:nvPr/>
              </p:nvCxnSpPr>
              <p:spPr>
                <a:xfrm flipV="1">
                  <a:off x="7576536" y="3573010"/>
                  <a:ext cx="243641" cy="216025"/>
                </a:xfrm>
                <a:prstGeom prst="curvedConnector3">
                  <a:avLst/>
                </a:prstGeom>
                <a:ln w="12700">
                  <a:solidFill>
                    <a:schemeClr val="tx1"/>
                  </a:solidFill>
                  <a:tailEnd type="stealth" w="sm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구부러진 연결선 27"/>
                <p:cNvCxnSpPr/>
                <p:nvPr/>
              </p:nvCxnSpPr>
              <p:spPr>
                <a:xfrm rot="16200000" flipH="1">
                  <a:off x="7180490" y="4761146"/>
                  <a:ext cx="288036" cy="72008"/>
                </a:xfrm>
                <a:prstGeom prst="curvedConnector3">
                  <a:avLst/>
                </a:prstGeom>
                <a:ln w="12700">
                  <a:solidFill>
                    <a:schemeClr val="tx1"/>
                  </a:solidFill>
                  <a:tailEnd type="stealth" w="sm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구부러진 연결선 28"/>
                <p:cNvCxnSpPr/>
                <p:nvPr/>
              </p:nvCxnSpPr>
              <p:spPr>
                <a:xfrm rot="16200000" flipV="1">
                  <a:off x="6698245" y="3515200"/>
                  <a:ext cx="231416" cy="203026"/>
                </a:xfrm>
                <a:prstGeom prst="curvedConnector3">
                  <a:avLst/>
                </a:prstGeom>
                <a:ln w="12700">
                  <a:solidFill>
                    <a:schemeClr val="tx1"/>
                  </a:solidFill>
                  <a:tailEnd type="stealth" w="sm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구부러진 연결선 29"/>
                <p:cNvCxnSpPr/>
                <p:nvPr/>
              </p:nvCxnSpPr>
              <p:spPr>
                <a:xfrm rot="10800000" flipV="1">
                  <a:off x="6444209" y="4437106"/>
                  <a:ext cx="281235" cy="144017"/>
                </a:xfrm>
                <a:prstGeom prst="curvedConnector3">
                  <a:avLst/>
                </a:prstGeom>
                <a:ln w="12700">
                  <a:solidFill>
                    <a:schemeClr val="tx1"/>
                  </a:solidFill>
                  <a:tailEnd type="stealth" w="sm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타원 30"/>
              <p:cNvSpPr/>
              <p:nvPr/>
            </p:nvSpPr>
            <p:spPr>
              <a:xfrm>
                <a:off x="6516216" y="5445224"/>
                <a:ext cx="1166530" cy="1166530"/>
              </a:xfrm>
              <a:prstGeom prst="ellipse">
                <a:avLst/>
              </a:prstGeom>
              <a:blipFill>
                <a:blip r:embed="rId2"/>
                <a:tile tx="0" ty="0" sx="100000" sy="100000" flip="none" algn="tl"/>
              </a:blip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5947716" y="1588252"/>
              <a:ext cx="2480494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PLGA/organic solvent droplet             </a:t>
              </a: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microsphere hardening                     </a:t>
              </a: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2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non-porous microspheres</a:t>
              </a:r>
              <a:endParaRPr lang="ko-KR" altLang="en-US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직선 화살표 연결선 34"/>
            <p:cNvCxnSpPr/>
            <p:nvPr/>
          </p:nvCxnSpPr>
          <p:spPr>
            <a:xfrm>
              <a:off x="5177810" y="2451306"/>
              <a:ext cx="10040" cy="6176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6"/>
            <p:cNvCxnSpPr/>
            <p:nvPr/>
          </p:nvCxnSpPr>
          <p:spPr>
            <a:xfrm>
              <a:off x="5177810" y="4683554"/>
              <a:ext cx="10040" cy="61765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5"/>
            <p:cNvSpPr/>
            <p:nvPr/>
          </p:nvSpPr>
          <p:spPr>
            <a:xfrm>
              <a:off x="5240777" y="2636912"/>
              <a:ext cx="174727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1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Solvent diffusion</a:t>
              </a:r>
              <a:endParaRPr lang="en-US" altLang="ko-KR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5283578" y="4777407"/>
              <a:ext cx="166167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ko-KR" sz="1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Solvent removal</a:t>
              </a:r>
              <a:endParaRPr lang="en-US" altLang="ko-KR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35496" y="1011076"/>
            <a:ext cx="2552656" cy="5658284"/>
            <a:chOff x="-12656" y="755836"/>
            <a:chExt cx="2552656" cy="5658284"/>
          </a:xfrm>
        </p:grpSpPr>
        <p:pic>
          <p:nvPicPr>
            <p:cNvPr id="38" name="Picture 2" descr="C:\Users\gu\Desktop\130710\2-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755836"/>
              <a:ext cx="2540000" cy="1905000"/>
            </a:xfrm>
            <a:prstGeom prst="rect">
              <a:avLst/>
            </a:prstGeom>
            <a:noFill/>
          </p:spPr>
        </p:pic>
        <p:pic>
          <p:nvPicPr>
            <p:cNvPr id="39" name="Picture 5" descr="C:\Users\gu\Desktop\130723\3-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633600"/>
              <a:ext cx="2540000" cy="1905000"/>
            </a:xfrm>
            <a:prstGeom prst="rect">
              <a:avLst/>
            </a:prstGeom>
            <a:noFill/>
          </p:spPr>
        </p:pic>
        <p:pic>
          <p:nvPicPr>
            <p:cNvPr id="40" name="Picture 4" descr="C:\Users\gu\Desktop\130614\2-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12656" y="4509120"/>
              <a:ext cx="2540000" cy="1905000"/>
            </a:xfrm>
            <a:prstGeom prst="rect">
              <a:avLst/>
            </a:prstGeom>
            <a:noFill/>
          </p:spPr>
        </p:pic>
        <p:grpSp>
          <p:nvGrpSpPr>
            <p:cNvPr id="42" name="그룹 41"/>
            <p:cNvGrpSpPr/>
            <p:nvPr/>
          </p:nvGrpSpPr>
          <p:grpSpPr>
            <a:xfrm>
              <a:off x="247925" y="755836"/>
              <a:ext cx="2044149" cy="4211725"/>
              <a:chOff x="247925" y="1691940"/>
              <a:chExt cx="2044149" cy="421172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519000" y="5534333"/>
                <a:ext cx="1375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</a:t>
                </a:r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-Estradiol</a:t>
                </a:r>
                <a:endParaRPr lang="ko-KR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19990" y="1691940"/>
                <a:ext cx="12747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 err="1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Mestranol</a:t>
                </a:r>
                <a:endParaRPr lang="ko-KR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47925" y="3542238"/>
                <a:ext cx="20441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 err="1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Ethynyl</a:t>
                </a:r>
                <a:r>
                  <a:rPr lang="en-US" altLang="ko-KR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 estradiol</a:t>
                </a:r>
                <a:endParaRPr lang="ko-KR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52936"/>
            <a:ext cx="2483927" cy="187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40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" y="2204864"/>
            <a:ext cx="5462551" cy="2022194"/>
          </a:xfrm>
          <a:prstGeom prst="rect">
            <a:avLst/>
          </a:prstGeom>
        </p:spPr>
      </p:pic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7" y="4378316"/>
            <a:ext cx="5076649" cy="2479684"/>
          </a:xfrm>
          <a:prstGeom prst="rect">
            <a:avLst/>
          </a:prstGeo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389"/>
            <a:ext cx="3834064" cy="2995563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"/>
            <a:ext cx="5443207" cy="2055279"/>
          </a:xfrm>
          <a:prstGeom prst="rect">
            <a:avLst/>
          </a:prstGeom>
        </p:spPr>
      </p:pic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78" y="5157191"/>
            <a:ext cx="4026866" cy="1250543"/>
          </a:xfrm>
          <a:prstGeom prst="rect">
            <a:avLst/>
          </a:prstGeom>
        </p:spPr>
      </p:pic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210" y="3166933"/>
            <a:ext cx="3817934" cy="161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3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-324544" y="470864"/>
            <a:ext cx="4968552" cy="7781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b="1" dirty="0" smtClean="0">
                <a:solidFill>
                  <a:srgbClr val="006600"/>
                </a:solidFill>
              </a:rPr>
              <a:t>Presentation Contents</a:t>
            </a:r>
            <a:endParaRPr lang="ko-KR" altLang="en-US" sz="2800" b="1" dirty="0">
              <a:solidFill>
                <a:srgbClr val="0066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1766" y="1217652"/>
            <a:ext cx="90187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endParaRPr lang="en-US" altLang="ko-KR" sz="2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to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Issues on </a:t>
            </a: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ontemporary microencapsulation technologies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Innovative approach to make non-porous PLGA microspheres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endParaRPr lang="en-US" altLang="ko-KR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Font typeface="+mj-lt"/>
              <a:buAutoNum type="arabicParenR"/>
            </a:pP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paradigm in preparation of porous PLGA microspheres </a:t>
            </a:r>
            <a:endParaRPr lang="en-US" altLang="ko-KR" sz="2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46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4447022" cy="43924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8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5" name="TextBox 4"/>
          <p:cNvSpPr txBox="1"/>
          <p:nvPr/>
        </p:nvSpPr>
        <p:spPr>
          <a:xfrm>
            <a:off x="5571536" y="2132856"/>
            <a:ext cx="2340000" cy="646331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dirty="0"/>
              <a:t>l</a:t>
            </a:r>
            <a:r>
              <a:rPr lang="en-US" altLang="ko-KR" dirty="0" smtClean="0"/>
              <a:t>ong-acting release </a:t>
            </a:r>
          </a:p>
          <a:p>
            <a:pPr algn="ctr"/>
            <a:r>
              <a:rPr lang="en-US" altLang="ko-KR" dirty="0" smtClean="0"/>
              <a:t>depot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71536" y="3789040"/>
            <a:ext cx="2340000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/>
          </a:gradFill>
        </p:spPr>
        <p:txBody>
          <a:bodyPr wrap="none" rtlCol="0" anchor="ctr">
            <a:spAutoFit/>
          </a:bodyPr>
          <a:lstStyle/>
          <a:p>
            <a:r>
              <a:rPr lang="en-US" altLang="ko-KR" dirty="0"/>
              <a:t>p</a:t>
            </a:r>
            <a:r>
              <a:rPr lang="en-US" altLang="ko-KR" dirty="0" smtClean="0"/>
              <a:t>orous scaffolds for </a:t>
            </a:r>
          </a:p>
          <a:p>
            <a:r>
              <a:rPr lang="en-US" altLang="ko-KR" dirty="0"/>
              <a:t>t</a:t>
            </a:r>
            <a:r>
              <a:rPr lang="en-US" altLang="ko-KR" dirty="0" smtClean="0"/>
              <a:t>issue engineering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1535" y="5369735"/>
            <a:ext cx="2340000" cy="646331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none" rtlCol="0" anchor="ctr">
            <a:spAutoFit/>
          </a:bodyPr>
          <a:lstStyle/>
          <a:p>
            <a:r>
              <a:rPr lang="en-US" altLang="ko-KR" dirty="0"/>
              <a:t>p</a:t>
            </a:r>
            <a:r>
              <a:rPr lang="en-US" altLang="ko-KR" dirty="0" smtClean="0"/>
              <a:t>ulmonary drug </a:t>
            </a:r>
          </a:p>
          <a:p>
            <a:r>
              <a:rPr lang="en-US" altLang="ko-KR" dirty="0"/>
              <a:t>d</a:t>
            </a:r>
            <a:r>
              <a:rPr lang="en-US" altLang="ko-KR" dirty="0" smtClean="0"/>
              <a:t>elivery system</a:t>
            </a:r>
            <a:endParaRPr lang="ko-KR" altLang="en-US" dirty="0"/>
          </a:p>
        </p:txBody>
      </p:sp>
      <p:sp>
        <p:nvSpPr>
          <p:cNvPr id="8" name="오른쪽 중괄호 7"/>
          <p:cNvSpPr/>
          <p:nvPr/>
        </p:nvSpPr>
        <p:spPr>
          <a:xfrm>
            <a:off x="4896036" y="2132856"/>
            <a:ext cx="360040" cy="3960440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-32286" y="375047"/>
            <a:ext cx="8859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Applications of Porous PLGA Microspheres (III)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03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395536" y="1829698"/>
            <a:ext cx="6317219" cy="2031350"/>
            <a:chOff x="251520" y="1336675"/>
            <a:chExt cx="6317219" cy="2031350"/>
          </a:xfrm>
        </p:grpSpPr>
        <p:pic>
          <p:nvPicPr>
            <p:cNvPr id="56" name="그림 55" descr="화면 캡처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283" y="1401228"/>
              <a:ext cx="491085" cy="648072"/>
            </a:xfrm>
            <a:prstGeom prst="rect">
              <a:avLst/>
            </a:prstGeom>
          </p:spPr>
        </p:pic>
        <p:grpSp>
          <p:nvGrpSpPr>
            <p:cNvPr id="57" name="그룹 56"/>
            <p:cNvGrpSpPr/>
            <p:nvPr/>
          </p:nvGrpSpPr>
          <p:grpSpPr>
            <a:xfrm>
              <a:off x="794839" y="1613491"/>
              <a:ext cx="490383" cy="1250478"/>
              <a:chOff x="827584" y="260648"/>
              <a:chExt cx="1313500" cy="2500956"/>
            </a:xfrm>
          </p:grpSpPr>
          <p:pic>
            <p:nvPicPr>
              <p:cNvPr id="68" name="그림 67" descr="화면 캡처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584" y="260648"/>
                <a:ext cx="1313500" cy="2500956"/>
              </a:xfrm>
              <a:prstGeom prst="rect">
                <a:avLst/>
              </a:prstGeom>
            </p:spPr>
          </p:pic>
          <p:sp>
            <p:nvSpPr>
              <p:cNvPr id="69" name="직사각형 68"/>
              <p:cNvSpPr/>
              <p:nvPr/>
            </p:nvSpPr>
            <p:spPr>
              <a:xfrm>
                <a:off x="921943" y="1556792"/>
                <a:ext cx="486000" cy="216024"/>
              </a:xfrm>
              <a:prstGeom prst="rect">
                <a:avLst/>
              </a:prstGeom>
              <a:solidFill>
                <a:srgbClr val="CC0099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1565720" y="1556792"/>
                <a:ext cx="486000" cy="216024"/>
              </a:xfrm>
              <a:prstGeom prst="rect">
                <a:avLst/>
              </a:prstGeom>
              <a:solidFill>
                <a:srgbClr val="CC0099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직사각형 57"/>
            <p:cNvSpPr/>
            <p:nvPr/>
          </p:nvSpPr>
          <p:spPr>
            <a:xfrm>
              <a:off x="251520" y="2953979"/>
              <a:ext cx="293640" cy="108012"/>
            </a:xfrm>
            <a:prstGeom prst="rect">
              <a:avLst/>
            </a:prstGeom>
            <a:solidFill>
              <a:srgbClr val="CC0099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51520" y="3160385"/>
              <a:ext cx="293640" cy="207640"/>
            </a:xfrm>
            <a:prstGeom prst="rect">
              <a:avLst/>
            </a:prstGeom>
            <a:solidFill>
              <a:srgbClr val="00B0F0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39552" y="2863969"/>
              <a:ext cx="19406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Water phase (porogens)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39552" y="3091026"/>
              <a:ext cx="24702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organic phase (PLGA in MeCl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2" name="직선 화살표 연결선 61"/>
            <p:cNvCxnSpPr/>
            <p:nvPr/>
          </p:nvCxnSpPr>
          <p:spPr>
            <a:xfrm>
              <a:off x="1325638" y="2277008"/>
              <a:ext cx="443058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685678" y="2138508"/>
              <a:ext cx="12715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/O emulsion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4" name="그림 63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0624" y="1336675"/>
              <a:ext cx="1296144" cy="1743318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666597" y="3044688"/>
              <a:ext cx="16914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aqueous phase (W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꺾인 연결선 65"/>
            <p:cNvCxnSpPr/>
            <p:nvPr/>
          </p:nvCxnSpPr>
          <p:spPr>
            <a:xfrm flipV="1">
              <a:off x="2981822" y="1816800"/>
              <a:ext cx="648072" cy="465000"/>
            </a:xfrm>
            <a:prstGeom prst="bentConnector3">
              <a:avLst/>
            </a:prstGeom>
            <a:ln w="158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5050375" y="2038570"/>
              <a:ext cx="1518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/O/W</a:t>
              </a:r>
              <a:r>
                <a:rPr lang="en-US" altLang="ko-KR" sz="12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emulsion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타원 71"/>
          <p:cNvSpPr/>
          <p:nvPr/>
        </p:nvSpPr>
        <p:spPr>
          <a:xfrm>
            <a:off x="4025950" y="299695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타원 72"/>
          <p:cNvSpPr/>
          <p:nvPr/>
        </p:nvSpPr>
        <p:spPr>
          <a:xfrm>
            <a:off x="4277966" y="303296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4421982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타원 74"/>
          <p:cNvSpPr/>
          <p:nvPr/>
        </p:nvSpPr>
        <p:spPr>
          <a:xfrm>
            <a:off x="4674022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6" name="타원 75"/>
          <p:cNvSpPr/>
          <p:nvPr/>
        </p:nvSpPr>
        <p:spPr>
          <a:xfrm>
            <a:off x="4635550" y="2924944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타원 76"/>
          <p:cNvSpPr/>
          <p:nvPr/>
        </p:nvSpPr>
        <p:spPr>
          <a:xfrm>
            <a:off x="4710014" y="3140968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왼쪽 중괄호 93"/>
          <p:cNvSpPr/>
          <p:nvPr/>
        </p:nvSpPr>
        <p:spPr>
          <a:xfrm rot="5400000" flipV="1">
            <a:off x="3842014" y="3504912"/>
            <a:ext cx="1263696" cy="1111873"/>
          </a:xfrm>
          <a:prstGeom prst="leftBrace">
            <a:avLst/>
          </a:prstGeom>
          <a:ln w="15875">
            <a:solidFill>
              <a:srgbClr val="A5002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89" name="그룹 88"/>
          <p:cNvGrpSpPr/>
          <p:nvPr/>
        </p:nvGrpSpPr>
        <p:grpSpPr>
          <a:xfrm>
            <a:off x="3210577" y="4595746"/>
            <a:ext cx="5171845" cy="2145622"/>
            <a:chOff x="3022407" y="3438101"/>
            <a:chExt cx="5171845" cy="2145622"/>
          </a:xfrm>
        </p:grpSpPr>
        <p:grpSp>
          <p:nvGrpSpPr>
            <p:cNvPr id="2" name="그룹 1"/>
            <p:cNvGrpSpPr/>
            <p:nvPr/>
          </p:nvGrpSpPr>
          <p:grpSpPr>
            <a:xfrm>
              <a:off x="6963931" y="3438101"/>
              <a:ext cx="1230321" cy="1865008"/>
              <a:chOff x="3245736" y="2103239"/>
              <a:chExt cx="1757602" cy="2664296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3245736" y="2535287"/>
                <a:ext cx="1757602" cy="1819534"/>
              </a:xfrm>
              <a:prstGeom prst="ellipse">
                <a:avLst/>
              </a:prstGeom>
              <a:blipFill>
                <a:blip r:embed="rId5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3605776" y="4490536"/>
                <a:ext cx="6030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pores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713188" y="2103239"/>
                <a:ext cx="612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PLGA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" name="순서도: 연결자 5"/>
              <p:cNvSpPr/>
              <p:nvPr/>
            </p:nvSpPr>
            <p:spPr>
              <a:xfrm>
                <a:off x="3605776" y="368741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" name="순서도: 연결자 6"/>
              <p:cNvSpPr/>
              <p:nvPr/>
            </p:nvSpPr>
            <p:spPr>
              <a:xfrm>
                <a:off x="3965816" y="3471391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순서도: 연결자 7"/>
              <p:cNvSpPr/>
              <p:nvPr/>
            </p:nvSpPr>
            <p:spPr>
              <a:xfrm>
                <a:off x="3893808" y="4022303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순서도: 연결자 8"/>
              <p:cNvSpPr/>
              <p:nvPr/>
            </p:nvSpPr>
            <p:spPr>
              <a:xfrm>
                <a:off x="4206992" y="414461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순서도: 연결자 9"/>
              <p:cNvSpPr/>
              <p:nvPr/>
            </p:nvSpPr>
            <p:spPr>
              <a:xfrm>
                <a:off x="4359392" y="429701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순서도: 연결자 10"/>
              <p:cNvSpPr/>
              <p:nvPr/>
            </p:nvSpPr>
            <p:spPr>
              <a:xfrm>
                <a:off x="4511792" y="444941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순서도: 연결자 11"/>
              <p:cNvSpPr/>
              <p:nvPr/>
            </p:nvSpPr>
            <p:spPr>
              <a:xfrm>
                <a:off x="3605776" y="3255367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순서도: 연결자 12"/>
              <p:cNvSpPr/>
              <p:nvPr/>
            </p:nvSpPr>
            <p:spPr>
              <a:xfrm>
                <a:off x="3749792" y="2895327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순서도: 연결자 13"/>
              <p:cNvSpPr/>
              <p:nvPr/>
            </p:nvSpPr>
            <p:spPr>
              <a:xfrm>
                <a:off x="4253848" y="2823319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순서도: 연결자 14"/>
              <p:cNvSpPr/>
              <p:nvPr/>
            </p:nvSpPr>
            <p:spPr>
              <a:xfrm>
                <a:off x="4181840" y="3183359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순서도: 연결자 15"/>
              <p:cNvSpPr/>
              <p:nvPr/>
            </p:nvSpPr>
            <p:spPr>
              <a:xfrm>
                <a:off x="4685896" y="3039343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" name="순서도: 연결자 16"/>
              <p:cNvSpPr/>
              <p:nvPr/>
            </p:nvSpPr>
            <p:spPr>
              <a:xfrm>
                <a:off x="4478256" y="347977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" name="순서도: 연결자 17"/>
              <p:cNvSpPr/>
              <p:nvPr/>
            </p:nvSpPr>
            <p:spPr>
              <a:xfrm>
                <a:off x="4541880" y="3878287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" name="순서도: 연결자 18"/>
              <p:cNvSpPr/>
              <p:nvPr/>
            </p:nvSpPr>
            <p:spPr>
              <a:xfrm>
                <a:off x="3965816" y="2679303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순서도: 연결자 19"/>
              <p:cNvSpPr/>
              <p:nvPr/>
            </p:nvSpPr>
            <p:spPr>
              <a:xfrm>
                <a:off x="4181840" y="3734271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순서도: 연결자 20"/>
              <p:cNvSpPr/>
              <p:nvPr/>
            </p:nvSpPr>
            <p:spPr>
              <a:xfrm>
                <a:off x="3389752" y="2967335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2" name="순서도: 연결자 21"/>
              <p:cNvSpPr/>
              <p:nvPr/>
            </p:nvSpPr>
            <p:spPr>
              <a:xfrm>
                <a:off x="3317744" y="3560167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순서도: 연결자 22"/>
              <p:cNvSpPr/>
              <p:nvPr/>
            </p:nvSpPr>
            <p:spPr>
              <a:xfrm>
                <a:off x="3902192" y="3047727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순서도: 연결자 23"/>
              <p:cNvSpPr/>
              <p:nvPr/>
            </p:nvSpPr>
            <p:spPr>
              <a:xfrm>
                <a:off x="4757904" y="3446239"/>
                <a:ext cx="144016" cy="169168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25" name="Curved Connector 14"/>
              <p:cNvCxnSpPr/>
              <p:nvPr/>
            </p:nvCxnSpPr>
            <p:spPr>
              <a:xfrm rot="16200000" flipH="1">
                <a:off x="3982271" y="2468701"/>
                <a:ext cx="349006" cy="194147"/>
              </a:xfrm>
              <a:prstGeom prst="curvedConnector3">
                <a:avLst>
                  <a:gd name="adj1" fmla="val 50000"/>
                </a:avLst>
              </a:prstGeom>
              <a:ln>
                <a:tailEnd type="stealt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Oval 6"/>
            <p:cNvSpPr/>
            <p:nvPr/>
          </p:nvSpPr>
          <p:spPr>
            <a:xfrm>
              <a:off x="3698252" y="3761107"/>
              <a:ext cx="1216152" cy="1216152"/>
            </a:xfrm>
            <a:prstGeom prst="ellipse">
              <a:avLst/>
            </a:prstGeom>
            <a:solidFill>
              <a:srgbClr val="00B0F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순서도: 연결자 38"/>
            <p:cNvSpPr/>
            <p:nvPr/>
          </p:nvSpPr>
          <p:spPr>
            <a:xfrm>
              <a:off x="3917444" y="4093374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22407" y="5122058"/>
              <a:ext cx="2603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aqueous solution with porogens </a:t>
              </a:r>
            </a:p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(BSA, NaCl)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92098" y="3933056"/>
              <a:ext cx="17443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leaching of porogens</a:t>
              </a:r>
            </a:p>
          </p:txBody>
        </p:sp>
        <p:cxnSp>
          <p:nvCxnSpPr>
            <p:cNvPr id="50" name="Curved Connector 14"/>
            <p:cNvCxnSpPr/>
            <p:nvPr/>
          </p:nvCxnSpPr>
          <p:spPr>
            <a:xfrm rot="5400000" flipH="1" flipV="1">
              <a:off x="7513405" y="4975989"/>
              <a:ext cx="211598" cy="100811"/>
            </a:xfrm>
            <a:prstGeom prst="curvedConnector3">
              <a:avLst>
                <a:gd name="adj1" fmla="val 50000"/>
              </a:avLst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>
              <a:stCxn id="54" idx="2"/>
            </p:cNvCxnSpPr>
            <p:nvPr/>
          </p:nvCxnSpPr>
          <p:spPr bwMode="auto">
            <a:xfrm flipV="1">
              <a:off x="4980237" y="4345061"/>
              <a:ext cx="1832477" cy="1715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52" name="원호 51"/>
            <p:cNvSpPr/>
            <p:nvPr/>
          </p:nvSpPr>
          <p:spPr bwMode="auto">
            <a:xfrm>
              <a:off x="4908808" y="4345061"/>
              <a:ext cx="1450256" cy="335574"/>
            </a:xfrm>
            <a:prstGeom prst="arc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71603" y="4517351"/>
              <a:ext cx="15486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solvent removal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원호 53"/>
            <p:cNvSpPr/>
            <p:nvPr/>
          </p:nvSpPr>
          <p:spPr bwMode="auto">
            <a:xfrm rot="5400000">
              <a:off x="4817819" y="3410399"/>
              <a:ext cx="324836" cy="1547918"/>
            </a:xfrm>
            <a:prstGeom prst="arc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stealth" w="med" len="lg"/>
              <a:tailEnd type="none" w="med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8" name="순서도: 연결자 77"/>
            <p:cNvSpPr/>
            <p:nvPr/>
          </p:nvSpPr>
          <p:spPr>
            <a:xfrm>
              <a:off x="4209359" y="4183141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9" name="순서도: 연결자 78"/>
            <p:cNvSpPr/>
            <p:nvPr/>
          </p:nvSpPr>
          <p:spPr>
            <a:xfrm>
              <a:off x="3923928" y="4401120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0" name="순서도: 연결자 79"/>
            <p:cNvSpPr/>
            <p:nvPr/>
          </p:nvSpPr>
          <p:spPr>
            <a:xfrm>
              <a:off x="4574889" y="4552234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1" name="순서도: 연결자 80"/>
            <p:cNvSpPr/>
            <p:nvPr/>
          </p:nvSpPr>
          <p:spPr>
            <a:xfrm>
              <a:off x="4355976" y="4797152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47" name="Curved Connector 14"/>
            <p:cNvCxnSpPr/>
            <p:nvPr/>
          </p:nvCxnSpPr>
          <p:spPr>
            <a:xfrm rot="16200000" flipV="1">
              <a:off x="4339419" y="4914728"/>
              <a:ext cx="213360" cy="100810"/>
            </a:xfrm>
            <a:prstGeom prst="curvedConnector3">
              <a:avLst>
                <a:gd name="adj1" fmla="val 50000"/>
              </a:avLst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순서도: 연결자 81"/>
            <p:cNvSpPr/>
            <p:nvPr/>
          </p:nvSpPr>
          <p:spPr>
            <a:xfrm>
              <a:off x="4488222" y="4293120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3" name="순서도: 연결자 82"/>
            <p:cNvSpPr/>
            <p:nvPr/>
          </p:nvSpPr>
          <p:spPr>
            <a:xfrm>
              <a:off x="4514159" y="4005064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순서도: 연결자 83"/>
            <p:cNvSpPr/>
            <p:nvPr/>
          </p:nvSpPr>
          <p:spPr>
            <a:xfrm>
              <a:off x="4127275" y="3917638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5" name="순서도: 연결자 84"/>
            <p:cNvSpPr/>
            <p:nvPr/>
          </p:nvSpPr>
          <p:spPr>
            <a:xfrm>
              <a:off x="3995936" y="4698752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6" name="순서도: 연결자 85"/>
            <p:cNvSpPr/>
            <p:nvPr/>
          </p:nvSpPr>
          <p:spPr>
            <a:xfrm>
              <a:off x="4235275" y="4529354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순서도: 연결자 86"/>
            <p:cNvSpPr/>
            <p:nvPr/>
          </p:nvSpPr>
          <p:spPr>
            <a:xfrm>
              <a:off x="4787629" y="4362074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" name="순서도: 연결자 87"/>
            <p:cNvSpPr/>
            <p:nvPr/>
          </p:nvSpPr>
          <p:spPr>
            <a:xfrm>
              <a:off x="4353520" y="3841346"/>
              <a:ext cx="108000" cy="108000"/>
            </a:xfrm>
            <a:prstGeom prst="flowChartConnector">
              <a:avLst/>
            </a:prstGeom>
            <a:pattFill prst="pct80">
              <a:fgClr>
                <a:srgbClr val="FF00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90682" y="4194185"/>
              <a:ext cx="122661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PLGA </a:t>
              </a:r>
            </a:p>
            <a:p>
              <a:pPr algn="ctr"/>
              <a:r>
                <a:rPr lang="en-US" sz="1100" b="1" dirty="0"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rganic solvent</a:t>
              </a:r>
              <a:endParaRPr lang="en-US" sz="11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5" name="타원 94"/>
          <p:cNvSpPr/>
          <p:nvPr/>
        </p:nvSpPr>
        <p:spPr>
          <a:xfrm>
            <a:off x="4025950" y="3356992"/>
            <a:ext cx="108000" cy="108000"/>
          </a:xfrm>
          <a:prstGeom prst="ellipse">
            <a:avLst/>
          </a:prstGeom>
          <a:pattFill prst="sphere">
            <a:fgClr>
              <a:srgbClr val="CC0099"/>
            </a:fgClr>
            <a:bgClr>
              <a:schemeClr val="bg1"/>
            </a:bgClr>
          </a:patt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-32286" y="179348"/>
            <a:ext cx="88596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Preparation of Porous Microspheres by W</a:t>
            </a:r>
            <a:r>
              <a:rPr lang="en-US" altLang="ko-KR" sz="2400" b="1" baseline="-25000" dirty="0" smtClean="0">
                <a:solidFill>
                  <a:srgbClr val="006600"/>
                </a:solidFill>
                <a:latin typeface="Arial" pitchFamily="34" charset="0"/>
              </a:rPr>
              <a:t>1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/O/W</a:t>
            </a:r>
            <a:r>
              <a:rPr lang="en-US" altLang="ko-KR" sz="2400" b="1" baseline="-25000" dirty="0" smtClean="0">
                <a:solidFill>
                  <a:srgbClr val="006600"/>
                </a:solidFill>
                <a:latin typeface="Arial" pitchFamily="34" charset="0"/>
              </a:rPr>
              <a:t>2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 Emulsion Method Using Various Types of Porogens 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5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1654860" y="1262190"/>
            <a:ext cx="5941476" cy="5047130"/>
            <a:chOff x="968862" y="944201"/>
            <a:chExt cx="5941476" cy="5047130"/>
          </a:xfrm>
        </p:grpSpPr>
        <p:pic>
          <p:nvPicPr>
            <p:cNvPr id="3" name="그림 2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959010"/>
              <a:ext cx="2048161" cy="1562318"/>
            </a:xfrm>
            <a:prstGeom prst="rect">
              <a:avLst/>
            </a:prstGeom>
          </p:spPr>
        </p:pic>
        <p:pic>
          <p:nvPicPr>
            <p:cNvPr id="4" name="그림 3" descr="화면 캡처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761" y="950396"/>
              <a:ext cx="1938506" cy="1754507"/>
            </a:xfrm>
            <a:prstGeom prst="rect">
              <a:avLst/>
            </a:prstGeom>
          </p:spPr>
        </p:pic>
        <p:pic>
          <p:nvPicPr>
            <p:cNvPr id="5" name="그림 4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862" y="2465707"/>
              <a:ext cx="2050899" cy="1894066"/>
            </a:xfrm>
            <a:prstGeom prst="rect">
              <a:avLst/>
            </a:prstGeom>
          </p:spPr>
        </p:pic>
        <p:pic>
          <p:nvPicPr>
            <p:cNvPr id="6" name="그림 5" descr="화면 캡처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4359773"/>
              <a:ext cx="2048161" cy="1631558"/>
            </a:xfrm>
            <a:prstGeom prst="rect">
              <a:avLst/>
            </a:prstGeom>
          </p:spPr>
        </p:pic>
        <p:pic>
          <p:nvPicPr>
            <p:cNvPr id="3075" name="_x161681120" descr="EMB00000fe42bb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9759" y="2704903"/>
              <a:ext cx="1938507" cy="1654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그룹 11"/>
            <p:cNvGrpSpPr/>
            <p:nvPr/>
          </p:nvGrpSpPr>
          <p:grpSpPr>
            <a:xfrm>
              <a:off x="3019761" y="4359773"/>
              <a:ext cx="1953026" cy="1631558"/>
              <a:chOff x="4914982" y="4221088"/>
              <a:chExt cx="2169652" cy="1871188"/>
            </a:xfrm>
          </p:grpSpPr>
          <p:pic>
            <p:nvPicPr>
              <p:cNvPr id="3077" name="_x161191848" descr="EMB00000fe42bbd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4982" y="5199503"/>
                <a:ext cx="1146362" cy="892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9" name="_x161191928" descr="EMB00000fe42bb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4982" y="4221088"/>
                <a:ext cx="1092464" cy="957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1" name="_x161192008" descr="EMB00000fe42bb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4966" y="5174837"/>
                <a:ext cx="1049668" cy="9174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3" name="_x161681360" descr="EMB00000fe42bbf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4790" y="4221088"/>
                <a:ext cx="1089844" cy="9361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그림 17" descr="화면 캡처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8" y="4341443"/>
              <a:ext cx="1952070" cy="1649888"/>
            </a:xfrm>
            <a:prstGeom prst="rect">
              <a:avLst/>
            </a:prstGeom>
          </p:spPr>
        </p:pic>
        <p:pic>
          <p:nvPicPr>
            <p:cNvPr id="13" name="그림 12" descr="화면 캡처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6" y="944201"/>
              <a:ext cx="1952071" cy="1760701"/>
            </a:xfrm>
            <a:prstGeom prst="rect">
              <a:avLst/>
            </a:prstGeom>
          </p:spPr>
        </p:pic>
        <p:pic>
          <p:nvPicPr>
            <p:cNvPr id="14" name="그림 13" descr="화면 캡처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6" y="2704903"/>
              <a:ext cx="1952071" cy="1668224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862564" y="212651"/>
            <a:ext cx="7750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</a:rPr>
              <a:t>What</a:t>
            </a:r>
            <a:r>
              <a:rPr lang="ko-KR" altLang="en-US" sz="2400" b="1" dirty="0">
                <a:solidFill>
                  <a:srgbClr val="006600"/>
                </a:solidFill>
              </a:rPr>
              <a:t> </a:t>
            </a:r>
            <a:r>
              <a:rPr lang="en-US" altLang="ko-KR" sz="2400" b="1" dirty="0" smtClean="0">
                <a:solidFill>
                  <a:srgbClr val="006600"/>
                </a:solidFill>
              </a:rPr>
              <a:t>Are Limitations in Research of </a:t>
            </a:r>
          </a:p>
          <a:p>
            <a:pPr algn="ctr"/>
            <a:r>
              <a:rPr lang="en-US" altLang="ko-KR" sz="2400" b="1" dirty="0" smtClean="0">
                <a:solidFill>
                  <a:srgbClr val="006600"/>
                </a:solidFill>
              </a:rPr>
              <a:t>Porous PLGA Microspheres </a:t>
            </a:r>
            <a:r>
              <a:rPr lang="en-US" altLang="ko-KR" sz="2400" b="1" dirty="0">
                <a:solidFill>
                  <a:srgbClr val="006600"/>
                </a:solidFill>
              </a:rPr>
              <a:t>R</a:t>
            </a:r>
            <a:r>
              <a:rPr lang="en-US" altLang="ko-KR" sz="2400" b="1" dirty="0" smtClean="0">
                <a:solidFill>
                  <a:srgbClr val="006600"/>
                </a:solidFill>
              </a:rPr>
              <a:t>eported in Literature?</a:t>
            </a:r>
            <a:endParaRPr lang="ko-KR" altLang="en-US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5" name="그룹 1464"/>
          <p:cNvGrpSpPr/>
          <p:nvPr/>
        </p:nvGrpSpPr>
        <p:grpSpPr>
          <a:xfrm>
            <a:off x="830209" y="1772816"/>
            <a:ext cx="7178895" cy="2941295"/>
            <a:chOff x="830209" y="1567825"/>
            <a:chExt cx="7178895" cy="2941295"/>
          </a:xfrm>
        </p:grpSpPr>
        <p:sp>
          <p:nvSpPr>
            <p:cNvPr id="4" name="타원 3"/>
            <p:cNvSpPr/>
            <p:nvPr/>
          </p:nvSpPr>
          <p:spPr>
            <a:xfrm>
              <a:off x="1367716" y="2521931"/>
              <a:ext cx="1231337" cy="123133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" name="구부러진 연결선 4"/>
            <p:cNvCxnSpPr/>
            <p:nvPr/>
          </p:nvCxnSpPr>
          <p:spPr>
            <a:xfrm rot="16200000" flipH="1">
              <a:off x="1388801" y="2543016"/>
              <a:ext cx="273629" cy="231459"/>
            </a:xfrm>
            <a:prstGeom prst="curvedConnector3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구부러진 연결선 5"/>
            <p:cNvCxnSpPr/>
            <p:nvPr/>
          </p:nvCxnSpPr>
          <p:spPr>
            <a:xfrm rot="5400000" flipH="1" flipV="1">
              <a:off x="1787299" y="3693997"/>
              <a:ext cx="331729" cy="60443"/>
            </a:xfrm>
            <a:prstGeom prst="curvedConnector3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구부러진 연결선 6"/>
            <p:cNvCxnSpPr/>
            <p:nvPr/>
          </p:nvCxnSpPr>
          <p:spPr>
            <a:xfrm rot="5400000">
              <a:off x="2266808" y="2565926"/>
              <a:ext cx="288250" cy="171020"/>
            </a:xfrm>
            <a:prstGeom prst="curvedConnector3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구부러진 연결선 7"/>
            <p:cNvCxnSpPr/>
            <p:nvPr/>
          </p:nvCxnSpPr>
          <p:spPr>
            <a:xfrm flipV="1">
              <a:off x="1246831" y="3288824"/>
              <a:ext cx="326108" cy="53998"/>
            </a:xfrm>
            <a:prstGeom prst="curvedConnector3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구부러진 연결선 8"/>
            <p:cNvCxnSpPr/>
            <p:nvPr/>
          </p:nvCxnSpPr>
          <p:spPr>
            <a:xfrm rot="10800000">
              <a:off x="2393831" y="3374218"/>
              <a:ext cx="315799" cy="242235"/>
            </a:xfrm>
            <a:prstGeom prst="curvedConnector3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30209" y="2136056"/>
              <a:ext cx="13500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altLang="ko-KR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hemical triggers</a:t>
              </a:r>
              <a:endParaRPr lang="ko-KR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타원 10"/>
            <p:cNvSpPr/>
            <p:nvPr/>
          </p:nvSpPr>
          <p:spPr>
            <a:xfrm>
              <a:off x="3761982" y="2521931"/>
              <a:ext cx="1231337" cy="1231337"/>
            </a:xfrm>
            <a:prstGeom prst="ellipse">
              <a:avLst/>
            </a:prstGeom>
            <a:solidFill>
              <a:srgbClr val="FFCC99">
                <a:alpha val="96000"/>
              </a:srgbClr>
            </a:solidFill>
            <a:ln w="12700"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>
              <a:spLocks noChangeAspect="1"/>
            </p:cNvSpPr>
            <p:nvPr/>
          </p:nvSpPr>
          <p:spPr>
            <a:xfrm>
              <a:off x="4111979" y="2813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>
              <a:spLocks noChangeAspect="1"/>
            </p:cNvSpPr>
            <p:nvPr/>
          </p:nvSpPr>
          <p:spPr>
            <a:xfrm>
              <a:off x="4125766" y="29342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>
              <a:spLocks noChangeAspect="1"/>
            </p:cNvSpPr>
            <p:nvPr/>
          </p:nvSpPr>
          <p:spPr>
            <a:xfrm>
              <a:off x="4401539" y="27191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>
              <a:spLocks noChangeAspect="1"/>
            </p:cNvSpPr>
            <p:nvPr/>
          </p:nvSpPr>
          <p:spPr>
            <a:xfrm>
              <a:off x="4415326" y="28658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>
              <a:spLocks noChangeAspect="1"/>
            </p:cNvSpPr>
            <p:nvPr/>
          </p:nvSpPr>
          <p:spPr>
            <a:xfrm>
              <a:off x="4314457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>
              <a:spLocks noChangeAspect="1"/>
            </p:cNvSpPr>
            <p:nvPr/>
          </p:nvSpPr>
          <p:spPr>
            <a:xfrm>
              <a:off x="3924630" y="31825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>
              <a:spLocks noChangeAspect="1"/>
            </p:cNvSpPr>
            <p:nvPr/>
          </p:nvSpPr>
          <p:spPr>
            <a:xfrm>
              <a:off x="3938416" y="331139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>
              <a:spLocks noChangeAspect="1"/>
            </p:cNvSpPr>
            <p:nvPr/>
          </p:nvSpPr>
          <p:spPr>
            <a:xfrm>
              <a:off x="4083196" y="345617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>
              <a:spLocks noChangeAspect="1"/>
            </p:cNvSpPr>
            <p:nvPr/>
          </p:nvSpPr>
          <p:spPr>
            <a:xfrm>
              <a:off x="4156793" y="32626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>
              <a:spLocks noChangeAspect="1"/>
            </p:cNvSpPr>
            <p:nvPr/>
          </p:nvSpPr>
          <p:spPr>
            <a:xfrm>
              <a:off x="4040826" y="32664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>
              <a:spLocks noChangeAspect="1"/>
            </p:cNvSpPr>
            <p:nvPr/>
          </p:nvSpPr>
          <p:spPr>
            <a:xfrm>
              <a:off x="4494713" y="31380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>
              <a:spLocks noChangeAspect="1"/>
            </p:cNvSpPr>
            <p:nvPr/>
          </p:nvSpPr>
          <p:spPr>
            <a:xfrm>
              <a:off x="4115055" y="342132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>
              <a:spLocks noChangeAspect="1"/>
            </p:cNvSpPr>
            <p:nvPr/>
          </p:nvSpPr>
          <p:spPr>
            <a:xfrm>
              <a:off x="3879045" y="2892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>
              <a:spLocks noChangeAspect="1"/>
            </p:cNvSpPr>
            <p:nvPr/>
          </p:nvSpPr>
          <p:spPr>
            <a:xfrm>
              <a:off x="4023825" y="303776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>
              <a:spLocks noChangeAspect="1"/>
            </p:cNvSpPr>
            <p:nvPr/>
          </p:nvSpPr>
          <p:spPr>
            <a:xfrm>
              <a:off x="4168605" y="31825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>
              <a:spLocks noChangeAspect="1"/>
            </p:cNvSpPr>
            <p:nvPr/>
          </p:nvSpPr>
          <p:spPr>
            <a:xfrm>
              <a:off x="4283669" y="333485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>
              <a:spLocks noChangeAspect="1"/>
            </p:cNvSpPr>
            <p:nvPr/>
          </p:nvSpPr>
          <p:spPr>
            <a:xfrm>
              <a:off x="4458165" y="34721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>
              <a:spLocks noChangeAspect="1"/>
            </p:cNvSpPr>
            <p:nvPr/>
          </p:nvSpPr>
          <p:spPr>
            <a:xfrm>
              <a:off x="4255085" y="25758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>
              <a:spLocks noChangeAspect="1"/>
            </p:cNvSpPr>
            <p:nvPr/>
          </p:nvSpPr>
          <p:spPr>
            <a:xfrm>
              <a:off x="4204416" y="3134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>
              <a:spLocks noChangeAspect="1"/>
            </p:cNvSpPr>
            <p:nvPr/>
          </p:nvSpPr>
          <p:spPr>
            <a:xfrm>
              <a:off x="3918400" y="28658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>
              <a:spLocks noChangeAspect="1"/>
            </p:cNvSpPr>
            <p:nvPr/>
          </p:nvSpPr>
          <p:spPr>
            <a:xfrm>
              <a:off x="4063180" y="30026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/>
            <p:cNvSpPr>
              <a:spLocks noChangeAspect="1"/>
            </p:cNvSpPr>
            <p:nvPr/>
          </p:nvSpPr>
          <p:spPr>
            <a:xfrm>
              <a:off x="4338953" y="278759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>
              <a:spLocks noChangeAspect="1"/>
            </p:cNvSpPr>
            <p:nvPr/>
          </p:nvSpPr>
          <p:spPr>
            <a:xfrm>
              <a:off x="4352740" y="29342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>
              <a:spLocks noChangeAspect="1"/>
            </p:cNvSpPr>
            <p:nvPr/>
          </p:nvSpPr>
          <p:spPr>
            <a:xfrm>
              <a:off x="4251871" y="27875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>
              <a:spLocks noChangeAspect="1"/>
            </p:cNvSpPr>
            <p:nvPr/>
          </p:nvSpPr>
          <p:spPr>
            <a:xfrm>
              <a:off x="3862044" y="32509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>
              <a:spLocks noChangeAspect="1"/>
            </p:cNvSpPr>
            <p:nvPr/>
          </p:nvSpPr>
          <p:spPr>
            <a:xfrm>
              <a:off x="3875830" y="33798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/>
            <p:cNvSpPr>
              <a:spLocks noChangeAspect="1"/>
            </p:cNvSpPr>
            <p:nvPr/>
          </p:nvSpPr>
          <p:spPr>
            <a:xfrm>
              <a:off x="4020610" y="35245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>
              <a:spLocks noChangeAspect="1"/>
            </p:cNvSpPr>
            <p:nvPr/>
          </p:nvSpPr>
          <p:spPr>
            <a:xfrm>
              <a:off x="4098178" y="335291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>
              <a:spLocks noChangeAspect="1"/>
            </p:cNvSpPr>
            <p:nvPr/>
          </p:nvSpPr>
          <p:spPr>
            <a:xfrm>
              <a:off x="4432127" y="32064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>
              <a:spLocks noChangeAspect="1"/>
            </p:cNvSpPr>
            <p:nvPr/>
          </p:nvSpPr>
          <p:spPr>
            <a:xfrm>
              <a:off x="4576907" y="335122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>
              <a:spLocks noChangeAspect="1"/>
            </p:cNvSpPr>
            <p:nvPr/>
          </p:nvSpPr>
          <p:spPr>
            <a:xfrm>
              <a:off x="3947453" y="2977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>
              <a:spLocks noChangeAspect="1"/>
            </p:cNvSpPr>
            <p:nvPr/>
          </p:nvSpPr>
          <p:spPr>
            <a:xfrm>
              <a:off x="3961239" y="31061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>
              <a:spLocks noChangeAspect="1"/>
            </p:cNvSpPr>
            <p:nvPr/>
          </p:nvSpPr>
          <p:spPr>
            <a:xfrm>
              <a:off x="4106019" y="32509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>
              <a:spLocks noChangeAspect="1"/>
            </p:cNvSpPr>
            <p:nvPr/>
          </p:nvSpPr>
          <p:spPr>
            <a:xfrm>
              <a:off x="4250799" y="33957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>
              <a:spLocks noChangeAspect="1"/>
            </p:cNvSpPr>
            <p:nvPr/>
          </p:nvSpPr>
          <p:spPr>
            <a:xfrm>
              <a:off x="4283669" y="34716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>
              <a:spLocks noChangeAspect="1"/>
            </p:cNvSpPr>
            <p:nvPr/>
          </p:nvSpPr>
          <p:spPr>
            <a:xfrm>
              <a:off x="4671353" y="36328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>
              <a:spLocks noChangeAspect="1"/>
            </p:cNvSpPr>
            <p:nvPr/>
          </p:nvSpPr>
          <p:spPr>
            <a:xfrm>
              <a:off x="4347045" y="311157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>
              <a:spLocks noChangeAspect="1"/>
            </p:cNvSpPr>
            <p:nvPr/>
          </p:nvSpPr>
          <p:spPr>
            <a:xfrm>
              <a:off x="4060573" y="28817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>
              <a:spLocks noChangeAspect="1"/>
            </p:cNvSpPr>
            <p:nvPr/>
          </p:nvSpPr>
          <p:spPr>
            <a:xfrm>
              <a:off x="4205353" y="30185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>
              <a:spLocks noChangeAspect="1"/>
            </p:cNvSpPr>
            <p:nvPr/>
          </p:nvSpPr>
          <p:spPr>
            <a:xfrm>
              <a:off x="4481127" y="28035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>
              <a:spLocks noChangeAspect="1"/>
            </p:cNvSpPr>
            <p:nvPr/>
          </p:nvSpPr>
          <p:spPr>
            <a:xfrm>
              <a:off x="4494913" y="29244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>
              <a:spLocks noChangeAspect="1"/>
            </p:cNvSpPr>
            <p:nvPr/>
          </p:nvSpPr>
          <p:spPr>
            <a:xfrm>
              <a:off x="4394044" y="280352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>
              <a:spLocks noChangeAspect="1"/>
            </p:cNvSpPr>
            <p:nvPr/>
          </p:nvSpPr>
          <p:spPr>
            <a:xfrm>
              <a:off x="3873223" y="32509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>
              <a:spLocks noChangeAspect="1"/>
            </p:cNvSpPr>
            <p:nvPr/>
          </p:nvSpPr>
          <p:spPr>
            <a:xfrm>
              <a:off x="4018003" y="33957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>
              <a:spLocks noChangeAspect="1"/>
            </p:cNvSpPr>
            <p:nvPr/>
          </p:nvSpPr>
          <p:spPr>
            <a:xfrm>
              <a:off x="4162783" y="34716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>
              <a:spLocks noChangeAspect="1"/>
            </p:cNvSpPr>
            <p:nvPr/>
          </p:nvSpPr>
          <p:spPr>
            <a:xfrm>
              <a:off x="4036813" y="31192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>
              <a:spLocks noChangeAspect="1"/>
            </p:cNvSpPr>
            <p:nvPr/>
          </p:nvSpPr>
          <p:spPr>
            <a:xfrm>
              <a:off x="4116988" y="30134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>
              <a:spLocks noChangeAspect="1"/>
            </p:cNvSpPr>
            <p:nvPr/>
          </p:nvSpPr>
          <p:spPr>
            <a:xfrm>
              <a:off x="4574301" y="322237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>
              <a:spLocks noChangeAspect="1"/>
            </p:cNvSpPr>
            <p:nvPr/>
          </p:nvSpPr>
          <p:spPr>
            <a:xfrm>
              <a:off x="4184580" y="29608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>
              <a:spLocks noChangeAspect="1"/>
            </p:cNvSpPr>
            <p:nvPr/>
          </p:nvSpPr>
          <p:spPr>
            <a:xfrm>
              <a:off x="3958632" y="30251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>
              <a:spLocks noChangeAspect="1"/>
            </p:cNvSpPr>
            <p:nvPr/>
          </p:nvSpPr>
          <p:spPr>
            <a:xfrm>
              <a:off x="4103412" y="31221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타원 62"/>
            <p:cNvSpPr>
              <a:spLocks noChangeAspect="1"/>
            </p:cNvSpPr>
            <p:nvPr/>
          </p:nvSpPr>
          <p:spPr>
            <a:xfrm>
              <a:off x="4215261" y="32668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타원 63"/>
            <p:cNvSpPr>
              <a:spLocks noChangeAspect="1"/>
            </p:cNvSpPr>
            <p:nvPr/>
          </p:nvSpPr>
          <p:spPr>
            <a:xfrm>
              <a:off x="4392972" y="341166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>
              <a:spLocks noChangeAspect="1"/>
            </p:cNvSpPr>
            <p:nvPr/>
          </p:nvSpPr>
          <p:spPr>
            <a:xfrm>
              <a:off x="4439355" y="33898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>
              <a:spLocks noChangeAspect="1"/>
            </p:cNvSpPr>
            <p:nvPr/>
          </p:nvSpPr>
          <p:spPr>
            <a:xfrm>
              <a:off x="4334673" y="26601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>
              <a:spLocks noChangeAspect="1"/>
            </p:cNvSpPr>
            <p:nvPr/>
          </p:nvSpPr>
          <p:spPr>
            <a:xfrm>
              <a:off x="4345244" y="30678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>
              <a:spLocks noChangeAspect="1"/>
            </p:cNvSpPr>
            <p:nvPr/>
          </p:nvSpPr>
          <p:spPr>
            <a:xfrm>
              <a:off x="3997987" y="29501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>
              <a:spLocks noChangeAspect="1"/>
            </p:cNvSpPr>
            <p:nvPr/>
          </p:nvSpPr>
          <p:spPr>
            <a:xfrm>
              <a:off x="4142767" y="30869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>
              <a:spLocks noChangeAspect="1"/>
            </p:cNvSpPr>
            <p:nvPr/>
          </p:nvSpPr>
          <p:spPr>
            <a:xfrm>
              <a:off x="4287547" y="28560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>
              <a:spLocks noChangeAspect="1"/>
            </p:cNvSpPr>
            <p:nvPr/>
          </p:nvSpPr>
          <p:spPr>
            <a:xfrm>
              <a:off x="4432327" y="30185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>
              <a:spLocks noChangeAspect="1"/>
            </p:cNvSpPr>
            <p:nvPr/>
          </p:nvSpPr>
          <p:spPr>
            <a:xfrm>
              <a:off x="4200464" y="28560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>
              <a:spLocks noChangeAspect="1"/>
            </p:cNvSpPr>
            <p:nvPr/>
          </p:nvSpPr>
          <p:spPr>
            <a:xfrm>
              <a:off x="3972419" y="33352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>
              <a:spLocks noChangeAspect="1"/>
            </p:cNvSpPr>
            <p:nvPr/>
          </p:nvSpPr>
          <p:spPr>
            <a:xfrm>
              <a:off x="3955417" y="34641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>
              <a:spLocks noChangeAspect="1"/>
            </p:cNvSpPr>
            <p:nvPr/>
          </p:nvSpPr>
          <p:spPr>
            <a:xfrm>
              <a:off x="4231191" y="34716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>
              <a:spLocks noChangeAspect="1"/>
            </p:cNvSpPr>
            <p:nvPr/>
          </p:nvSpPr>
          <p:spPr>
            <a:xfrm>
              <a:off x="3974216" y="32187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>
              <a:spLocks noChangeAspect="1"/>
            </p:cNvSpPr>
            <p:nvPr/>
          </p:nvSpPr>
          <p:spPr>
            <a:xfrm>
              <a:off x="4588087" y="32907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>
              <a:spLocks noChangeAspect="1"/>
            </p:cNvSpPr>
            <p:nvPr/>
          </p:nvSpPr>
          <p:spPr>
            <a:xfrm>
              <a:off x="4487134" y="320577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>
              <a:spLocks noChangeAspect="1"/>
            </p:cNvSpPr>
            <p:nvPr/>
          </p:nvSpPr>
          <p:spPr>
            <a:xfrm>
              <a:off x="3896046" y="30457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>
              <a:spLocks noChangeAspect="1"/>
            </p:cNvSpPr>
            <p:nvPr/>
          </p:nvSpPr>
          <p:spPr>
            <a:xfrm>
              <a:off x="4040826" y="31905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>
              <a:spLocks noChangeAspect="1"/>
            </p:cNvSpPr>
            <p:nvPr/>
          </p:nvSpPr>
          <p:spPr>
            <a:xfrm>
              <a:off x="4185606" y="33352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>
              <a:spLocks noChangeAspect="1"/>
            </p:cNvSpPr>
            <p:nvPr/>
          </p:nvSpPr>
          <p:spPr>
            <a:xfrm>
              <a:off x="4330386" y="34032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>
              <a:spLocks noChangeAspect="1"/>
            </p:cNvSpPr>
            <p:nvPr/>
          </p:nvSpPr>
          <p:spPr>
            <a:xfrm>
              <a:off x="4175603" y="34318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>
              <a:spLocks noChangeAspect="1"/>
            </p:cNvSpPr>
            <p:nvPr/>
          </p:nvSpPr>
          <p:spPr>
            <a:xfrm>
              <a:off x="4476846" y="36848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>
              <a:spLocks noChangeAspect="1"/>
            </p:cNvSpPr>
            <p:nvPr/>
          </p:nvSpPr>
          <p:spPr>
            <a:xfrm>
              <a:off x="4116988" y="320060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>
              <a:spLocks noChangeAspect="1"/>
            </p:cNvSpPr>
            <p:nvPr/>
          </p:nvSpPr>
          <p:spPr>
            <a:xfrm>
              <a:off x="4340025" y="30026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>
              <a:spLocks noChangeAspect="1"/>
            </p:cNvSpPr>
            <p:nvPr/>
          </p:nvSpPr>
          <p:spPr>
            <a:xfrm>
              <a:off x="4420484" y="31394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>
              <a:spLocks noChangeAspect="1"/>
            </p:cNvSpPr>
            <p:nvPr/>
          </p:nvSpPr>
          <p:spPr>
            <a:xfrm>
              <a:off x="4152675" y="33718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>
              <a:spLocks noChangeAspect="1"/>
            </p:cNvSpPr>
            <p:nvPr/>
          </p:nvSpPr>
          <p:spPr>
            <a:xfrm>
              <a:off x="4238084" y="30982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>
              <a:spLocks noChangeAspect="1"/>
            </p:cNvSpPr>
            <p:nvPr/>
          </p:nvSpPr>
          <p:spPr>
            <a:xfrm>
              <a:off x="4382864" y="32429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>
              <a:spLocks noChangeAspect="1"/>
            </p:cNvSpPr>
            <p:nvPr/>
          </p:nvSpPr>
          <p:spPr>
            <a:xfrm>
              <a:off x="4277439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>
              <a:spLocks noChangeAspect="1"/>
            </p:cNvSpPr>
            <p:nvPr/>
          </p:nvSpPr>
          <p:spPr>
            <a:xfrm>
              <a:off x="4283669" y="32078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>
              <a:spLocks noChangeAspect="1"/>
            </p:cNvSpPr>
            <p:nvPr/>
          </p:nvSpPr>
          <p:spPr>
            <a:xfrm>
              <a:off x="4479916" y="29768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>
              <a:spLocks noChangeAspect="1"/>
            </p:cNvSpPr>
            <p:nvPr/>
          </p:nvSpPr>
          <p:spPr>
            <a:xfrm>
              <a:off x="4246049" y="31666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>
              <a:spLocks noChangeAspect="1"/>
            </p:cNvSpPr>
            <p:nvPr/>
          </p:nvSpPr>
          <p:spPr>
            <a:xfrm>
              <a:off x="4320278" y="331139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>
              <a:spLocks noChangeAspect="1"/>
            </p:cNvSpPr>
            <p:nvPr/>
          </p:nvSpPr>
          <p:spPr>
            <a:xfrm>
              <a:off x="4419612" y="30869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>
              <a:spLocks noChangeAspect="1"/>
            </p:cNvSpPr>
            <p:nvPr/>
          </p:nvSpPr>
          <p:spPr>
            <a:xfrm>
              <a:off x="4317671" y="31825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>
              <a:spLocks noChangeAspect="1"/>
            </p:cNvSpPr>
            <p:nvPr/>
          </p:nvSpPr>
          <p:spPr>
            <a:xfrm>
              <a:off x="4462451" y="33273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>
              <a:spLocks noChangeAspect="1"/>
            </p:cNvSpPr>
            <p:nvPr/>
          </p:nvSpPr>
          <p:spPr>
            <a:xfrm>
              <a:off x="4501806" y="32921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>
              <a:spLocks noChangeAspect="1"/>
            </p:cNvSpPr>
            <p:nvPr/>
          </p:nvSpPr>
          <p:spPr>
            <a:xfrm>
              <a:off x="4255085" y="32509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>
              <a:spLocks noChangeAspect="1"/>
            </p:cNvSpPr>
            <p:nvPr/>
          </p:nvSpPr>
          <p:spPr>
            <a:xfrm>
              <a:off x="4420484" y="32664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>
              <a:spLocks noChangeAspect="1"/>
            </p:cNvSpPr>
            <p:nvPr/>
          </p:nvSpPr>
          <p:spPr>
            <a:xfrm>
              <a:off x="4574301" y="30091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>
              <a:spLocks noChangeAspect="1"/>
            </p:cNvSpPr>
            <p:nvPr/>
          </p:nvSpPr>
          <p:spPr>
            <a:xfrm>
              <a:off x="4519679" y="30775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>
              <a:spLocks noChangeAspect="1"/>
            </p:cNvSpPr>
            <p:nvPr/>
          </p:nvSpPr>
          <p:spPr>
            <a:xfrm>
              <a:off x="4568479" y="3435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>
              <a:spLocks noChangeAspect="1"/>
            </p:cNvSpPr>
            <p:nvPr/>
          </p:nvSpPr>
          <p:spPr>
            <a:xfrm>
              <a:off x="4483296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타원 105"/>
            <p:cNvSpPr>
              <a:spLocks noChangeAspect="1"/>
            </p:cNvSpPr>
            <p:nvPr/>
          </p:nvSpPr>
          <p:spPr>
            <a:xfrm>
              <a:off x="4382864" y="333485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타원 106"/>
            <p:cNvSpPr>
              <a:spLocks noChangeAspect="1"/>
            </p:cNvSpPr>
            <p:nvPr/>
          </p:nvSpPr>
          <p:spPr>
            <a:xfrm>
              <a:off x="4591302" y="316192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타원 107"/>
            <p:cNvSpPr>
              <a:spLocks noChangeAspect="1"/>
            </p:cNvSpPr>
            <p:nvPr/>
          </p:nvSpPr>
          <p:spPr>
            <a:xfrm>
              <a:off x="4215261" y="29244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타원 108"/>
            <p:cNvSpPr>
              <a:spLocks noChangeAspect="1"/>
            </p:cNvSpPr>
            <p:nvPr/>
          </p:nvSpPr>
          <p:spPr>
            <a:xfrm>
              <a:off x="4294849" y="300874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타원 109"/>
            <p:cNvSpPr>
              <a:spLocks noChangeAspect="1"/>
            </p:cNvSpPr>
            <p:nvPr/>
          </p:nvSpPr>
          <p:spPr>
            <a:xfrm>
              <a:off x="4283669" y="29244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타원 110"/>
            <p:cNvSpPr>
              <a:spLocks noChangeAspect="1"/>
            </p:cNvSpPr>
            <p:nvPr/>
          </p:nvSpPr>
          <p:spPr>
            <a:xfrm>
              <a:off x="4533605" y="2751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타원 111"/>
            <p:cNvSpPr>
              <a:spLocks noChangeAspect="1"/>
            </p:cNvSpPr>
            <p:nvPr/>
          </p:nvSpPr>
          <p:spPr>
            <a:xfrm>
              <a:off x="4547391" y="28723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/>
            <p:cNvSpPr>
              <a:spLocks noChangeAspect="1"/>
            </p:cNvSpPr>
            <p:nvPr/>
          </p:nvSpPr>
          <p:spPr>
            <a:xfrm>
              <a:off x="4836951" y="28039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타원 113"/>
            <p:cNvSpPr>
              <a:spLocks noChangeAspect="1"/>
            </p:cNvSpPr>
            <p:nvPr/>
          </p:nvSpPr>
          <p:spPr>
            <a:xfrm>
              <a:off x="4736082" y="26573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타원 114"/>
            <p:cNvSpPr>
              <a:spLocks noChangeAspect="1"/>
            </p:cNvSpPr>
            <p:nvPr/>
          </p:nvSpPr>
          <p:spPr>
            <a:xfrm>
              <a:off x="4346255" y="31207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/>
            <p:cNvSpPr>
              <a:spLocks noChangeAspect="1"/>
            </p:cNvSpPr>
            <p:nvPr/>
          </p:nvSpPr>
          <p:spPr>
            <a:xfrm>
              <a:off x="4578418" y="32007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타원 116"/>
            <p:cNvSpPr>
              <a:spLocks noChangeAspect="1"/>
            </p:cNvSpPr>
            <p:nvPr/>
          </p:nvSpPr>
          <p:spPr>
            <a:xfrm>
              <a:off x="4462451" y="32046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타원 117"/>
            <p:cNvSpPr>
              <a:spLocks noChangeAspect="1"/>
            </p:cNvSpPr>
            <p:nvPr/>
          </p:nvSpPr>
          <p:spPr>
            <a:xfrm>
              <a:off x="4916339" y="30761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>
              <a:spLocks noChangeAspect="1"/>
            </p:cNvSpPr>
            <p:nvPr/>
          </p:nvSpPr>
          <p:spPr>
            <a:xfrm>
              <a:off x="4300670" y="283114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타원 119"/>
            <p:cNvSpPr>
              <a:spLocks noChangeAspect="1"/>
            </p:cNvSpPr>
            <p:nvPr/>
          </p:nvSpPr>
          <p:spPr>
            <a:xfrm>
              <a:off x="4445450" y="29759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타원 120"/>
            <p:cNvSpPr>
              <a:spLocks noChangeAspect="1"/>
            </p:cNvSpPr>
            <p:nvPr/>
          </p:nvSpPr>
          <p:spPr>
            <a:xfrm>
              <a:off x="4590230" y="31207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타원 121"/>
            <p:cNvSpPr>
              <a:spLocks noChangeAspect="1"/>
            </p:cNvSpPr>
            <p:nvPr/>
          </p:nvSpPr>
          <p:spPr>
            <a:xfrm>
              <a:off x="4626041" y="3072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타원 122"/>
            <p:cNvSpPr>
              <a:spLocks noChangeAspect="1"/>
            </p:cNvSpPr>
            <p:nvPr/>
          </p:nvSpPr>
          <p:spPr>
            <a:xfrm>
              <a:off x="4340025" y="28039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타원 123"/>
            <p:cNvSpPr>
              <a:spLocks noChangeAspect="1"/>
            </p:cNvSpPr>
            <p:nvPr/>
          </p:nvSpPr>
          <p:spPr>
            <a:xfrm>
              <a:off x="4484805" y="29407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/>
            <p:cNvSpPr>
              <a:spLocks noChangeAspect="1"/>
            </p:cNvSpPr>
            <p:nvPr/>
          </p:nvSpPr>
          <p:spPr>
            <a:xfrm>
              <a:off x="4760579" y="27257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/>
            <p:cNvSpPr>
              <a:spLocks noChangeAspect="1"/>
            </p:cNvSpPr>
            <p:nvPr/>
          </p:nvSpPr>
          <p:spPr>
            <a:xfrm>
              <a:off x="4774365" y="28723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4673496" y="27257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타원 127"/>
            <p:cNvSpPr>
              <a:spLocks noChangeAspect="1"/>
            </p:cNvSpPr>
            <p:nvPr/>
          </p:nvSpPr>
          <p:spPr>
            <a:xfrm>
              <a:off x="4283669" y="31891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/>
            <p:cNvSpPr>
              <a:spLocks noChangeAspect="1"/>
            </p:cNvSpPr>
            <p:nvPr/>
          </p:nvSpPr>
          <p:spPr>
            <a:xfrm>
              <a:off x="4853753" y="314459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타원 129"/>
            <p:cNvSpPr>
              <a:spLocks noChangeAspect="1"/>
            </p:cNvSpPr>
            <p:nvPr/>
          </p:nvSpPr>
          <p:spPr>
            <a:xfrm>
              <a:off x="4369078" y="2915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타원 130"/>
            <p:cNvSpPr>
              <a:spLocks noChangeAspect="1"/>
            </p:cNvSpPr>
            <p:nvPr/>
          </p:nvSpPr>
          <p:spPr>
            <a:xfrm>
              <a:off x="4382864" y="30443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타원 131"/>
            <p:cNvSpPr>
              <a:spLocks noChangeAspect="1"/>
            </p:cNvSpPr>
            <p:nvPr/>
          </p:nvSpPr>
          <p:spPr>
            <a:xfrm>
              <a:off x="4527644" y="31891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" name="타원 132"/>
            <p:cNvSpPr>
              <a:spLocks noChangeAspect="1"/>
            </p:cNvSpPr>
            <p:nvPr/>
          </p:nvSpPr>
          <p:spPr>
            <a:xfrm>
              <a:off x="4768671" y="30497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타원 133"/>
            <p:cNvSpPr>
              <a:spLocks noChangeAspect="1"/>
            </p:cNvSpPr>
            <p:nvPr/>
          </p:nvSpPr>
          <p:spPr>
            <a:xfrm>
              <a:off x="4482198" y="28198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타원 134"/>
            <p:cNvSpPr>
              <a:spLocks noChangeAspect="1"/>
            </p:cNvSpPr>
            <p:nvPr/>
          </p:nvSpPr>
          <p:spPr>
            <a:xfrm>
              <a:off x="4626978" y="29567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타원 135"/>
            <p:cNvSpPr>
              <a:spLocks noChangeAspect="1"/>
            </p:cNvSpPr>
            <p:nvPr/>
          </p:nvSpPr>
          <p:spPr>
            <a:xfrm>
              <a:off x="4887291" y="28278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36"/>
            <p:cNvSpPr>
              <a:spLocks noChangeAspect="1"/>
            </p:cNvSpPr>
            <p:nvPr/>
          </p:nvSpPr>
          <p:spPr>
            <a:xfrm>
              <a:off x="4916538" y="28625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타원 137"/>
            <p:cNvSpPr>
              <a:spLocks noChangeAspect="1"/>
            </p:cNvSpPr>
            <p:nvPr/>
          </p:nvSpPr>
          <p:spPr>
            <a:xfrm>
              <a:off x="4815669" y="27416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타원 138"/>
            <p:cNvSpPr>
              <a:spLocks noChangeAspect="1"/>
            </p:cNvSpPr>
            <p:nvPr/>
          </p:nvSpPr>
          <p:spPr>
            <a:xfrm>
              <a:off x="4458439" y="305740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타원 139"/>
            <p:cNvSpPr>
              <a:spLocks noChangeAspect="1"/>
            </p:cNvSpPr>
            <p:nvPr/>
          </p:nvSpPr>
          <p:spPr>
            <a:xfrm>
              <a:off x="4538613" y="29515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타원 140"/>
            <p:cNvSpPr>
              <a:spLocks noChangeAspect="1"/>
            </p:cNvSpPr>
            <p:nvPr/>
          </p:nvSpPr>
          <p:spPr>
            <a:xfrm>
              <a:off x="4924911" y="316052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" name="타원 141"/>
            <p:cNvSpPr>
              <a:spLocks noChangeAspect="1"/>
            </p:cNvSpPr>
            <p:nvPr/>
          </p:nvSpPr>
          <p:spPr>
            <a:xfrm>
              <a:off x="4606205" y="28990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타원 142"/>
            <p:cNvSpPr>
              <a:spLocks noChangeAspect="1"/>
            </p:cNvSpPr>
            <p:nvPr/>
          </p:nvSpPr>
          <p:spPr>
            <a:xfrm>
              <a:off x="4380257" y="29632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타원 143"/>
            <p:cNvSpPr>
              <a:spLocks noChangeAspect="1"/>
            </p:cNvSpPr>
            <p:nvPr/>
          </p:nvSpPr>
          <p:spPr>
            <a:xfrm>
              <a:off x="4525037" y="306026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타원 144"/>
            <p:cNvSpPr>
              <a:spLocks noChangeAspect="1"/>
            </p:cNvSpPr>
            <p:nvPr/>
          </p:nvSpPr>
          <p:spPr>
            <a:xfrm>
              <a:off x="4719689" y="36216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타원 145"/>
            <p:cNvSpPr>
              <a:spLocks noChangeAspect="1"/>
            </p:cNvSpPr>
            <p:nvPr/>
          </p:nvSpPr>
          <p:spPr>
            <a:xfrm>
              <a:off x="4766869" y="3005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타원 146"/>
            <p:cNvSpPr>
              <a:spLocks noChangeAspect="1"/>
            </p:cNvSpPr>
            <p:nvPr/>
          </p:nvSpPr>
          <p:spPr>
            <a:xfrm>
              <a:off x="4419612" y="288829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타원 147"/>
            <p:cNvSpPr>
              <a:spLocks noChangeAspect="1"/>
            </p:cNvSpPr>
            <p:nvPr/>
          </p:nvSpPr>
          <p:spPr>
            <a:xfrm>
              <a:off x="4564392" y="30251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48"/>
            <p:cNvSpPr>
              <a:spLocks noChangeAspect="1"/>
            </p:cNvSpPr>
            <p:nvPr/>
          </p:nvSpPr>
          <p:spPr>
            <a:xfrm>
              <a:off x="4709172" y="279416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타원 149"/>
            <p:cNvSpPr>
              <a:spLocks noChangeAspect="1"/>
            </p:cNvSpPr>
            <p:nvPr/>
          </p:nvSpPr>
          <p:spPr>
            <a:xfrm>
              <a:off x="4853952" y="29567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타원 150"/>
            <p:cNvSpPr>
              <a:spLocks noChangeAspect="1"/>
            </p:cNvSpPr>
            <p:nvPr/>
          </p:nvSpPr>
          <p:spPr>
            <a:xfrm>
              <a:off x="4622089" y="279416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2" name="타원 151"/>
            <p:cNvSpPr>
              <a:spLocks noChangeAspect="1"/>
            </p:cNvSpPr>
            <p:nvPr/>
          </p:nvSpPr>
          <p:spPr>
            <a:xfrm>
              <a:off x="4395841" y="315693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타원 152"/>
            <p:cNvSpPr>
              <a:spLocks noChangeAspect="1"/>
            </p:cNvSpPr>
            <p:nvPr/>
          </p:nvSpPr>
          <p:spPr>
            <a:xfrm>
              <a:off x="4856504" y="33067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타원 153"/>
            <p:cNvSpPr>
              <a:spLocks noChangeAspect="1"/>
            </p:cNvSpPr>
            <p:nvPr/>
          </p:nvSpPr>
          <p:spPr>
            <a:xfrm>
              <a:off x="4908760" y="31439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타원 154"/>
            <p:cNvSpPr>
              <a:spLocks noChangeAspect="1"/>
            </p:cNvSpPr>
            <p:nvPr/>
          </p:nvSpPr>
          <p:spPr>
            <a:xfrm>
              <a:off x="4317671" y="29838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타원 155"/>
            <p:cNvSpPr>
              <a:spLocks noChangeAspect="1"/>
            </p:cNvSpPr>
            <p:nvPr/>
          </p:nvSpPr>
          <p:spPr>
            <a:xfrm>
              <a:off x="4462451" y="312866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타원 156"/>
            <p:cNvSpPr>
              <a:spLocks noChangeAspect="1"/>
            </p:cNvSpPr>
            <p:nvPr/>
          </p:nvSpPr>
          <p:spPr>
            <a:xfrm>
              <a:off x="4538613" y="31387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타원 157"/>
            <p:cNvSpPr>
              <a:spLocks noChangeAspect="1"/>
            </p:cNvSpPr>
            <p:nvPr/>
          </p:nvSpPr>
          <p:spPr>
            <a:xfrm>
              <a:off x="4761650" y="29407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타원 158"/>
            <p:cNvSpPr>
              <a:spLocks noChangeAspect="1"/>
            </p:cNvSpPr>
            <p:nvPr/>
          </p:nvSpPr>
          <p:spPr>
            <a:xfrm>
              <a:off x="4842109" y="30775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타원 159"/>
            <p:cNvSpPr>
              <a:spLocks noChangeAspect="1"/>
            </p:cNvSpPr>
            <p:nvPr/>
          </p:nvSpPr>
          <p:spPr>
            <a:xfrm>
              <a:off x="4659709" y="303636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타원 160"/>
            <p:cNvSpPr>
              <a:spLocks noChangeAspect="1"/>
            </p:cNvSpPr>
            <p:nvPr/>
          </p:nvSpPr>
          <p:spPr>
            <a:xfrm>
              <a:off x="4804489" y="31811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타원 161"/>
            <p:cNvSpPr>
              <a:spLocks noChangeAspect="1"/>
            </p:cNvSpPr>
            <p:nvPr/>
          </p:nvSpPr>
          <p:spPr>
            <a:xfrm>
              <a:off x="4699064" y="29993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타원 162"/>
            <p:cNvSpPr>
              <a:spLocks noChangeAspect="1"/>
            </p:cNvSpPr>
            <p:nvPr/>
          </p:nvSpPr>
          <p:spPr>
            <a:xfrm>
              <a:off x="4705294" y="3145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타원 163"/>
            <p:cNvSpPr>
              <a:spLocks noChangeAspect="1"/>
            </p:cNvSpPr>
            <p:nvPr/>
          </p:nvSpPr>
          <p:spPr>
            <a:xfrm>
              <a:off x="4901541" y="29150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타원 164"/>
            <p:cNvSpPr>
              <a:spLocks noChangeAspect="1"/>
            </p:cNvSpPr>
            <p:nvPr/>
          </p:nvSpPr>
          <p:spPr>
            <a:xfrm>
              <a:off x="4667674" y="31047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타원 165"/>
            <p:cNvSpPr>
              <a:spLocks noChangeAspect="1"/>
            </p:cNvSpPr>
            <p:nvPr/>
          </p:nvSpPr>
          <p:spPr>
            <a:xfrm>
              <a:off x="4841237" y="30251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타원 166"/>
            <p:cNvSpPr>
              <a:spLocks noChangeAspect="1"/>
            </p:cNvSpPr>
            <p:nvPr/>
          </p:nvSpPr>
          <p:spPr>
            <a:xfrm>
              <a:off x="4739297" y="31207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타원 167"/>
            <p:cNvSpPr>
              <a:spLocks noChangeAspect="1"/>
            </p:cNvSpPr>
            <p:nvPr/>
          </p:nvSpPr>
          <p:spPr>
            <a:xfrm>
              <a:off x="4778651" y="30935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타원 168"/>
            <p:cNvSpPr>
              <a:spLocks noChangeAspect="1"/>
            </p:cNvSpPr>
            <p:nvPr/>
          </p:nvSpPr>
          <p:spPr>
            <a:xfrm>
              <a:off x="4923431" y="3230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타원 169"/>
            <p:cNvSpPr>
              <a:spLocks noChangeAspect="1"/>
            </p:cNvSpPr>
            <p:nvPr/>
          </p:nvSpPr>
          <p:spPr>
            <a:xfrm>
              <a:off x="4676711" y="31891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타원 170"/>
            <p:cNvSpPr>
              <a:spLocks noChangeAspect="1"/>
            </p:cNvSpPr>
            <p:nvPr/>
          </p:nvSpPr>
          <p:spPr>
            <a:xfrm>
              <a:off x="4842109" y="32046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2" name="타원 171"/>
            <p:cNvSpPr>
              <a:spLocks noChangeAspect="1"/>
            </p:cNvSpPr>
            <p:nvPr/>
          </p:nvSpPr>
          <p:spPr>
            <a:xfrm>
              <a:off x="4887291" y="29473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타원 172"/>
            <p:cNvSpPr>
              <a:spLocks noChangeAspect="1"/>
            </p:cNvSpPr>
            <p:nvPr/>
          </p:nvSpPr>
          <p:spPr>
            <a:xfrm>
              <a:off x="4941305" y="30157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타원 173"/>
            <p:cNvSpPr>
              <a:spLocks noChangeAspect="1"/>
            </p:cNvSpPr>
            <p:nvPr/>
          </p:nvSpPr>
          <p:spPr>
            <a:xfrm>
              <a:off x="4904922" y="29993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타원 174"/>
            <p:cNvSpPr>
              <a:spLocks noChangeAspect="1"/>
            </p:cNvSpPr>
            <p:nvPr/>
          </p:nvSpPr>
          <p:spPr>
            <a:xfrm>
              <a:off x="4955699" y="31014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타원 175"/>
            <p:cNvSpPr>
              <a:spLocks noChangeAspect="1"/>
            </p:cNvSpPr>
            <p:nvPr/>
          </p:nvSpPr>
          <p:spPr>
            <a:xfrm>
              <a:off x="4636887" y="28625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타원 176"/>
            <p:cNvSpPr>
              <a:spLocks noChangeAspect="1"/>
            </p:cNvSpPr>
            <p:nvPr/>
          </p:nvSpPr>
          <p:spPr>
            <a:xfrm>
              <a:off x="4716474" y="29469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타원 177"/>
            <p:cNvSpPr>
              <a:spLocks noChangeAspect="1"/>
            </p:cNvSpPr>
            <p:nvPr/>
          </p:nvSpPr>
          <p:spPr>
            <a:xfrm>
              <a:off x="4705294" y="28625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9" name="타원 178"/>
            <p:cNvSpPr>
              <a:spLocks noChangeAspect="1"/>
            </p:cNvSpPr>
            <p:nvPr/>
          </p:nvSpPr>
          <p:spPr>
            <a:xfrm>
              <a:off x="4123159" y="3230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0" name="타원 179"/>
            <p:cNvSpPr>
              <a:spLocks noChangeAspect="1"/>
            </p:cNvSpPr>
            <p:nvPr/>
          </p:nvSpPr>
          <p:spPr>
            <a:xfrm>
              <a:off x="4136945" y="335122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1" name="타원 180"/>
            <p:cNvSpPr>
              <a:spLocks noChangeAspect="1"/>
            </p:cNvSpPr>
            <p:nvPr/>
          </p:nvSpPr>
          <p:spPr>
            <a:xfrm>
              <a:off x="4426505" y="32828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타원 181"/>
            <p:cNvSpPr>
              <a:spLocks noChangeAspect="1"/>
            </p:cNvSpPr>
            <p:nvPr/>
          </p:nvSpPr>
          <p:spPr>
            <a:xfrm>
              <a:off x="4325636" y="31362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타원 182"/>
            <p:cNvSpPr>
              <a:spLocks noChangeAspect="1"/>
            </p:cNvSpPr>
            <p:nvPr/>
          </p:nvSpPr>
          <p:spPr>
            <a:xfrm>
              <a:off x="3997993" y="3599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4" name="타원 183"/>
            <p:cNvSpPr>
              <a:spLocks noChangeAspect="1"/>
            </p:cNvSpPr>
            <p:nvPr/>
          </p:nvSpPr>
          <p:spPr>
            <a:xfrm>
              <a:off x="4167972" y="36796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5" name="타원 184"/>
            <p:cNvSpPr>
              <a:spLocks noChangeAspect="1"/>
            </p:cNvSpPr>
            <p:nvPr/>
          </p:nvSpPr>
          <p:spPr>
            <a:xfrm>
              <a:off x="4066400" y="3648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타원 185"/>
            <p:cNvSpPr>
              <a:spLocks noChangeAspect="1"/>
            </p:cNvSpPr>
            <p:nvPr/>
          </p:nvSpPr>
          <p:spPr>
            <a:xfrm>
              <a:off x="4505893" y="355504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7" name="타원 186"/>
            <p:cNvSpPr>
              <a:spLocks noChangeAspect="1"/>
            </p:cNvSpPr>
            <p:nvPr/>
          </p:nvSpPr>
          <p:spPr>
            <a:xfrm>
              <a:off x="3890225" y="3309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8" name="타원 187"/>
            <p:cNvSpPr>
              <a:spLocks noChangeAspect="1"/>
            </p:cNvSpPr>
            <p:nvPr/>
          </p:nvSpPr>
          <p:spPr>
            <a:xfrm>
              <a:off x="4035005" y="34547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9" name="타원 188"/>
            <p:cNvSpPr>
              <a:spLocks noChangeAspect="1"/>
            </p:cNvSpPr>
            <p:nvPr/>
          </p:nvSpPr>
          <p:spPr>
            <a:xfrm>
              <a:off x="4179785" y="3599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타원 189"/>
            <p:cNvSpPr>
              <a:spLocks noChangeAspect="1"/>
            </p:cNvSpPr>
            <p:nvPr/>
          </p:nvSpPr>
          <p:spPr>
            <a:xfrm>
              <a:off x="4215596" y="3551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타원 190"/>
            <p:cNvSpPr>
              <a:spLocks noChangeAspect="1"/>
            </p:cNvSpPr>
            <p:nvPr/>
          </p:nvSpPr>
          <p:spPr>
            <a:xfrm>
              <a:off x="3929579" y="32828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2" name="타원 191"/>
            <p:cNvSpPr>
              <a:spLocks noChangeAspect="1"/>
            </p:cNvSpPr>
            <p:nvPr/>
          </p:nvSpPr>
          <p:spPr>
            <a:xfrm>
              <a:off x="4074359" y="34196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타원 192"/>
            <p:cNvSpPr>
              <a:spLocks noChangeAspect="1"/>
            </p:cNvSpPr>
            <p:nvPr/>
          </p:nvSpPr>
          <p:spPr>
            <a:xfrm>
              <a:off x="4350133" y="32046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타원 193"/>
            <p:cNvSpPr>
              <a:spLocks noChangeAspect="1"/>
            </p:cNvSpPr>
            <p:nvPr/>
          </p:nvSpPr>
          <p:spPr>
            <a:xfrm>
              <a:off x="4363919" y="335122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타원 194"/>
            <p:cNvSpPr>
              <a:spLocks noChangeAspect="1"/>
            </p:cNvSpPr>
            <p:nvPr/>
          </p:nvSpPr>
          <p:spPr>
            <a:xfrm>
              <a:off x="3918405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6" name="타원 195"/>
            <p:cNvSpPr>
              <a:spLocks noChangeAspect="1"/>
            </p:cNvSpPr>
            <p:nvPr/>
          </p:nvSpPr>
          <p:spPr>
            <a:xfrm>
              <a:off x="4443307" y="3623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7" name="타원 196"/>
            <p:cNvSpPr>
              <a:spLocks noChangeAspect="1"/>
            </p:cNvSpPr>
            <p:nvPr/>
          </p:nvSpPr>
          <p:spPr>
            <a:xfrm>
              <a:off x="3958632" y="3394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8" name="타원 197"/>
            <p:cNvSpPr>
              <a:spLocks noChangeAspect="1"/>
            </p:cNvSpPr>
            <p:nvPr/>
          </p:nvSpPr>
          <p:spPr>
            <a:xfrm>
              <a:off x="3972419" y="35231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9" name="타원 198"/>
            <p:cNvSpPr>
              <a:spLocks noChangeAspect="1"/>
            </p:cNvSpPr>
            <p:nvPr/>
          </p:nvSpPr>
          <p:spPr>
            <a:xfrm>
              <a:off x="4117199" y="36679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0" name="타원 199"/>
            <p:cNvSpPr>
              <a:spLocks noChangeAspect="1"/>
            </p:cNvSpPr>
            <p:nvPr/>
          </p:nvSpPr>
          <p:spPr>
            <a:xfrm>
              <a:off x="4358225" y="352858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1" name="타원 200"/>
            <p:cNvSpPr>
              <a:spLocks noChangeAspect="1"/>
            </p:cNvSpPr>
            <p:nvPr/>
          </p:nvSpPr>
          <p:spPr>
            <a:xfrm>
              <a:off x="4071753" y="329874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2" name="타원 201"/>
            <p:cNvSpPr>
              <a:spLocks noChangeAspect="1"/>
            </p:cNvSpPr>
            <p:nvPr/>
          </p:nvSpPr>
          <p:spPr>
            <a:xfrm>
              <a:off x="4216533" y="3435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타원 202"/>
            <p:cNvSpPr>
              <a:spLocks noChangeAspect="1"/>
            </p:cNvSpPr>
            <p:nvPr/>
          </p:nvSpPr>
          <p:spPr>
            <a:xfrm>
              <a:off x="4492306" y="32205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타원 203"/>
            <p:cNvSpPr>
              <a:spLocks noChangeAspect="1"/>
            </p:cNvSpPr>
            <p:nvPr/>
          </p:nvSpPr>
          <p:spPr>
            <a:xfrm>
              <a:off x="4506093" y="33414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5" name="타원 204"/>
            <p:cNvSpPr>
              <a:spLocks noChangeAspect="1"/>
            </p:cNvSpPr>
            <p:nvPr/>
          </p:nvSpPr>
          <p:spPr>
            <a:xfrm>
              <a:off x="4405223" y="322053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6" name="타원 205"/>
            <p:cNvSpPr>
              <a:spLocks noChangeAspect="1"/>
            </p:cNvSpPr>
            <p:nvPr/>
          </p:nvSpPr>
          <p:spPr>
            <a:xfrm>
              <a:off x="4104020" y="35803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7" name="타원 206"/>
            <p:cNvSpPr>
              <a:spLocks noChangeAspect="1"/>
            </p:cNvSpPr>
            <p:nvPr/>
          </p:nvSpPr>
          <p:spPr>
            <a:xfrm>
              <a:off x="4047993" y="35362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8" name="타원 207"/>
            <p:cNvSpPr>
              <a:spLocks noChangeAspect="1"/>
            </p:cNvSpPr>
            <p:nvPr/>
          </p:nvSpPr>
          <p:spPr>
            <a:xfrm>
              <a:off x="4128167" y="343044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타원 208"/>
            <p:cNvSpPr>
              <a:spLocks noChangeAspect="1"/>
            </p:cNvSpPr>
            <p:nvPr/>
          </p:nvSpPr>
          <p:spPr>
            <a:xfrm>
              <a:off x="4585480" y="36393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0" name="타원 209"/>
            <p:cNvSpPr>
              <a:spLocks noChangeAspect="1"/>
            </p:cNvSpPr>
            <p:nvPr/>
          </p:nvSpPr>
          <p:spPr>
            <a:xfrm>
              <a:off x="4195760" y="337787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타원 210"/>
            <p:cNvSpPr>
              <a:spLocks noChangeAspect="1"/>
            </p:cNvSpPr>
            <p:nvPr/>
          </p:nvSpPr>
          <p:spPr>
            <a:xfrm>
              <a:off x="3969812" y="34421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2" name="타원 211"/>
            <p:cNvSpPr>
              <a:spLocks noChangeAspect="1"/>
            </p:cNvSpPr>
            <p:nvPr/>
          </p:nvSpPr>
          <p:spPr>
            <a:xfrm>
              <a:off x="4114592" y="35391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타원 212"/>
            <p:cNvSpPr>
              <a:spLocks noChangeAspect="1"/>
            </p:cNvSpPr>
            <p:nvPr/>
          </p:nvSpPr>
          <p:spPr>
            <a:xfrm>
              <a:off x="4226441" y="36838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4" name="타원 213"/>
            <p:cNvSpPr>
              <a:spLocks noChangeAspect="1"/>
            </p:cNvSpPr>
            <p:nvPr/>
          </p:nvSpPr>
          <p:spPr>
            <a:xfrm>
              <a:off x="4356424" y="34848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타원 214"/>
            <p:cNvSpPr>
              <a:spLocks noChangeAspect="1"/>
            </p:cNvSpPr>
            <p:nvPr/>
          </p:nvSpPr>
          <p:spPr>
            <a:xfrm>
              <a:off x="4009167" y="336715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6" name="타원 215"/>
            <p:cNvSpPr>
              <a:spLocks noChangeAspect="1"/>
            </p:cNvSpPr>
            <p:nvPr/>
          </p:nvSpPr>
          <p:spPr>
            <a:xfrm>
              <a:off x="4153947" y="35039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7" name="타원 216"/>
            <p:cNvSpPr>
              <a:spLocks noChangeAspect="1"/>
            </p:cNvSpPr>
            <p:nvPr/>
          </p:nvSpPr>
          <p:spPr>
            <a:xfrm>
              <a:off x="4298727" y="32730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8" name="타원 217"/>
            <p:cNvSpPr>
              <a:spLocks noChangeAspect="1"/>
            </p:cNvSpPr>
            <p:nvPr/>
          </p:nvSpPr>
          <p:spPr>
            <a:xfrm>
              <a:off x="4443507" y="3435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타원 218"/>
            <p:cNvSpPr>
              <a:spLocks noChangeAspect="1"/>
            </p:cNvSpPr>
            <p:nvPr/>
          </p:nvSpPr>
          <p:spPr>
            <a:xfrm>
              <a:off x="4211644" y="32730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0" name="타원 219"/>
            <p:cNvSpPr>
              <a:spLocks noChangeAspect="1"/>
            </p:cNvSpPr>
            <p:nvPr/>
          </p:nvSpPr>
          <p:spPr>
            <a:xfrm>
              <a:off x="3967205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1" name="타원 220"/>
            <p:cNvSpPr>
              <a:spLocks noChangeAspect="1"/>
            </p:cNvSpPr>
            <p:nvPr/>
          </p:nvSpPr>
          <p:spPr>
            <a:xfrm>
              <a:off x="4599267" y="36848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2" name="타원 221"/>
            <p:cNvSpPr>
              <a:spLocks noChangeAspect="1"/>
            </p:cNvSpPr>
            <p:nvPr/>
          </p:nvSpPr>
          <p:spPr>
            <a:xfrm>
              <a:off x="4498314" y="362278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3" name="타원 222"/>
            <p:cNvSpPr>
              <a:spLocks noChangeAspect="1"/>
            </p:cNvSpPr>
            <p:nvPr/>
          </p:nvSpPr>
          <p:spPr>
            <a:xfrm>
              <a:off x="3907226" y="34627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4" name="타원 223"/>
            <p:cNvSpPr>
              <a:spLocks noChangeAspect="1"/>
            </p:cNvSpPr>
            <p:nvPr/>
          </p:nvSpPr>
          <p:spPr>
            <a:xfrm>
              <a:off x="4052006" y="360752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5" name="타원 224"/>
            <p:cNvSpPr>
              <a:spLocks noChangeAspect="1"/>
            </p:cNvSpPr>
            <p:nvPr/>
          </p:nvSpPr>
          <p:spPr>
            <a:xfrm>
              <a:off x="4128167" y="361761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6" name="타원 225"/>
            <p:cNvSpPr>
              <a:spLocks noChangeAspect="1"/>
            </p:cNvSpPr>
            <p:nvPr/>
          </p:nvSpPr>
          <p:spPr>
            <a:xfrm>
              <a:off x="4351205" y="34196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타원 226"/>
            <p:cNvSpPr>
              <a:spLocks noChangeAspect="1"/>
            </p:cNvSpPr>
            <p:nvPr/>
          </p:nvSpPr>
          <p:spPr>
            <a:xfrm>
              <a:off x="4431664" y="355644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8" name="타원 227"/>
            <p:cNvSpPr>
              <a:spLocks noChangeAspect="1"/>
            </p:cNvSpPr>
            <p:nvPr/>
          </p:nvSpPr>
          <p:spPr>
            <a:xfrm>
              <a:off x="4249264" y="35152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9" name="타원 228"/>
            <p:cNvSpPr>
              <a:spLocks noChangeAspect="1"/>
            </p:cNvSpPr>
            <p:nvPr/>
          </p:nvSpPr>
          <p:spPr>
            <a:xfrm>
              <a:off x="4394044" y="36600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0" name="타원 229"/>
            <p:cNvSpPr>
              <a:spLocks noChangeAspect="1"/>
            </p:cNvSpPr>
            <p:nvPr/>
          </p:nvSpPr>
          <p:spPr>
            <a:xfrm>
              <a:off x="4288619" y="34782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1" name="타원 230"/>
            <p:cNvSpPr>
              <a:spLocks noChangeAspect="1"/>
            </p:cNvSpPr>
            <p:nvPr/>
          </p:nvSpPr>
          <p:spPr>
            <a:xfrm>
              <a:off x="4294849" y="362485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2" name="타원 231"/>
            <p:cNvSpPr>
              <a:spLocks noChangeAspect="1"/>
            </p:cNvSpPr>
            <p:nvPr/>
          </p:nvSpPr>
          <p:spPr>
            <a:xfrm>
              <a:off x="4491096" y="33939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3" name="타원 232"/>
            <p:cNvSpPr>
              <a:spLocks noChangeAspect="1"/>
            </p:cNvSpPr>
            <p:nvPr/>
          </p:nvSpPr>
          <p:spPr>
            <a:xfrm>
              <a:off x="4257229" y="358362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4" name="타원 233"/>
            <p:cNvSpPr>
              <a:spLocks noChangeAspect="1"/>
            </p:cNvSpPr>
            <p:nvPr/>
          </p:nvSpPr>
          <p:spPr>
            <a:xfrm>
              <a:off x="4430792" y="35039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5" name="타원 234"/>
            <p:cNvSpPr>
              <a:spLocks noChangeAspect="1"/>
            </p:cNvSpPr>
            <p:nvPr/>
          </p:nvSpPr>
          <p:spPr>
            <a:xfrm>
              <a:off x="4328851" y="3599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6" name="타원 235"/>
            <p:cNvSpPr>
              <a:spLocks noChangeAspect="1"/>
            </p:cNvSpPr>
            <p:nvPr/>
          </p:nvSpPr>
          <p:spPr>
            <a:xfrm>
              <a:off x="4368206" y="357237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7" name="타원 236"/>
            <p:cNvSpPr>
              <a:spLocks noChangeAspect="1"/>
            </p:cNvSpPr>
            <p:nvPr/>
          </p:nvSpPr>
          <p:spPr>
            <a:xfrm>
              <a:off x="4512986" y="370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8" name="타원 237"/>
            <p:cNvSpPr>
              <a:spLocks noChangeAspect="1"/>
            </p:cNvSpPr>
            <p:nvPr/>
          </p:nvSpPr>
          <p:spPr>
            <a:xfrm>
              <a:off x="4266265" y="36679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9" name="타원 238"/>
            <p:cNvSpPr>
              <a:spLocks noChangeAspect="1"/>
            </p:cNvSpPr>
            <p:nvPr/>
          </p:nvSpPr>
          <p:spPr>
            <a:xfrm>
              <a:off x="4431664" y="36834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0" name="타원 239"/>
            <p:cNvSpPr>
              <a:spLocks noChangeAspect="1"/>
            </p:cNvSpPr>
            <p:nvPr/>
          </p:nvSpPr>
          <p:spPr>
            <a:xfrm>
              <a:off x="4585480" y="34261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타원 240"/>
            <p:cNvSpPr>
              <a:spLocks noChangeAspect="1"/>
            </p:cNvSpPr>
            <p:nvPr/>
          </p:nvSpPr>
          <p:spPr>
            <a:xfrm>
              <a:off x="4530859" y="34946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2" name="타원 241"/>
            <p:cNvSpPr>
              <a:spLocks noChangeAspect="1"/>
            </p:cNvSpPr>
            <p:nvPr/>
          </p:nvSpPr>
          <p:spPr>
            <a:xfrm>
              <a:off x="4494476" y="34782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타원 242"/>
            <p:cNvSpPr>
              <a:spLocks noChangeAspect="1"/>
            </p:cNvSpPr>
            <p:nvPr/>
          </p:nvSpPr>
          <p:spPr>
            <a:xfrm>
              <a:off x="4602481" y="357893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4" name="타원 243"/>
            <p:cNvSpPr>
              <a:spLocks noChangeAspect="1"/>
            </p:cNvSpPr>
            <p:nvPr/>
          </p:nvSpPr>
          <p:spPr>
            <a:xfrm>
              <a:off x="4226441" y="33414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타원 244"/>
            <p:cNvSpPr>
              <a:spLocks noChangeAspect="1"/>
            </p:cNvSpPr>
            <p:nvPr/>
          </p:nvSpPr>
          <p:spPr>
            <a:xfrm>
              <a:off x="4294849" y="33414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타원 245"/>
            <p:cNvSpPr>
              <a:spLocks noChangeAspect="1"/>
            </p:cNvSpPr>
            <p:nvPr/>
          </p:nvSpPr>
          <p:spPr>
            <a:xfrm>
              <a:off x="4544784" y="31684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7" name="타원 246"/>
            <p:cNvSpPr>
              <a:spLocks noChangeAspect="1"/>
            </p:cNvSpPr>
            <p:nvPr/>
          </p:nvSpPr>
          <p:spPr>
            <a:xfrm>
              <a:off x="4558571" y="32893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8" name="타원 247"/>
            <p:cNvSpPr>
              <a:spLocks noChangeAspect="1"/>
            </p:cNvSpPr>
            <p:nvPr/>
          </p:nvSpPr>
          <p:spPr>
            <a:xfrm>
              <a:off x="4834344" y="30743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타원 248"/>
            <p:cNvSpPr>
              <a:spLocks noChangeAspect="1"/>
            </p:cNvSpPr>
            <p:nvPr/>
          </p:nvSpPr>
          <p:spPr>
            <a:xfrm>
              <a:off x="4848131" y="322097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0" name="타원 249"/>
            <p:cNvSpPr>
              <a:spLocks noChangeAspect="1"/>
            </p:cNvSpPr>
            <p:nvPr/>
          </p:nvSpPr>
          <p:spPr>
            <a:xfrm>
              <a:off x="4747261" y="31698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1" name="타원 250"/>
            <p:cNvSpPr>
              <a:spLocks noChangeAspect="1"/>
            </p:cNvSpPr>
            <p:nvPr/>
          </p:nvSpPr>
          <p:spPr>
            <a:xfrm>
              <a:off x="4357435" y="35377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타원 251"/>
            <p:cNvSpPr>
              <a:spLocks noChangeAspect="1"/>
            </p:cNvSpPr>
            <p:nvPr/>
          </p:nvSpPr>
          <p:spPr>
            <a:xfrm>
              <a:off x="4589598" y="36177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3" name="타원 252"/>
            <p:cNvSpPr>
              <a:spLocks noChangeAspect="1"/>
            </p:cNvSpPr>
            <p:nvPr/>
          </p:nvSpPr>
          <p:spPr>
            <a:xfrm>
              <a:off x="4473631" y="36216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4" name="타원 253"/>
            <p:cNvSpPr>
              <a:spLocks noChangeAspect="1"/>
            </p:cNvSpPr>
            <p:nvPr/>
          </p:nvSpPr>
          <p:spPr>
            <a:xfrm>
              <a:off x="4719689" y="35803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5" name="타원 254"/>
            <p:cNvSpPr>
              <a:spLocks noChangeAspect="1"/>
            </p:cNvSpPr>
            <p:nvPr/>
          </p:nvSpPr>
          <p:spPr>
            <a:xfrm>
              <a:off x="4311850" y="324815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타원 255"/>
            <p:cNvSpPr>
              <a:spLocks noChangeAspect="1"/>
            </p:cNvSpPr>
            <p:nvPr/>
          </p:nvSpPr>
          <p:spPr>
            <a:xfrm>
              <a:off x="4456630" y="339293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타원 256"/>
            <p:cNvSpPr>
              <a:spLocks noChangeAspect="1"/>
            </p:cNvSpPr>
            <p:nvPr/>
          </p:nvSpPr>
          <p:spPr>
            <a:xfrm>
              <a:off x="4601410" y="35377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타원 257"/>
            <p:cNvSpPr>
              <a:spLocks noChangeAspect="1"/>
            </p:cNvSpPr>
            <p:nvPr/>
          </p:nvSpPr>
          <p:spPr>
            <a:xfrm>
              <a:off x="4637221" y="34894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타원 258"/>
            <p:cNvSpPr>
              <a:spLocks noChangeAspect="1"/>
            </p:cNvSpPr>
            <p:nvPr/>
          </p:nvSpPr>
          <p:spPr>
            <a:xfrm>
              <a:off x="4351205" y="322097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타원 259"/>
            <p:cNvSpPr>
              <a:spLocks noChangeAspect="1"/>
            </p:cNvSpPr>
            <p:nvPr/>
          </p:nvSpPr>
          <p:spPr>
            <a:xfrm>
              <a:off x="4495985" y="33577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1" name="타원 260"/>
            <p:cNvSpPr>
              <a:spLocks noChangeAspect="1"/>
            </p:cNvSpPr>
            <p:nvPr/>
          </p:nvSpPr>
          <p:spPr>
            <a:xfrm>
              <a:off x="4771758" y="31427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2" name="타원 261"/>
            <p:cNvSpPr>
              <a:spLocks noChangeAspect="1"/>
            </p:cNvSpPr>
            <p:nvPr/>
          </p:nvSpPr>
          <p:spPr>
            <a:xfrm>
              <a:off x="4785545" y="32893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3" name="타원 262"/>
            <p:cNvSpPr>
              <a:spLocks noChangeAspect="1"/>
            </p:cNvSpPr>
            <p:nvPr/>
          </p:nvSpPr>
          <p:spPr>
            <a:xfrm>
              <a:off x="4684675" y="31427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4" name="타원 263"/>
            <p:cNvSpPr>
              <a:spLocks noChangeAspect="1"/>
            </p:cNvSpPr>
            <p:nvPr/>
          </p:nvSpPr>
          <p:spPr>
            <a:xfrm>
              <a:off x="4294849" y="36061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5" name="타원 264"/>
            <p:cNvSpPr>
              <a:spLocks noChangeAspect="1"/>
            </p:cNvSpPr>
            <p:nvPr/>
          </p:nvSpPr>
          <p:spPr>
            <a:xfrm>
              <a:off x="4386079" y="25730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6" name="타원 265"/>
            <p:cNvSpPr>
              <a:spLocks noChangeAspect="1"/>
            </p:cNvSpPr>
            <p:nvPr/>
          </p:nvSpPr>
          <p:spPr>
            <a:xfrm>
              <a:off x="4380257" y="33324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7" name="타원 266"/>
            <p:cNvSpPr>
              <a:spLocks noChangeAspect="1"/>
            </p:cNvSpPr>
            <p:nvPr/>
          </p:nvSpPr>
          <p:spPr>
            <a:xfrm>
              <a:off x="4394044" y="346134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8" name="타원 267"/>
            <p:cNvSpPr>
              <a:spLocks noChangeAspect="1"/>
            </p:cNvSpPr>
            <p:nvPr/>
          </p:nvSpPr>
          <p:spPr>
            <a:xfrm>
              <a:off x="4538824" y="36061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9" name="타원 268"/>
            <p:cNvSpPr>
              <a:spLocks noChangeAspect="1"/>
            </p:cNvSpPr>
            <p:nvPr/>
          </p:nvSpPr>
          <p:spPr>
            <a:xfrm>
              <a:off x="4779850" y="3466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0" name="타원 269"/>
            <p:cNvSpPr>
              <a:spLocks noChangeAspect="1"/>
            </p:cNvSpPr>
            <p:nvPr/>
          </p:nvSpPr>
          <p:spPr>
            <a:xfrm>
              <a:off x="4638158" y="33737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1" name="타원 270"/>
            <p:cNvSpPr>
              <a:spLocks noChangeAspect="1"/>
            </p:cNvSpPr>
            <p:nvPr/>
          </p:nvSpPr>
          <p:spPr>
            <a:xfrm>
              <a:off x="4913931" y="31586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2" name="타원 271"/>
            <p:cNvSpPr>
              <a:spLocks noChangeAspect="1"/>
            </p:cNvSpPr>
            <p:nvPr/>
          </p:nvSpPr>
          <p:spPr>
            <a:xfrm>
              <a:off x="4927718" y="32795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3" name="타원 272"/>
            <p:cNvSpPr>
              <a:spLocks noChangeAspect="1"/>
            </p:cNvSpPr>
            <p:nvPr/>
          </p:nvSpPr>
          <p:spPr>
            <a:xfrm>
              <a:off x="4826849" y="31586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4" name="타원 273"/>
            <p:cNvSpPr>
              <a:spLocks noChangeAspect="1"/>
            </p:cNvSpPr>
            <p:nvPr/>
          </p:nvSpPr>
          <p:spPr>
            <a:xfrm>
              <a:off x="4306028" y="36061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5" name="타원 274"/>
            <p:cNvSpPr>
              <a:spLocks noChangeAspect="1"/>
            </p:cNvSpPr>
            <p:nvPr/>
          </p:nvSpPr>
          <p:spPr>
            <a:xfrm>
              <a:off x="4469618" y="34744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6" name="타원 275"/>
            <p:cNvSpPr>
              <a:spLocks noChangeAspect="1"/>
            </p:cNvSpPr>
            <p:nvPr/>
          </p:nvSpPr>
          <p:spPr>
            <a:xfrm>
              <a:off x="4549793" y="33686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7" name="타원 276"/>
            <p:cNvSpPr>
              <a:spLocks noChangeAspect="1"/>
            </p:cNvSpPr>
            <p:nvPr/>
          </p:nvSpPr>
          <p:spPr>
            <a:xfrm>
              <a:off x="4326244" y="36539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8" name="타원 277"/>
            <p:cNvSpPr>
              <a:spLocks noChangeAspect="1"/>
            </p:cNvSpPr>
            <p:nvPr/>
          </p:nvSpPr>
          <p:spPr>
            <a:xfrm>
              <a:off x="4617385" y="33160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9" name="타원 278"/>
            <p:cNvSpPr>
              <a:spLocks noChangeAspect="1"/>
            </p:cNvSpPr>
            <p:nvPr/>
          </p:nvSpPr>
          <p:spPr>
            <a:xfrm>
              <a:off x="4391437" y="33802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0" name="타원 279"/>
            <p:cNvSpPr>
              <a:spLocks noChangeAspect="1"/>
            </p:cNvSpPr>
            <p:nvPr/>
          </p:nvSpPr>
          <p:spPr>
            <a:xfrm>
              <a:off x="4536217" y="347727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1" name="타원 280"/>
            <p:cNvSpPr>
              <a:spLocks noChangeAspect="1"/>
            </p:cNvSpPr>
            <p:nvPr/>
          </p:nvSpPr>
          <p:spPr>
            <a:xfrm>
              <a:off x="4648066" y="36220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2" name="타원 281"/>
            <p:cNvSpPr>
              <a:spLocks noChangeAspect="1"/>
            </p:cNvSpPr>
            <p:nvPr/>
          </p:nvSpPr>
          <p:spPr>
            <a:xfrm>
              <a:off x="4778049" y="3422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3" name="타원 282"/>
            <p:cNvSpPr>
              <a:spLocks noChangeAspect="1"/>
            </p:cNvSpPr>
            <p:nvPr/>
          </p:nvSpPr>
          <p:spPr>
            <a:xfrm>
              <a:off x="4430792" y="33053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4" name="타원 283"/>
            <p:cNvSpPr>
              <a:spLocks noChangeAspect="1"/>
            </p:cNvSpPr>
            <p:nvPr/>
          </p:nvSpPr>
          <p:spPr>
            <a:xfrm>
              <a:off x="4575572" y="34421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5" name="타원 284"/>
            <p:cNvSpPr>
              <a:spLocks noChangeAspect="1"/>
            </p:cNvSpPr>
            <p:nvPr/>
          </p:nvSpPr>
          <p:spPr>
            <a:xfrm>
              <a:off x="4720352" y="32111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6" name="타원 285"/>
            <p:cNvSpPr>
              <a:spLocks noChangeAspect="1"/>
            </p:cNvSpPr>
            <p:nvPr/>
          </p:nvSpPr>
          <p:spPr>
            <a:xfrm>
              <a:off x="4865132" y="33737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7" name="타원 286"/>
            <p:cNvSpPr>
              <a:spLocks noChangeAspect="1"/>
            </p:cNvSpPr>
            <p:nvPr/>
          </p:nvSpPr>
          <p:spPr>
            <a:xfrm>
              <a:off x="4633269" y="321117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8" name="타원 287"/>
            <p:cNvSpPr>
              <a:spLocks noChangeAspect="1"/>
            </p:cNvSpPr>
            <p:nvPr/>
          </p:nvSpPr>
          <p:spPr>
            <a:xfrm>
              <a:off x="4407021" y="35739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9" name="타원 288"/>
            <p:cNvSpPr>
              <a:spLocks noChangeAspect="1"/>
            </p:cNvSpPr>
            <p:nvPr/>
          </p:nvSpPr>
          <p:spPr>
            <a:xfrm>
              <a:off x="4340031" y="37223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0" name="타원 289"/>
            <p:cNvSpPr>
              <a:spLocks noChangeAspect="1"/>
            </p:cNvSpPr>
            <p:nvPr/>
          </p:nvSpPr>
          <p:spPr>
            <a:xfrm>
              <a:off x="4441086" y="25723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1" name="타원 290"/>
            <p:cNvSpPr>
              <a:spLocks noChangeAspect="1"/>
            </p:cNvSpPr>
            <p:nvPr/>
          </p:nvSpPr>
          <p:spPr>
            <a:xfrm>
              <a:off x="4328851" y="34009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2" name="타원 291"/>
            <p:cNvSpPr>
              <a:spLocks noChangeAspect="1"/>
            </p:cNvSpPr>
            <p:nvPr/>
          </p:nvSpPr>
          <p:spPr>
            <a:xfrm>
              <a:off x="4473631" y="35456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3" name="타원 292"/>
            <p:cNvSpPr>
              <a:spLocks noChangeAspect="1"/>
            </p:cNvSpPr>
            <p:nvPr/>
          </p:nvSpPr>
          <p:spPr>
            <a:xfrm>
              <a:off x="4549793" y="35557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4" name="타원 293"/>
            <p:cNvSpPr>
              <a:spLocks noChangeAspect="1"/>
            </p:cNvSpPr>
            <p:nvPr/>
          </p:nvSpPr>
          <p:spPr>
            <a:xfrm>
              <a:off x="4772830" y="33577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5" name="타원 294"/>
            <p:cNvSpPr>
              <a:spLocks noChangeAspect="1"/>
            </p:cNvSpPr>
            <p:nvPr/>
          </p:nvSpPr>
          <p:spPr>
            <a:xfrm>
              <a:off x="4818884" y="34946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6" name="타원 295"/>
            <p:cNvSpPr>
              <a:spLocks noChangeAspect="1"/>
            </p:cNvSpPr>
            <p:nvPr/>
          </p:nvSpPr>
          <p:spPr>
            <a:xfrm>
              <a:off x="4670889" y="34533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7" name="타원 296"/>
            <p:cNvSpPr>
              <a:spLocks noChangeAspect="1"/>
            </p:cNvSpPr>
            <p:nvPr/>
          </p:nvSpPr>
          <p:spPr>
            <a:xfrm>
              <a:off x="4336816" y="26095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8" name="타원 297"/>
            <p:cNvSpPr>
              <a:spLocks noChangeAspect="1"/>
            </p:cNvSpPr>
            <p:nvPr/>
          </p:nvSpPr>
          <p:spPr>
            <a:xfrm>
              <a:off x="4710244" y="34163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9" name="타원 298"/>
            <p:cNvSpPr>
              <a:spLocks noChangeAspect="1"/>
            </p:cNvSpPr>
            <p:nvPr/>
          </p:nvSpPr>
          <p:spPr>
            <a:xfrm>
              <a:off x="4237621" y="25744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0" name="타원 299"/>
            <p:cNvSpPr>
              <a:spLocks noChangeAspect="1"/>
            </p:cNvSpPr>
            <p:nvPr/>
          </p:nvSpPr>
          <p:spPr>
            <a:xfrm>
              <a:off x="4912721" y="33320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1" name="타원 300"/>
            <p:cNvSpPr>
              <a:spLocks noChangeAspect="1"/>
            </p:cNvSpPr>
            <p:nvPr/>
          </p:nvSpPr>
          <p:spPr>
            <a:xfrm>
              <a:off x="4852417" y="34421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2" name="타원 301"/>
            <p:cNvSpPr>
              <a:spLocks noChangeAspect="1"/>
            </p:cNvSpPr>
            <p:nvPr/>
          </p:nvSpPr>
          <p:spPr>
            <a:xfrm>
              <a:off x="4310978" y="252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3" name="타원 302"/>
            <p:cNvSpPr>
              <a:spLocks noChangeAspect="1"/>
            </p:cNvSpPr>
            <p:nvPr/>
          </p:nvSpPr>
          <p:spPr>
            <a:xfrm>
              <a:off x="4455758" y="2658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4" name="타원 303"/>
            <p:cNvSpPr>
              <a:spLocks noChangeAspect="1"/>
            </p:cNvSpPr>
            <p:nvPr/>
          </p:nvSpPr>
          <p:spPr>
            <a:xfrm>
              <a:off x="4209037" y="26175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5" name="타원 304"/>
            <p:cNvSpPr>
              <a:spLocks noChangeAspect="1"/>
            </p:cNvSpPr>
            <p:nvPr/>
          </p:nvSpPr>
          <p:spPr>
            <a:xfrm>
              <a:off x="4374436" y="26330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6" name="타원 305"/>
            <p:cNvSpPr>
              <a:spLocks noChangeAspect="1"/>
            </p:cNvSpPr>
            <p:nvPr/>
          </p:nvSpPr>
          <p:spPr>
            <a:xfrm>
              <a:off x="4818884" y="347963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7" name="타원 306"/>
            <p:cNvSpPr>
              <a:spLocks noChangeAspect="1"/>
            </p:cNvSpPr>
            <p:nvPr/>
          </p:nvSpPr>
          <p:spPr>
            <a:xfrm>
              <a:off x="4764263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8" name="타원 307"/>
            <p:cNvSpPr>
              <a:spLocks noChangeAspect="1"/>
            </p:cNvSpPr>
            <p:nvPr/>
          </p:nvSpPr>
          <p:spPr>
            <a:xfrm>
              <a:off x="4727880" y="35316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9" name="타원 308"/>
            <p:cNvSpPr>
              <a:spLocks noChangeAspect="1"/>
            </p:cNvSpPr>
            <p:nvPr/>
          </p:nvSpPr>
          <p:spPr>
            <a:xfrm>
              <a:off x="4545253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0" name="타원 309"/>
            <p:cNvSpPr>
              <a:spLocks noChangeAspect="1"/>
            </p:cNvSpPr>
            <p:nvPr/>
          </p:nvSpPr>
          <p:spPr>
            <a:xfrm>
              <a:off x="4648066" y="32795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1" name="타원 310"/>
            <p:cNvSpPr>
              <a:spLocks noChangeAspect="1"/>
            </p:cNvSpPr>
            <p:nvPr/>
          </p:nvSpPr>
          <p:spPr>
            <a:xfrm>
              <a:off x="4727653" y="33639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2" name="타원 311"/>
            <p:cNvSpPr>
              <a:spLocks noChangeAspect="1"/>
            </p:cNvSpPr>
            <p:nvPr/>
          </p:nvSpPr>
          <p:spPr>
            <a:xfrm>
              <a:off x="4716474" y="32795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3" name="타원 312"/>
            <p:cNvSpPr>
              <a:spLocks noChangeAspect="1"/>
            </p:cNvSpPr>
            <p:nvPr/>
          </p:nvSpPr>
          <p:spPr>
            <a:xfrm>
              <a:off x="3931723" y="2728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4" name="타원 313"/>
            <p:cNvSpPr>
              <a:spLocks noChangeAspect="1"/>
            </p:cNvSpPr>
            <p:nvPr/>
          </p:nvSpPr>
          <p:spPr>
            <a:xfrm>
              <a:off x="4221283" y="26605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5" name="타원 314"/>
            <p:cNvSpPr>
              <a:spLocks noChangeAspect="1"/>
            </p:cNvSpPr>
            <p:nvPr/>
          </p:nvSpPr>
          <p:spPr>
            <a:xfrm>
              <a:off x="3830390" y="2977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6" name="타원 315"/>
            <p:cNvSpPr>
              <a:spLocks noChangeAspect="1"/>
            </p:cNvSpPr>
            <p:nvPr/>
          </p:nvSpPr>
          <p:spPr>
            <a:xfrm>
              <a:off x="3792770" y="31061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7" name="타원 316"/>
            <p:cNvSpPr>
              <a:spLocks noChangeAspect="1"/>
            </p:cNvSpPr>
            <p:nvPr/>
          </p:nvSpPr>
          <p:spPr>
            <a:xfrm>
              <a:off x="3889153" y="32509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8" name="타원 317"/>
            <p:cNvSpPr>
              <a:spLocks noChangeAspect="1"/>
            </p:cNvSpPr>
            <p:nvPr/>
          </p:nvSpPr>
          <p:spPr>
            <a:xfrm>
              <a:off x="3962750" y="305740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9" name="타원 318"/>
            <p:cNvSpPr>
              <a:spLocks noChangeAspect="1"/>
            </p:cNvSpPr>
            <p:nvPr/>
          </p:nvSpPr>
          <p:spPr>
            <a:xfrm>
              <a:off x="3846783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0" name="타원 319"/>
            <p:cNvSpPr>
              <a:spLocks noChangeAspect="1"/>
            </p:cNvSpPr>
            <p:nvPr/>
          </p:nvSpPr>
          <p:spPr>
            <a:xfrm>
              <a:off x="4300670" y="29328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1" name="타원 320"/>
            <p:cNvSpPr>
              <a:spLocks noChangeAspect="1"/>
            </p:cNvSpPr>
            <p:nvPr/>
          </p:nvSpPr>
          <p:spPr>
            <a:xfrm>
              <a:off x="3921012" y="321609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2" name="타원 321"/>
            <p:cNvSpPr>
              <a:spLocks noChangeAspect="1"/>
            </p:cNvSpPr>
            <p:nvPr/>
          </p:nvSpPr>
          <p:spPr>
            <a:xfrm>
              <a:off x="3829782" y="283254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3" name="타원 322"/>
            <p:cNvSpPr>
              <a:spLocks noChangeAspect="1"/>
            </p:cNvSpPr>
            <p:nvPr/>
          </p:nvSpPr>
          <p:spPr>
            <a:xfrm>
              <a:off x="3974562" y="2977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4" name="타원 323"/>
            <p:cNvSpPr>
              <a:spLocks noChangeAspect="1"/>
            </p:cNvSpPr>
            <p:nvPr/>
          </p:nvSpPr>
          <p:spPr>
            <a:xfrm>
              <a:off x="4089626" y="31296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5" name="타원 324"/>
            <p:cNvSpPr>
              <a:spLocks noChangeAspect="1"/>
            </p:cNvSpPr>
            <p:nvPr/>
          </p:nvSpPr>
          <p:spPr>
            <a:xfrm>
              <a:off x="4264122" y="32668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6" name="타원 325"/>
            <p:cNvSpPr>
              <a:spLocks noChangeAspect="1"/>
            </p:cNvSpPr>
            <p:nvPr/>
          </p:nvSpPr>
          <p:spPr>
            <a:xfrm>
              <a:off x="4010373" y="29291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7" name="타원 326"/>
            <p:cNvSpPr>
              <a:spLocks noChangeAspect="1"/>
            </p:cNvSpPr>
            <p:nvPr/>
          </p:nvSpPr>
          <p:spPr>
            <a:xfrm>
              <a:off x="3869137" y="27973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8" name="타원 327"/>
            <p:cNvSpPr>
              <a:spLocks noChangeAspect="1"/>
            </p:cNvSpPr>
            <p:nvPr/>
          </p:nvSpPr>
          <p:spPr>
            <a:xfrm>
              <a:off x="4144910" y="25823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9" name="타원 328"/>
            <p:cNvSpPr>
              <a:spLocks noChangeAspect="1"/>
            </p:cNvSpPr>
            <p:nvPr/>
          </p:nvSpPr>
          <p:spPr>
            <a:xfrm>
              <a:off x="4158697" y="2728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0" name="타원 329"/>
            <p:cNvSpPr>
              <a:spLocks noChangeAspect="1"/>
            </p:cNvSpPr>
            <p:nvPr/>
          </p:nvSpPr>
          <p:spPr>
            <a:xfrm>
              <a:off x="4057827" y="25823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1" name="타원 330"/>
            <p:cNvSpPr>
              <a:spLocks noChangeAspect="1"/>
            </p:cNvSpPr>
            <p:nvPr/>
          </p:nvSpPr>
          <p:spPr>
            <a:xfrm>
              <a:off x="3815995" y="30457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2" name="타원 331"/>
            <p:cNvSpPr>
              <a:spLocks noChangeAspect="1"/>
            </p:cNvSpPr>
            <p:nvPr/>
          </p:nvSpPr>
          <p:spPr>
            <a:xfrm>
              <a:off x="3829782" y="31745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3" name="타원 332"/>
            <p:cNvSpPr>
              <a:spLocks noChangeAspect="1"/>
            </p:cNvSpPr>
            <p:nvPr/>
          </p:nvSpPr>
          <p:spPr>
            <a:xfrm>
              <a:off x="3826567" y="331936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4" name="타원 333"/>
            <p:cNvSpPr>
              <a:spLocks noChangeAspect="1"/>
            </p:cNvSpPr>
            <p:nvPr/>
          </p:nvSpPr>
          <p:spPr>
            <a:xfrm>
              <a:off x="3904135" y="31476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5" name="타원 334"/>
            <p:cNvSpPr>
              <a:spLocks noChangeAspect="1"/>
            </p:cNvSpPr>
            <p:nvPr/>
          </p:nvSpPr>
          <p:spPr>
            <a:xfrm>
              <a:off x="4238084" y="30012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6" name="타원 335"/>
            <p:cNvSpPr>
              <a:spLocks noChangeAspect="1"/>
            </p:cNvSpPr>
            <p:nvPr/>
          </p:nvSpPr>
          <p:spPr>
            <a:xfrm>
              <a:off x="4382864" y="3145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7" name="타원 336"/>
            <p:cNvSpPr>
              <a:spLocks noChangeAspect="1"/>
            </p:cNvSpPr>
            <p:nvPr/>
          </p:nvSpPr>
          <p:spPr>
            <a:xfrm>
              <a:off x="3947458" y="27721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8" name="타원 337"/>
            <p:cNvSpPr>
              <a:spLocks noChangeAspect="1"/>
            </p:cNvSpPr>
            <p:nvPr/>
          </p:nvSpPr>
          <p:spPr>
            <a:xfrm>
              <a:off x="3961245" y="290095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9" name="타원 338"/>
            <p:cNvSpPr>
              <a:spLocks noChangeAspect="1"/>
            </p:cNvSpPr>
            <p:nvPr/>
          </p:nvSpPr>
          <p:spPr>
            <a:xfrm>
              <a:off x="3911976" y="30457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타원 339"/>
            <p:cNvSpPr>
              <a:spLocks noChangeAspect="1"/>
            </p:cNvSpPr>
            <p:nvPr/>
          </p:nvSpPr>
          <p:spPr>
            <a:xfrm>
              <a:off x="4056756" y="31905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40"/>
            <p:cNvSpPr>
              <a:spLocks noChangeAspect="1"/>
            </p:cNvSpPr>
            <p:nvPr/>
          </p:nvSpPr>
          <p:spPr>
            <a:xfrm>
              <a:off x="4089626" y="32664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타원 341"/>
            <p:cNvSpPr>
              <a:spLocks noChangeAspect="1"/>
            </p:cNvSpPr>
            <p:nvPr/>
          </p:nvSpPr>
          <p:spPr>
            <a:xfrm>
              <a:off x="4477309" y="34275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타원 342"/>
            <p:cNvSpPr>
              <a:spLocks noChangeAspect="1"/>
            </p:cNvSpPr>
            <p:nvPr/>
          </p:nvSpPr>
          <p:spPr>
            <a:xfrm>
              <a:off x="4153002" y="29063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4" name="타원 343"/>
            <p:cNvSpPr>
              <a:spLocks noChangeAspect="1"/>
            </p:cNvSpPr>
            <p:nvPr/>
          </p:nvSpPr>
          <p:spPr>
            <a:xfrm>
              <a:off x="4011310" y="2813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타원 344"/>
            <p:cNvSpPr>
              <a:spLocks noChangeAspect="1"/>
            </p:cNvSpPr>
            <p:nvPr/>
          </p:nvSpPr>
          <p:spPr>
            <a:xfrm>
              <a:off x="4287083" y="25983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타원 345"/>
            <p:cNvSpPr>
              <a:spLocks noChangeAspect="1"/>
            </p:cNvSpPr>
            <p:nvPr/>
          </p:nvSpPr>
          <p:spPr>
            <a:xfrm>
              <a:off x="4300870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7" name="타원 346"/>
            <p:cNvSpPr>
              <a:spLocks noChangeAspect="1"/>
            </p:cNvSpPr>
            <p:nvPr/>
          </p:nvSpPr>
          <p:spPr>
            <a:xfrm>
              <a:off x="3827175" y="30457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타원 347"/>
            <p:cNvSpPr>
              <a:spLocks noChangeAspect="1"/>
            </p:cNvSpPr>
            <p:nvPr/>
          </p:nvSpPr>
          <p:spPr>
            <a:xfrm>
              <a:off x="3823960" y="31905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타원 348"/>
            <p:cNvSpPr>
              <a:spLocks noChangeAspect="1"/>
            </p:cNvSpPr>
            <p:nvPr/>
          </p:nvSpPr>
          <p:spPr>
            <a:xfrm>
              <a:off x="3968740" y="32664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0" name="타원 349"/>
            <p:cNvSpPr>
              <a:spLocks noChangeAspect="1"/>
            </p:cNvSpPr>
            <p:nvPr/>
          </p:nvSpPr>
          <p:spPr>
            <a:xfrm>
              <a:off x="3842770" y="291402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1" name="타원 350"/>
            <p:cNvSpPr>
              <a:spLocks noChangeAspect="1"/>
            </p:cNvSpPr>
            <p:nvPr/>
          </p:nvSpPr>
          <p:spPr>
            <a:xfrm>
              <a:off x="3922945" y="28082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2" name="타원 351"/>
            <p:cNvSpPr>
              <a:spLocks noChangeAspect="1"/>
            </p:cNvSpPr>
            <p:nvPr/>
          </p:nvSpPr>
          <p:spPr>
            <a:xfrm>
              <a:off x="4380257" y="30171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3" name="타원 352"/>
            <p:cNvSpPr>
              <a:spLocks noChangeAspect="1"/>
            </p:cNvSpPr>
            <p:nvPr/>
          </p:nvSpPr>
          <p:spPr>
            <a:xfrm>
              <a:off x="3990537" y="27556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4" name="타원 353"/>
            <p:cNvSpPr>
              <a:spLocks noChangeAspect="1"/>
            </p:cNvSpPr>
            <p:nvPr/>
          </p:nvSpPr>
          <p:spPr>
            <a:xfrm>
              <a:off x="3958638" y="28198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타원 354"/>
            <p:cNvSpPr>
              <a:spLocks noChangeAspect="1"/>
            </p:cNvSpPr>
            <p:nvPr/>
          </p:nvSpPr>
          <p:spPr>
            <a:xfrm>
              <a:off x="3909369" y="29168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6" name="타원 355"/>
            <p:cNvSpPr>
              <a:spLocks noChangeAspect="1"/>
            </p:cNvSpPr>
            <p:nvPr/>
          </p:nvSpPr>
          <p:spPr>
            <a:xfrm>
              <a:off x="4021218" y="30616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7" name="타원 356"/>
            <p:cNvSpPr>
              <a:spLocks noChangeAspect="1"/>
            </p:cNvSpPr>
            <p:nvPr/>
          </p:nvSpPr>
          <p:spPr>
            <a:xfrm>
              <a:off x="4198929" y="32064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8" name="타원 357"/>
            <p:cNvSpPr>
              <a:spLocks noChangeAspect="1"/>
            </p:cNvSpPr>
            <p:nvPr/>
          </p:nvSpPr>
          <p:spPr>
            <a:xfrm>
              <a:off x="4245312" y="31846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타원 358"/>
            <p:cNvSpPr>
              <a:spLocks noChangeAspect="1"/>
            </p:cNvSpPr>
            <p:nvPr/>
          </p:nvSpPr>
          <p:spPr>
            <a:xfrm>
              <a:off x="4151201" y="28626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타원 359"/>
            <p:cNvSpPr>
              <a:spLocks noChangeAspect="1"/>
            </p:cNvSpPr>
            <p:nvPr/>
          </p:nvSpPr>
          <p:spPr>
            <a:xfrm>
              <a:off x="3997993" y="27449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타원 360"/>
            <p:cNvSpPr>
              <a:spLocks noChangeAspect="1"/>
            </p:cNvSpPr>
            <p:nvPr/>
          </p:nvSpPr>
          <p:spPr>
            <a:xfrm>
              <a:off x="3948724" y="28817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타원 361"/>
            <p:cNvSpPr>
              <a:spLocks noChangeAspect="1"/>
            </p:cNvSpPr>
            <p:nvPr/>
          </p:nvSpPr>
          <p:spPr>
            <a:xfrm>
              <a:off x="4093504" y="26507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타원 362"/>
            <p:cNvSpPr>
              <a:spLocks noChangeAspect="1"/>
            </p:cNvSpPr>
            <p:nvPr/>
          </p:nvSpPr>
          <p:spPr>
            <a:xfrm>
              <a:off x="4238284" y="2813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타원 363"/>
            <p:cNvSpPr>
              <a:spLocks noChangeAspect="1"/>
            </p:cNvSpPr>
            <p:nvPr/>
          </p:nvSpPr>
          <p:spPr>
            <a:xfrm>
              <a:off x="4006421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타원 364"/>
            <p:cNvSpPr>
              <a:spLocks noChangeAspect="1"/>
            </p:cNvSpPr>
            <p:nvPr/>
          </p:nvSpPr>
          <p:spPr>
            <a:xfrm>
              <a:off x="3778375" y="313006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타원 365"/>
            <p:cNvSpPr>
              <a:spLocks noChangeAspect="1"/>
            </p:cNvSpPr>
            <p:nvPr/>
          </p:nvSpPr>
          <p:spPr>
            <a:xfrm>
              <a:off x="3775769" y="32589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타원 366"/>
            <p:cNvSpPr>
              <a:spLocks noChangeAspect="1"/>
            </p:cNvSpPr>
            <p:nvPr/>
          </p:nvSpPr>
          <p:spPr>
            <a:xfrm>
              <a:off x="4037148" y="32664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타원 367"/>
            <p:cNvSpPr>
              <a:spLocks noChangeAspect="1"/>
            </p:cNvSpPr>
            <p:nvPr/>
          </p:nvSpPr>
          <p:spPr>
            <a:xfrm>
              <a:off x="3780173" y="301354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타원 368"/>
            <p:cNvSpPr>
              <a:spLocks noChangeAspect="1"/>
            </p:cNvSpPr>
            <p:nvPr/>
          </p:nvSpPr>
          <p:spPr>
            <a:xfrm>
              <a:off x="4394044" y="30855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타원 369"/>
            <p:cNvSpPr>
              <a:spLocks noChangeAspect="1"/>
            </p:cNvSpPr>
            <p:nvPr/>
          </p:nvSpPr>
          <p:spPr>
            <a:xfrm>
              <a:off x="4293091" y="30005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타원 370"/>
            <p:cNvSpPr>
              <a:spLocks noChangeAspect="1"/>
            </p:cNvSpPr>
            <p:nvPr/>
          </p:nvSpPr>
          <p:spPr>
            <a:xfrm>
              <a:off x="3896052" y="28405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2" name="타원 371"/>
            <p:cNvSpPr>
              <a:spLocks noChangeAspect="1"/>
            </p:cNvSpPr>
            <p:nvPr/>
          </p:nvSpPr>
          <p:spPr>
            <a:xfrm>
              <a:off x="3846783" y="29852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3" name="타원 372"/>
            <p:cNvSpPr>
              <a:spLocks noChangeAspect="1"/>
            </p:cNvSpPr>
            <p:nvPr/>
          </p:nvSpPr>
          <p:spPr>
            <a:xfrm>
              <a:off x="3991563" y="313006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4" name="타원 373"/>
            <p:cNvSpPr>
              <a:spLocks noChangeAspect="1"/>
            </p:cNvSpPr>
            <p:nvPr/>
          </p:nvSpPr>
          <p:spPr>
            <a:xfrm>
              <a:off x="4136343" y="31980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5" name="타원 374"/>
            <p:cNvSpPr>
              <a:spLocks noChangeAspect="1"/>
            </p:cNvSpPr>
            <p:nvPr/>
          </p:nvSpPr>
          <p:spPr>
            <a:xfrm>
              <a:off x="3981560" y="322662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6" name="타원 375"/>
            <p:cNvSpPr>
              <a:spLocks noChangeAspect="1"/>
            </p:cNvSpPr>
            <p:nvPr/>
          </p:nvSpPr>
          <p:spPr>
            <a:xfrm>
              <a:off x="3922945" y="29953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7" name="타원 376"/>
            <p:cNvSpPr>
              <a:spLocks noChangeAspect="1"/>
            </p:cNvSpPr>
            <p:nvPr/>
          </p:nvSpPr>
          <p:spPr>
            <a:xfrm>
              <a:off x="4145982" y="27973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8" name="타원 377"/>
            <p:cNvSpPr>
              <a:spLocks noChangeAspect="1"/>
            </p:cNvSpPr>
            <p:nvPr/>
          </p:nvSpPr>
          <p:spPr>
            <a:xfrm>
              <a:off x="4226441" y="29342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타원 378"/>
            <p:cNvSpPr>
              <a:spLocks noChangeAspect="1"/>
            </p:cNvSpPr>
            <p:nvPr/>
          </p:nvSpPr>
          <p:spPr>
            <a:xfrm>
              <a:off x="3958632" y="31666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0" name="타원 379"/>
            <p:cNvSpPr>
              <a:spLocks noChangeAspect="1"/>
            </p:cNvSpPr>
            <p:nvPr/>
          </p:nvSpPr>
          <p:spPr>
            <a:xfrm>
              <a:off x="4044041" y="2892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타원 380"/>
            <p:cNvSpPr>
              <a:spLocks noChangeAspect="1"/>
            </p:cNvSpPr>
            <p:nvPr/>
          </p:nvSpPr>
          <p:spPr>
            <a:xfrm>
              <a:off x="4083396" y="28560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타원 381"/>
            <p:cNvSpPr>
              <a:spLocks noChangeAspect="1"/>
            </p:cNvSpPr>
            <p:nvPr/>
          </p:nvSpPr>
          <p:spPr>
            <a:xfrm>
              <a:off x="4089626" y="30026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타원 382"/>
            <p:cNvSpPr>
              <a:spLocks noChangeAspect="1"/>
            </p:cNvSpPr>
            <p:nvPr/>
          </p:nvSpPr>
          <p:spPr>
            <a:xfrm>
              <a:off x="4285873" y="277166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4" name="타원 383"/>
            <p:cNvSpPr>
              <a:spLocks noChangeAspect="1"/>
            </p:cNvSpPr>
            <p:nvPr/>
          </p:nvSpPr>
          <p:spPr>
            <a:xfrm>
              <a:off x="4052006" y="29613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5" name="타원 384"/>
            <p:cNvSpPr>
              <a:spLocks noChangeAspect="1"/>
            </p:cNvSpPr>
            <p:nvPr/>
          </p:nvSpPr>
          <p:spPr>
            <a:xfrm>
              <a:off x="4126235" y="31061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6" name="타원 385"/>
            <p:cNvSpPr>
              <a:spLocks noChangeAspect="1"/>
            </p:cNvSpPr>
            <p:nvPr/>
          </p:nvSpPr>
          <p:spPr>
            <a:xfrm>
              <a:off x="4225569" y="28817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7" name="타원 386"/>
            <p:cNvSpPr>
              <a:spLocks noChangeAspect="1"/>
            </p:cNvSpPr>
            <p:nvPr/>
          </p:nvSpPr>
          <p:spPr>
            <a:xfrm>
              <a:off x="4123628" y="2977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8" name="타원 387"/>
            <p:cNvSpPr>
              <a:spLocks noChangeAspect="1"/>
            </p:cNvSpPr>
            <p:nvPr/>
          </p:nvSpPr>
          <p:spPr>
            <a:xfrm>
              <a:off x="4268408" y="31221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타원 388"/>
            <p:cNvSpPr>
              <a:spLocks noChangeAspect="1"/>
            </p:cNvSpPr>
            <p:nvPr/>
          </p:nvSpPr>
          <p:spPr>
            <a:xfrm>
              <a:off x="4162983" y="29501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0" name="타원 389"/>
            <p:cNvSpPr>
              <a:spLocks noChangeAspect="1"/>
            </p:cNvSpPr>
            <p:nvPr/>
          </p:nvSpPr>
          <p:spPr>
            <a:xfrm>
              <a:off x="4307763" y="30869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1" name="타원 390"/>
            <p:cNvSpPr>
              <a:spLocks noChangeAspect="1"/>
            </p:cNvSpPr>
            <p:nvPr/>
          </p:nvSpPr>
          <p:spPr>
            <a:xfrm>
              <a:off x="4061042" y="30457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2" name="타원 391"/>
            <p:cNvSpPr>
              <a:spLocks noChangeAspect="1"/>
            </p:cNvSpPr>
            <p:nvPr/>
          </p:nvSpPr>
          <p:spPr>
            <a:xfrm>
              <a:off x="4226441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3" name="타원 392"/>
            <p:cNvSpPr>
              <a:spLocks noChangeAspect="1"/>
            </p:cNvSpPr>
            <p:nvPr/>
          </p:nvSpPr>
          <p:spPr>
            <a:xfrm>
              <a:off x="4380257" y="28039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4" name="타원 393"/>
            <p:cNvSpPr>
              <a:spLocks noChangeAspect="1"/>
            </p:cNvSpPr>
            <p:nvPr/>
          </p:nvSpPr>
          <p:spPr>
            <a:xfrm>
              <a:off x="4325636" y="28723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5" name="타원 394"/>
            <p:cNvSpPr>
              <a:spLocks noChangeAspect="1"/>
            </p:cNvSpPr>
            <p:nvPr/>
          </p:nvSpPr>
          <p:spPr>
            <a:xfrm>
              <a:off x="4374436" y="3230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6" name="타원 395"/>
            <p:cNvSpPr>
              <a:spLocks noChangeAspect="1"/>
            </p:cNvSpPr>
            <p:nvPr/>
          </p:nvSpPr>
          <p:spPr>
            <a:xfrm>
              <a:off x="4289253" y="28560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7" name="타원 396"/>
            <p:cNvSpPr>
              <a:spLocks noChangeAspect="1"/>
            </p:cNvSpPr>
            <p:nvPr/>
          </p:nvSpPr>
          <p:spPr>
            <a:xfrm>
              <a:off x="4188821" y="31296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8" name="타원 397"/>
            <p:cNvSpPr>
              <a:spLocks noChangeAspect="1"/>
            </p:cNvSpPr>
            <p:nvPr/>
          </p:nvSpPr>
          <p:spPr>
            <a:xfrm>
              <a:off x="4397259" y="29567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9" name="타원 398"/>
            <p:cNvSpPr>
              <a:spLocks noChangeAspect="1"/>
            </p:cNvSpPr>
            <p:nvPr/>
          </p:nvSpPr>
          <p:spPr>
            <a:xfrm>
              <a:off x="4021218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0" name="타원 399"/>
            <p:cNvSpPr>
              <a:spLocks noChangeAspect="1"/>
            </p:cNvSpPr>
            <p:nvPr/>
          </p:nvSpPr>
          <p:spPr>
            <a:xfrm>
              <a:off x="4100805" y="280352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1" name="타원 400"/>
            <p:cNvSpPr>
              <a:spLocks noChangeAspect="1"/>
            </p:cNvSpPr>
            <p:nvPr/>
          </p:nvSpPr>
          <p:spPr>
            <a:xfrm>
              <a:off x="4089626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2" name="타원 401"/>
            <p:cNvSpPr>
              <a:spLocks noChangeAspect="1"/>
            </p:cNvSpPr>
            <p:nvPr/>
          </p:nvSpPr>
          <p:spPr>
            <a:xfrm>
              <a:off x="4353348" y="26671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3" name="타원 402"/>
            <p:cNvSpPr>
              <a:spLocks noChangeAspect="1"/>
            </p:cNvSpPr>
            <p:nvPr/>
          </p:nvSpPr>
          <p:spPr>
            <a:xfrm>
              <a:off x="4152212" y="2915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4" name="타원 403"/>
            <p:cNvSpPr>
              <a:spLocks noChangeAspect="1"/>
            </p:cNvSpPr>
            <p:nvPr/>
          </p:nvSpPr>
          <p:spPr>
            <a:xfrm>
              <a:off x="4268408" y="29993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5" name="타원 404"/>
            <p:cNvSpPr>
              <a:spLocks noChangeAspect="1"/>
            </p:cNvSpPr>
            <p:nvPr/>
          </p:nvSpPr>
          <p:spPr>
            <a:xfrm>
              <a:off x="4106627" y="262592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6" name="타원 405"/>
            <p:cNvSpPr>
              <a:spLocks noChangeAspect="1"/>
            </p:cNvSpPr>
            <p:nvPr/>
          </p:nvSpPr>
          <p:spPr>
            <a:xfrm>
              <a:off x="4251407" y="27707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7" name="타원 406"/>
            <p:cNvSpPr>
              <a:spLocks noChangeAspect="1"/>
            </p:cNvSpPr>
            <p:nvPr/>
          </p:nvSpPr>
          <p:spPr>
            <a:xfrm>
              <a:off x="4396187" y="2915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8" name="타원 407"/>
            <p:cNvSpPr>
              <a:spLocks noChangeAspect="1"/>
            </p:cNvSpPr>
            <p:nvPr/>
          </p:nvSpPr>
          <p:spPr>
            <a:xfrm>
              <a:off x="4431998" y="28672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9" name="타원 408"/>
            <p:cNvSpPr>
              <a:spLocks noChangeAspect="1"/>
            </p:cNvSpPr>
            <p:nvPr/>
          </p:nvSpPr>
          <p:spPr>
            <a:xfrm>
              <a:off x="4290762" y="27355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0" name="타원 409"/>
            <p:cNvSpPr>
              <a:spLocks noChangeAspect="1"/>
            </p:cNvSpPr>
            <p:nvPr/>
          </p:nvSpPr>
          <p:spPr>
            <a:xfrm>
              <a:off x="4089626" y="29838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1" name="타원 410"/>
            <p:cNvSpPr>
              <a:spLocks noChangeAspect="1"/>
            </p:cNvSpPr>
            <p:nvPr/>
          </p:nvSpPr>
          <p:spPr>
            <a:xfrm>
              <a:off x="4175035" y="27102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2" name="타원 411"/>
            <p:cNvSpPr>
              <a:spLocks noChangeAspect="1"/>
            </p:cNvSpPr>
            <p:nvPr/>
          </p:nvSpPr>
          <p:spPr>
            <a:xfrm>
              <a:off x="4188821" y="28391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3" name="타원 412"/>
            <p:cNvSpPr>
              <a:spLocks noChangeAspect="1"/>
            </p:cNvSpPr>
            <p:nvPr/>
          </p:nvSpPr>
          <p:spPr>
            <a:xfrm>
              <a:off x="4432935" y="27514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4" name="타원 413"/>
            <p:cNvSpPr>
              <a:spLocks noChangeAspect="1"/>
            </p:cNvSpPr>
            <p:nvPr/>
          </p:nvSpPr>
          <p:spPr>
            <a:xfrm>
              <a:off x="4264395" y="28521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5" name="타원 414"/>
            <p:cNvSpPr>
              <a:spLocks noChangeAspect="1"/>
            </p:cNvSpPr>
            <p:nvPr/>
          </p:nvSpPr>
          <p:spPr>
            <a:xfrm>
              <a:off x="4344570" y="274637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6" name="타원 415"/>
            <p:cNvSpPr>
              <a:spLocks noChangeAspect="1"/>
            </p:cNvSpPr>
            <p:nvPr/>
          </p:nvSpPr>
          <p:spPr>
            <a:xfrm>
              <a:off x="4412162" y="26937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7" name="타원 416"/>
            <p:cNvSpPr>
              <a:spLocks noChangeAspect="1"/>
            </p:cNvSpPr>
            <p:nvPr/>
          </p:nvSpPr>
          <p:spPr>
            <a:xfrm>
              <a:off x="4186214" y="27580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8" name="타원 417"/>
            <p:cNvSpPr>
              <a:spLocks noChangeAspect="1"/>
            </p:cNvSpPr>
            <p:nvPr/>
          </p:nvSpPr>
          <p:spPr>
            <a:xfrm>
              <a:off x="4330994" y="285503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9" name="타원 418"/>
            <p:cNvSpPr>
              <a:spLocks noChangeAspect="1"/>
            </p:cNvSpPr>
            <p:nvPr/>
          </p:nvSpPr>
          <p:spPr>
            <a:xfrm>
              <a:off x="4442843" y="29998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0" name="타원 419"/>
            <p:cNvSpPr>
              <a:spLocks noChangeAspect="1"/>
            </p:cNvSpPr>
            <p:nvPr/>
          </p:nvSpPr>
          <p:spPr>
            <a:xfrm>
              <a:off x="4225569" y="26830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1" name="타원 420"/>
            <p:cNvSpPr>
              <a:spLocks noChangeAspect="1"/>
            </p:cNvSpPr>
            <p:nvPr/>
          </p:nvSpPr>
          <p:spPr>
            <a:xfrm>
              <a:off x="4370349" y="28198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2" name="타원 421"/>
            <p:cNvSpPr>
              <a:spLocks noChangeAspect="1"/>
            </p:cNvSpPr>
            <p:nvPr/>
          </p:nvSpPr>
          <p:spPr>
            <a:xfrm>
              <a:off x="4201798" y="29517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3" name="타원 422"/>
            <p:cNvSpPr>
              <a:spLocks noChangeAspect="1"/>
            </p:cNvSpPr>
            <p:nvPr/>
          </p:nvSpPr>
          <p:spPr>
            <a:xfrm>
              <a:off x="4123628" y="27786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4" name="타원 423"/>
            <p:cNvSpPr>
              <a:spLocks noChangeAspect="1"/>
            </p:cNvSpPr>
            <p:nvPr/>
          </p:nvSpPr>
          <p:spPr>
            <a:xfrm>
              <a:off x="4268408" y="29234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5" name="타원 424"/>
            <p:cNvSpPr>
              <a:spLocks noChangeAspect="1"/>
            </p:cNvSpPr>
            <p:nvPr/>
          </p:nvSpPr>
          <p:spPr>
            <a:xfrm>
              <a:off x="4344570" y="29335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6" name="타원 425"/>
            <p:cNvSpPr>
              <a:spLocks noChangeAspect="1"/>
            </p:cNvSpPr>
            <p:nvPr/>
          </p:nvSpPr>
          <p:spPr>
            <a:xfrm>
              <a:off x="4465666" y="283114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7" name="타원 426"/>
            <p:cNvSpPr>
              <a:spLocks noChangeAspect="1"/>
            </p:cNvSpPr>
            <p:nvPr/>
          </p:nvSpPr>
          <p:spPr>
            <a:xfrm>
              <a:off x="4473631" y="28995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8" name="타원 427"/>
            <p:cNvSpPr>
              <a:spLocks noChangeAspect="1"/>
            </p:cNvSpPr>
            <p:nvPr/>
          </p:nvSpPr>
          <p:spPr>
            <a:xfrm>
              <a:off x="4482667" y="29838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9" name="타원 428"/>
            <p:cNvSpPr>
              <a:spLocks noChangeAspect="1"/>
            </p:cNvSpPr>
            <p:nvPr/>
          </p:nvSpPr>
          <p:spPr>
            <a:xfrm>
              <a:off x="4442843" y="26573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0" name="타원 429"/>
            <p:cNvSpPr>
              <a:spLocks noChangeAspect="1"/>
            </p:cNvSpPr>
            <p:nvPr/>
          </p:nvSpPr>
          <p:spPr>
            <a:xfrm>
              <a:off x="3929116" y="30251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1" name="타원 430"/>
            <p:cNvSpPr>
              <a:spLocks noChangeAspect="1"/>
            </p:cNvSpPr>
            <p:nvPr/>
          </p:nvSpPr>
          <p:spPr>
            <a:xfrm>
              <a:off x="3942902" y="3145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2" name="타원 431"/>
            <p:cNvSpPr>
              <a:spLocks noChangeAspect="1"/>
            </p:cNvSpPr>
            <p:nvPr/>
          </p:nvSpPr>
          <p:spPr>
            <a:xfrm>
              <a:off x="4218676" y="29309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3" name="타원 432"/>
            <p:cNvSpPr>
              <a:spLocks noChangeAspect="1"/>
            </p:cNvSpPr>
            <p:nvPr/>
          </p:nvSpPr>
          <p:spPr>
            <a:xfrm>
              <a:off x="4232462" y="30775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4" name="타원 433"/>
            <p:cNvSpPr>
              <a:spLocks noChangeAspect="1"/>
            </p:cNvSpPr>
            <p:nvPr/>
          </p:nvSpPr>
          <p:spPr>
            <a:xfrm>
              <a:off x="4131593" y="293097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5" name="타원 434"/>
            <p:cNvSpPr>
              <a:spLocks noChangeAspect="1"/>
            </p:cNvSpPr>
            <p:nvPr/>
          </p:nvSpPr>
          <p:spPr>
            <a:xfrm>
              <a:off x="4172428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6" name="타원 435"/>
            <p:cNvSpPr>
              <a:spLocks noChangeAspect="1"/>
            </p:cNvSpPr>
            <p:nvPr/>
          </p:nvSpPr>
          <p:spPr>
            <a:xfrm>
              <a:off x="3973929" y="34744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7" name="타원 436"/>
            <p:cNvSpPr>
              <a:spLocks noChangeAspect="1"/>
            </p:cNvSpPr>
            <p:nvPr/>
          </p:nvSpPr>
          <p:spPr>
            <a:xfrm>
              <a:off x="3898797" y="34782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8" name="타원 437"/>
            <p:cNvSpPr>
              <a:spLocks noChangeAspect="1"/>
            </p:cNvSpPr>
            <p:nvPr/>
          </p:nvSpPr>
          <p:spPr>
            <a:xfrm>
              <a:off x="4311850" y="334982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9" name="타원 438"/>
            <p:cNvSpPr>
              <a:spLocks noChangeAspect="1"/>
            </p:cNvSpPr>
            <p:nvPr/>
          </p:nvSpPr>
          <p:spPr>
            <a:xfrm>
              <a:off x="3844176" y="31047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0" name="타원 439"/>
            <p:cNvSpPr>
              <a:spLocks noChangeAspect="1"/>
            </p:cNvSpPr>
            <p:nvPr/>
          </p:nvSpPr>
          <p:spPr>
            <a:xfrm>
              <a:off x="3840961" y="32495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1" name="타원 440"/>
            <p:cNvSpPr>
              <a:spLocks noChangeAspect="1"/>
            </p:cNvSpPr>
            <p:nvPr/>
          </p:nvSpPr>
          <p:spPr>
            <a:xfrm>
              <a:off x="3985741" y="3394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2" name="타원 441"/>
            <p:cNvSpPr>
              <a:spLocks noChangeAspect="1"/>
            </p:cNvSpPr>
            <p:nvPr/>
          </p:nvSpPr>
          <p:spPr>
            <a:xfrm>
              <a:off x="4021553" y="33461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3" name="타원 442"/>
            <p:cNvSpPr>
              <a:spLocks noChangeAspect="1"/>
            </p:cNvSpPr>
            <p:nvPr/>
          </p:nvSpPr>
          <p:spPr>
            <a:xfrm>
              <a:off x="3761982" y="30775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4" name="타원 443"/>
            <p:cNvSpPr>
              <a:spLocks noChangeAspect="1"/>
            </p:cNvSpPr>
            <p:nvPr/>
          </p:nvSpPr>
          <p:spPr>
            <a:xfrm>
              <a:off x="3880316" y="321440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5" name="타원 444"/>
            <p:cNvSpPr>
              <a:spLocks noChangeAspect="1"/>
            </p:cNvSpPr>
            <p:nvPr/>
          </p:nvSpPr>
          <p:spPr>
            <a:xfrm>
              <a:off x="4156090" y="29993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6" name="타원 445"/>
            <p:cNvSpPr>
              <a:spLocks noChangeAspect="1"/>
            </p:cNvSpPr>
            <p:nvPr/>
          </p:nvSpPr>
          <p:spPr>
            <a:xfrm>
              <a:off x="4169876" y="3145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7" name="타원 446"/>
            <p:cNvSpPr>
              <a:spLocks noChangeAspect="1"/>
            </p:cNvSpPr>
            <p:nvPr/>
          </p:nvSpPr>
          <p:spPr>
            <a:xfrm>
              <a:off x="3929585" y="351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8" name="타원 447"/>
            <p:cNvSpPr>
              <a:spLocks noChangeAspect="1"/>
            </p:cNvSpPr>
            <p:nvPr/>
          </p:nvSpPr>
          <p:spPr>
            <a:xfrm>
              <a:off x="4249264" y="34182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9" name="타원 448"/>
            <p:cNvSpPr>
              <a:spLocks noChangeAspect="1"/>
            </p:cNvSpPr>
            <p:nvPr/>
          </p:nvSpPr>
          <p:spPr>
            <a:xfrm>
              <a:off x="3764589" y="318911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0" name="타원 449"/>
            <p:cNvSpPr>
              <a:spLocks noChangeAspect="1"/>
            </p:cNvSpPr>
            <p:nvPr/>
          </p:nvSpPr>
          <p:spPr>
            <a:xfrm>
              <a:off x="3792770" y="331796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1" name="타원 450"/>
            <p:cNvSpPr>
              <a:spLocks noChangeAspect="1"/>
            </p:cNvSpPr>
            <p:nvPr/>
          </p:nvSpPr>
          <p:spPr>
            <a:xfrm>
              <a:off x="3923155" y="34627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2" name="타원 451"/>
            <p:cNvSpPr>
              <a:spLocks noChangeAspect="1"/>
            </p:cNvSpPr>
            <p:nvPr/>
          </p:nvSpPr>
          <p:spPr>
            <a:xfrm>
              <a:off x="4164182" y="33233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3" name="타원 452"/>
            <p:cNvSpPr>
              <a:spLocks noChangeAspect="1"/>
            </p:cNvSpPr>
            <p:nvPr/>
          </p:nvSpPr>
          <p:spPr>
            <a:xfrm>
              <a:off x="3877709" y="30935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4" name="타원 453"/>
            <p:cNvSpPr>
              <a:spLocks noChangeAspect="1"/>
            </p:cNvSpPr>
            <p:nvPr/>
          </p:nvSpPr>
          <p:spPr>
            <a:xfrm>
              <a:off x="4022489" y="3230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5" name="타원 454"/>
            <p:cNvSpPr>
              <a:spLocks noChangeAspect="1"/>
            </p:cNvSpPr>
            <p:nvPr/>
          </p:nvSpPr>
          <p:spPr>
            <a:xfrm>
              <a:off x="4298263" y="30153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6" name="타원 455"/>
            <p:cNvSpPr>
              <a:spLocks noChangeAspect="1"/>
            </p:cNvSpPr>
            <p:nvPr/>
          </p:nvSpPr>
          <p:spPr>
            <a:xfrm>
              <a:off x="4211180" y="301531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7" name="타원 456"/>
            <p:cNvSpPr>
              <a:spLocks noChangeAspect="1"/>
            </p:cNvSpPr>
            <p:nvPr/>
          </p:nvSpPr>
          <p:spPr>
            <a:xfrm>
              <a:off x="3792770" y="293237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8" name="타원 457"/>
            <p:cNvSpPr>
              <a:spLocks noChangeAspect="1"/>
            </p:cNvSpPr>
            <p:nvPr/>
          </p:nvSpPr>
          <p:spPr>
            <a:xfrm>
              <a:off x="3853950" y="333103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9" name="타원 458"/>
            <p:cNvSpPr>
              <a:spLocks noChangeAspect="1"/>
            </p:cNvSpPr>
            <p:nvPr/>
          </p:nvSpPr>
          <p:spPr>
            <a:xfrm>
              <a:off x="3934124" y="322522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0" name="타원 459"/>
            <p:cNvSpPr>
              <a:spLocks noChangeAspect="1"/>
            </p:cNvSpPr>
            <p:nvPr/>
          </p:nvSpPr>
          <p:spPr>
            <a:xfrm>
              <a:off x="4391437" y="34341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1" name="타원 460"/>
            <p:cNvSpPr>
              <a:spLocks noChangeAspect="1"/>
            </p:cNvSpPr>
            <p:nvPr/>
          </p:nvSpPr>
          <p:spPr>
            <a:xfrm>
              <a:off x="4001717" y="317264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2" name="타원 461"/>
            <p:cNvSpPr>
              <a:spLocks noChangeAspect="1"/>
            </p:cNvSpPr>
            <p:nvPr/>
          </p:nvSpPr>
          <p:spPr>
            <a:xfrm>
              <a:off x="3790163" y="32369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3" name="타원 462"/>
            <p:cNvSpPr>
              <a:spLocks noChangeAspect="1"/>
            </p:cNvSpPr>
            <p:nvPr/>
          </p:nvSpPr>
          <p:spPr>
            <a:xfrm>
              <a:off x="3920549" y="33338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4" name="타원 463"/>
            <p:cNvSpPr>
              <a:spLocks noChangeAspect="1"/>
            </p:cNvSpPr>
            <p:nvPr/>
          </p:nvSpPr>
          <p:spPr>
            <a:xfrm>
              <a:off x="4032398" y="34786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5" name="타원 464"/>
            <p:cNvSpPr>
              <a:spLocks noChangeAspect="1"/>
            </p:cNvSpPr>
            <p:nvPr/>
          </p:nvSpPr>
          <p:spPr>
            <a:xfrm>
              <a:off x="4162381" y="32796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6" name="타원 465"/>
            <p:cNvSpPr>
              <a:spLocks noChangeAspect="1"/>
            </p:cNvSpPr>
            <p:nvPr/>
          </p:nvSpPr>
          <p:spPr>
            <a:xfrm>
              <a:off x="3815123" y="316192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7" name="타원 466"/>
            <p:cNvSpPr>
              <a:spLocks noChangeAspect="1"/>
            </p:cNvSpPr>
            <p:nvPr/>
          </p:nvSpPr>
          <p:spPr>
            <a:xfrm>
              <a:off x="3959903" y="329874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8" name="타원 467"/>
            <p:cNvSpPr>
              <a:spLocks noChangeAspect="1"/>
            </p:cNvSpPr>
            <p:nvPr/>
          </p:nvSpPr>
          <p:spPr>
            <a:xfrm>
              <a:off x="4104683" y="30677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9" name="타원 468"/>
            <p:cNvSpPr>
              <a:spLocks noChangeAspect="1"/>
            </p:cNvSpPr>
            <p:nvPr/>
          </p:nvSpPr>
          <p:spPr>
            <a:xfrm>
              <a:off x="4249463" y="3230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0" name="타원 469"/>
            <p:cNvSpPr>
              <a:spLocks noChangeAspect="1"/>
            </p:cNvSpPr>
            <p:nvPr/>
          </p:nvSpPr>
          <p:spPr>
            <a:xfrm>
              <a:off x="4017601" y="30677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1" name="타원 470"/>
            <p:cNvSpPr>
              <a:spLocks noChangeAspect="1"/>
            </p:cNvSpPr>
            <p:nvPr/>
          </p:nvSpPr>
          <p:spPr>
            <a:xfrm>
              <a:off x="3861177" y="34305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2" name="타원 471"/>
            <p:cNvSpPr>
              <a:spLocks noChangeAspect="1"/>
            </p:cNvSpPr>
            <p:nvPr/>
          </p:nvSpPr>
          <p:spPr>
            <a:xfrm>
              <a:off x="4534380" y="35497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3" name="타원 472"/>
            <p:cNvSpPr>
              <a:spLocks noChangeAspect="1"/>
            </p:cNvSpPr>
            <p:nvPr/>
          </p:nvSpPr>
          <p:spPr>
            <a:xfrm>
              <a:off x="4304271" y="34175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4" name="타원 473"/>
            <p:cNvSpPr>
              <a:spLocks noChangeAspect="1"/>
            </p:cNvSpPr>
            <p:nvPr/>
          </p:nvSpPr>
          <p:spPr>
            <a:xfrm>
              <a:off x="3861177" y="32575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5" name="타원 474"/>
            <p:cNvSpPr>
              <a:spLocks noChangeAspect="1"/>
            </p:cNvSpPr>
            <p:nvPr/>
          </p:nvSpPr>
          <p:spPr>
            <a:xfrm>
              <a:off x="3857963" y="34023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6" name="타원 475"/>
            <p:cNvSpPr>
              <a:spLocks noChangeAspect="1"/>
            </p:cNvSpPr>
            <p:nvPr/>
          </p:nvSpPr>
          <p:spPr>
            <a:xfrm>
              <a:off x="3934124" y="34123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7" name="타원 476"/>
            <p:cNvSpPr>
              <a:spLocks noChangeAspect="1"/>
            </p:cNvSpPr>
            <p:nvPr/>
          </p:nvSpPr>
          <p:spPr>
            <a:xfrm>
              <a:off x="4237621" y="335122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8" name="타원 477"/>
            <p:cNvSpPr>
              <a:spLocks noChangeAspect="1"/>
            </p:cNvSpPr>
            <p:nvPr/>
          </p:nvSpPr>
          <p:spPr>
            <a:xfrm>
              <a:off x="4055221" y="33099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9" name="타원 478"/>
            <p:cNvSpPr>
              <a:spLocks noChangeAspect="1"/>
            </p:cNvSpPr>
            <p:nvPr/>
          </p:nvSpPr>
          <p:spPr>
            <a:xfrm>
              <a:off x="4200001" y="34547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0" name="타원 479"/>
            <p:cNvSpPr>
              <a:spLocks noChangeAspect="1"/>
            </p:cNvSpPr>
            <p:nvPr/>
          </p:nvSpPr>
          <p:spPr>
            <a:xfrm>
              <a:off x="4094575" y="32730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1" name="타원 480"/>
            <p:cNvSpPr>
              <a:spLocks noChangeAspect="1"/>
            </p:cNvSpPr>
            <p:nvPr/>
          </p:nvSpPr>
          <p:spPr>
            <a:xfrm>
              <a:off x="4100805" y="341962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2" name="타원 481"/>
            <p:cNvSpPr>
              <a:spLocks noChangeAspect="1"/>
            </p:cNvSpPr>
            <p:nvPr/>
          </p:nvSpPr>
          <p:spPr>
            <a:xfrm>
              <a:off x="4063185" y="337840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3" name="타원 482"/>
            <p:cNvSpPr>
              <a:spLocks noChangeAspect="1"/>
            </p:cNvSpPr>
            <p:nvPr/>
          </p:nvSpPr>
          <p:spPr>
            <a:xfrm>
              <a:off x="4134808" y="339433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4" name="타원 483"/>
            <p:cNvSpPr>
              <a:spLocks noChangeAspect="1"/>
            </p:cNvSpPr>
            <p:nvPr/>
          </p:nvSpPr>
          <p:spPr>
            <a:xfrm>
              <a:off x="4174163" y="336715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5" name="타원 484"/>
            <p:cNvSpPr>
              <a:spLocks noChangeAspect="1"/>
            </p:cNvSpPr>
            <p:nvPr/>
          </p:nvSpPr>
          <p:spPr>
            <a:xfrm>
              <a:off x="4318943" y="35039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6" name="타원 485"/>
            <p:cNvSpPr>
              <a:spLocks noChangeAspect="1"/>
            </p:cNvSpPr>
            <p:nvPr/>
          </p:nvSpPr>
          <p:spPr>
            <a:xfrm>
              <a:off x="4072222" y="34627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7" name="타원 486"/>
            <p:cNvSpPr>
              <a:spLocks noChangeAspect="1"/>
            </p:cNvSpPr>
            <p:nvPr/>
          </p:nvSpPr>
          <p:spPr>
            <a:xfrm>
              <a:off x="4237621" y="34782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8" name="타원 487"/>
            <p:cNvSpPr>
              <a:spLocks noChangeAspect="1"/>
            </p:cNvSpPr>
            <p:nvPr/>
          </p:nvSpPr>
          <p:spPr>
            <a:xfrm>
              <a:off x="4391437" y="322097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9" name="타원 488"/>
            <p:cNvSpPr>
              <a:spLocks noChangeAspect="1"/>
            </p:cNvSpPr>
            <p:nvPr/>
          </p:nvSpPr>
          <p:spPr>
            <a:xfrm>
              <a:off x="4336816" y="32893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0" name="타원 489"/>
            <p:cNvSpPr>
              <a:spLocks noChangeAspect="1"/>
            </p:cNvSpPr>
            <p:nvPr/>
          </p:nvSpPr>
          <p:spPr>
            <a:xfrm>
              <a:off x="4377651" y="37171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1" name="타원 490"/>
            <p:cNvSpPr>
              <a:spLocks noChangeAspect="1"/>
            </p:cNvSpPr>
            <p:nvPr/>
          </p:nvSpPr>
          <p:spPr>
            <a:xfrm>
              <a:off x="4408438" y="33737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2" name="타원 491"/>
            <p:cNvSpPr>
              <a:spLocks noChangeAspect="1"/>
            </p:cNvSpPr>
            <p:nvPr/>
          </p:nvSpPr>
          <p:spPr>
            <a:xfrm>
              <a:off x="4032398" y="31362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3" name="타원 492"/>
            <p:cNvSpPr>
              <a:spLocks noChangeAspect="1"/>
            </p:cNvSpPr>
            <p:nvPr/>
          </p:nvSpPr>
          <p:spPr>
            <a:xfrm>
              <a:off x="4111985" y="322053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4" name="타원 493"/>
            <p:cNvSpPr>
              <a:spLocks noChangeAspect="1"/>
            </p:cNvSpPr>
            <p:nvPr/>
          </p:nvSpPr>
          <p:spPr>
            <a:xfrm>
              <a:off x="4100805" y="31362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5" name="타원 494"/>
            <p:cNvSpPr>
              <a:spLocks noChangeAspect="1"/>
            </p:cNvSpPr>
            <p:nvPr/>
          </p:nvSpPr>
          <p:spPr>
            <a:xfrm>
              <a:off x="4350741" y="29632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6" name="타원 495"/>
            <p:cNvSpPr>
              <a:spLocks noChangeAspect="1"/>
            </p:cNvSpPr>
            <p:nvPr/>
          </p:nvSpPr>
          <p:spPr>
            <a:xfrm>
              <a:off x="4203215" y="3648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7" name="타원 496"/>
            <p:cNvSpPr>
              <a:spLocks noChangeAspect="1"/>
            </p:cNvSpPr>
            <p:nvPr/>
          </p:nvSpPr>
          <p:spPr>
            <a:xfrm>
              <a:off x="4279588" y="34163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8" name="타원 497"/>
            <p:cNvSpPr>
              <a:spLocks noChangeAspect="1"/>
            </p:cNvSpPr>
            <p:nvPr/>
          </p:nvSpPr>
          <p:spPr>
            <a:xfrm>
              <a:off x="4117807" y="30429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9" name="타원 498"/>
            <p:cNvSpPr>
              <a:spLocks noChangeAspect="1"/>
            </p:cNvSpPr>
            <p:nvPr/>
          </p:nvSpPr>
          <p:spPr>
            <a:xfrm>
              <a:off x="4309243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0" name="타원 499"/>
            <p:cNvSpPr>
              <a:spLocks noChangeAspect="1"/>
            </p:cNvSpPr>
            <p:nvPr/>
          </p:nvSpPr>
          <p:spPr>
            <a:xfrm>
              <a:off x="4407367" y="33324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1" name="타원 500"/>
            <p:cNvSpPr>
              <a:spLocks noChangeAspect="1"/>
            </p:cNvSpPr>
            <p:nvPr/>
          </p:nvSpPr>
          <p:spPr>
            <a:xfrm>
              <a:off x="4157161" y="30157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2" name="타원 501"/>
            <p:cNvSpPr>
              <a:spLocks noChangeAspect="1"/>
            </p:cNvSpPr>
            <p:nvPr/>
          </p:nvSpPr>
          <p:spPr>
            <a:xfrm>
              <a:off x="4301941" y="315256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3" name="타원 502"/>
            <p:cNvSpPr>
              <a:spLocks noChangeAspect="1"/>
            </p:cNvSpPr>
            <p:nvPr/>
          </p:nvSpPr>
          <p:spPr>
            <a:xfrm>
              <a:off x="4490632" y="293754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4" name="타원 503"/>
            <p:cNvSpPr>
              <a:spLocks noChangeAspect="1"/>
            </p:cNvSpPr>
            <p:nvPr/>
          </p:nvSpPr>
          <p:spPr>
            <a:xfrm>
              <a:off x="4100805" y="34009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5" name="타원 504"/>
            <p:cNvSpPr>
              <a:spLocks noChangeAspect="1"/>
            </p:cNvSpPr>
            <p:nvPr/>
          </p:nvSpPr>
          <p:spPr>
            <a:xfrm>
              <a:off x="4186214" y="31272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6" name="타원 505"/>
            <p:cNvSpPr>
              <a:spLocks noChangeAspect="1"/>
            </p:cNvSpPr>
            <p:nvPr/>
          </p:nvSpPr>
          <p:spPr>
            <a:xfrm>
              <a:off x="4200001" y="325612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7" name="타원 506"/>
            <p:cNvSpPr>
              <a:spLocks noChangeAspect="1"/>
            </p:cNvSpPr>
            <p:nvPr/>
          </p:nvSpPr>
          <p:spPr>
            <a:xfrm>
              <a:off x="4299335" y="30316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8" name="타원 507"/>
            <p:cNvSpPr>
              <a:spLocks noChangeAspect="1"/>
            </p:cNvSpPr>
            <p:nvPr/>
          </p:nvSpPr>
          <p:spPr>
            <a:xfrm>
              <a:off x="4444115" y="31684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9" name="타원 508"/>
            <p:cNvSpPr>
              <a:spLocks noChangeAspect="1"/>
            </p:cNvSpPr>
            <p:nvPr/>
          </p:nvSpPr>
          <p:spPr>
            <a:xfrm>
              <a:off x="4035613" y="351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0" name="타원 509"/>
            <p:cNvSpPr>
              <a:spLocks noChangeAspect="1"/>
            </p:cNvSpPr>
            <p:nvPr/>
          </p:nvSpPr>
          <p:spPr>
            <a:xfrm>
              <a:off x="4275575" y="32691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1" name="타원 510"/>
            <p:cNvSpPr>
              <a:spLocks noChangeAspect="1"/>
            </p:cNvSpPr>
            <p:nvPr/>
          </p:nvSpPr>
          <p:spPr>
            <a:xfrm>
              <a:off x="4355749" y="31633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2" name="타원 511"/>
            <p:cNvSpPr>
              <a:spLocks noChangeAspect="1"/>
            </p:cNvSpPr>
            <p:nvPr/>
          </p:nvSpPr>
          <p:spPr>
            <a:xfrm>
              <a:off x="4197394" y="31750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3" name="타원 512"/>
            <p:cNvSpPr>
              <a:spLocks noChangeAspect="1"/>
            </p:cNvSpPr>
            <p:nvPr/>
          </p:nvSpPr>
          <p:spPr>
            <a:xfrm>
              <a:off x="4342174" y="32720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4" name="타원 513"/>
            <p:cNvSpPr>
              <a:spLocks noChangeAspect="1"/>
            </p:cNvSpPr>
            <p:nvPr/>
          </p:nvSpPr>
          <p:spPr>
            <a:xfrm>
              <a:off x="4236749" y="31000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5" name="타원 514"/>
            <p:cNvSpPr>
              <a:spLocks noChangeAspect="1"/>
            </p:cNvSpPr>
            <p:nvPr/>
          </p:nvSpPr>
          <p:spPr>
            <a:xfrm>
              <a:off x="4381529" y="32369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6" name="타원 515"/>
            <p:cNvSpPr>
              <a:spLocks noChangeAspect="1"/>
            </p:cNvSpPr>
            <p:nvPr/>
          </p:nvSpPr>
          <p:spPr>
            <a:xfrm>
              <a:off x="4439226" y="300595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7" name="타원 516"/>
            <p:cNvSpPr>
              <a:spLocks noChangeAspect="1"/>
            </p:cNvSpPr>
            <p:nvPr/>
          </p:nvSpPr>
          <p:spPr>
            <a:xfrm>
              <a:off x="4212978" y="33687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8" name="타원 517"/>
            <p:cNvSpPr>
              <a:spLocks noChangeAspect="1"/>
            </p:cNvSpPr>
            <p:nvPr/>
          </p:nvSpPr>
          <p:spPr>
            <a:xfrm>
              <a:off x="4104020" y="351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9" name="타원 518"/>
            <p:cNvSpPr>
              <a:spLocks noChangeAspect="1"/>
            </p:cNvSpPr>
            <p:nvPr/>
          </p:nvSpPr>
          <p:spPr>
            <a:xfrm>
              <a:off x="4279588" y="33404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0" name="타원 519"/>
            <p:cNvSpPr>
              <a:spLocks noChangeAspect="1"/>
            </p:cNvSpPr>
            <p:nvPr/>
          </p:nvSpPr>
          <p:spPr>
            <a:xfrm>
              <a:off x="4476846" y="324815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1" name="타원 520"/>
            <p:cNvSpPr>
              <a:spLocks noChangeAspect="1"/>
            </p:cNvSpPr>
            <p:nvPr/>
          </p:nvSpPr>
          <p:spPr>
            <a:xfrm>
              <a:off x="4484811" y="331656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2" name="타원 521"/>
            <p:cNvSpPr>
              <a:spLocks noChangeAspect="1"/>
            </p:cNvSpPr>
            <p:nvPr/>
          </p:nvSpPr>
          <p:spPr>
            <a:xfrm>
              <a:off x="4493847" y="34009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3" name="타원 522"/>
            <p:cNvSpPr>
              <a:spLocks noChangeAspect="1"/>
            </p:cNvSpPr>
            <p:nvPr/>
          </p:nvSpPr>
          <p:spPr>
            <a:xfrm>
              <a:off x="4454023" y="30743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4" name="타원 523"/>
            <p:cNvSpPr>
              <a:spLocks noChangeAspect="1"/>
            </p:cNvSpPr>
            <p:nvPr/>
          </p:nvSpPr>
          <p:spPr>
            <a:xfrm>
              <a:off x="4430393" y="30105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5" name="타원 524"/>
            <p:cNvSpPr>
              <a:spLocks noChangeAspect="1"/>
            </p:cNvSpPr>
            <p:nvPr/>
          </p:nvSpPr>
          <p:spPr>
            <a:xfrm>
              <a:off x="4444179" y="30789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6" name="타원 525"/>
            <p:cNvSpPr>
              <a:spLocks noChangeAspect="1"/>
            </p:cNvSpPr>
            <p:nvPr/>
          </p:nvSpPr>
          <p:spPr>
            <a:xfrm>
              <a:off x="4430393" y="27973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7" name="타원 526"/>
            <p:cNvSpPr>
              <a:spLocks noChangeAspect="1"/>
            </p:cNvSpPr>
            <p:nvPr/>
          </p:nvSpPr>
          <p:spPr>
            <a:xfrm>
              <a:off x="4447394" y="29501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8" name="타원 527"/>
            <p:cNvSpPr>
              <a:spLocks noChangeAspect="1"/>
            </p:cNvSpPr>
            <p:nvPr/>
          </p:nvSpPr>
          <p:spPr>
            <a:xfrm>
              <a:off x="4693043" y="26226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9" name="타원 528"/>
            <p:cNvSpPr>
              <a:spLocks noChangeAspect="1"/>
            </p:cNvSpPr>
            <p:nvPr/>
          </p:nvSpPr>
          <p:spPr>
            <a:xfrm>
              <a:off x="4772431" y="286440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0" name="타원 529"/>
            <p:cNvSpPr>
              <a:spLocks noChangeAspect="1"/>
            </p:cNvSpPr>
            <p:nvPr/>
          </p:nvSpPr>
          <p:spPr>
            <a:xfrm>
              <a:off x="4446322" y="29089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1" name="타원 530"/>
            <p:cNvSpPr>
              <a:spLocks noChangeAspect="1"/>
            </p:cNvSpPr>
            <p:nvPr/>
          </p:nvSpPr>
          <p:spPr>
            <a:xfrm>
              <a:off x="4482134" y="28606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2" name="타원 531"/>
            <p:cNvSpPr>
              <a:spLocks noChangeAspect="1"/>
            </p:cNvSpPr>
            <p:nvPr/>
          </p:nvSpPr>
          <p:spPr>
            <a:xfrm>
              <a:off x="4573837" y="36164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3" name="타원 532"/>
            <p:cNvSpPr>
              <a:spLocks noChangeAspect="1"/>
            </p:cNvSpPr>
            <p:nvPr/>
          </p:nvSpPr>
          <p:spPr>
            <a:xfrm>
              <a:off x="4630457" y="26605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4" name="타원 533"/>
            <p:cNvSpPr>
              <a:spLocks noChangeAspect="1"/>
            </p:cNvSpPr>
            <p:nvPr/>
          </p:nvSpPr>
          <p:spPr>
            <a:xfrm>
              <a:off x="4486754" y="3616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5" name="타원 534"/>
            <p:cNvSpPr>
              <a:spLocks noChangeAspect="1"/>
            </p:cNvSpPr>
            <p:nvPr/>
          </p:nvSpPr>
          <p:spPr>
            <a:xfrm>
              <a:off x="4709845" y="29328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6" name="타원 535"/>
            <p:cNvSpPr>
              <a:spLocks noChangeAspect="1"/>
            </p:cNvSpPr>
            <p:nvPr/>
          </p:nvSpPr>
          <p:spPr>
            <a:xfrm>
              <a:off x="4624763" y="28379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7" name="타원 536"/>
            <p:cNvSpPr>
              <a:spLocks noChangeAspect="1"/>
            </p:cNvSpPr>
            <p:nvPr/>
          </p:nvSpPr>
          <p:spPr>
            <a:xfrm>
              <a:off x="4483070" y="27449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8" name="타원 537"/>
            <p:cNvSpPr>
              <a:spLocks noChangeAspect="1"/>
            </p:cNvSpPr>
            <p:nvPr/>
          </p:nvSpPr>
          <p:spPr>
            <a:xfrm>
              <a:off x="4237157" y="26437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9" name="타원 538"/>
            <p:cNvSpPr>
              <a:spLocks noChangeAspect="1"/>
            </p:cNvSpPr>
            <p:nvPr/>
          </p:nvSpPr>
          <p:spPr>
            <a:xfrm>
              <a:off x="4628928" y="363238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0" name="타원 539"/>
            <p:cNvSpPr>
              <a:spLocks noChangeAspect="1"/>
            </p:cNvSpPr>
            <p:nvPr/>
          </p:nvSpPr>
          <p:spPr>
            <a:xfrm>
              <a:off x="4852018" y="29487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1" name="타원 540"/>
            <p:cNvSpPr>
              <a:spLocks noChangeAspect="1"/>
            </p:cNvSpPr>
            <p:nvPr/>
          </p:nvSpPr>
          <p:spPr>
            <a:xfrm>
              <a:off x="4462298" y="268723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2" name="타원 541"/>
            <p:cNvSpPr>
              <a:spLocks noChangeAspect="1"/>
            </p:cNvSpPr>
            <p:nvPr/>
          </p:nvSpPr>
          <p:spPr>
            <a:xfrm>
              <a:off x="4492979" y="29932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3" name="타원 542"/>
            <p:cNvSpPr>
              <a:spLocks noChangeAspect="1"/>
            </p:cNvSpPr>
            <p:nvPr/>
          </p:nvSpPr>
          <p:spPr>
            <a:xfrm>
              <a:off x="4622962" y="279419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4" name="타원 543"/>
            <p:cNvSpPr>
              <a:spLocks noChangeAspect="1"/>
            </p:cNvSpPr>
            <p:nvPr/>
          </p:nvSpPr>
          <p:spPr>
            <a:xfrm>
              <a:off x="4420484" y="2813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5" name="타원 544"/>
            <p:cNvSpPr>
              <a:spLocks noChangeAspect="1"/>
            </p:cNvSpPr>
            <p:nvPr/>
          </p:nvSpPr>
          <p:spPr>
            <a:xfrm>
              <a:off x="4565264" y="25823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6" name="타원 545"/>
            <p:cNvSpPr>
              <a:spLocks noChangeAspect="1"/>
            </p:cNvSpPr>
            <p:nvPr/>
          </p:nvSpPr>
          <p:spPr>
            <a:xfrm>
              <a:off x="4710044" y="27449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7" name="타원 546"/>
            <p:cNvSpPr>
              <a:spLocks noChangeAspect="1"/>
            </p:cNvSpPr>
            <p:nvPr/>
          </p:nvSpPr>
          <p:spPr>
            <a:xfrm>
              <a:off x="4478182" y="25823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8" name="타원 547"/>
            <p:cNvSpPr>
              <a:spLocks noChangeAspect="1"/>
            </p:cNvSpPr>
            <p:nvPr/>
          </p:nvSpPr>
          <p:spPr>
            <a:xfrm>
              <a:off x="4865804" y="30171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9" name="타원 548"/>
            <p:cNvSpPr>
              <a:spLocks noChangeAspect="1"/>
            </p:cNvSpPr>
            <p:nvPr/>
          </p:nvSpPr>
          <p:spPr>
            <a:xfrm>
              <a:off x="4617742" y="2728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0" name="타원 549"/>
            <p:cNvSpPr>
              <a:spLocks noChangeAspect="1"/>
            </p:cNvSpPr>
            <p:nvPr/>
          </p:nvSpPr>
          <p:spPr>
            <a:xfrm>
              <a:off x="4698202" y="28658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1" name="타원 550"/>
            <p:cNvSpPr>
              <a:spLocks noChangeAspect="1"/>
            </p:cNvSpPr>
            <p:nvPr/>
          </p:nvSpPr>
          <p:spPr>
            <a:xfrm>
              <a:off x="4515802" y="28245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2" name="타원 551"/>
            <p:cNvSpPr>
              <a:spLocks noChangeAspect="1"/>
            </p:cNvSpPr>
            <p:nvPr/>
          </p:nvSpPr>
          <p:spPr>
            <a:xfrm>
              <a:off x="4660582" y="29693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3" name="타원 552"/>
            <p:cNvSpPr>
              <a:spLocks noChangeAspect="1"/>
            </p:cNvSpPr>
            <p:nvPr/>
          </p:nvSpPr>
          <p:spPr>
            <a:xfrm>
              <a:off x="4555156" y="27875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4" name="타원 553"/>
            <p:cNvSpPr>
              <a:spLocks noChangeAspect="1"/>
            </p:cNvSpPr>
            <p:nvPr/>
          </p:nvSpPr>
          <p:spPr>
            <a:xfrm>
              <a:off x="4561386" y="29342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5" name="타원 554"/>
            <p:cNvSpPr>
              <a:spLocks noChangeAspect="1"/>
            </p:cNvSpPr>
            <p:nvPr/>
          </p:nvSpPr>
          <p:spPr>
            <a:xfrm>
              <a:off x="4757634" y="270325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6" name="타원 555"/>
            <p:cNvSpPr>
              <a:spLocks noChangeAspect="1"/>
            </p:cNvSpPr>
            <p:nvPr/>
          </p:nvSpPr>
          <p:spPr>
            <a:xfrm>
              <a:off x="4523766" y="28929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7" name="타원 556"/>
            <p:cNvSpPr>
              <a:spLocks noChangeAspect="1"/>
            </p:cNvSpPr>
            <p:nvPr/>
          </p:nvSpPr>
          <p:spPr>
            <a:xfrm>
              <a:off x="4697329" y="2813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8" name="타원 557"/>
            <p:cNvSpPr>
              <a:spLocks noChangeAspect="1"/>
            </p:cNvSpPr>
            <p:nvPr/>
          </p:nvSpPr>
          <p:spPr>
            <a:xfrm>
              <a:off x="4595389" y="290891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9" name="타원 558"/>
            <p:cNvSpPr>
              <a:spLocks noChangeAspect="1"/>
            </p:cNvSpPr>
            <p:nvPr/>
          </p:nvSpPr>
          <p:spPr>
            <a:xfrm>
              <a:off x="4634743" y="28817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0" name="타원 559"/>
            <p:cNvSpPr>
              <a:spLocks noChangeAspect="1"/>
            </p:cNvSpPr>
            <p:nvPr/>
          </p:nvSpPr>
          <p:spPr>
            <a:xfrm>
              <a:off x="4779523" y="32060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1" name="타원 560"/>
            <p:cNvSpPr>
              <a:spLocks noChangeAspect="1"/>
            </p:cNvSpPr>
            <p:nvPr/>
          </p:nvSpPr>
          <p:spPr>
            <a:xfrm>
              <a:off x="4532803" y="29773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2" name="타원 561"/>
            <p:cNvSpPr>
              <a:spLocks noChangeAspect="1"/>
            </p:cNvSpPr>
            <p:nvPr/>
          </p:nvSpPr>
          <p:spPr>
            <a:xfrm>
              <a:off x="4698202" y="29928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3" name="타원 562"/>
            <p:cNvSpPr>
              <a:spLocks noChangeAspect="1"/>
            </p:cNvSpPr>
            <p:nvPr/>
          </p:nvSpPr>
          <p:spPr>
            <a:xfrm>
              <a:off x="4852018" y="27594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4" name="타원 563"/>
            <p:cNvSpPr>
              <a:spLocks noChangeAspect="1"/>
            </p:cNvSpPr>
            <p:nvPr/>
          </p:nvSpPr>
          <p:spPr>
            <a:xfrm>
              <a:off x="4797397" y="280396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5" name="타원 564"/>
            <p:cNvSpPr>
              <a:spLocks noChangeAspect="1"/>
            </p:cNvSpPr>
            <p:nvPr/>
          </p:nvSpPr>
          <p:spPr>
            <a:xfrm>
              <a:off x="4761014" y="27875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6" name="타원 565"/>
            <p:cNvSpPr>
              <a:spLocks noChangeAspect="1"/>
            </p:cNvSpPr>
            <p:nvPr/>
          </p:nvSpPr>
          <p:spPr>
            <a:xfrm>
              <a:off x="4869019" y="288829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7" name="타원 566"/>
            <p:cNvSpPr>
              <a:spLocks noChangeAspect="1"/>
            </p:cNvSpPr>
            <p:nvPr/>
          </p:nvSpPr>
          <p:spPr>
            <a:xfrm>
              <a:off x="4492979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8" name="타원 567"/>
            <p:cNvSpPr>
              <a:spLocks noChangeAspect="1"/>
            </p:cNvSpPr>
            <p:nvPr/>
          </p:nvSpPr>
          <p:spPr>
            <a:xfrm>
              <a:off x="4572566" y="27351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9" name="타원 568"/>
            <p:cNvSpPr>
              <a:spLocks noChangeAspect="1"/>
            </p:cNvSpPr>
            <p:nvPr/>
          </p:nvSpPr>
          <p:spPr>
            <a:xfrm>
              <a:off x="4561386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0" name="타원 569"/>
            <p:cNvSpPr>
              <a:spLocks noChangeAspect="1"/>
            </p:cNvSpPr>
            <p:nvPr/>
          </p:nvSpPr>
          <p:spPr>
            <a:xfrm>
              <a:off x="4690436" y="28625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1" name="타원 570"/>
            <p:cNvSpPr>
              <a:spLocks noChangeAspect="1"/>
            </p:cNvSpPr>
            <p:nvPr/>
          </p:nvSpPr>
          <p:spPr>
            <a:xfrm>
              <a:off x="4704223" y="30091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2" name="타원 571"/>
            <p:cNvSpPr>
              <a:spLocks noChangeAspect="1"/>
            </p:cNvSpPr>
            <p:nvPr/>
          </p:nvSpPr>
          <p:spPr>
            <a:xfrm>
              <a:off x="4651281" y="31698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3" name="타원 572"/>
            <p:cNvSpPr>
              <a:spLocks noChangeAspect="1"/>
            </p:cNvSpPr>
            <p:nvPr/>
          </p:nvSpPr>
          <p:spPr>
            <a:xfrm>
              <a:off x="4627850" y="293097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4" name="타원 573"/>
            <p:cNvSpPr>
              <a:spLocks noChangeAspect="1"/>
            </p:cNvSpPr>
            <p:nvPr/>
          </p:nvSpPr>
          <p:spPr>
            <a:xfrm>
              <a:off x="4641637" y="307759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5" name="타원 574"/>
            <p:cNvSpPr>
              <a:spLocks noChangeAspect="1"/>
            </p:cNvSpPr>
            <p:nvPr/>
          </p:nvSpPr>
          <p:spPr>
            <a:xfrm>
              <a:off x="4540768" y="293097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6" name="타원 575"/>
            <p:cNvSpPr>
              <a:spLocks noChangeAspect="1"/>
            </p:cNvSpPr>
            <p:nvPr/>
          </p:nvSpPr>
          <p:spPr>
            <a:xfrm>
              <a:off x="4770023" y="29469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7" name="타원 576"/>
            <p:cNvSpPr>
              <a:spLocks noChangeAspect="1"/>
            </p:cNvSpPr>
            <p:nvPr/>
          </p:nvSpPr>
          <p:spPr>
            <a:xfrm>
              <a:off x="4783810" y="30677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8" name="타원 577"/>
            <p:cNvSpPr>
              <a:spLocks noChangeAspect="1"/>
            </p:cNvSpPr>
            <p:nvPr/>
          </p:nvSpPr>
          <p:spPr>
            <a:xfrm>
              <a:off x="4682941" y="294690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9" name="타원 578"/>
            <p:cNvSpPr>
              <a:spLocks noChangeAspect="1"/>
            </p:cNvSpPr>
            <p:nvPr/>
          </p:nvSpPr>
          <p:spPr>
            <a:xfrm>
              <a:off x="4473477" y="31042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0" name="타원 579"/>
            <p:cNvSpPr>
              <a:spLocks noChangeAspect="1"/>
            </p:cNvSpPr>
            <p:nvPr/>
          </p:nvSpPr>
          <p:spPr>
            <a:xfrm>
              <a:off x="4576444" y="29993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1" name="타원 580"/>
            <p:cNvSpPr>
              <a:spLocks noChangeAspect="1"/>
            </p:cNvSpPr>
            <p:nvPr/>
          </p:nvSpPr>
          <p:spPr>
            <a:xfrm>
              <a:off x="4489361" y="29993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2" name="타원 581"/>
            <p:cNvSpPr>
              <a:spLocks noChangeAspect="1"/>
            </p:cNvSpPr>
            <p:nvPr/>
          </p:nvSpPr>
          <p:spPr>
            <a:xfrm>
              <a:off x="4613661" y="30007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3" name="타원 582"/>
            <p:cNvSpPr>
              <a:spLocks noChangeAspect="1"/>
            </p:cNvSpPr>
            <p:nvPr/>
          </p:nvSpPr>
          <p:spPr>
            <a:xfrm>
              <a:off x="4572566" y="30677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4" name="타원 583"/>
            <p:cNvSpPr>
              <a:spLocks noChangeAspect="1"/>
            </p:cNvSpPr>
            <p:nvPr/>
          </p:nvSpPr>
          <p:spPr>
            <a:xfrm>
              <a:off x="4580994" y="34598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5" name="타원 584"/>
            <p:cNvSpPr>
              <a:spLocks noChangeAspect="1"/>
            </p:cNvSpPr>
            <p:nvPr/>
          </p:nvSpPr>
          <p:spPr>
            <a:xfrm>
              <a:off x="4660582" y="354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6" name="타원 585"/>
            <p:cNvSpPr>
              <a:spLocks noChangeAspect="1"/>
            </p:cNvSpPr>
            <p:nvPr/>
          </p:nvSpPr>
          <p:spPr>
            <a:xfrm>
              <a:off x="4597996" y="361263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7" name="타원 586"/>
            <p:cNvSpPr>
              <a:spLocks noChangeAspect="1"/>
            </p:cNvSpPr>
            <p:nvPr/>
          </p:nvSpPr>
          <p:spPr>
            <a:xfrm>
              <a:off x="4240835" y="37171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8" name="타원 587"/>
            <p:cNvSpPr>
              <a:spLocks noChangeAspect="1"/>
            </p:cNvSpPr>
            <p:nvPr/>
          </p:nvSpPr>
          <p:spPr>
            <a:xfrm>
              <a:off x="4774574" y="33886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9" name="타원 588"/>
            <p:cNvSpPr>
              <a:spLocks noChangeAspect="1"/>
            </p:cNvSpPr>
            <p:nvPr/>
          </p:nvSpPr>
          <p:spPr>
            <a:xfrm>
              <a:off x="4711988" y="345708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0" name="타원 589"/>
            <p:cNvSpPr>
              <a:spLocks noChangeAspect="1"/>
            </p:cNvSpPr>
            <p:nvPr/>
          </p:nvSpPr>
          <p:spPr>
            <a:xfrm>
              <a:off x="4626906" y="3362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1" name="타원 590"/>
            <p:cNvSpPr>
              <a:spLocks noChangeAspect="1"/>
            </p:cNvSpPr>
            <p:nvPr/>
          </p:nvSpPr>
          <p:spPr>
            <a:xfrm>
              <a:off x="4625105" y="331847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2" name="타원 591"/>
            <p:cNvSpPr>
              <a:spLocks noChangeAspect="1"/>
            </p:cNvSpPr>
            <p:nvPr/>
          </p:nvSpPr>
          <p:spPr>
            <a:xfrm>
              <a:off x="4712187" y="32691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3" name="타원 592"/>
            <p:cNvSpPr>
              <a:spLocks noChangeAspect="1"/>
            </p:cNvSpPr>
            <p:nvPr/>
          </p:nvSpPr>
          <p:spPr>
            <a:xfrm>
              <a:off x="4389094" y="255282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4" name="타원 593"/>
            <p:cNvSpPr>
              <a:spLocks noChangeAspect="1"/>
            </p:cNvSpPr>
            <p:nvPr/>
          </p:nvSpPr>
          <p:spPr>
            <a:xfrm>
              <a:off x="4766995" y="34564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5" name="타원 594"/>
            <p:cNvSpPr>
              <a:spLocks noChangeAspect="1"/>
            </p:cNvSpPr>
            <p:nvPr/>
          </p:nvSpPr>
          <p:spPr>
            <a:xfrm>
              <a:off x="4619885" y="32532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6" name="타원 595"/>
            <p:cNvSpPr>
              <a:spLocks noChangeAspect="1"/>
            </p:cNvSpPr>
            <p:nvPr/>
          </p:nvSpPr>
          <p:spPr>
            <a:xfrm>
              <a:off x="4700345" y="33900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7" name="타원 596"/>
            <p:cNvSpPr>
              <a:spLocks noChangeAspect="1"/>
            </p:cNvSpPr>
            <p:nvPr/>
          </p:nvSpPr>
          <p:spPr>
            <a:xfrm>
              <a:off x="4662725" y="349363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8" name="타원 597"/>
            <p:cNvSpPr>
              <a:spLocks noChangeAspect="1"/>
            </p:cNvSpPr>
            <p:nvPr/>
          </p:nvSpPr>
          <p:spPr>
            <a:xfrm>
              <a:off x="4557299" y="33118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9" name="타원 598"/>
            <p:cNvSpPr>
              <a:spLocks noChangeAspect="1"/>
            </p:cNvSpPr>
            <p:nvPr/>
          </p:nvSpPr>
          <p:spPr>
            <a:xfrm>
              <a:off x="4563530" y="345848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타원 599"/>
            <p:cNvSpPr>
              <a:spLocks noChangeAspect="1"/>
            </p:cNvSpPr>
            <p:nvPr/>
          </p:nvSpPr>
          <p:spPr>
            <a:xfrm>
              <a:off x="4699473" y="333760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1" name="타원 600"/>
            <p:cNvSpPr>
              <a:spLocks noChangeAspect="1"/>
            </p:cNvSpPr>
            <p:nvPr/>
          </p:nvSpPr>
          <p:spPr>
            <a:xfrm>
              <a:off x="4597532" y="34331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2" name="타원 601"/>
            <p:cNvSpPr>
              <a:spLocks noChangeAspect="1"/>
            </p:cNvSpPr>
            <p:nvPr/>
          </p:nvSpPr>
          <p:spPr>
            <a:xfrm>
              <a:off x="4636887" y="34060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3" name="타원 602"/>
            <p:cNvSpPr>
              <a:spLocks noChangeAspect="1"/>
            </p:cNvSpPr>
            <p:nvPr/>
          </p:nvSpPr>
          <p:spPr>
            <a:xfrm>
              <a:off x="4302813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4" name="타원 603"/>
            <p:cNvSpPr>
              <a:spLocks noChangeAspect="1"/>
            </p:cNvSpPr>
            <p:nvPr/>
          </p:nvSpPr>
          <p:spPr>
            <a:xfrm>
              <a:off x="4221492" y="25284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5" name="타원 604"/>
            <p:cNvSpPr>
              <a:spLocks noChangeAspect="1"/>
            </p:cNvSpPr>
            <p:nvPr/>
          </p:nvSpPr>
          <p:spPr>
            <a:xfrm>
              <a:off x="4854161" y="325983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6" name="타원 605"/>
            <p:cNvSpPr>
              <a:spLocks noChangeAspect="1"/>
            </p:cNvSpPr>
            <p:nvPr/>
          </p:nvSpPr>
          <p:spPr>
            <a:xfrm>
              <a:off x="4799540" y="33282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7" name="타원 606"/>
            <p:cNvSpPr>
              <a:spLocks noChangeAspect="1"/>
            </p:cNvSpPr>
            <p:nvPr/>
          </p:nvSpPr>
          <p:spPr>
            <a:xfrm>
              <a:off x="4763157" y="33118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8" name="타원 607"/>
            <p:cNvSpPr>
              <a:spLocks noChangeAspect="1"/>
            </p:cNvSpPr>
            <p:nvPr/>
          </p:nvSpPr>
          <p:spPr>
            <a:xfrm>
              <a:off x="4871162" y="34125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9" name="타원 608"/>
            <p:cNvSpPr>
              <a:spLocks noChangeAspect="1"/>
            </p:cNvSpPr>
            <p:nvPr/>
          </p:nvSpPr>
          <p:spPr>
            <a:xfrm>
              <a:off x="4574709" y="32593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0" name="타원 609"/>
            <p:cNvSpPr>
              <a:spLocks noChangeAspect="1"/>
            </p:cNvSpPr>
            <p:nvPr/>
          </p:nvSpPr>
          <p:spPr>
            <a:xfrm>
              <a:off x="4168605" y="288318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1" name="타원 610"/>
            <p:cNvSpPr>
              <a:spLocks noChangeAspect="1"/>
            </p:cNvSpPr>
            <p:nvPr/>
          </p:nvSpPr>
          <p:spPr>
            <a:xfrm>
              <a:off x="4020147" y="296752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2" name="타원 611"/>
            <p:cNvSpPr>
              <a:spLocks noChangeAspect="1"/>
            </p:cNvSpPr>
            <p:nvPr/>
          </p:nvSpPr>
          <p:spPr>
            <a:xfrm>
              <a:off x="3974562" y="267796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3" name="타원 612"/>
            <p:cNvSpPr>
              <a:spLocks noChangeAspect="1"/>
            </p:cNvSpPr>
            <p:nvPr/>
          </p:nvSpPr>
          <p:spPr>
            <a:xfrm>
              <a:off x="4119342" y="2822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4" name="타원 613"/>
            <p:cNvSpPr>
              <a:spLocks noChangeAspect="1"/>
            </p:cNvSpPr>
            <p:nvPr/>
          </p:nvSpPr>
          <p:spPr>
            <a:xfrm>
              <a:off x="4158697" y="27875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5" name="타원 614"/>
            <p:cNvSpPr>
              <a:spLocks noChangeAspect="1"/>
            </p:cNvSpPr>
            <p:nvPr/>
          </p:nvSpPr>
          <p:spPr>
            <a:xfrm>
              <a:off x="4042969" y="276230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6" name="타원 615"/>
            <p:cNvSpPr>
              <a:spLocks noChangeAspect="1"/>
            </p:cNvSpPr>
            <p:nvPr/>
          </p:nvSpPr>
          <p:spPr>
            <a:xfrm>
              <a:off x="4056756" y="289115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7" name="타원 616"/>
            <p:cNvSpPr>
              <a:spLocks noChangeAspect="1"/>
            </p:cNvSpPr>
            <p:nvPr/>
          </p:nvSpPr>
          <p:spPr>
            <a:xfrm>
              <a:off x="4156090" y="26667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8" name="타원 617"/>
            <p:cNvSpPr>
              <a:spLocks noChangeAspect="1"/>
            </p:cNvSpPr>
            <p:nvPr/>
          </p:nvSpPr>
          <p:spPr>
            <a:xfrm>
              <a:off x="4054149" y="281009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9" name="타원 618"/>
            <p:cNvSpPr>
              <a:spLocks noChangeAspect="1"/>
            </p:cNvSpPr>
            <p:nvPr/>
          </p:nvSpPr>
          <p:spPr>
            <a:xfrm>
              <a:off x="4093504" y="27351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0" name="타원 619"/>
            <p:cNvSpPr>
              <a:spLocks noChangeAspect="1"/>
            </p:cNvSpPr>
            <p:nvPr/>
          </p:nvSpPr>
          <p:spPr>
            <a:xfrm>
              <a:off x="4069733" y="300375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1" name="타원 620"/>
            <p:cNvSpPr>
              <a:spLocks noChangeAspect="1"/>
            </p:cNvSpPr>
            <p:nvPr/>
          </p:nvSpPr>
          <p:spPr>
            <a:xfrm>
              <a:off x="3991563" y="28307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2" name="타원 621"/>
            <p:cNvSpPr>
              <a:spLocks noChangeAspect="1"/>
            </p:cNvSpPr>
            <p:nvPr/>
          </p:nvSpPr>
          <p:spPr>
            <a:xfrm>
              <a:off x="4136343" y="29754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3" name="타원 622"/>
            <p:cNvSpPr>
              <a:spLocks noChangeAspect="1"/>
            </p:cNvSpPr>
            <p:nvPr/>
          </p:nvSpPr>
          <p:spPr>
            <a:xfrm>
              <a:off x="4630457" y="258377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>
              <a:spLocks noChangeAspect="1"/>
            </p:cNvSpPr>
            <p:nvPr/>
          </p:nvSpPr>
          <p:spPr>
            <a:xfrm>
              <a:off x="4567871" y="26521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>
              <a:spLocks noChangeAspect="1"/>
            </p:cNvSpPr>
            <p:nvPr/>
          </p:nvSpPr>
          <p:spPr>
            <a:xfrm>
              <a:off x="4502678" y="25917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>
              <a:spLocks noChangeAspect="1"/>
            </p:cNvSpPr>
            <p:nvPr/>
          </p:nvSpPr>
          <p:spPr>
            <a:xfrm>
              <a:off x="4545253" y="27271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>
              <a:spLocks noChangeAspect="1"/>
            </p:cNvSpPr>
            <p:nvPr/>
          </p:nvSpPr>
          <p:spPr>
            <a:xfrm>
              <a:off x="4613661" y="277634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>
              <a:spLocks noChangeAspect="1"/>
            </p:cNvSpPr>
            <p:nvPr/>
          </p:nvSpPr>
          <p:spPr>
            <a:xfrm>
              <a:off x="4465666" y="26756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9" name="타원 628"/>
            <p:cNvSpPr>
              <a:spLocks noChangeAspect="1"/>
            </p:cNvSpPr>
            <p:nvPr/>
          </p:nvSpPr>
          <p:spPr>
            <a:xfrm>
              <a:off x="4505893" y="252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0" name="타원 629"/>
            <p:cNvSpPr>
              <a:spLocks noChangeAspect="1"/>
            </p:cNvSpPr>
            <p:nvPr/>
          </p:nvSpPr>
          <p:spPr>
            <a:xfrm>
              <a:off x="4519679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1" name="타원 630"/>
            <p:cNvSpPr>
              <a:spLocks noChangeAspect="1"/>
            </p:cNvSpPr>
            <p:nvPr/>
          </p:nvSpPr>
          <p:spPr>
            <a:xfrm>
              <a:off x="4664459" y="27955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2" name="타원 631"/>
            <p:cNvSpPr>
              <a:spLocks noChangeAspect="1"/>
            </p:cNvSpPr>
            <p:nvPr/>
          </p:nvSpPr>
          <p:spPr>
            <a:xfrm>
              <a:off x="4476846" y="269103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3" name="타원 632"/>
            <p:cNvSpPr>
              <a:spLocks noChangeAspect="1"/>
            </p:cNvSpPr>
            <p:nvPr/>
          </p:nvSpPr>
          <p:spPr>
            <a:xfrm>
              <a:off x="4661853" y="266671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4" name="타원 633"/>
            <p:cNvSpPr>
              <a:spLocks noChangeAspect="1"/>
            </p:cNvSpPr>
            <p:nvPr/>
          </p:nvSpPr>
          <p:spPr>
            <a:xfrm>
              <a:off x="4514466" y="267564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5" name="타원 634"/>
            <p:cNvSpPr>
              <a:spLocks noChangeAspect="1"/>
            </p:cNvSpPr>
            <p:nvPr/>
          </p:nvSpPr>
          <p:spPr>
            <a:xfrm>
              <a:off x="4454487" y="25903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6" name="타원 635"/>
            <p:cNvSpPr>
              <a:spLocks noChangeAspect="1"/>
            </p:cNvSpPr>
            <p:nvPr/>
          </p:nvSpPr>
          <p:spPr>
            <a:xfrm>
              <a:off x="4599267" y="269103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7" name="타원 636"/>
            <p:cNvSpPr>
              <a:spLocks noChangeAspect="1"/>
            </p:cNvSpPr>
            <p:nvPr/>
          </p:nvSpPr>
          <p:spPr>
            <a:xfrm>
              <a:off x="4675428" y="274521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8" name="타원 637"/>
            <p:cNvSpPr>
              <a:spLocks noChangeAspect="1"/>
            </p:cNvSpPr>
            <p:nvPr/>
          </p:nvSpPr>
          <p:spPr>
            <a:xfrm>
              <a:off x="4521190" y="260201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9" name="타원 638"/>
            <p:cNvSpPr>
              <a:spLocks noChangeAspect="1"/>
            </p:cNvSpPr>
            <p:nvPr/>
          </p:nvSpPr>
          <p:spPr>
            <a:xfrm>
              <a:off x="4405223" y="26058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0" name="타원 639"/>
            <p:cNvSpPr>
              <a:spLocks noChangeAspect="1"/>
            </p:cNvSpPr>
            <p:nvPr/>
          </p:nvSpPr>
          <p:spPr>
            <a:xfrm>
              <a:off x="4446058" y="252193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1" name="타원 640"/>
            <p:cNvSpPr>
              <a:spLocks noChangeAspect="1"/>
            </p:cNvSpPr>
            <p:nvPr/>
          </p:nvSpPr>
          <p:spPr>
            <a:xfrm>
              <a:off x="4470416" y="25903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2" name="타원 641"/>
            <p:cNvSpPr>
              <a:spLocks noChangeAspect="1"/>
            </p:cNvSpPr>
            <p:nvPr/>
          </p:nvSpPr>
          <p:spPr>
            <a:xfrm>
              <a:off x="4579659" y="26062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3" name="타원 642"/>
            <p:cNvSpPr>
              <a:spLocks noChangeAspect="1"/>
            </p:cNvSpPr>
            <p:nvPr/>
          </p:nvSpPr>
          <p:spPr>
            <a:xfrm>
              <a:off x="4353008" y="255815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4" name="타원 643"/>
            <p:cNvSpPr>
              <a:spLocks noChangeAspect="1"/>
            </p:cNvSpPr>
            <p:nvPr/>
          </p:nvSpPr>
          <p:spPr>
            <a:xfrm>
              <a:off x="4405223" y="25298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5" name="타원 644"/>
            <p:cNvSpPr>
              <a:spLocks noChangeAspect="1"/>
            </p:cNvSpPr>
            <p:nvPr/>
          </p:nvSpPr>
          <p:spPr>
            <a:xfrm>
              <a:off x="4481385" y="253998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6" name="타원 645"/>
            <p:cNvSpPr>
              <a:spLocks noChangeAspect="1"/>
            </p:cNvSpPr>
            <p:nvPr/>
          </p:nvSpPr>
          <p:spPr>
            <a:xfrm>
              <a:off x="4619483" y="25903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7" name="타원 646"/>
            <p:cNvSpPr>
              <a:spLocks noChangeAspect="1"/>
            </p:cNvSpPr>
            <p:nvPr/>
          </p:nvSpPr>
          <p:spPr>
            <a:xfrm>
              <a:off x="4582873" y="26395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8" name="타원 647"/>
            <p:cNvSpPr>
              <a:spLocks noChangeAspect="1"/>
            </p:cNvSpPr>
            <p:nvPr/>
          </p:nvSpPr>
          <p:spPr>
            <a:xfrm>
              <a:off x="4067875" y="27191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9" name="타원 648"/>
            <p:cNvSpPr>
              <a:spLocks noChangeAspect="1"/>
            </p:cNvSpPr>
            <p:nvPr/>
          </p:nvSpPr>
          <p:spPr>
            <a:xfrm>
              <a:off x="3980792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0" name="타원 649"/>
            <p:cNvSpPr>
              <a:spLocks noChangeAspect="1"/>
            </p:cNvSpPr>
            <p:nvPr/>
          </p:nvSpPr>
          <p:spPr>
            <a:xfrm>
              <a:off x="4107421" y="25723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1" name="타원 650"/>
            <p:cNvSpPr>
              <a:spLocks noChangeAspect="1"/>
            </p:cNvSpPr>
            <p:nvPr/>
          </p:nvSpPr>
          <p:spPr>
            <a:xfrm>
              <a:off x="4122093" y="2658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2" name="타원 651"/>
            <p:cNvSpPr>
              <a:spLocks noChangeAspect="1"/>
            </p:cNvSpPr>
            <p:nvPr/>
          </p:nvSpPr>
          <p:spPr>
            <a:xfrm>
              <a:off x="4040771" y="263301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3" name="타원 652"/>
            <p:cNvSpPr>
              <a:spLocks noChangeAspect="1"/>
            </p:cNvSpPr>
            <p:nvPr/>
          </p:nvSpPr>
          <p:spPr>
            <a:xfrm>
              <a:off x="3967205" y="271918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4" name="타원 653"/>
            <p:cNvSpPr>
              <a:spLocks noChangeAspect="1"/>
            </p:cNvSpPr>
            <p:nvPr/>
          </p:nvSpPr>
          <p:spPr>
            <a:xfrm>
              <a:off x="4019683" y="26671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5" name="타원 654"/>
            <p:cNvSpPr>
              <a:spLocks noChangeAspect="1"/>
            </p:cNvSpPr>
            <p:nvPr/>
          </p:nvSpPr>
          <p:spPr>
            <a:xfrm>
              <a:off x="4078498" y="269379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6" name="타원 655"/>
            <p:cNvSpPr>
              <a:spLocks noChangeAspect="1"/>
            </p:cNvSpPr>
            <p:nvPr/>
          </p:nvSpPr>
          <p:spPr>
            <a:xfrm>
              <a:off x="4094382" y="258893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7" name="타원 656"/>
            <p:cNvSpPr>
              <a:spLocks noChangeAspect="1"/>
            </p:cNvSpPr>
            <p:nvPr/>
          </p:nvSpPr>
          <p:spPr>
            <a:xfrm>
              <a:off x="4296792" y="266058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8" name="타원 657"/>
            <p:cNvSpPr>
              <a:spLocks noChangeAspect="1"/>
            </p:cNvSpPr>
            <p:nvPr/>
          </p:nvSpPr>
          <p:spPr>
            <a:xfrm>
              <a:off x="4128633" y="268723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9" name="타원 658"/>
            <p:cNvSpPr>
              <a:spLocks noChangeAspect="1"/>
            </p:cNvSpPr>
            <p:nvPr/>
          </p:nvSpPr>
          <p:spPr>
            <a:xfrm>
              <a:off x="4231600" y="25823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0" name="타원 659"/>
            <p:cNvSpPr>
              <a:spLocks noChangeAspect="1"/>
            </p:cNvSpPr>
            <p:nvPr/>
          </p:nvSpPr>
          <p:spPr>
            <a:xfrm>
              <a:off x="4144517" y="258237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1" name="타원 660"/>
            <p:cNvSpPr>
              <a:spLocks noChangeAspect="1"/>
            </p:cNvSpPr>
            <p:nvPr/>
          </p:nvSpPr>
          <p:spPr>
            <a:xfrm>
              <a:off x="4227722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2" name="타원 661"/>
            <p:cNvSpPr>
              <a:spLocks noChangeAspect="1"/>
            </p:cNvSpPr>
            <p:nvPr/>
          </p:nvSpPr>
          <p:spPr>
            <a:xfrm>
              <a:off x="4234206" y="26521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3" name="타원 662"/>
            <p:cNvSpPr>
              <a:spLocks noChangeAspect="1"/>
            </p:cNvSpPr>
            <p:nvPr/>
          </p:nvSpPr>
          <p:spPr>
            <a:xfrm>
              <a:off x="4169014" y="259173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4" name="타원 663"/>
            <p:cNvSpPr>
              <a:spLocks noChangeAspect="1"/>
            </p:cNvSpPr>
            <p:nvPr/>
          </p:nvSpPr>
          <p:spPr>
            <a:xfrm>
              <a:off x="4172428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5" name="타원 664"/>
            <p:cNvSpPr>
              <a:spLocks noChangeAspect="1"/>
            </p:cNvSpPr>
            <p:nvPr/>
          </p:nvSpPr>
          <p:spPr>
            <a:xfrm>
              <a:off x="4186015" y="265078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6" name="타원 665"/>
            <p:cNvSpPr>
              <a:spLocks noChangeAspect="1"/>
            </p:cNvSpPr>
            <p:nvPr/>
          </p:nvSpPr>
          <p:spPr>
            <a:xfrm>
              <a:off x="4261589" y="26638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7" name="타원 666"/>
            <p:cNvSpPr>
              <a:spLocks noChangeAspect="1"/>
            </p:cNvSpPr>
            <p:nvPr/>
          </p:nvSpPr>
          <p:spPr>
            <a:xfrm>
              <a:off x="4143181" y="26395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8" name="타원 667"/>
            <p:cNvSpPr>
              <a:spLocks noChangeAspect="1"/>
            </p:cNvSpPr>
            <p:nvPr/>
          </p:nvSpPr>
          <p:spPr>
            <a:xfrm>
              <a:off x="4314402" y="254722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9" name="타원 668"/>
            <p:cNvSpPr>
              <a:spLocks noChangeAspect="1"/>
            </p:cNvSpPr>
            <p:nvPr/>
          </p:nvSpPr>
          <p:spPr>
            <a:xfrm>
              <a:off x="4314402" y="252849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0" name="타원 669"/>
            <p:cNvSpPr>
              <a:spLocks noChangeAspect="1"/>
            </p:cNvSpPr>
            <p:nvPr/>
          </p:nvSpPr>
          <p:spPr>
            <a:xfrm>
              <a:off x="4820358" y="306122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1" name="타원 670"/>
            <p:cNvSpPr>
              <a:spLocks noChangeAspect="1"/>
            </p:cNvSpPr>
            <p:nvPr/>
          </p:nvSpPr>
          <p:spPr>
            <a:xfrm>
              <a:off x="4733276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2" name="타원 671"/>
            <p:cNvSpPr>
              <a:spLocks noChangeAspect="1"/>
            </p:cNvSpPr>
            <p:nvPr/>
          </p:nvSpPr>
          <p:spPr>
            <a:xfrm>
              <a:off x="4753492" y="30021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3" name="타원 672"/>
            <p:cNvSpPr>
              <a:spLocks noChangeAspect="1"/>
            </p:cNvSpPr>
            <p:nvPr/>
          </p:nvSpPr>
          <p:spPr>
            <a:xfrm>
              <a:off x="4804898" y="291504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4" name="타원 673"/>
            <p:cNvSpPr>
              <a:spLocks noChangeAspect="1"/>
            </p:cNvSpPr>
            <p:nvPr/>
          </p:nvSpPr>
          <p:spPr>
            <a:xfrm>
              <a:off x="4859905" y="29143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5" name="타원 674"/>
            <p:cNvSpPr>
              <a:spLocks noChangeAspect="1"/>
            </p:cNvSpPr>
            <p:nvPr/>
          </p:nvSpPr>
          <p:spPr>
            <a:xfrm>
              <a:off x="4682069" y="323830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6" name="타원 675"/>
            <p:cNvSpPr>
              <a:spLocks noChangeAspect="1"/>
            </p:cNvSpPr>
            <p:nvPr/>
          </p:nvSpPr>
          <p:spPr>
            <a:xfrm>
              <a:off x="4729797" y="286396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7" name="타원 676"/>
            <p:cNvSpPr>
              <a:spLocks noChangeAspect="1"/>
            </p:cNvSpPr>
            <p:nvPr/>
          </p:nvSpPr>
          <p:spPr>
            <a:xfrm>
              <a:off x="4874577" y="30007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8" name="타원 677"/>
            <p:cNvSpPr>
              <a:spLocks noChangeAspect="1"/>
            </p:cNvSpPr>
            <p:nvPr/>
          </p:nvSpPr>
          <p:spPr>
            <a:xfrm>
              <a:off x="4793255" y="297505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9" name="타원 678"/>
            <p:cNvSpPr>
              <a:spLocks noChangeAspect="1"/>
            </p:cNvSpPr>
            <p:nvPr/>
          </p:nvSpPr>
          <p:spPr>
            <a:xfrm>
              <a:off x="4719689" y="306122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0" name="타원 679"/>
            <p:cNvSpPr>
              <a:spLocks noChangeAspect="1"/>
            </p:cNvSpPr>
            <p:nvPr/>
          </p:nvSpPr>
          <p:spPr>
            <a:xfrm>
              <a:off x="4772167" y="30091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1" name="타원 680"/>
            <p:cNvSpPr>
              <a:spLocks noChangeAspect="1"/>
            </p:cNvSpPr>
            <p:nvPr/>
          </p:nvSpPr>
          <p:spPr>
            <a:xfrm>
              <a:off x="4830981" y="30358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2" name="타원 681"/>
            <p:cNvSpPr>
              <a:spLocks noChangeAspect="1"/>
            </p:cNvSpPr>
            <p:nvPr/>
          </p:nvSpPr>
          <p:spPr>
            <a:xfrm>
              <a:off x="4861662" y="31014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3" name="타원 682"/>
            <p:cNvSpPr>
              <a:spLocks noChangeAspect="1"/>
            </p:cNvSpPr>
            <p:nvPr/>
          </p:nvSpPr>
          <p:spPr>
            <a:xfrm>
              <a:off x="4801275" y="337184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4" name="타원 683"/>
            <p:cNvSpPr>
              <a:spLocks noChangeAspect="1"/>
            </p:cNvSpPr>
            <p:nvPr/>
          </p:nvSpPr>
          <p:spPr>
            <a:xfrm>
              <a:off x="4881116" y="30292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5" name="타원 684"/>
            <p:cNvSpPr>
              <a:spLocks noChangeAspect="1"/>
            </p:cNvSpPr>
            <p:nvPr/>
          </p:nvSpPr>
          <p:spPr>
            <a:xfrm>
              <a:off x="4911798" y="29928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6" name="타원 685"/>
            <p:cNvSpPr>
              <a:spLocks noChangeAspect="1"/>
            </p:cNvSpPr>
            <p:nvPr/>
          </p:nvSpPr>
          <p:spPr>
            <a:xfrm>
              <a:off x="4807913" y="289486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7" name="타원 686"/>
            <p:cNvSpPr>
              <a:spLocks noChangeAspect="1"/>
            </p:cNvSpPr>
            <p:nvPr/>
          </p:nvSpPr>
          <p:spPr>
            <a:xfrm>
              <a:off x="4721632" y="289626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8" name="타원 687"/>
            <p:cNvSpPr>
              <a:spLocks noChangeAspect="1"/>
            </p:cNvSpPr>
            <p:nvPr/>
          </p:nvSpPr>
          <p:spPr>
            <a:xfrm>
              <a:off x="4801275" y="32950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9" name="타원 688"/>
            <p:cNvSpPr>
              <a:spLocks noChangeAspect="1"/>
            </p:cNvSpPr>
            <p:nvPr/>
          </p:nvSpPr>
          <p:spPr>
            <a:xfrm>
              <a:off x="4792438" y="32584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0" name="타원 689"/>
            <p:cNvSpPr>
              <a:spLocks noChangeAspect="1"/>
            </p:cNvSpPr>
            <p:nvPr/>
          </p:nvSpPr>
          <p:spPr>
            <a:xfrm>
              <a:off x="4884485" y="33067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1" name="타원 690"/>
            <p:cNvSpPr>
              <a:spLocks noChangeAspect="1"/>
            </p:cNvSpPr>
            <p:nvPr/>
          </p:nvSpPr>
          <p:spPr>
            <a:xfrm>
              <a:off x="4856504" y="286396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2" name="타원 691"/>
            <p:cNvSpPr>
              <a:spLocks noChangeAspect="1"/>
            </p:cNvSpPr>
            <p:nvPr/>
          </p:nvSpPr>
          <p:spPr>
            <a:xfrm>
              <a:off x="4938498" y="299281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3" name="타원 692"/>
            <p:cNvSpPr>
              <a:spLocks noChangeAspect="1"/>
            </p:cNvSpPr>
            <p:nvPr/>
          </p:nvSpPr>
          <p:spPr>
            <a:xfrm>
              <a:off x="4766071" y="337511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4" name="타원 693"/>
            <p:cNvSpPr>
              <a:spLocks noChangeAspect="1"/>
            </p:cNvSpPr>
            <p:nvPr/>
          </p:nvSpPr>
          <p:spPr>
            <a:xfrm>
              <a:off x="4935892" y="291175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5" name="타원 694"/>
            <p:cNvSpPr>
              <a:spLocks noChangeAspect="1"/>
            </p:cNvSpPr>
            <p:nvPr/>
          </p:nvSpPr>
          <p:spPr>
            <a:xfrm>
              <a:off x="4933285" y="30176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6" name="타원 695"/>
            <p:cNvSpPr>
              <a:spLocks noChangeAspect="1"/>
            </p:cNvSpPr>
            <p:nvPr/>
          </p:nvSpPr>
          <p:spPr>
            <a:xfrm>
              <a:off x="4545253" y="364874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7" name="타원 696"/>
            <p:cNvSpPr>
              <a:spLocks noChangeAspect="1"/>
            </p:cNvSpPr>
            <p:nvPr/>
          </p:nvSpPr>
          <p:spPr>
            <a:xfrm>
              <a:off x="4824042" y="294787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8" name="타원 697"/>
            <p:cNvSpPr>
              <a:spLocks noChangeAspect="1"/>
            </p:cNvSpPr>
            <p:nvPr/>
          </p:nvSpPr>
          <p:spPr>
            <a:xfrm>
              <a:off x="4895665" y="298156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9" name="타원 698"/>
            <p:cNvSpPr>
              <a:spLocks noChangeAspect="1"/>
            </p:cNvSpPr>
            <p:nvPr/>
          </p:nvSpPr>
          <p:spPr>
            <a:xfrm>
              <a:off x="4889235" y="31698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0" name="타원 699"/>
            <p:cNvSpPr>
              <a:spLocks noChangeAspect="1"/>
            </p:cNvSpPr>
            <p:nvPr/>
          </p:nvSpPr>
          <p:spPr>
            <a:xfrm>
              <a:off x="4824042" y="287193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1" name="타원 700"/>
            <p:cNvSpPr>
              <a:spLocks noChangeAspect="1"/>
            </p:cNvSpPr>
            <p:nvPr/>
          </p:nvSpPr>
          <p:spPr>
            <a:xfrm>
              <a:off x="4818884" y="325848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2" name="타원 701"/>
            <p:cNvSpPr>
              <a:spLocks noChangeAspect="1"/>
            </p:cNvSpPr>
            <p:nvPr/>
          </p:nvSpPr>
          <p:spPr>
            <a:xfrm>
              <a:off x="4790300" y="330159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3" name="타원 702"/>
            <p:cNvSpPr>
              <a:spLocks noChangeAspect="1"/>
            </p:cNvSpPr>
            <p:nvPr/>
          </p:nvSpPr>
          <p:spPr>
            <a:xfrm>
              <a:off x="4788096" y="323975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4" name="타원 703"/>
            <p:cNvSpPr>
              <a:spLocks noChangeAspect="1"/>
            </p:cNvSpPr>
            <p:nvPr/>
          </p:nvSpPr>
          <p:spPr>
            <a:xfrm>
              <a:off x="6506245" y="2813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5" name="타원 704"/>
            <p:cNvSpPr>
              <a:spLocks noChangeAspect="1"/>
            </p:cNvSpPr>
            <p:nvPr/>
          </p:nvSpPr>
          <p:spPr>
            <a:xfrm>
              <a:off x="6520032" y="29342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6" name="타원 705"/>
            <p:cNvSpPr>
              <a:spLocks noChangeAspect="1"/>
            </p:cNvSpPr>
            <p:nvPr/>
          </p:nvSpPr>
          <p:spPr>
            <a:xfrm>
              <a:off x="6795805" y="27191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7" name="타원 706"/>
            <p:cNvSpPr>
              <a:spLocks noChangeAspect="1"/>
            </p:cNvSpPr>
            <p:nvPr/>
          </p:nvSpPr>
          <p:spPr>
            <a:xfrm>
              <a:off x="6809592" y="28658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8" name="타원 707"/>
            <p:cNvSpPr>
              <a:spLocks noChangeAspect="1"/>
            </p:cNvSpPr>
            <p:nvPr/>
          </p:nvSpPr>
          <p:spPr>
            <a:xfrm>
              <a:off x="6708723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9" name="타원 708"/>
            <p:cNvSpPr>
              <a:spLocks noChangeAspect="1"/>
            </p:cNvSpPr>
            <p:nvPr/>
          </p:nvSpPr>
          <p:spPr>
            <a:xfrm>
              <a:off x="6318896" y="31825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0" name="타원 709"/>
            <p:cNvSpPr>
              <a:spLocks noChangeAspect="1"/>
            </p:cNvSpPr>
            <p:nvPr/>
          </p:nvSpPr>
          <p:spPr>
            <a:xfrm>
              <a:off x="6332682" y="331139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1" name="타원 710"/>
            <p:cNvSpPr>
              <a:spLocks noChangeAspect="1"/>
            </p:cNvSpPr>
            <p:nvPr/>
          </p:nvSpPr>
          <p:spPr>
            <a:xfrm>
              <a:off x="6477462" y="345617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2" name="타원 711"/>
            <p:cNvSpPr>
              <a:spLocks noChangeAspect="1"/>
            </p:cNvSpPr>
            <p:nvPr/>
          </p:nvSpPr>
          <p:spPr>
            <a:xfrm>
              <a:off x="6551059" y="32626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3" name="타원 712"/>
            <p:cNvSpPr>
              <a:spLocks noChangeAspect="1"/>
            </p:cNvSpPr>
            <p:nvPr/>
          </p:nvSpPr>
          <p:spPr>
            <a:xfrm>
              <a:off x="6435092" y="32664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4" name="타원 713"/>
            <p:cNvSpPr>
              <a:spLocks noChangeAspect="1"/>
            </p:cNvSpPr>
            <p:nvPr/>
          </p:nvSpPr>
          <p:spPr>
            <a:xfrm>
              <a:off x="6888979" y="313803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5" name="타원 714"/>
            <p:cNvSpPr>
              <a:spLocks noChangeAspect="1"/>
            </p:cNvSpPr>
            <p:nvPr/>
          </p:nvSpPr>
          <p:spPr>
            <a:xfrm>
              <a:off x="6509321" y="342132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6" name="타원 715"/>
            <p:cNvSpPr>
              <a:spLocks noChangeAspect="1"/>
            </p:cNvSpPr>
            <p:nvPr/>
          </p:nvSpPr>
          <p:spPr>
            <a:xfrm>
              <a:off x="6273311" y="2892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7" name="타원 716"/>
            <p:cNvSpPr>
              <a:spLocks noChangeAspect="1"/>
            </p:cNvSpPr>
            <p:nvPr/>
          </p:nvSpPr>
          <p:spPr>
            <a:xfrm>
              <a:off x="6418091" y="303776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8" name="타원 717"/>
            <p:cNvSpPr>
              <a:spLocks noChangeAspect="1"/>
            </p:cNvSpPr>
            <p:nvPr/>
          </p:nvSpPr>
          <p:spPr>
            <a:xfrm>
              <a:off x="6562871" y="31825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9" name="타원 718"/>
            <p:cNvSpPr>
              <a:spLocks noChangeAspect="1"/>
            </p:cNvSpPr>
            <p:nvPr/>
          </p:nvSpPr>
          <p:spPr>
            <a:xfrm>
              <a:off x="6677935" y="333485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0" name="타원 719"/>
            <p:cNvSpPr>
              <a:spLocks noChangeAspect="1"/>
            </p:cNvSpPr>
            <p:nvPr/>
          </p:nvSpPr>
          <p:spPr>
            <a:xfrm>
              <a:off x="6852431" y="34721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1" name="타원 720"/>
            <p:cNvSpPr>
              <a:spLocks noChangeAspect="1"/>
            </p:cNvSpPr>
            <p:nvPr/>
          </p:nvSpPr>
          <p:spPr>
            <a:xfrm>
              <a:off x="6649351" y="25758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2" name="타원 721"/>
            <p:cNvSpPr>
              <a:spLocks noChangeAspect="1"/>
            </p:cNvSpPr>
            <p:nvPr/>
          </p:nvSpPr>
          <p:spPr>
            <a:xfrm>
              <a:off x="6598682" y="3134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3" name="타원 722"/>
            <p:cNvSpPr>
              <a:spLocks noChangeAspect="1"/>
            </p:cNvSpPr>
            <p:nvPr/>
          </p:nvSpPr>
          <p:spPr>
            <a:xfrm>
              <a:off x="6312666" y="28658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4" name="타원 723"/>
            <p:cNvSpPr>
              <a:spLocks noChangeAspect="1"/>
            </p:cNvSpPr>
            <p:nvPr/>
          </p:nvSpPr>
          <p:spPr>
            <a:xfrm>
              <a:off x="6457446" y="30026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5" name="타원 724"/>
            <p:cNvSpPr>
              <a:spLocks noChangeAspect="1"/>
            </p:cNvSpPr>
            <p:nvPr/>
          </p:nvSpPr>
          <p:spPr>
            <a:xfrm>
              <a:off x="6733219" y="278759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6" name="타원 725"/>
            <p:cNvSpPr>
              <a:spLocks noChangeAspect="1"/>
            </p:cNvSpPr>
            <p:nvPr/>
          </p:nvSpPr>
          <p:spPr>
            <a:xfrm>
              <a:off x="6747006" y="29342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7" name="타원 726"/>
            <p:cNvSpPr>
              <a:spLocks noChangeAspect="1"/>
            </p:cNvSpPr>
            <p:nvPr/>
          </p:nvSpPr>
          <p:spPr>
            <a:xfrm>
              <a:off x="6646137" y="27875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8" name="타원 727"/>
            <p:cNvSpPr>
              <a:spLocks noChangeAspect="1"/>
            </p:cNvSpPr>
            <p:nvPr/>
          </p:nvSpPr>
          <p:spPr>
            <a:xfrm>
              <a:off x="6256310" y="32509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9" name="타원 728"/>
            <p:cNvSpPr>
              <a:spLocks noChangeAspect="1"/>
            </p:cNvSpPr>
            <p:nvPr/>
          </p:nvSpPr>
          <p:spPr>
            <a:xfrm>
              <a:off x="6270096" y="33798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0" name="타원 729"/>
            <p:cNvSpPr>
              <a:spLocks noChangeAspect="1"/>
            </p:cNvSpPr>
            <p:nvPr/>
          </p:nvSpPr>
          <p:spPr>
            <a:xfrm>
              <a:off x="6414876" y="35245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1" name="타원 730"/>
            <p:cNvSpPr>
              <a:spLocks noChangeAspect="1"/>
            </p:cNvSpPr>
            <p:nvPr/>
          </p:nvSpPr>
          <p:spPr>
            <a:xfrm>
              <a:off x="6492444" y="335291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2" name="타원 731"/>
            <p:cNvSpPr>
              <a:spLocks noChangeAspect="1"/>
            </p:cNvSpPr>
            <p:nvPr/>
          </p:nvSpPr>
          <p:spPr>
            <a:xfrm>
              <a:off x="6826393" y="32064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3" name="타원 732"/>
            <p:cNvSpPr>
              <a:spLocks noChangeAspect="1"/>
            </p:cNvSpPr>
            <p:nvPr/>
          </p:nvSpPr>
          <p:spPr>
            <a:xfrm>
              <a:off x="6971173" y="335122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4" name="타원 733"/>
            <p:cNvSpPr>
              <a:spLocks noChangeAspect="1"/>
            </p:cNvSpPr>
            <p:nvPr/>
          </p:nvSpPr>
          <p:spPr>
            <a:xfrm>
              <a:off x="6341719" y="2977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5" name="타원 734"/>
            <p:cNvSpPr>
              <a:spLocks noChangeAspect="1"/>
            </p:cNvSpPr>
            <p:nvPr/>
          </p:nvSpPr>
          <p:spPr>
            <a:xfrm>
              <a:off x="6355505" y="31061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6" name="타원 735"/>
            <p:cNvSpPr>
              <a:spLocks noChangeAspect="1"/>
            </p:cNvSpPr>
            <p:nvPr/>
          </p:nvSpPr>
          <p:spPr>
            <a:xfrm>
              <a:off x="6500285" y="32509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7" name="타원 736"/>
            <p:cNvSpPr>
              <a:spLocks noChangeAspect="1"/>
            </p:cNvSpPr>
            <p:nvPr/>
          </p:nvSpPr>
          <p:spPr>
            <a:xfrm>
              <a:off x="6645065" y="33957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8" name="타원 737"/>
            <p:cNvSpPr>
              <a:spLocks noChangeAspect="1"/>
            </p:cNvSpPr>
            <p:nvPr/>
          </p:nvSpPr>
          <p:spPr>
            <a:xfrm>
              <a:off x="6677935" y="34716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9" name="타원 738"/>
            <p:cNvSpPr>
              <a:spLocks noChangeAspect="1"/>
            </p:cNvSpPr>
            <p:nvPr/>
          </p:nvSpPr>
          <p:spPr>
            <a:xfrm>
              <a:off x="7065619" y="36328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0" name="타원 739"/>
            <p:cNvSpPr>
              <a:spLocks noChangeAspect="1"/>
            </p:cNvSpPr>
            <p:nvPr/>
          </p:nvSpPr>
          <p:spPr>
            <a:xfrm>
              <a:off x="6741311" y="311157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1" name="타원 740"/>
            <p:cNvSpPr>
              <a:spLocks noChangeAspect="1"/>
            </p:cNvSpPr>
            <p:nvPr/>
          </p:nvSpPr>
          <p:spPr>
            <a:xfrm>
              <a:off x="6454839" y="28817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2" name="타원 741"/>
            <p:cNvSpPr>
              <a:spLocks noChangeAspect="1"/>
            </p:cNvSpPr>
            <p:nvPr/>
          </p:nvSpPr>
          <p:spPr>
            <a:xfrm>
              <a:off x="6599619" y="30185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3" name="타원 742"/>
            <p:cNvSpPr>
              <a:spLocks noChangeAspect="1"/>
            </p:cNvSpPr>
            <p:nvPr/>
          </p:nvSpPr>
          <p:spPr>
            <a:xfrm>
              <a:off x="6875393" y="28035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4" name="타원 743"/>
            <p:cNvSpPr>
              <a:spLocks noChangeAspect="1"/>
            </p:cNvSpPr>
            <p:nvPr/>
          </p:nvSpPr>
          <p:spPr>
            <a:xfrm>
              <a:off x="6889179" y="29244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5" name="타원 744"/>
            <p:cNvSpPr>
              <a:spLocks noChangeAspect="1"/>
            </p:cNvSpPr>
            <p:nvPr/>
          </p:nvSpPr>
          <p:spPr>
            <a:xfrm>
              <a:off x="6788310" y="280352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6" name="타원 745"/>
            <p:cNvSpPr>
              <a:spLocks noChangeAspect="1"/>
            </p:cNvSpPr>
            <p:nvPr/>
          </p:nvSpPr>
          <p:spPr>
            <a:xfrm>
              <a:off x="6267489" y="32509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7" name="타원 746"/>
            <p:cNvSpPr>
              <a:spLocks noChangeAspect="1"/>
            </p:cNvSpPr>
            <p:nvPr/>
          </p:nvSpPr>
          <p:spPr>
            <a:xfrm>
              <a:off x="6412269" y="33957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8" name="타원 747"/>
            <p:cNvSpPr>
              <a:spLocks noChangeAspect="1"/>
            </p:cNvSpPr>
            <p:nvPr/>
          </p:nvSpPr>
          <p:spPr>
            <a:xfrm>
              <a:off x="6557049" y="34716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9" name="타원 748"/>
            <p:cNvSpPr>
              <a:spLocks noChangeAspect="1"/>
            </p:cNvSpPr>
            <p:nvPr/>
          </p:nvSpPr>
          <p:spPr>
            <a:xfrm>
              <a:off x="6431079" y="31192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0" name="타원 749"/>
            <p:cNvSpPr>
              <a:spLocks noChangeAspect="1"/>
            </p:cNvSpPr>
            <p:nvPr/>
          </p:nvSpPr>
          <p:spPr>
            <a:xfrm>
              <a:off x="6511254" y="30134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1" name="타원 750"/>
            <p:cNvSpPr>
              <a:spLocks noChangeAspect="1"/>
            </p:cNvSpPr>
            <p:nvPr/>
          </p:nvSpPr>
          <p:spPr>
            <a:xfrm>
              <a:off x="6968567" y="322237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2" name="타원 751"/>
            <p:cNvSpPr>
              <a:spLocks noChangeAspect="1"/>
            </p:cNvSpPr>
            <p:nvPr/>
          </p:nvSpPr>
          <p:spPr>
            <a:xfrm>
              <a:off x="6578846" y="29608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3" name="타원 752"/>
            <p:cNvSpPr>
              <a:spLocks noChangeAspect="1"/>
            </p:cNvSpPr>
            <p:nvPr/>
          </p:nvSpPr>
          <p:spPr>
            <a:xfrm>
              <a:off x="6352898" y="30251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4" name="타원 753"/>
            <p:cNvSpPr>
              <a:spLocks noChangeAspect="1"/>
            </p:cNvSpPr>
            <p:nvPr/>
          </p:nvSpPr>
          <p:spPr>
            <a:xfrm>
              <a:off x="6497678" y="31221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5" name="타원 754"/>
            <p:cNvSpPr>
              <a:spLocks noChangeAspect="1"/>
            </p:cNvSpPr>
            <p:nvPr/>
          </p:nvSpPr>
          <p:spPr>
            <a:xfrm>
              <a:off x="6609527" y="32668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6" name="타원 755"/>
            <p:cNvSpPr>
              <a:spLocks noChangeAspect="1"/>
            </p:cNvSpPr>
            <p:nvPr/>
          </p:nvSpPr>
          <p:spPr>
            <a:xfrm>
              <a:off x="6787238" y="341166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7" name="타원 756"/>
            <p:cNvSpPr>
              <a:spLocks noChangeAspect="1"/>
            </p:cNvSpPr>
            <p:nvPr/>
          </p:nvSpPr>
          <p:spPr>
            <a:xfrm>
              <a:off x="6833621" y="33898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8" name="타원 757"/>
            <p:cNvSpPr>
              <a:spLocks noChangeAspect="1"/>
            </p:cNvSpPr>
            <p:nvPr/>
          </p:nvSpPr>
          <p:spPr>
            <a:xfrm>
              <a:off x="6728939" y="26601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9" name="타원 758"/>
            <p:cNvSpPr>
              <a:spLocks noChangeAspect="1"/>
            </p:cNvSpPr>
            <p:nvPr/>
          </p:nvSpPr>
          <p:spPr>
            <a:xfrm>
              <a:off x="6739510" y="30678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0" name="타원 759"/>
            <p:cNvSpPr>
              <a:spLocks noChangeAspect="1"/>
            </p:cNvSpPr>
            <p:nvPr/>
          </p:nvSpPr>
          <p:spPr>
            <a:xfrm>
              <a:off x="6392253" y="29501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1" name="타원 760"/>
            <p:cNvSpPr>
              <a:spLocks noChangeAspect="1"/>
            </p:cNvSpPr>
            <p:nvPr/>
          </p:nvSpPr>
          <p:spPr>
            <a:xfrm>
              <a:off x="6537033" y="30869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2" name="타원 761"/>
            <p:cNvSpPr>
              <a:spLocks noChangeAspect="1"/>
            </p:cNvSpPr>
            <p:nvPr/>
          </p:nvSpPr>
          <p:spPr>
            <a:xfrm>
              <a:off x="6681813" y="28560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3" name="타원 762"/>
            <p:cNvSpPr>
              <a:spLocks noChangeAspect="1"/>
            </p:cNvSpPr>
            <p:nvPr/>
          </p:nvSpPr>
          <p:spPr>
            <a:xfrm>
              <a:off x="6826593" y="30185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4" name="타원 763"/>
            <p:cNvSpPr>
              <a:spLocks noChangeAspect="1"/>
            </p:cNvSpPr>
            <p:nvPr/>
          </p:nvSpPr>
          <p:spPr>
            <a:xfrm>
              <a:off x="6594730" y="28560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5" name="타원 764"/>
            <p:cNvSpPr>
              <a:spLocks noChangeAspect="1"/>
            </p:cNvSpPr>
            <p:nvPr/>
          </p:nvSpPr>
          <p:spPr>
            <a:xfrm>
              <a:off x="6366685" y="33352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6" name="타원 765"/>
            <p:cNvSpPr>
              <a:spLocks noChangeAspect="1"/>
            </p:cNvSpPr>
            <p:nvPr/>
          </p:nvSpPr>
          <p:spPr>
            <a:xfrm>
              <a:off x="6349683" y="34641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7" name="타원 766"/>
            <p:cNvSpPr>
              <a:spLocks noChangeAspect="1"/>
            </p:cNvSpPr>
            <p:nvPr/>
          </p:nvSpPr>
          <p:spPr>
            <a:xfrm>
              <a:off x="6625457" y="34716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8" name="타원 767"/>
            <p:cNvSpPr>
              <a:spLocks noChangeAspect="1"/>
            </p:cNvSpPr>
            <p:nvPr/>
          </p:nvSpPr>
          <p:spPr>
            <a:xfrm>
              <a:off x="6368482" y="32187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9" name="타원 768"/>
            <p:cNvSpPr>
              <a:spLocks noChangeAspect="1"/>
            </p:cNvSpPr>
            <p:nvPr/>
          </p:nvSpPr>
          <p:spPr>
            <a:xfrm>
              <a:off x="6982353" y="32907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0" name="타원 769"/>
            <p:cNvSpPr>
              <a:spLocks noChangeAspect="1"/>
            </p:cNvSpPr>
            <p:nvPr/>
          </p:nvSpPr>
          <p:spPr>
            <a:xfrm>
              <a:off x="6881400" y="320577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1" name="타원 770"/>
            <p:cNvSpPr>
              <a:spLocks noChangeAspect="1"/>
            </p:cNvSpPr>
            <p:nvPr/>
          </p:nvSpPr>
          <p:spPr>
            <a:xfrm>
              <a:off x="6290312" y="30457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2" name="타원 771"/>
            <p:cNvSpPr>
              <a:spLocks noChangeAspect="1"/>
            </p:cNvSpPr>
            <p:nvPr/>
          </p:nvSpPr>
          <p:spPr>
            <a:xfrm>
              <a:off x="6435092" y="31905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3" name="타원 772"/>
            <p:cNvSpPr>
              <a:spLocks noChangeAspect="1"/>
            </p:cNvSpPr>
            <p:nvPr/>
          </p:nvSpPr>
          <p:spPr>
            <a:xfrm>
              <a:off x="6579872" y="33352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4" name="타원 773"/>
            <p:cNvSpPr>
              <a:spLocks noChangeAspect="1"/>
            </p:cNvSpPr>
            <p:nvPr/>
          </p:nvSpPr>
          <p:spPr>
            <a:xfrm>
              <a:off x="6724652" y="34032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5" name="타원 774"/>
            <p:cNvSpPr>
              <a:spLocks noChangeAspect="1"/>
            </p:cNvSpPr>
            <p:nvPr/>
          </p:nvSpPr>
          <p:spPr>
            <a:xfrm>
              <a:off x="6569869" y="34318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6" name="타원 775"/>
            <p:cNvSpPr>
              <a:spLocks noChangeAspect="1"/>
            </p:cNvSpPr>
            <p:nvPr/>
          </p:nvSpPr>
          <p:spPr>
            <a:xfrm>
              <a:off x="6871112" y="36848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7" name="타원 776"/>
            <p:cNvSpPr>
              <a:spLocks noChangeAspect="1"/>
            </p:cNvSpPr>
            <p:nvPr/>
          </p:nvSpPr>
          <p:spPr>
            <a:xfrm>
              <a:off x="6511254" y="320060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8" name="타원 777"/>
            <p:cNvSpPr>
              <a:spLocks noChangeAspect="1"/>
            </p:cNvSpPr>
            <p:nvPr/>
          </p:nvSpPr>
          <p:spPr>
            <a:xfrm>
              <a:off x="6734291" y="30026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9" name="타원 778"/>
            <p:cNvSpPr>
              <a:spLocks noChangeAspect="1"/>
            </p:cNvSpPr>
            <p:nvPr/>
          </p:nvSpPr>
          <p:spPr>
            <a:xfrm>
              <a:off x="6814750" y="313943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0" name="타원 779"/>
            <p:cNvSpPr>
              <a:spLocks noChangeAspect="1"/>
            </p:cNvSpPr>
            <p:nvPr/>
          </p:nvSpPr>
          <p:spPr>
            <a:xfrm>
              <a:off x="6546941" y="33718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1" name="타원 780"/>
            <p:cNvSpPr>
              <a:spLocks noChangeAspect="1"/>
            </p:cNvSpPr>
            <p:nvPr/>
          </p:nvSpPr>
          <p:spPr>
            <a:xfrm>
              <a:off x="6632350" y="309820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2" name="타원 781"/>
            <p:cNvSpPr>
              <a:spLocks noChangeAspect="1"/>
            </p:cNvSpPr>
            <p:nvPr/>
          </p:nvSpPr>
          <p:spPr>
            <a:xfrm>
              <a:off x="6777130" y="32429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3" name="타원 782"/>
            <p:cNvSpPr>
              <a:spLocks noChangeAspect="1"/>
            </p:cNvSpPr>
            <p:nvPr/>
          </p:nvSpPr>
          <p:spPr>
            <a:xfrm>
              <a:off x="6671705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4" name="타원 783"/>
            <p:cNvSpPr>
              <a:spLocks noChangeAspect="1"/>
            </p:cNvSpPr>
            <p:nvPr/>
          </p:nvSpPr>
          <p:spPr>
            <a:xfrm>
              <a:off x="6677935" y="32078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5" name="타원 784"/>
            <p:cNvSpPr>
              <a:spLocks noChangeAspect="1"/>
            </p:cNvSpPr>
            <p:nvPr/>
          </p:nvSpPr>
          <p:spPr>
            <a:xfrm>
              <a:off x="6874182" y="29768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6" name="타원 785"/>
            <p:cNvSpPr>
              <a:spLocks noChangeAspect="1"/>
            </p:cNvSpPr>
            <p:nvPr/>
          </p:nvSpPr>
          <p:spPr>
            <a:xfrm>
              <a:off x="6640315" y="31666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7" name="타원 786"/>
            <p:cNvSpPr>
              <a:spLocks noChangeAspect="1"/>
            </p:cNvSpPr>
            <p:nvPr/>
          </p:nvSpPr>
          <p:spPr>
            <a:xfrm>
              <a:off x="6714544" y="331139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8" name="타원 787"/>
            <p:cNvSpPr>
              <a:spLocks noChangeAspect="1"/>
            </p:cNvSpPr>
            <p:nvPr/>
          </p:nvSpPr>
          <p:spPr>
            <a:xfrm>
              <a:off x="6813878" y="30869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9" name="타원 788"/>
            <p:cNvSpPr>
              <a:spLocks noChangeAspect="1"/>
            </p:cNvSpPr>
            <p:nvPr/>
          </p:nvSpPr>
          <p:spPr>
            <a:xfrm>
              <a:off x="6711937" y="31825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0" name="타원 789"/>
            <p:cNvSpPr>
              <a:spLocks noChangeAspect="1"/>
            </p:cNvSpPr>
            <p:nvPr/>
          </p:nvSpPr>
          <p:spPr>
            <a:xfrm>
              <a:off x="6856717" y="33273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1" name="타원 790"/>
            <p:cNvSpPr>
              <a:spLocks noChangeAspect="1"/>
            </p:cNvSpPr>
            <p:nvPr/>
          </p:nvSpPr>
          <p:spPr>
            <a:xfrm>
              <a:off x="6896072" y="32921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2" name="타원 791"/>
            <p:cNvSpPr>
              <a:spLocks noChangeAspect="1"/>
            </p:cNvSpPr>
            <p:nvPr/>
          </p:nvSpPr>
          <p:spPr>
            <a:xfrm>
              <a:off x="6649351" y="32509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3" name="타원 792"/>
            <p:cNvSpPr>
              <a:spLocks noChangeAspect="1"/>
            </p:cNvSpPr>
            <p:nvPr/>
          </p:nvSpPr>
          <p:spPr>
            <a:xfrm>
              <a:off x="6814750" y="32664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4" name="타원 793"/>
            <p:cNvSpPr>
              <a:spLocks noChangeAspect="1"/>
            </p:cNvSpPr>
            <p:nvPr/>
          </p:nvSpPr>
          <p:spPr>
            <a:xfrm>
              <a:off x="6968567" y="30091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5" name="타원 794"/>
            <p:cNvSpPr>
              <a:spLocks noChangeAspect="1"/>
            </p:cNvSpPr>
            <p:nvPr/>
          </p:nvSpPr>
          <p:spPr>
            <a:xfrm>
              <a:off x="6913945" y="30775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6" name="타원 795"/>
            <p:cNvSpPr>
              <a:spLocks noChangeAspect="1"/>
            </p:cNvSpPr>
            <p:nvPr/>
          </p:nvSpPr>
          <p:spPr>
            <a:xfrm>
              <a:off x="6962745" y="3435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7" name="타원 796"/>
            <p:cNvSpPr>
              <a:spLocks noChangeAspect="1"/>
            </p:cNvSpPr>
            <p:nvPr/>
          </p:nvSpPr>
          <p:spPr>
            <a:xfrm>
              <a:off x="6877562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8" name="타원 797"/>
            <p:cNvSpPr>
              <a:spLocks noChangeAspect="1"/>
            </p:cNvSpPr>
            <p:nvPr/>
          </p:nvSpPr>
          <p:spPr>
            <a:xfrm>
              <a:off x="6777130" y="333485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9" name="타원 798"/>
            <p:cNvSpPr>
              <a:spLocks noChangeAspect="1"/>
            </p:cNvSpPr>
            <p:nvPr/>
          </p:nvSpPr>
          <p:spPr>
            <a:xfrm>
              <a:off x="6985568" y="316192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0" name="타원 799"/>
            <p:cNvSpPr>
              <a:spLocks noChangeAspect="1"/>
            </p:cNvSpPr>
            <p:nvPr/>
          </p:nvSpPr>
          <p:spPr>
            <a:xfrm>
              <a:off x="6609527" y="29244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1" name="타원 800"/>
            <p:cNvSpPr>
              <a:spLocks noChangeAspect="1"/>
            </p:cNvSpPr>
            <p:nvPr/>
          </p:nvSpPr>
          <p:spPr>
            <a:xfrm>
              <a:off x="6689115" y="300874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2" name="타원 801"/>
            <p:cNvSpPr>
              <a:spLocks noChangeAspect="1"/>
            </p:cNvSpPr>
            <p:nvPr/>
          </p:nvSpPr>
          <p:spPr>
            <a:xfrm>
              <a:off x="6677935" y="29244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3" name="타원 802"/>
            <p:cNvSpPr>
              <a:spLocks noChangeAspect="1"/>
            </p:cNvSpPr>
            <p:nvPr/>
          </p:nvSpPr>
          <p:spPr>
            <a:xfrm>
              <a:off x="6927871" y="2751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4" name="타원 803"/>
            <p:cNvSpPr>
              <a:spLocks noChangeAspect="1"/>
            </p:cNvSpPr>
            <p:nvPr/>
          </p:nvSpPr>
          <p:spPr>
            <a:xfrm>
              <a:off x="6941657" y="287236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5" name="타원 804"/>
            <p:cNvSpPr>
              <a:spLocks noChangeAspect="1"/>
            </p:cNvSpPr>
            <p:nvPr/>
          </p:nvSpPr>
          <p:spPr>
            <a:xfrm>
              <a:off x="7231217" y="28039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6" name="타원 805"/>
            <p:cNvSpPr>
              <a:spLocks noChangeAspect="1"/>
            </p:cNvSpPr>
            <p:nvPr/>
          </p:nvSpPr>
          <p:spPr>
            <a:xfrm>
              <a:off x="7130348" y="26573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7" name="타원 806"/>
            <p:cNvSpPr>
              <a:spLocks noChangeAspect="1"/>
            </p:cNvSpPr>
            <p:nvPr/>
          </p:nvSpPr>
          <p:spPr>
            <a:xfrm>
              <a:off x="6740521" y="31207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8" name="타원 807"/>
            <p:cNvSpPr>
              <a:spLocks noChangeAspect="1"/>
            </p:cNvSpPr>
            <p:nvPr/>
          </p:nvSpPr>
          <p:spPr>
            <a:xfrm>
              <a:off x="6972684" y="32007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9" name="타원 808"/>
            <p:cNvSpPr>
              <a:spLocks noChangeAspect="1"/>
            </p:cNvSpPr>
            <p:nvPr/>
          </p:nvSpPr>
          <p:spPr>
            <a:xfrm>
              <a:off x="6856717" y="32046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0" name="타원 809"/>
            <p:cNvSpPr>
              <a:spLocks noChangeAspect="1"/>
            </p:cNvSpPr>
            <p:nvPr/>
          </p:nvSpPr>
          <p:spPr>
            <a:xfrm>
              <a:off x="7310605" y="30761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1" name="타원 810"/>
            <p:cNvSpPr>
              <a:spLocks noChangeAspect="1"/>
            </p:cNvSpPr>
            <p:nvPr/>
          </p:nvSpPr>
          <p:spPr>
            <a:xfrm>
              <a:off x="6694936" y="283114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2" name="타원 811"/>
            <p:cNvSpPr>
              <a:spLocks noChangeAspect="1"/>
            </p:cNvSpPr>
            <p:nvPr/>
          </p:nvSpPr>
          <p:spPr>
            <a:xfrm>
              <a:off x="6839716" y="29759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3" name="타원 812"/>
            <p:cNvSpPr>
              <a:spLocks noChangeAspect="1"/>
            </p:cNvSpPr>
            <p:nvPr/>
          </p:nvSpPr>
          <p:spPr>
            <a:xfrm>
              <a:off x="6984496" y="31207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4" name="타원 813"/>
            <p:cNvSpPr>
              <a:spLocks noChangeAspect="1"/>
            </p:cNvSpPr>
            <p:nvPr/>
          </p:nvSpPr>
          <p:spPr>
            <a:xfrm>
              <a:off x="7020307" y="3072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5" name="타원 814"/>
            <p:cNvSpPr>
              <a:spLocks noChangeAspect="1"/>
            </p:cNvSpPr>
            <p:nvPr/>
          </p:nvSpPr>
          <p:spPr>
            <a:xfrm>
              <a:off x="6734291" y="28039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6" name="타원 815"/>
            <p:cNvSpPr>
              <a:spLocks noChangeAspect="1"/>
            </p:cNvSpPr>
            <p:nvPr/>
          </p:nvSpPr>
          <p:spPr>
            <a:xfrm>
              <a:off x="6879071" y="29407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7" name="타원 816"/>
            <p:cNvSpPr>
              <a:spLocks noChangeAspect="1"/>
            </p:cNvSpPr>
            <p:nvPr/>
          </p:nvSpPr>
          <p:spPr>
            <a:xfrm>
              <a:off x="7154845" y="27257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8" name="타원 817"/>
            <p:cNvSpPr>
              <a:spLocks noChangeAspect="1"/>
            </p:cNvSpPr>
            <p:nvPr/>
          </p:nvSpPr>
          <p:spPr>
            <a:xfrm>
              <a:off x="7168631" y="287236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9" name="타원 818"/>
            <p:cNvSpPr>
              <a:spLocks noChangeAspect="1"/>
            </p:cNvSpPr>
            <p:nvPr/>
          </p:nvSpPr>
          <p:spPr>
            <a:xfrm>
              <a:off x="7067762" y="27257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0" name="타원 819"/>
            <p:cNvSpPr>
              <a:spLocks noChangeAspect="1"/>
            </p:cNvSpPr>
            <p:nvPr/>
          </p:nvSpPr>
          <p:spPr>
            <a:xfrm>
              <a:off x="6677935" y="31891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1" name="타원 820"/>
            <p:cNvSpPr>
              <a:spLocks noChangeAspect="1"/>
            </p:cNvSpPr>
            <p:nvPr/>
          </p:nvSpPr>
          <p:spPr>
            <a:xfrm>
              <a:off x="7248019" y="314459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2" name="타원 821"/>
            <p:cNvSpPr>
              <a:spLocks noChangeAspect="1"/>
            </p:cNvSpPr>
            <p:nvPr/>
          </p:nvSpPr>
          <p:spPr>
            <a:xfrm>
              <a:off x="6763344" y="2915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3" name="타원 822"/>
            <p:cNvSpPr>
              <a:spLocks noChangeAspect="1"/>
            </p:cNvSpPr>
            <p:nvPr/>
          </p:nvSpPr>
          <p:spPr>
            <a:xfrm>
              <a:off x="6777130" y="30443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4" name="타원 823"/>
            <p:cNvSpPr>
              <a:spLocks noChangeAspect="1"/>
            </p:cNvSpPr>
            <p:nvPr/>
          </p:nvSpPr>
          <p:spPr>
            <a:xfrm>
              <a:off x="6921910" y="31891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5" name="타원 824"/>
            <p:cNvSpPr>
              <a:spLocks noChangeAspect="1"/>
            </p:cNvSpPr>
            <p:nvPr/>
          </p:nvSpPr>
          <p:spPr>
            <a:xfrm>
              <a:off x="7162937" y="30497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6" name="타원 825"/>
            <p:cNvSpPr>
              <a:spLocks noChangeAspect="1"/>
            </p:cNvSpPr>
            <p:nvPr/>
          </p:nvSpPr>
          <p:spPr>
            <a:xfrm>
              <a:off x="6876464" y="28198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7" name="타원 826"/>
            <p:cNvSpPr>
              <a:spLocks noChangeAspect="1"/>
            </p:cNvSpPr>
            <p:nvPr/>
          </p:nvSpPr>
          <p:spPr>
            <a:xfrm>
              <a:off x="7021244" y="29567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8" name="타원 827"/>
            <p:cNvSpPr>
              <a:spLocks noChangeAspect="1"/>
            </p:cNvSpPr>
            <p:nvPr/>
          </p:nvSpPr>
          <p:spPr>
            <a:xfrm>
              <a:off x="7281557" y="28278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9" name="타원 828"/>
            <p:cNvSpPr>
              <a:spLocks noChangeAspect="1"/>
            </p:cNvSpPr>
            <p:nvPr/>
          </p:nvSpPr>
          <p:spPr>
            <a:xfrm>
              <a:off x="7310804" y="28625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0" name="타원 829"/>
            <p:cNvSpPr>
              <a:spLocks noChangeAspect="1"/>
            </p:cNvSpPr>
            <p:nvPr/>
          </p:nvSpPr>
          <p:spPr>
            <a:xfrm>
              <a:off x="7209935" y="27416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1" name="타원 830"/>
            <p:cNvSpPr>
              <a:spLocks noChangeAspect="1"/>
            </p:cNvSpPr>
            <p:nvPr/>
          </p:nvSpPr>
          <p:spPr>
            <a:xfrm>
              <a:off x="6852705" y="305740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2" name="타원 831"/>
            <p:cNvSpPr>
              <a:spLocks noChangeAspect="1"/>
            </p:cNvSpPr>
            <p:nvPr/>
          </p:nvSpPr>
          <p:spPr>
            <a:xfrm>
              <a:off x="6932879" y="29515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3" name="타원 832"/>
            <p:cNvSpPr>
              <a:spLocks noChangeAspect="1"/>
            </p:cNvSpPr>
            <p:nvPr/>
          </p:nvSpPr>
          <p:spPr>
            <a:xfrm>
              <a:off x="7319177" y="316052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4" name="타원 833"/>
            <p:cNvSpPr>
              <a:spLocks noChangeAspect="1"/>
            </p:cNvSpPr>
            <p:nvPr/>
          </p:nvSpPr>
          <p:spPr>
            <a:xfrm>
              <a:off x="7000471" y="28990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5" name="타원 834"/>
            <p:cNvSpPr>
              <a:spLocks noChangeAspect="1"/>
            </p:cNvSpPr>
            <p:nvPr/>
          </p:nvSpPr>
          <p:spPr>
            <a:xfrm>
              <a:off x="6774523" y="29632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6" name="타원 835"/>
            <p:cNvSpPr>
              <a:spLocks noChangeAspect="1"/>
            </p:cNvSpPr>
            <p:nvPr/>
          </p:nvSpPr>
          <p:spPr>
            <a:xfrm>
              <a:off x="6919303" y="306026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7" name="타원 836"/>
            <p:cNvSpPr>
              <a:spLocks noChangeAspect="1"/>
            </p:cNvSpPr>
            <p:nvPr/>
          </p:nvSpPr>
          <p:spPr>
            <a:xfrm>
              <a:off x="7113955" y="36216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8" name="타원 837"/>
            <p:cNvSpPr>
              <a:spLocks noChangeAspect="1"/>
            </p:cNvSpPr>
            <p:nvPr/>
          </p:nvSpPr>
          <p:spPr>
            <a:xfrm>
              <a:off x="7161135" y="3005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9" name="타원 838"/>
            <p:cNvSpPr>
              <a:spLocks noChangeAspect="1"/>
            </p:cNvSpPr>
            <p:nvPr/>
          </p:nvSpPr>
          <p:spPr>
            <a:xfrm>
              <a:off x="6813878" y="288829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0" name="타원 839"/>
            <p:cNvSpPr>
              <a:spLocks noChangeAspect="1"/>
            </p:cNvSpPr>
            <p:nvPr/>
          </p:nvSpPr>
          <p:spPr>
            <a:xfrm>
              <a:off x="6958658" y="30251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1" name="타원 840"/>
            <p:cNvSpPr>
              <a:spLocks noChangeAspect="1"/>
            </p:cNvSpPr>
            <p:nvPr/>
          </p:nvSpPr>
          <p:spPr>
            <a:xfrm>
              <a:off x="7103438" y="279416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2" name="타원 841"/>
            <p:cNvSpPr>
              <a:spLocks noChangeAspect="1"/>
            </p:cNvSpPr>
            <p:nvPr/>
          </p:nvSpPr>
          <p:spPr>
            <a:xfrm>
              <a:off x="7248218" y="29567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3" name="타원 842"/>
            <p:cNvSpPr>
              <a:spLocks noChangeAspect="1"/>
            </p:cNvSpPr>
            <p:nvPr/>
          </p:nvSpPr>
          <p:spPr>
            <a:xfrm>
              <a:off x="7016355" y="279416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4" name="타원 843"/>
            <p:cNvSpPr>
              <a:spLocks noChangeAspect="1"/>
            </p:cNvSpPr>
            <p:nvPr/>
          </p:nvSpPr>
          <p:spPr>
            <a:xfrm>
              <a:off x="6790107" y="315693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5" name="타원 844"/>
            <p:cNvSpPr>
              <a:spLocks noChangeAspect="1"/>
            </p:cNvSpPr>
            <p:nvPr/>
          </p:nvSpPr>
          <p:spPr>
            <a:xfrm>
              <a:off x="7250770" y="33067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6" name="타원 845"/>
            <p:cNvSpPr>
              <a:spLocks noChangeAspect="1"/>
            </p:cNvSpPr>
            <p:nvPr/>
          </p:nvSpPr>
          <p:spPr>
            <a:xfrm>
              <a:off x="7303026" y="31439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7" name="타원 846"/>
            <p:cNvSpPr>
              <a:spLocks noChangeAspect="1"/>
            </p:cNvSpPr>
            <p:nvPr/>
          </p:nvSpPr>
          <p:spPr>
            <a:xfrm>
              <a:off x="6711937" y="29838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8" name="타원 847"/>
            <p:cNvSpPr>
              <a:spLocks noChangeAspect="1"/>
            </p:cNvSpPr>
            <p:nvPr/>
          </p:nvSpPr>
          <p:spPr>
            <a:xfrm>
              <a:off x="6856717" y="312866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9" name="타원 848"/>
            <p:cNvSpPr>
              <a:spLocks noChangeAspect="1"/>
            </p:cNvSpPr>
            <p:nvPr/>
          </p:nvSpPr>
          <p:spPr>
            <a:xfrm>
              <a:off x="6932879" y="313876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0" name="타원 849"/>
            <p:cNvSpPr>
              <a:spLocks noChangeAspect="1"/>
            </p:cNvSpPr>
            <p:nvPr/>
          </p:nvSpPr>
          <p:spPr>
            <a:xfrm>
              <a:off x="7155916" y="29407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1" name="타원 850"/>
            <p:cNvSpPr>
              <a:spLocks noChangeAspect="1"/>
            </p:cNvSpPr>
            <p:nvPr/>
          </p:nvSpPr>
          <p:spPr>
            <a:xfrm>
              <a:off x="7236375" y="30775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2" name="타원 851"/>
            <p:cNvSpPr>
              <a:spLocks noChangeAspect="1"/>
            </p:cNvSpPr>
            <p:nvPr/>
          </p:nvSpPr>
          <p:spPr>
            <a:xfrm>
              <a:off x="7053975" y="303636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3" name="타원 852"/>
            <p:cNvSpPr>
              <a:spLocks noChangeAspect="1"/>
            </p:cNvSpPr>
            <p:nvPr/>
          </p:nvSpPr>
          <p:spPr>
            <a:xfrm>
              <a:off x="7198755" y="31811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4" name="타원 853"/>
            <p:cNvSpPr>
              <a:spLocks noChangeAspect="1"/>
            </p:cNvSpPr>
            <p:nvPr/>
          </p:nvSpPr>
          <p:spPr>
            <a:xfrm>
              <a:off x="7093330" y="29993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5" name="타원 854"/>
            <p:cNvSpPr>
              <a:spLocks noChangeAspect="1"/>
            </p:cNvSpPr>
            <p:nvPr/>
          </p:nvSpPr>
          <p:spPr>
            <a:xfrm>
              <a:off x="7099560" y="3145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6" name="타원 855"/>
            <p:cNvSpPr>
              <a:spLocks noChangeAspect="1"/>
            </p:cNvSpPr>
            <p:nvPr/>
          </p:nvSpPr>
          <p:spPr>
            <a:xfrm>
              <a:off x="7295807" y="29150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7" name="타원 856"/>
            <p:cNvSpPr>
              <a:spLocks noChangeAspect="1"/>
            </p:cNvSpPr>
            <p:nvPr/>
          </p:nvSpPr>
          <p:spPr>
            <a:xfrm>
              <a:off x="7061940" y="31047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8" name="타원 857"/>
            <p:cNvSpPr>
              <a:spLocks noChangeAspect="1"/>
            </p:cNvSpPr>
            <p:nvPr/>
          </p:nvSpPr>
          <p:spPr>
            <a:xfrm>
              <a:off x="7235503" y="30251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9" name="타원 858"/>
            <p:cNvSpPr>
              <a:spLocks noChangeAspect="1"/>
            </p:cNvSpPr>
            <p:nvPr/>
          </p:nvSpPr>
          <p:spPr>
            <a:xfrm>
              <a:off x="7133563" y="31207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0" name="타원 859"/>
            <p:cNvSpPr>
              <a:spLocks noChangeAspect="1"/>
            </p:cNvSpPr>
            <p:nvPr/>
          </p:nvSpPr>
          <p:spPr>
            <a:xfrm>
              <a:off x="7172917" y="30935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1" name="타원 860"/>
            <p:cNvSpPr>
              <a:spLocks noChangeAspect="1"/>
            </p:cNvSpPr>
            <p:nvPr/>
          </p:nvSpPr>
          <p:spPr>
            <a:xfrm>
              <a:off x="7317697" y="3230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2" name="타원 861"/>
            <p:cNvSpPr>
              <a:spLocks noChangeAspect="1"/>
            </p:cNvSpPr>
            <p:nvPr/>
          </p:nvSpPr>
          <p:spPr>
            <a:xfrm>
              <a:off x="7070977" y="31891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3" name="타원 862"/>
            <p:cNvSpPr>
              <a:spLocks noChangeAspect="1"/>
            </p:cNvSpPr>
            <p:nvPr/>
          </p:nvSpPr>
          <p:spPr>
            <a:xfrm>
              <a:off x="7236375" y="32046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4" name="타원 863"/>
            <p:cNvSpPr>
              <a:spLocks noChangeAspect="1"/>
            </p:cNvSpPr>
            <p:nvPr/>
          </p:nvSpPr>
          <p:spPr>
            <a:xfrm>
              <a:off x="7281557" y="29473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5" name="타원 864"/>
            <p:cNvSpPr>
              <a:spLocks noChangeAspect="1"/>
            </p:cNvSpPr>
            <p:nvPr/>
          </p:nvSpPr>
          <p:spPr>
            <a:xfrm>
              <a:off x="7335571" y="30157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6" name="타원 865"/>
            <p:cNvSpPr>
              <a:spLocks noChangeAspect="1"/>
            </p:cNvSpPr>
            <p:nvPr/>
          </p:nvSpPr>
          <p:spPr>
            <a:xfrm>
              <a:off x="7299188" y="29993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7" name="타원 866"/>
            <p:cNvSpPr>
              <a:spLocks noChangeAspect="1"/>
            </p:cNvSpPr>
            <p:nvPr/>
          </p:nvSpPr>
          <p:spPr>
            <a:xfrm>
              <a:off x="7349965" y="31014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8" name="타원 867"/>
            <p:cNvSpPr>
              <a:spLocks noChangeAspect="1"/>
            </p:cNvSpPr>
            <p:nvPr/>
          </p:nvSpPr>
          <p:spPr>
            <a:xfrm>
              <a:off x="7031153" y="28625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9" name="타원 868"/>
            <p:cNvSpPr>
              <a:spLocks noChangeAspect="1"/>
            </p:cNvSpPr>
            <p:nvPr/>
          </p:nvSpPr>
          <p:spPr>
            <a:xfrm>
              <a:off x="7110740" y="29469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0" name="타원 869"/>
            <p:cNvSpPr>
              <a:spLocks noChangeAspect="1"/>
            </p:cNvSpPr>
            <p:nvPr/>
          </p:nvSpPr>
          <p:spPr>
            <a:xfrm>
              <a:off x="7099560" y="28625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1" name="타원 870"/>
            <p:cNvSpPr>
              <a:spLocks noChangeAspect="1"/>
            </p:cNvSpPr>
            <p:nvPr/>
          </p:nvSpPr>
          <p:spPr>
            <a:xfrm>
              <a:off x="6517425" y="3230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2" name="타원 871"/>
            <p:cNvSpPr>
              <a:spLocks noChangeAspect="1"/>
            </p:cNvSpPr>
            <p:nvPr/>
          </p:nvSpPr>
          <p:spPr>
            <a:xfrm>
              <a:off x="6531211" y="335122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3" name="타원 872"/>
            <p:cNvSpPr>
              <a:spLocks noChangeAspect="1"/>
            </p:cNvSpPr>
            <p:nvPr/>
          </p:nvSpPr>
          <p:spPr>
            <a:xfrm>
              <a:off x="6820771" y="32828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4" name="타원 873"/>
            <p:cNvSpPr>
              <a:spLocks noChangeAspect="1"/>
            </p:cNvSpPr>
            <p:nvPr/>
          </p:nvSpPr>
          <p:spPr>
            <a:xfrm>
              <a:off x="6719902" y="31362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5" name="타원 874"/>
            <p:cNvSpPr>
              <a:spLocks noChangeAspect="1"/>
            </p:cNvSpPr>
            <p:nvPr/>
          </p:nvSpPr>
          <p:spPr>
            <a:xfrm>
              <a:off x="6392259" y="3599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6" name="타원 875"/>
            <p:cNvSpPr>
              <a:spLocks noChangeAspect="1"/>
            </p:cNvSpPr>
            <p:nvPr/>
          </p:nvSpPr>
          <p:spPr>
            <a:xfrm>
              <a:off x="6562238" y="36796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7" name="타원 876"/>
            <p:cNvSpPr>
              <a:spLocks noChangeAspect="1"/>
            </p:cNvSpPr>
            <p:nvPr/>
          </p:nvSpPr>
          <p:spPr>
            <a:xfrm>
              <a:off x="6460666" y="3648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8" name="타원 877"/>
            <p:cNvSpPr>
              <a:spLocks noChangeAspect="1"/>
            </p:cNvSpPr>
            <p:nvPr/>
          </p:nvSpPr>
          <p:spPr>
            <a:xfrm>
              <a:off x="6900159" y="355504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9" name="타원 878"/>
            <p:cNvSpPr>
              <a:spLocks noChangeAspect="1"/>
            </p:cNvSpPr>
            <p:nvPr/>
          </p:nvSpPr>
          <p:spPr>
            <a:xfrm>
              <a:off x="6284491" y="3309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0" name="타원 879"/>
            <p:cNvSpPr>
              <a:spLocks noChangeAspect="1"/>
            </p:cNvSpPr>
            <p:nvPr/>
          </p:nvSpPr>
          <p:spPr>
            <a:xfrm>
              <a:off x="6429271" y="34547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1" name="타원 880"/>
            <p:cNvSpPr>
              <a:spLocks noChangeAspect="1"/>
            </p:cNvSpPr>
            <p:nvPr/>
          </p:nvSpPr>
          <p:spPr>
            <a:xfrm>
              <a:off x="6574051" y="3599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2" name="타원 881"/>
            <p:cNvSpPr>
              <a:spLocks noChangeAspect="1"/>
            </p:cNvSpPr>
            <p:nvPr/>
          </p:nvSpPr>
          <p:spPr>
            <a:xfrm>
              <a:off x="6609862" y="3551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3" name="타원 882"/>
            <p:cNvSpPr>
              <a:spLocks noChangeAspect="1"/>
            </p:cNvSpPr>
            <p:nvPr/>
          </p:nvSpPr>
          <p:spPr>
            <a:xfrm>
              <a:off x="6323845" y="32828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4" name="타원 883"/>
            <p:cNvSpPr>
              <a:spLocks noChangeAspect="1"/>
            </p:cNvSpPr>
            <p:nvPr/>
          </p:nvSpPr>
          <p:spPr>
            <a:xfrm>
              <a:off x="6468625" y="34196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5" name="타원 884"/>
            <p:cNvSpPr>
              <a:spLocks noChangeAspect="1"/>
            </p:cNvSpPr>
            <p:nvPr/>
          </p:nvSpPr>
          <p:spPr>
            <a:xfrm>
              <a:off x="6744399" y="32046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6" name="타원 885"/>
            <p:cNvSpPr>
              <a:spLocks noChangeAspect="1"/>
            </p:cNvSpPr>
            <p:nvPr/>
          </p:nvSpPr>
          <p:spPr>
            <a:xfrm>
              <a:off x="6758185" y="335122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7" name="타원 886"/>
            <p:cNvSpPr>
              <a:spLocks noChangeAspect="1"/>
            </p:cNvSpPr>
            <p:nvPr/>
          </p:nvSpPr>
          <p:spPr>
            <a:xfrm>
              <a:off x="6312671" y="35480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8" name="타원 887"/>
            <p:cNvSpPr>
              <a:spLocks noChangeAspect="1"/>
            </p:cNvSpPr>
            <p:nvPr/>
          </p:nvSpPr>
          <p:spPr>
            <a:xfrm>
              <a:off x="6837573" y="362345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9" name="타원 888"/>
            <p:cNvSpPr>
              <a:spLocks noChangeAspect="1"/>
            </p:cNvSpPr>
            <p:nvPr/>
          </p:nvSpPr>
          <p:spPr>
            <a:xfrm>
              <a:off x="6352898" y="3394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0" name="타원 889"/>
            <p:cNvSpPr>
              <a:spLocks noChangeAspect="1"/>
            </p:cNvSpPr>
            <p:nvPr/>
          </p:nvSpPr>
          <p:spPr>
            <a:xfrm>
              <a:off x="6366685" y="35231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1" name="타원 890"/>
            <p:cNvSpPr>
              <a:spLocks noChangeAspect="1"/>
            </p:cNvSpPr>
            <p:nvPr/>
          </p:nvSpPr>
          <p:spPr>
            <a:xfrm>
              <a:off x="6511465" y="36679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2" name="타원 891"/>
            <p:cNvSpPr>
              <a:spLocks noChangeAspect="1"/>
            </p:cNvSpPr>
            <p:nvPr/>
          </p:nvSpPr>
          <p:spPr>
            <a:xfrm>
              <a:off x="6752491" y="352858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3" name="타원 892"/>
            <p:cNvSpPr>
              <a:spLocks noChangeAspect="1"/>
            </p:cNvSpPr>
            <p:nvPr/>
          </p:nvSpPr>
          <p:spPr>
            <a:xfrm>
              <a:off x="6466019" y="329874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4" name="타원 893"/>
            <p:cNvSpPr>
              <a:spLocks noChangeAspect="1"/>
            </p:cNvSpPr>
            <p:nvPr/>
          </p:nvSpPr>
          <p:spPr>
            <a:xfrm>
              <a:off x="6610799" y="3435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5" name="타원 894"/>
            <p:cNvSpPr>
              <a:spLocks noChangeAspect="1"/>
            </p:cNvSpPr>
            <p:nvPr/>
          </p:nvSpPr>
          <p:spPr>
            <a:xfrm>
              <a:off x="6886572" y="32205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6" name="타원 895"/>
            <p:cNvSpPr>
              <a:spLocks noChangeAspect="1"/>
            </p:cNvSpPr>
            <p:nvPr/>
          </p:nvSpPr>
          <p:spPr>
            <a:xfrm>
              <a:off x="6900359" y="33414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7" name="타원 896"/>
            <p:cNvSpPr>
              <a:spLocks noChangeAspect="1"/>
            </p:cNvSpPr>
            <p:nvPr/>
          </p:nvSpPr>
          <p:spPr>
            <a:xfrm>
              <a:off x="6799489" y="322053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8" name="타원 897"/>
            <p:cNvSpPr>
              <a:spLocks noChangeAspect="1"/>
            </p:cNvSpPr>
            <p:nvPr/>
          </p:nvSpPr>
          <p:spPr>
            <a:xfrm>
              <a:off x="6498286" y="35803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9" name="타원 898"/>
            <p:cNvSpPr>
              <a:spLocks noChangeAspect="1"/>
            </p:cNvSpPr>
            <p:nvPr/>
          </p:nvSpPr>
          <p:spPr>
            <a:xfrm>
              <a:off x="6442259" y="35362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0" name="타원 899"/>
            <p:cNvSpPr>
              <a:spLocks noChangeAspect="1"/>
            </p:cNvSpPr>
            <p:nvPr/>
          </p:nvSpPr>
          <p:spPr>
            <a:xfrm>
              <a:off x="6522433" y="343044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1" name="타원 900"/>
            <p:cNvSpPr>
              <a:spLocks noChangeAspect="1"/>
            </p:cNvSpPr>
            <p:nvPr/>
          </p:nvSpPr>
          <p:spPr>
            <a:xfrm>
              <a:off x="6979746" y="36393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2" name="타원 901"/>
            <p:cNvSpPr>
              <a:spLocks noChangeAspect="1"/>
            </p:cNvSpPr>
            <p:nvPr/>
          </p:nvSpPr>
          <p:spPr>
            <a:xfrm>
              <a:off x="6590026" y="337787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3" name="타원 902"/>
            <p:cNvSpPr>
              <a:spLocks noChangeAspect="1"/>
            </p:cNvSpPr>
            <p:nvPr/>
          </p:nvSpPr>
          <p:spPr>
            <a:xfrm>
              <a:off x="6364078" y="34421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4" name="타원 903"/>
            <p:cNvSpPr>
              <a:spLocks noChangeAspect="1"/>
            </p:cNvSpPr>
            <p:nvPr/>
          </p:nvSpPr>
          <p:spPr>
            <a:xfrm>
              <a:off x="6508858" y="35391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5" name="타원 904"/>
            <p:cNvSpPr>
              <a:spLocks noChangeAspect="1"/>
            </p:cNvSpPr>
            <p:nvPr/>
          </p:nvSpPr>
          <p:spPr>
            <a:xfrm>
              <a:off x="6620707" y="36838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6" name="타원 905"/>
            <p:cNvSpPr>
              <a:spLocks noChangeAspect="1"/>
            </p:cNvSpPr>
            <p:nvPr/>
          </p:nvSpPr>
          <p:spPr>
            <a:xfrm>
              <a:off x="6750690" y="34848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7" name="타원 906"/>
            <p:cNvSpPr>
              <a:spLocks noChangeAspect="1"/>
            </p:cNvSpPr>
            <p:nvPr/>
          </p:nvSpPr>
          <p:spPr>
            <a:xfrm>
              <a:off x="6403433" y="336715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8" name="타원 907"/>
            <p:cNvSpPr>
              <a:spLocks noChangeAspect="1"/>
            </p:cNvSpPr>
            <p:nvPr/>
          </p:nvSpPr>
          <p:spPr>
            <a:xfrm>
              <a:off x="6548213" y="35039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9" name="타원 908"/>
            <p:cNvSpPr>
              <a:spLocks noChangeAspect="1"/>
            </p:cNvSpPr>
            <p:nvPr/>
          </p:nvSpPr>
          <p:spPr>
            <a:xfrm>
              <a:off x="6692993" y="32730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0" name="타원 909"/>
            <p:cNvSpPr>
              <a:spLocks noChangeAspect="1"/>
            </p:cNvSpPr>
            <p:nvPr/>
          </p:nvSpPr>
          <p:spPr>
            <a:xfrm>
              <a:off x="6837773" y="3435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1" name="타원 910"/>
            <p:cNvSpPr>
              <a:spLocks noChangeAspect="1"/>
            </p:cNvSpPr>
            <p:nvPr/>
          </p:nvSpPr>
          <p:spPr>
            <a:xfrm>
              <a:off x="6605910" y="32730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2" name="타원 911"/>
            <p:cNvSpPr>
              <a:spLocks noChangeAspect="1"/>
            </p:cNvSpPr>
            <p:nvPr/>
          </p:nvSpPr>
          <p:spPr>
            <a:xfrm>
              <a:off x="6361471" y="35480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3" name="타원 912"/>
            <p:cNvSpPr>
              <a:spLocks noChangeAspect="1"/>
            </p:cNvSpPr>
            <p:nvPr/>
          </p:nvSpPr>
          <p:spPr>
            <a:xfrm>
              <a:off x="6993533" y="36848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4" name="타원 913"/>
            <p:cNvSpPr>
              <a:spLocks noChangeAspect="1"/>
            </p:cNvSpPr>
            <p:nvPr/>
          </p:nvSpPr>
          <p:spPr>
            <a:xfrm>
              <a:off x="6892580" y="362278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5" name="타원 914"/>
            <p:cNvSpPr>
              <a:spLocks noChangeAspect="1"/>
            </p:cNvSpPr>
            <p:nvPr/>
          </p:nvSpPr>
          <p:spPr>
            <a:xfrm>
              <a:off x="6301492" y="34627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6" name="타원 915"/>
            <p:cNvSpPr>
              <a:spLocks noChangeAspect="1"/>
            </p:cNvSpPr>
            <p:nvPr/>
          </p:nvSpPr>
          <p:spPr>
            <a:xfrm>
              <a:off x="6446272" y="360752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7" name="타원 916"/>
            <p:cNvSpPr>
              <a:spLocks noChangeAspect="1"/>
            </p:cNvSpPr>
            <p:nvPr/>
          </p:nvSpPr>
          <p:spPr>
            <a:xfrm>
              <a:off x="6522433" y="361761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8" name="타원 917"/>
            <p:cNvSpPr>
              <a:spLocks noChangeAspect="1"/>
            </p:cNvSpPr>
            <p:nvPr/>
          </p:nvSpPr>
          <p:spPr>
            <a:xfrm>
              <a:off x="6745471" y="34196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9" name="타원 918"/>
            <p:cNvSpPr>
              <a:spLocks noChangeAspect="1"/>
            </p:cNvSpPr>
            <p:nvPr/>
          </p:nvSpPr>
          <p:spPr>
            <a:xfrm>
              <a:off x="6825930" y="355644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0" name="타원 919"/>
            <p:cNvSpPr>
              <a:spLocks noChangeAspect="1"/>
            </p:cNvSpPr>
            <p:nvPr/>
          </p:nvSpPr>
          <p:spPr>
            <a:xfrm>
              <a:off x="6643530" y="35152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1" name="타원 920"/>
            <p:cNvSpPr>
              <a:spLocks noChangeAspect="1"/>
            </p:cNvSpPr>
            <p:nvPr/>
          </p:nvSpPr>
          <p:spPr>
            <a:xfrm>
              <a:off x="6788310" y="36600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2" name="타원 921"/>
            <p:cNvSpPr>
              <a:spLocks noChangeAspect="1"/>
            </p:cNvSpPr>
            <p:nvPr/>
          </p:nvSpPr>
          <p:spPr>
            <a:xfrm>
              <a:off x="6682885" y="34782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3" name="타원 922"/>
            <p:cNvSpPr>
              <a:spLocks noChangeAspect="1"/>
            </p:cNvSpPr>
            <p:nvPr/>
          </p:nvSpPr>
          <p:spPr>
            <a:xfrm>
              <a:off x="6689115" y="362485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4" name="타원 923"/>
            <p:cNvSpPr>
              <a:spLocks noChangeAspect="1"/>
            </p:cNvSpPr>
            <p:nvPr/>
          </p:nvSpPr>
          <p:spPr>
            <a:xfrm>
              <a:off x="6885362" y="339390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5" name="타원 924"/>
            <p:cNvSpPr>
              <a:spLocks noChangeAspect="1"/>
            </p:cNvSpPr>
            <p:nvPr/>
          </p:nvSpPr>
          <p:spPr>
            <a:xfrm>
              <a:off x="6651495" y="358362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6" name="타원 925"/>
            <p:cNvSpPr>
              <a:spLocks noChangeAspect="1"/>
            </p:cNvSpPr>
            <p:nvPr/>
          </p:nvSpPr>
          <p:spPr>
            <a:xfrm>
              <a:off x="6825058" y="35039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7" name="타원 926"/>
            <p:cNvSpPr>
              <a:spLocks noChangeAspect="1"/>
            </p:cNvSpPr>
            <p:nvPr/>
          </p:nvSpPr>
          <p:spPr>
            <a:xfrm>
              <a:off x="6723117" y="3599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8" name="타원 927"/>
            <p:cNvSpPr>
              <a:spLocks noChangeAspect="1"/>
            </p:cNvSpPr>
            <p:nvPr/>
          </p:nvSpPr>
          <p:spPr>
            <a:xfrm>
              <a:off x="6762472" y="357237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9" name="타원 928"/>
            <p:cNvSpPr>
              <a:spLocks noChangeAspect="1"/>
            </p:cNvSpPr>
            <p:nvPr/>
          </p:nvSpPr>
          <p:spPr>
            <a:xfrm>
              <a:off x="6907252" y="370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0" name="타원 929"/>
            <p:cNvSpPr>
              <a:spLocks noChangeAspect="1"/>
            </p:cNvSpPr>
            <p:nvPr/>
          </p:nvSpPr>
          <p:spPr>
            <a:xfrm>
              <a:off x="6660531" y="36679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1" name="타원 930"/>
            <p:cNvSpPr>
              <a:spLocks noChangeAspect="1"/>
            </p:cNvSpPr>
            <p:nvPr/>
          </p:nvSpPr>
          <p:spPr>
            <a:xfrm>
              <a:off x="6825930" y="368346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2" name="타원 931"/>
            <p:cNvSpPr>
              <a:spLocks noChangeAspect="1"/>
            </p:cNvSpPr>
            <p:nvPr/>
          </p:nvSpPr>
          <p:spPr>
            <a:xfrm>
              <a:off x="6979746" y="342619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3" name="타원 932"/>
            <p:cNvSpPr>
              <a:spLocks noChangeAspect="1"/>
            </p:cNvSpPr>
            <p:nvPr/>
          </p:nvSpPr>
          <p:spPr>
            <a:xfrm>
              <a:off x="6925125" y="34946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4" name="타원 933"/>
            <p:cNvSpPr>
              <a:spLocks noChangeAspect="1"/>
            </p:cNvSpPr>
            <p:nvPr/>
          </p:nvSpPr>
          <p:spPr>
            <a:xfrm>
              <a:off x="6888742" y="34782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5" name="타원 934"/>
            <p:cNvSpPr>
              <a:spLocks noChangeAspect="1"/>
            </p:cNvSpPr>
            <p:nvPr/>
          </p:nvSpPr>
          <p:spPr>
            <a:xfrm>
              <a:off x="6996747" y="357893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6" name="타원 935"/>
            <p:cNvSpPr>
              <a:spLocks noChangeAspect="1"/>
            </p:cNvSpPr>
            <p:nvPr/>
          </p:nvSpPr>
          <p:spPr>
            <a:xfrm>
              <a:off x="6620707" y="33414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7" name="타원 936"/>
            <p:cNvSpPr>
              <a:spLocks noChangeAspect="1"/>
            </p:cNvSpPr>
            <p:nvPr/>
          </p:nvSpPr>
          <p:spPr>
            <a:xfrm>
              <a:off x="6689115" y="33414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8" name="타원 937"/>
            <p:cNvSpPr>
              <a:spLocks noChangeAspect="1"/>
            </p:cNvSpPr>
            <p:nvPr/>
          </p:nvSpPr>
          <p:spPr>
            <a:xfrm>
              <a:off x="6939050" y="31684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9" name="타원 938"/>
            <p:cNvSpPr>
              <a:spLocks noChangeAspect="1"/>
            </p:cNvSpPr>
            <p:nvPr/>
          </p:nvSpPr>
          <p:spPr>
            <a:xfrm>
              <a:off x="6952837" y="328937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0" name="타원 939"/>
            <p:cNvSpPr>
              <a:spLocks noChangeAspect="1"/>
            </p:cNvSpPr>
            <p:nvPr/>
          </p:nvSpPr>
          <p:spPr>
            <a:xfrm>
              <a:off x="7228610" y="30743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1" name="타원 940"/>
            <p:cNvSpPr>
              <a:spLocks noChangeAspect="1"/>
            </p:cNvSpPr>
            <p:nvPr/>
          </p:nvSpPr>
          <p:spPr>
            <a:xfrm>
              <a:off x="7242397" y="322097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2" name="타원 941"/>
            <p:cNvSpPr>
              <a:spLocks noChangeAspect="1"/>
            </p:cNvSpPr>
            <p:nvPr/>
          </p:nvSpPr>
          <p:spPr>
            <a:xfrm>
              <a:off x="7141527" y="31698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3" name="타원 942"/>
            <p:cNvSpPr>
              <a:spLocks noChangeAspect="1"/>
            </p:cNvSpPr>
            <p:nvPr/>
          </p:nvSpPr>
          <p:spPr>
            <a:xfrm>
              <a:off x="6751701" y="35377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4" name="타원 943"/>
            <p:cNvSpPr>
              <a:spLocks noChangeAspect="1"/>
            </p:cNvSpPr>
            <p:nvPr/>
          </p:nvSpPr>
          <p:spPr>
            <a:xfrm>
              <a:off x="6983864" y="36177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5" name="타원 944"/>
            <p:cNvSpPr>
              <a:spLocks noChangeAspect="1"/>
            </p:cNvSpPr>
            <p:nvPr/>
          </p:nvSpPr>
          <p:spPr>
            <a:xfrm>
              <a:off x="6867897" y="36216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6" name="타원 945"/>
            <p:cNvSpPr>
              <a:spLocks noChangeAspect="1"/>
            </p:cNvSpPr>
            <p:nvPr/>
          </p:nvSpPr>
          <p:spPr>
            <a:xfrm>
              <a:off x="7113955" y="35803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7" name="타원 946"/>
            <p:cNvSpPr>
              <a:spLocks noChangeAspect="1"/>
            </p:cNvSpPr>
            <p:nvPr/>
          </p:nvSpPr>
          <p:spPr>
            <a:xfrm>
              <a:off x="6706116" y="324815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8" name="타원 947"/>
            <p:cNvSpPr>
              <a:spLocks noChangeAspect="1"/>
            </p:cNvSpPr>
            <p:nvPr/>
          </p:nvSpPr>
          <p:spPr>
            <a:xfrm>
              <a:off x="6850896" y="339293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9" name="타원 948"/>
            <p:cNvSpPr>
              <a:spLocks noChangeAspect="1"/>
            </p:cNvSpPr>
            <p:nvPr/>
          </p:nvSpPr>
          <p:spPr>
            <a:xfrm>
              <a:off x="6995676" y="35377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0" name="타원 949"/>
            <p:cNvSpPr>
              <a:spLocks noChangeAspect="1"/>
            </p:cNvSpPr>
            <p:nvPr/>
          </p:nvSpPr>
          <p:spPr>
            <a:xfrm>
              <a:off x="7031487" y="34894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1" name="타원 950"/>
            <p:cNvSpPr>
              <a:spLocks noChangeAspect="1"/>
            </p:cNvSpPr>
            <p:nvPr/>
          </p:nvSpPr>
          <p:spPr>
            <a:xfrm>
              <a:off x="6745471" y="322097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2" name="타원 951"/>
            <p:cNvSpPr>
              <a:spLocks noChangeAspect="1"/>
            </p:cNvSpPr>
            <p:nvPr/>
          </p:nvSpPr>
          <p:spPr>
            <a:xfrm>
              <a:off x="6890251" y="335778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3" name="타원 952"/>
            <p:cNvSpPr>
              <a:spLocks noChangeAspect="1"/>
            </p:cNvSpPr>
            <p:nvPr/>
          </p:nvSpPr>
          <p:spPr>
            <a:xfrm>
              <a:off x="7166024" y="31427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4" name="타원 953"/>
            <p:cNvSpPr>
              <a:spLocks noChangeAspect="1"/>
            </p:cNvSpPr>
            <p:nvPr/>
          </p:nvSpPr>
          <p:spPr>
            <a:xfrm>
              <a:off x="7179811" y="328937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5" name="타원 954"/>
            <p:cNvSpPr>
              <a:spLocks noChangeAspect="1"/>
            </p:cNvSpPr>
            <p:nvPr/>
          </p:nvSpPr>
          <p:spPr>
            <a:xfrm>
              <a:off x="7078941" y="31427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6" name="타원 955"/>
            <p:cNvSpPr>
              <a:spLocks noChangeAspect="1"/>
            </p:cNvSpPr>
            <p:nvPr/>
          </p:nvSpPr>
          <p:spPr>
            <a:xfrm>
              <a:off x="6689115" y="36061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7" name="타원 956"/>
            <p:cNvSpPr>
              <a:spLocks noChangeAspect="1"/>
            </p:cNvSpPr>
            <p:nvPr/>
          </p:nvSpPr>
          <p:spPr>
            <a:xfrm>
              <a:off x="6780345" y="25730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8" name="타원 957"/>
            <p:cNvSpPr>
              <a:spLocks noChangeAspect="1"/>
            </p:cNvSpPr>
            <p:nvPr/>
          </p:nvSpPr>
          <p:spPr>
            <a:xfrm>
              <a:off x="6774523" y="33324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9" name="타원 958"/>
            <p:cNvSpPr>
              <a:spLocks noChangeAspect="1"/>
            </p:cNvSpPr>
            <p:nvPr/>
          </p:nvSpPr>
          <p:spPr>
            <a:xfrm>
              <a:off x="6788310" y="346134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0" name="타원 959"/>
            <p:cNvSpPr>
              <a:spLocks noChangeAspect="1"/>
            </p:cNvSpPr>
            <p:nvPr/>
          </p:nvSpPr>
          <p:spPr>
            <a:xfrm>
              <a:off x="6933090" y="36061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1" name="타원 960"/>
            <p:cNvSpPr>
              <a:spLocks noChangeAspect="1"/>
            </p:cNvSpPr>
            <p:nvPr/>
          </p:nvSpPr>
          <p:spPr>
            <a:xfrm>
              <a:off x="7174116" y="3466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2" name="타원 961"/>
            <p:cNvSpPr>
              <a:spLocks noChangeAspect="1"/>
            </p:cNvSpPr>
            <p:nvPr/>
          </p:nvSpPr>
          <p:spPr>
            <a:xfrm>
              <a:off x="7032424" y="33737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3" name="타원 962"/>
            <p:cNvSpPr>
              <a:spLocks noChangeAspect="1"/>
            </p:cNvSpPr>
            <p:nvPr/>
          </p:nvSpPr>
          <p:spPr>
            <a:xfrm>
              <a:off x="7308197" y="31586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4" name="타원 963"/>
            <p:cNvSpPr>
              <a:spLocks noChangeAspect="1"/>
            </p:cNvSpPr>
            <p:nvPr/>
          </p:nvSpPr>
          <p:spPr>
            <a:xfrm>
              <a:off x="7321984" y="32795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5" name="타원 964"/>
            <p:cNvSpPr>
              <a:spLocks noChangeAspect="1"/>
            </p:cNvSpPr>
            <p:nvPr/>
          </p:nvSpPr>
          <p:spPr>
            <a:xfrm>
              <a:off x="7221115" y="31586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6" name="타원 965"/>
            <p:cNvSpPr>
              <a:spLocks noChangeAspect="1"/>
            </p:cNvSpPr>
            <p:nvPr/>
          </p:nvSpPr>
          <p:spPr>
            <a:xfrm>
              <a:off x="6700294" y="36061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7" name="타원 966"/>
            <p:cNvSpPr>
              <a:spLocks noChangeAspect="1"/>
            </p:cNvSpPr>
            <p:nvPr/>
          </p:nvSpPr>
          <p:spPr>
            <a:xfrm>
              <a:off x="6863884" y="34744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8" name="타원 967"/>
            <p:cNvSpPr>
              <a:spLocks noChangeAspect="1"/>
            </p:cNvSpPr>
            <p:nvPr/>
          </p:nvSpPr>
          <p:spPr>
            <a:xfrm>
              <a:off x="6944059" y="33686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9" name="타원 968"/>
            <p:cNvSpPr>
              <a:spLocks noChangeAspect="1"/>
            </p:cNvSpPr>
            <p:nvPr/>
          </p:nvSpPr>
          <p:spPr>
            <a:xfrm>
              <a:off x="6720510" y="36539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0" name="타원 969"/>
            <p:cNvSpPr>
              <a:spLocks noChangeAspect="1"/>
            </p:cNvSpPr>
            <p:nvPr/>
          </p:nvSpPr>
          <p:spPr>
            <a:xfrm>
              <a:off x="7011651" y="33160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1" name="타원 970"/>
            <p:cNvSpPr>
              <a:spLocks noChangeAspect="1"/>
            </p:cNvSpPr>
            <p:nvPr/>
          </p:nvSpPr>
          <p:spPr>
            <a:xfrm>
              <a:off x="6785703" y="33802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2" name="타원 971"/>
            <p:cNvSpPr>
              <a:spLocks noChangeAspect="1"/>
            </p:cNvSpPr>
            <p:nvPr/>
          </p:nvSpPr>
          <p:spPr>
            <a:xfrm>
              <a:off x="6930483" y="347727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3" name="타원 972"/>
            <p:cNvSpPr>
              <a:spLocks noChangeAspect="1"/>
            </p:cNvSpPr>
            <p:nvPr/>
          </p:nvSpPr>
          <p:spPr>
            <a:xfrm>
              <a:off x="7042332" y="36220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4" name="타원 973"/>
            <p:cNvSpPr>
              <a:spLocks noChangeAspect="1"/>
            </p:cNvSpPr>
            <p:nvPr/>
          </p:nvSpPr>
          <p:spPr>
            <a:xfrm>
              <a:off x="7172315" y="3422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5" name="타원 974"/>
            <p:cNvSpPr>
              <a:spLocks noChangeAspect="1"/>
            </p:cNvSpPr>
            <p:nvPr/>
          </p:nvSpPr>
          <p:spPr>
            <a:xfrm>
              <a:off x="6825058" y="33053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6" name="타원 975"/>
            <p:cNvSpPr>
              <a:spLocks noChangeAspect="1"/>
            </p:cNvSpPr>
            <p:nvPr/>
          </p:nvSpPr>
          <p:spPr>
            <a:xfrm>
              <a:off x="6969838" y="34421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7" name="타원 976"/>
            <p:cNvSpPr>
              <a:spLocks noChangeAspect="1"/>
            </p:cNvSpPr>
            <p:nvPr/>
          </p:nvSpPr>
          <p:spPr>
            <a:xfrm>
              <a:off x="7114618" y="32111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8" name="타원 977"/>
            <p:cNvSpPr>
              <a:spLocks noChangeAspect="1"/>
            </p:cNvSpPr>
            <p:nvPr/>
          </p:nvSpPr>
          <p:spPr>
            <a:xfrm>
              <a:off x="7259398" y="33737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9" name="타원 978"/>
            <p:cNvSpPr>
              <a:spLocks noChangeAspect="1"/>
            </p:cNvSpPr>
            <p:nvPr/>
          </p:nvSpPr>
          <p:spPr>
            <a:xfrm>
              <a:off x="7027535" y="321117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0" name="타원 979"/>
            <p:cNvSpPr>
              <a:spLocks noChangeAspect="1"/>
            </p:cNvSpPr>
            <p:nvPr/>
          </p:nvSpPr>
          <p:spPr>
            <a:xfrm>
              <a:off x="6801287" y="35739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1" name="타원 980"/>
            <p:cNvSpPr>
              <a:spLocks noChangeAspect="1"/>
            </p:cNvSpPr>
            <p:nvPr/>
          </p:nvSpPr>
          <p:spPr>
            <a:xfrm>
              <a:off x="6734297" y="37223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2" name="타원 981"/>
            <p:cNvSpPr>
              <a:spLocks noChangeAspect="1"/>
            </p:cNvSpPr>
            <p:nvPr/>
          </p:nvSpPr>
          <p:spPr>
            <a:xfrm>
              <a:off x="6835352" y="25723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3" name="타원 982"/>
            <p:cNvSpPr>
              <a:spLocks noChangeAspect="1"/>
            </p:cNvSpPr>
            <p:nvPr/>
          </p:nvSpPr>
          <p:spPr>
            <a:xfrm>
              <a:off x="6723117" y="34009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4" name="타원 983"/>
            <p:cNvSpPr>
              <a:spLocks noChangeAspect="1"/>
            </p:cNvSpPr>
            <p:nvPr/>
          </p:nvSpPr>
          <p:spPr>
            <a:xfrm>
              <a:off x="6867897" y="35456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5" name="타원 984"/>
            <p:cNvSpPr>
              <a:spLocks noChangeAspect="1"/>
            </p:cNvSpPr>
            <p:nvPr/>
          </p:nvSpPr>
          <p:spPr>
            <a:xfrm>
              <a:off x="6944059" y="35557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6" name="타원 985"/>
            <p:cNvSpPr>
              <a:spLocks noChangeAspect="1"/>
            </p:cNvSpPr>
            <p:nvPr/>
          </p:nvSpPr>
          <p:spPr>
            <a:xfrm>
              <a:off x="7167096" y="335778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7" name="타원 986"/>
            <p:cNvSpPr>
              <a:spLocks noChangeAspect="1"/>
            </p:cNvSpPr>
            <p:nvPr/>
          </p:nvSpPr>
          <p:spPr>
            <a:xfrm>
              <a:off x="7213150" y="34946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8" name="타원 987"/>
            <p:cNvSpPr>
              <a:spLocks noChangeAspect="1"/>
            </p:cNvSpPr>
            <p:nvPr/>
          </p:nvSpPr>
          <p:spPr>
            <a:xfrm>
              <a:off x="7065155" y="34533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9" name="타원 988"/>
            <p:cNvSpPr>
              <a:spLocks noChangeAspect="1"/>
            </p:cNvSpPr>
            <p:nvPr/>
          </p:nvSpPr>
          <p:spPr>
            <a:xfrm>
              <a:off x="6731082" y="26095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0" name="타원 989"/>
            <p:cNvSpPr>
              <a:spLocks noChangeAspect="1"/>
            </p:cNvSpPr>
            <p:nvPr/>
          </p:nvSpPr>
          <p:spPr>
            <a:xfrm>
              <a:off x="7104510" y="34163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1" name="타원 990"/>
            <p:cNvSpPr>
              <a:spLocks noChangeAspect="1"/>
            </p:cNvSpPr>
            <p:nvPr/>
          </p:nvSpPr>
          <p:spPr>
            <a:xfrm>
              <a:off x="6631887" y="257440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2" name="타원 991"/>
            <p:cNvSpPr>
              <a:spLocks noChangeAspect="1"/>
            </p:cNvSpPr>
            <p:nvPr/>
          </p:nvSpPr>
          <p:spPr>
            <a:xfrm>
              <a:off x="7306987" y="33320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3" name="타원 992"/>
            <p:cNvSpPr>
              <a:spLocks noChangeAspect="1"/>
            </p:cNvSpPr>
            <p:nvPr/>
          </p:nvSpPr>
          <p:spPr>
            <a:xfrm>
              <a:off x="7246683" y="34421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4" name="타원 993"/>
            <p:cNvSpPr>
              <a:spLocks noChangeAspect="1"/>
            </p:cNvSpPr>
            <p:nvPr/>
          </p:nvSpPr>
          <p:spPr>
            <a:xfrm>
              <a:off x="6705244" y="252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5" name="타원 994"/>
            <p:cNvSpPr>
              <a:spLocks noChangeAspect="1"/>
            </p:cNvSpPr>
            <p:nvPr/>
          </p:nvSpPr>
          <p:spPr>
            <a:xfrm>
              <a:off x="6850024" y="2658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6" name="타원 995"/>
            <p:cNvSpPr>
              <a:spLocks noChangeAspect="1"/>
            </p:cNvSpPr>
            <p:nvPr/>
          </p:nvSpPr>
          <p:spPr>
            <a:xfrm>
              <a:off x="6603303" y="261752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7" name="타원 996"/>
            <p:cNvSpPr>
              <a:spLocks noChangeAspect="1"/>
            </p:cNvSpPr>
            <p:nvPr/>
          </p:nvSpPr>
          <p:spPr>
            <a:xfrm>
              <a:off x="6768702" y="26330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8" name="타원 997"/>
            <p:cNvSpPr>
              <a:spLocks noChangeAspect="1"/>
            </p:cNvSpPr>
            <p:nvPr/>
          </p:nvSpPr>
          <p:spPr>
            <a:xfrm>
              <a:off x="7213150" y="347963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9" name="타원 998"/>
            <p:cNvSpPr>
              <a:spLocks noChangeAspect="1"/>
            </p:cNvSpPr>
            <p:nvPr/>
          </p:nvSpPr>
          <p:spPr>
            <a:xfrm>
              <a:off x="7158529" y="35480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0" name="타원 999"/>
            <p:cNvSpPr>
              <a:spLocks noChangeAspect="1"/>
            </p:cNvSpPr>
            <p:nvPr/>
          </p:nvSpPr>
          <p:spPr>
            <a:xfrm>
              <a:off x="7122146" y="35316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1" name="타원 1000"/>
            <p:cNvSpPr>
              <a:spLocks noChangeAspect="1"/>
            </p:cNvSpPr>
            <p:nvPr/>
          </p:nvSpPr>
          <p:spPr>
            <a:xfrm>
              <a:off x="6939519" y="25542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2" name="타원 1001"/>
            <p:cNvSpPr>
              <a:spLocks noChangeAspect="1"/>
            </p:cNvSpPr>
            <p:nvPr/>
          </p:nvSpPr>
          <p:spPr>
            <a:xfrm>
              <a:off x="7042332" y="32795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3" name="타원 1002"/>
            <p:cNvSpPr>
              <a:spLocks noChangeAspect="1"/>
            </p:cNvSpPr>
            <p:nvPr/>
          </p:nvSpPr>
          <p:spPr>
            <a:xfrm>
              <a:off x="7121919" y="33639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4" name="타원 1003"/>
            <p:cNvSpPr>
              <a:spLocks noChangeAspect="1"/>
            </p:cNvSpPr>
            <p:nvPr/>
          </p:nvSpPr>
          <p:spPr>
            <a:xfrm>
              <a:off x="7110740" y="32795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5" name="타원 1004"/>
            <p:cNvSpPr>
              <a:spLocks noChangeAspect="1"/>
            </p:cNvSpPr>
            <p:nvPr/>
          </p:nvSpPr>
          <p:spPr>
            <a:xfrm>
              <a:off x="6325989" y="2728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6" name="타원 1005"/>
            <p:cNvSpPr>
              <a:spLocks noChangeAspect="1"/>
            </p:cNvSpPr>
            <p:nvPr/>
          </p:nvSpPr>
          <p:spPr>
            <a:xfrm>
              <a:off x="6615549" y="26605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7" name="타원 1006"/>
            <p:cNvSpPr>
              <a:spLocks noChangeAspect="1"/>
            </p:cNvSpPr>
            <p:nvPr/>
          </p:nvSpPr>
          <p:spPr>
            <a:xfrm>
              <a:off x="6224656" y="2977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8" name="타원 1007"/>
            <p:cNvSpPr>
              <a:spLocks noChangeAspect="1"/>
            </p:cNvSpPr>
            <p:nvPr/>
          </p:nvSpPr>
          <p:spPr>
            <a:xfrm>
              <a:off x="6187036" y="31061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9" name="타원 1008"/>
            <p:cNvSpPr>
              <a:spLocks noChangeAspect="1"/>
            </p:cNvSpPr>
            <p:nvPr/>
          </p:nvSpPr>
          <p:spPr>
            <a:xfrm>
              <a:off x="6283419" y="32509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0" name="타원 1009"/>
            <p:cNvSpPr>
              <a:spLocks noChangeAspect="1"/>
            </p:cNvSpPr>
            <p:nvPr/>
          </p:nvSpPr>
          <p:spPr>
            <a:xfrm>
              <a:off x="6357016" y="305740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1" name="타원 1010"/>
            <p:cNvSpPr>
              <a:spLocks noChangeAspect="1"/>
            </p:cNvSpPr>
            <p:nvPr/>
          </p:nvSpPr>
          <p:spPr>
            <a:xfrm>
              <a:off x="6241049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2" name="타원 1011"/>
            <p:cNvSpPr>
              <a:spLocks noChangeAspect="1"/>
            </p:cNvSpPr>
            <p:nvPr/>
          </p:nvSpPr>
          <p:spPr>
            <a:xfrm>
              <a:off x="6694936" y="29328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3" name="타원 1012"/>
            <p:cNvSpPr>
              <a:spLocks noChangeAspect="1"/>
            </p:cNvSpPr>
            <p:nvPr/>
          </p:nvSpPr>
          <p:spPr>
            <a:xfrm>
              <a:off x="6315278" y="321609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4" name="타원 1013"/>
            <p:cNvSpPr>
              <a:spLocks noChangeAspect="1"/>
            </p:cNvSpPr>
            <p:nvPr/>
          </p:nvSpPr>
          <p:spPr>
            <a:xfrm>
              <a:off x="6224048" y="283254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5" name="타원 1014"/>
            <p:cNvSpPr>
              <a:spLocks noChangeAspect="1"/>
            </p:cNvSpPr>
            <p:nvPr/>
          </p:nvSpPr>
          <p:spPr>
            <a:xfrm>
              <a:off x="6368828" y="2977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6" name="타원 1015"/>
            <p:cNvSpPr>
              <a:spLocks noChangeAspect="1"/>
            </p:cNvSpPr>
            <p:nvPr/>
          </p:nvSpPr>
          <p:spPr>
            <a:xfrm>
              <a:off x="6483892" y="31296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7" name="타원 1016"/>
            <p:cNvSpPr>
              <a:spLocks noChangeAspect="1"/>
            </p:cNvSpPr>
            <p:nvPr/>
          </p:nvSpPr>
          <p:spPr>
            <a:xfrm>
              <a:off x="6658388" y="32668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8" name="타원 1017"/>
            <p:cNvSpPr>
              <a:spLocks noChangeAspect="1"/>
            </p:cNvSpPr>
            <p:nvPr/>
          </p:nvSpPr>
          <p:spPr>
            <a:xfrm>
              <a:off x="6404639" y="292910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9" name="타원 1018"/>
            <p:cNvSpPr>
              <a:spLocks noChangeAspect="1"/>
            </p:cNvSpPr>
            <p:nvPr/>
          </p:nvSpPr>
          <p:spPr>
            <a:xfrm>
              <a:off x="6263403" y="27973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0" name="타원 1019"/>
            <p:cNvSpPr>
              <a:spLocks noChangeAspect="1"/>
            </p:cNvSpPr>
            <p:nvPr/>
          </p:nvSpPr>
          <p:spPr>
            <a:xfrm>
              <a:off x="6539176" y="25823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1" name="타원 1020"/>
            <p:cNvSpPr>
              <a:spLocks noChangeAspect="1"/>
            </p:cNvSpPr>
            <p:nvPr/>
          </p:nvSpPr>
          <p:spPr>
            <a:xfrm>
              <a:off x="6552963" y="2728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2" name="타원 1021"/>
            <p:cNvSpPr>
              <a:spLocks noChangeAspect="1"/>
            </p:cNvSpPr>
            <p:nvPr/>
          </p:nvSpPr>
          <p:spPr>
            <a:xfrm>
              <a:off x="6452093" y="25823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3" name="타원 1022"/>
            <p:cNvSpPr>
              <a:spLocks noChangeAspect="1"/>
            </p:cNvSpPr>
            <p:nvPr/>
          </p:nvSpPr>
          <p:spPr>
            <a:xfrm>
              <a:off x="6210261" y="30457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4" name="타원 1023"/>
            <p:cNvSpPr>
              <a:spLocks noChangeAspect="1"/>
            </p:cNvSpPr>
            <p:nvPr/>
          </p:nvSpPr>
          <p:spPr>
            <a:xfrm>
              <a:off x="6224048" y="31745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5" name="타원 1024"/>
            <p:cNvSpPr>
              <a:spLocks noChangeAspect="1"/>
            </p:cNvSpPr>
            <p:nvPr/>
          </p:nvSpPr>
          <p:spPr>
            <a:xfrm>
              <a:off x="6220833" y="331936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6" name="타원 1025"/>
            <p:cNvSpPr>
              <a:spLocks noChangeAspect="1"/>
            </p:cNvSpPr>
            <p:nvPr/>
          </p:nvSpPr>
          <p:spPr>
            <a:xfrm>
              <a:off x="6298401" y="31476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7" name="타원 1026"/>
            <p:cNvSpPr>
              <a:spLocks noChangeAspect="1"/>
            </p:cNvSpPr>
            <p:nvPr/>
          </p:nvSpPr>
          <p:spPr>
            <a:xfrm>
              <a:off x="6632350" y="30012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8" name="타원 1027"/>
            <p:cNvSpPr>
              <a:spLocks noChangeAspect="1"/>
            </p:cNvSpPr>
            <p:nvPr/>
          </p:nvSpPr>
          <p:spPr>
            <a:xfrm>
              <a:off x="6777130" y="3145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9" name="타원 1028"/>
            <p:cNvSpPr>
              <a:spLocks noChangeAspect="1"/>
            </p:cNvSpPr>
            <p:nvPr/>
          </p:nvSpPr>
          <p:spPr>
            <a:xfrm>
              <a:off x="6341724" y="277210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0" name="타원 1029"/>
            <p:cNvSpPr>
              <a:spLocks noChangeAspect="1"/>
            </p:cNvSpPr>
            <p:nvPr/>
          </p:nvSpPr>
          <p:spPr>
            <a:xfrm>
              <a:off x="6355511" y="290095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1" name="타원 1030"/>
            <p:cNvSpPr>
              <a:spLocks noChangeAspect="1"/>
            </p:cNvSpPr>
            <p:nvPr/>
          </p:nvSpPr>
          <p:spPr>
            <a:xfrm>
              <a:off x="6306242" y="30457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2" name="타원 1031"/>
            <p:cNvSpPr>
              <a:spLocks noChangeAspect="1"/>
            </p:cNvSpPr>
            <p:nvPr/>
          </p:nvSpPr>
          <p:spPr>
            <a:xfrm>
              <a:off x="6451022" y="31905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3" name="타원 1032"/>
            <p:cNvSpPr>
              <a:spLocks noChangeAspect="1"/>
            </p:cNvSpPr>
            <p:nvPr/>
          </p:nvSpPr>
          <p:spPr>
            <a:xfrm>
              <a:off x="6483892" y="32664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4" name="타원 1033"/>
            <p:cNvSpPr>
              <a:spLocks noChangeAspect="1"/>
            </p:cNvSpPr>
            <p:nvPr/>
          </p:nvSpPr>
          <p:spPr>
            <a:xfrm>
              <a:off x="6871575" y="34275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5" name="타원 1034"/>
            <p:cNvSpPr>
              <a:spLocks noChangeAspect="1"/>
            </p:cNvSpPr>
            <p:nvPr/>
          </p:nvSpPr>
          <p:spPr>
            <a:xfrm>
              <a:off x="6547268" y="29063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6" name="타원 1035"/>
            <p:cNvSpPr>
              <a:spLocks noChangeAspect="1"/>
            </p:cNvSpPr>
            <p:nvPr/>
          </p:nvSpPr>
          <p:spPr>
            <a:xfrm>
              <a:off x="6405576" y="2813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7" name="타원 1036"/>
            <p:cNvSpPr>
              <a:spLocks noChangeAspect="1"/>
            </p:cNvSpPr>
            <p:nvPr/>
          </p:nvSpPr>
          <p:spPr>
            <a:xfrm>
              <a:off x="6681349" y="25983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8" name="타원 1037"/>
            <p:cNvSpPr>
              <a:spLocks noChangeAspect="1"/>
            </p:cNvSpPr>
            <p:nvPr/>
          </p:nvSpPr>
          <p:spPr>
            <a:xfrm>
              <a:off x="6695136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9" name="타원 1038"/>
            <p:cNvSpPr>
              <a:spLocks noChangeAspect="1"/>
            </p:cNvSpPr>
            <p:nvPr/>
          </p:nvSpPr>
          <p:spPr>
            <a:xfrm>
              <a:off x="6221441" y="30457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0" name="타원 1039"/>
            <p:cNvSpPr>
              <a:spLocks noChangeAspect="1"/>
            </p:cNvSpPr>
            <p:nvPr/>
          </p:nvSpPr>
          <p:spPr>
            <a:xfrm>
              <a:off x="6218226" y="31905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1" name="타원 1040"/>
            <p:cNvSpPr>
              <a:spLocks noChangeAspect="1"/>
            </p:cNvSpPr>
            <p:nvPr/>
          </p:nvSpPr>
          <p:spPr>
            <a:xfrm>
              <a:off x="6363006" y="32664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2" name="타원 1041"/>
            <p:cNvSpPr>
              <a:spLocks noChangeAspect="1"/>
            </p:cNvSpPr>
            <p:nvPr/>
          </p:nvSpPr>
          <p:spPr>
            <a:xfrm>
              <a:off x="6237036" y="291402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3" name="타원 1042"/>
            <p:cNvSpPr>
              <a:spLocks noChangeAspect="1"/>
            </p:cNvSpPr>
            <p:nvPr/>
          </p:nvSpPr>
          <p:spPr>
            <a:xfrm>
              <a:off x="6317211" y="28082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4" name="타원 1043"/>
            <p:cNvSpPr>
              <a:spLocks noChangeAspect="1"/>
            </p:cNvSpPr>
            <p:nvPr/>
          </p:nvSpPr>
          <p:spPr>
            <a:xfrm>
              <a:off x="6774523" y="30171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5" name="타원 1044"/>
            <p:cNvSpPr>
              <a:spLocks noChangeAspect="1"/>
            </p:cNvSpPr>
            <p:nvPr/>
          </p:nvSpPr>
          <p:spPr>
            <a:xfrm>
              <a:off x="6384803" y="27556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6" name="타원 1045"/>
            <p:cNvSpPr>
              <a:spLocks noChangeAspect="1"/>
            </p:cNvSpPr>
            <p:nvPr/>
          </p:nvSpPr>
          <p:spPr>
            <a:xfrm>
              <a:off x="6352904" y="28198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7" name="타원 1046"/>
            <p:cNvSpPr>
              <a:spLocks noChangeAspect="1"/>
            </p:cNvSpPr>
            <p:nvPr/>
          </p:nvSpPr>
          <p:spPr>
            <a:xfrm>
              <a:off x="6303635" y="29168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8" name="타원 1047"/>
            <p:cNvSpPr>
              <a:spLocks noChangeAspect="1"/>
            </p:cNvSpPr>
            <p:nvPr/>
          </p:nvSpPr>
          <p:spPr>
            <a:xfrm>
              <a:off x="6415484" y="306166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9" name="타원 1048"/>
            <p:cNvSpPr>
              <a:spLocks noChangeAspect="1"/>
            </p:cNvSpPr>
            <p:nvPr/>
          </p:nvSpPr>
          <p:spPr>
            <a:xfrm>
              <a:off x="6593195" y="32064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0" name="타원 1049"/>
            <p:cNvSpPr>
              <a:spLocks noChangeAspect="1"/>
            </p:cNvSpPr>
            <p:nvPr/>
          </p:nvSpPr>
          <p:spPr>
            <a:xfrm>
              <a:off x="6639578" y="31846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1" name="타원 1050"/>
            <p:cNvSpPr>
              <a:spLocks noChangeAspect="1"/>
            </p:cNvSpPr>
            <p:nvPr/>
          </p:nvSpPr>
          <p:spPr>
            <a:xfrm>
              <a:off x="6545467" y="28626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2" name="타원 1051"/>
            <p:cNvSpPr>
              <a:spLocks noChangeAspect="1"/>
            </p:cNvSpPr>
            <p:nvPr/>
          </p:nvSpPr>
          <p:spPr>
            <a:xfrm>
              <a:off x="6392259" y="27449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3" name="타원 1052"/>
            <p:cNvSpPr>
              <a:spLocks noChangeAspect="1"/>
            </p:cNvSpPr>
            <p:nvPr/>
          </p:nvSpPr>
          <p:spPr>
            <a:xfrm>
              <a:off x="6342990" y="28817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4" name="타원 1053"/>
            <p:cNvSpPr>
              <a:spLocks noChangeAspect="1"/>
            </p:cNvSpPr>
            <p:nvPr/>
          </p:nvSpPr>
          <p:spPr>
            <a:xfrm>
              <a:off x="6487770" y="26507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5" name="타원 1054"/>
            <p:cNvSpPr>
              <a:spLocks noChangeAspect="1"/>
            </p:cNvSpPr>
            <p:nvPr/>
          </p:nvSpPr>
          <p:spPr>
            <a:xfrm>
              <a:off x="6632550" y="2813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6" name="타원 1055"/>
            <p:cNvSpPr>
              <a:spLocks noChangeAspect="1"/>
            </p:cNvSpPr>
            <p:nvPr/>
          </p:nvSpPr>
          <p:spPr>
            <a:xfrm>
              <a:off x="6400687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7" name="타원 1056"/>
            <p:cNvSpPr>
              <a:spLocks noChangeAspect="1"/>
            </p:cNvSpPr>
            <p:nvPr/>
          </p:nvSpPr>
          <p:spPr>
            <a:xfrm>
              <a:off x="6172641" y="313006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8" name="타원 1057"/>
            <p:cNvSpPr>
              <a:spLocks noChangeAspect="1"/>
            </p:cNvSpPr>
            <p:nvPr/>
          </p:nvSpPr>
          <p:spPr>
            <a:xfrm>
              <a:off x="6170035" y="32589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9" name="타원 1058"/>
            <p:cNvSpPr>
              <a:spLocks noChangeAspect="1"/>
            </p:cNvSpPr>
            <p:nvPr/>
          </p:nvSpPr>
          <p:spPr>
            <a:xfrm>
              <a:off x="6431414" y="32664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0" name="타원 1059"/>
            <p:cNvSpPr>
              <a:spLocks noChangeAspect="1"/>
            </p:cNvSpPr>
            <p:nvPr/>
          </p:nvSpPr>
          <p:spPr>
            <a:xfrm>
              <a:off x="6174439" y="301354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1" name="타원 1060"/>
            <p:cNvSpPr>
              <a:spLocks noChangeAspect="1"/>
            </p:cNvSpPr>
            <p:nvPr/>
          </p:nvSpPr>
          <p:spPr>
            <a:xfrm>
              <a:off x="6788310" y="30855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2" name="타원 1061"/>
            <p:cNvSpPr>
              <a:spLocks noChangeAspect="1"/>
            </p:cNvSpPr>
            <p:nvPr/>
          </p:nvSpPr>
          <p:spPr>
            <a:xfrm>
              <a:off x="6687357" y="30005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3" name="타원 1062"/>
            <p:cNvSpPr>
              <a:spLocks noChangeAspect="1"/>
            </p:cNvSpPr>
            <p:nvPr/>
          </p:nvSpPr>
          <p:spPr>
            <a:xfrm>
              <a:off x="6290318" y="284050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4" name="타원 1063"/>
            <p:cNvSpPr>
              <a:spLocks noChangeAspect="1"/>
            </p:cNvSpPr>
            <p:nvPr/>
          </p:nvSpPr>
          <p:spPr>
            <a:xfrm>
              <a:off x="6241049" y="29852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5" name="타원 1064"/>
            <p:cNvSpPr>
              <a:spLocks noChangeAspect="1"/>
            </p:cNvSpPr>
            <p:nvPr/>
          </p:nvSpPr>
          <p:spPr>
            <a:xfrm>
              <a:off x="6385829" y="313006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6" name="타원 1065"/>
            <p:cNvSpPr>
              <a:spLocks noChangeAspect="1"/>
            </p:cNvSpPr>
            <p:nvPr/>
          </p:nvSpPr>
          <p:spPr>
            <a:xfrm>
              <a:off x="6530609" y="31980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7" name="타원 1066"/>
            <p:cNvSpPr>
              <a:spLocks noChangeAspect="1"/>
            </p:cNvSpPr>
            <p:nvPr/>
          </p:nvSpPr>
          <p:spPr>
            <a:xfrm>
              <a:off x="6375826" y="322662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8" name="타원 1067"/>
            <p:cNvSpPr>
              <a:spLocks noChangeAspect="1"/>
            </p:cNvSpPr>
            <p:nvPr/>
          </p:nvSpPr>
          <p:spPr>
            <a:xfrm>
              <a:off x="6317211" y="29953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9" name="타원 1068"/>
            <p:cNvSpPr>
              <a:spLocks noChangeAspect="1"/>
            </p:cNvSpPr>
            <p:nvPr/>
          </p:nvSpPr>
          <p:spPr>
            <a:xfrm>
              <a:off x="6540248" y="27973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0" name="타원 1069"/>
            <p:cNvSpPr>
              <a:spLocks noChangeAspect="1"/>
            </p:cNvSpPr>
            <p:nvPr/>
          </p:nvSpPr>
          <p:spPr>
            <a:xfrm>
              <a:off x="6620707" y="29342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1" name="타원 1070"/>
            <p:cNvSpPr>
              <a:spLocks noChangeAspect="1"/>
            </p:cNvSpPr>
            <p:nvPr/>
          </p:nvSpPr>
          <p:spPr>
            <a:xfrm>
              <a:off x="6352898" y="31666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2" name="타원 1071"/>
            <p:cNvSpPr>
              <a:spLocks noChangeAspect="1"/>
            </p:cNvSpPr>
            <p:nvPr/>
          </p:nvSpPr>
          <p:spPr>
            <a:xfrm>
              <a:off x="6438307" y="2892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3" name="타원 1072"/>
            <p:cNvSpPr>
              <a:spLocks noChangeAspect="1"/>
            </p:cNvSpPr>
            <p:nvPr/>
          </p:nvSpPr>
          <p:spPr>
            <a:xfrm>
              <a:off x="6477662" y="28560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4" name="타원 1073"/>
            <p:cNvSpPr>
              <a:spLocks noChangeAspect="1"/>
            </p:cNvSpPr>
            <p:nvPr/>
          </p:nvSpPr>
          <p:spPr>
            <a:xfrm>
              <a:off x="6483892" y="30026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5" name="타원 1074"/>
            <p:cNvSpPr>
              <a:spLocks noChangeAspect="1"/>
            </p:cNvSpPr>
            <p:nvPr/>
          </p:nvSpPr>
          <p:spPr>
            <a:xfrm>
              <a:off x="6680139" y="277166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6" name="타원 1075"/>
            <p:cNvSpPr>
              <a:spLocks noChangeAspect="1"/>
            </p:cNvSpPr>
            <p:nvPr/>
          </p:nvSpPr>
          <p:spPr>
            <a:xfrm>
              <a:off x="6446272" y="296139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7" name="타원 1076"/>
            <p:cNvSpPr>
              <a:spLocks noChangeAspect="1"/>
            </p:cNvSpPr>
            <p:nvPr/>
          </p:nvSpPr>
          <p:spPr>
            <a:xfrm>
              <a:off x="6520501" y="31061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8" name="타원 1077"/>
            <p:cNvSpPr>
              <a:spLocks noChangeAspect="1"/>
            </p:cNvSpPr>
            <p:nvPr/>
          </p:nvSpPr>
          <p:spPr>
            <a:xfrm>
              <a:off x="6619835" y="28817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9" name="타원 1078"/>
            <p:cNvSpPr>
              <a:spLocks noChangeAspect="1"/>
            </p:cNvSpPr>
            <p:nvPr/>
          </p:nvSpPr>
          <p:spPr>
            <a:xfrm>
              <a:off x="6517894" y="2977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0" name="타원 1079"/>
            <p:cNvSpPr>
              <a:spLocks noChangeAspect="1"/>
            </p:cNvSpPr>
            <p:nvPr/>
          </p:nvSpPr>
          <p:spPr>
            <a:xfrm>
              <a:off x="6662674" y="31221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1" name="타원 1080"/>
            <p:cNvSpPr>
              <a:spLocks noChangeAspect="1"/>
            </p:cNvSpPr>
            <p:nvPr/>
          </p:nvSpPr>
          <p:spPr>
            <a:xfrm>
              <a:off x="6557249" y="29501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2" name="타원 1081"/>
            <p:cNvSpPr>
              <a:spLocks noChangeAspect="1"/>
            </p:cNvSpPr>
            <p:nvPr/>
          </p:nvSpPr>
          <p:spPr>
            <a:xfrm>
              <a:off x="6702029" y="30869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3" name="타원 1082"/>
            <p:cNvSpPr>
              <a:spLocks noChangeAspect="1"/>
            </p:cNvSpPr>
            <p:nvPr/>
          </p:nvSpPr>
          <p:spPr>
            <a:xfrm>
              <a:off x="6455308" y="30457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4" name="타원 1083"/>
            <p:cNvSpPr>
              <a:spLocks noChangeAspect="1"/>
            </p:cNvSpPr>
            <p:nvPr/>
          </p:nvSpPr>
          <p:spPr>
            <a:xfrm>
              <a:off x="6620707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5" name="타원 1084"/>
            <p:cNvSpPr>
              <a:spLocks noChangeAspect="1"/>
            </p:cNvSpPr>
            <p:nvPr/>
          </p:nvSpPr>
          <p:spPr>
            <a:xfrm>
              <a:off x="6774523" y="28039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6" name="타원 1085"/>
            <p:cNvSpPr>
              <a:spLocks noChangeAspect="1"/>
            </p:cNvSpPr>
            <p:nvPr/>
          </p:nvSpPr>
          <p:spPr>
            <a:xfrm>
              <a:off x="6719902" y="287236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7" name="타원 1086"/>
            <p:cNvSpPr>
              <a:spLocks noChangeAspect="1"/>
            </p:cNvSpPr>
            <p:nvPr/>
          </p:nvSpPr>
          <p:spPr>
            <a:xfrm>
              <a:off x="6768702" y="3230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8" name="타원 1087"/>
            <p:cNvSpPr>
              <a:spLocks noChangeAspect="1"/>
            </p:cNvSpPr>
            <p:nvPr/>
          </p:nvSpPr>
          <p:spPr>
            <a:xfrm>
              <a:off x="6683519" y="285600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9" name="타원 1088"/>
            <p:cNvSpPr>
              <a:spLocks noChangeAspect="1"/>
            </p:cNvSpPr>
            <p:nvPr/>
          </p:nvSpPr>
          <p:spPr>
            <a:xfrm>
              <a:off x="6583087" y="31296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0" name="타원 1089"/>
            <p:cNvSpPr>
              <a:spLocks noChangeAspect="1"/>
            </p:cNvSpPr>
            <p:nvPr/>
          </p:nvSpPr>
          <p:spPr>
            <a:xfrm>
              <a:off x="6791525" y="29567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1" name="타원 1090"/>
            <p:cNvSpPr>
              <a:spLocks noChangeAspect="1"/>
            </p:cNvSpPr>
            <p:nvPr/>
          </p:nvSpPr>
          <p:spPr>
            <a:xfrm>
              <a:off x="6415484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2" name="타원 1091"/>
            <p:cNvSpPr>
              <a:spLocks noChangeAspect="1"/>
            </p:cNvSpPr>
            <p:nvPr/>
          </p:nvSpPr>
          <p:spPr>
            <a:xfrm>
              <a:off x="6495071" y="280352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3" name="타원 1092"/>
            <p:cNvSpPr>
              <a:spLocks noChangeAspect="1"/>
            </p:cNvSpPr>
            <p:nvPr/>
          </p:nvSpPr>
          <p:spPr>
            <a:xfrm>
              <a:off x="6483892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4" name="타원 1093"/>
            <p:cNvSpPr>
              <a:spLocks noChangeAspect="1"/>
            </p:cNvSpPr>
            <p:nvPr/>
          </p:nvSpPr>
          <p:spPr>
            <a:xfrm>
              <a:off x="6747614" y="26671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5" name="타원 1094"/>
            <p:cNvSpPr>
              <a:spLocks noChangeAspect="1"/>
            </p:cNvSpPr>
            <p:nvPr/>
          </p:nvSpPr>
          <p:spPr>
            <a:xfrm>
              <a:off x="6546478" y="2915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6" name="타원 1095"/>
            <p:cNvSpPr>
              <a:spLocks noChangeAspect="1"/>
            </p:cNvSpPr>
            <p:nvPr/>
          </p:nvSpPr>
          <p:spPr>
            <a:xfrm>
              <a:off x="6662674" y="29993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7" name="타원 1096"/>
            <p:cNvSpPr>
              <a:spLocks noChangeAspect="1"/>
            </p:cNvSpPr>
            <p:nvPr/>
          </p:nvSpPr>
          <p:spPr>
            <a:xfrm>
              <a:off x="6500893" y="262592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8" name="타원 1097"/>
            <p:cNvSpPr>
              <a:spLocks noChangeAspect="1"/>
            </p:cNvSpPr>
            <p:nvPr/>
          </p:nvSpPr>
          <p:spPr>
            <a:xfrm>
              <a:off x="6645673" y="27707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9" name="타원 1098"/>
            <p:cNvSpPr>
              <a:spLocks noChangeAspect="1"/>
            </p:cNvSpPr>
            <p:nvPr/>
          </p:nvSpPr>
          <p:spPr>
            <a:xfrm>
              <a:off x="6790453" y="2915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0" name="타원 1099"/>
            <p:cNvSpPr>
              <a:spLocks noChangeAspect="1"/>
            </p:cNvSpPr>
            <p:nvPr/>
          </p:nvSpPr>
          <p:spPr>
            <a:xfrm>
              <a:off x="6826264" y="28672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1" name="타원 1100"/>
            <p:cNvSpPr>
              <a:spLocks noChangeAspect="1"/>
            </p:cNvSpPr>
            <p:nvPr/>
          </p:nvSpPr>
          <p:spPr>
            <a:xfrm>
              <a:off x="6685028" y="27355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2" name="타원 1101"/>
            <p:cNvSpPr>
              <a:spLocks noChangeAspect="1"/>
            </p:cNvSpPr>
            <p:nvPr/>
          </p:nvSpPr>
          <p:spPr>
            <a:xfrm>
              <a:off x="6483892" y="29838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3" name="타원 1102"/>
            <p:cNvSpPr>
              <a:spLocks noChangeAspect="1"/>
            </p:cNvSpPr>
            <p:nvPr/>
          </p:nvSpPr>
          <p:spPr>
            <a:xfrm>
              <a:off x="6569301" y="27102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4" name="타원 1103"/>
            <p:cNvSpPr>
              <a:spLocks noChangeAspect="1"/>
            </p:cNvSpPr>
            <p:nvPr/>
          </p:nvSpPr>
          <p:spPr>
            <a:xfrm>
              <a:off x="6583087" y="283910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5" name="타원 1104"/>
            <p:cNvSpPr>
              <a:spLocks noChangeAspect="1"/>
            </p:cNvSpPr>
            <p:nvPr/>
          </p:nvSpPr>
          <p:spPr>
            <a:xfrm>
              <a:off x="6827201" y="27514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6" name="타원 1105"/>
            <p:cNvSpPr>
              <a:spLocks noChangeAspect="1"/>
            </p:cNvSpPr>
            <p:nvPr/>
          </p:nvSpPr>
          <p:spPr>
            <a:xfrm>
              <a:off x="6658661" y="28521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7" name="타원 1106"/>
            <p:cNvSpPr>
              <a:spLocks noChangeAspect="1"/>
            </p:cNvSpPr>
            <p:nvPr/>
          </p:nvSpPr>
          <p:spPr>
            <a:xfrm>
              <a:off x="6738836" y="274637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8" name="타원 1107"/>
            <p:cNvSpPr>
              <a:spLocks noChangeAspect="1"/>
            </p:cNvSpPr>
            <p:nvPr/>
          </p:nvSpPr>
          <p:spPr>
            <a:xfrm>
              <a:off x="6806428" y="26937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9" name="타원 1108"/>
            <p:cNvSpPr>
              <a:spLocks noChangeAspect="1"/>
            </p:cNvSpPr>
            <p:nvPr/>
          </p:nvSpPr>
          <p:spPr>
            <a:xfrm>
              <a:off x="6580480" y="27580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0" name="타원 1109"/>
            <p:cNvSpPr>
              <a:spLocks noChangeAspect="1"/>
            </p:cNvSpPr>
            <p:nvPr/>
          </p:nvSpPr>
          <p:spPr>
            <a:xfrm>
              <a:off x="6725260" y="285503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1" name="타원 1110"/>
            <p:cNvSpPr>
              <a:spLocks noChangeAspect="1"/>
            </p:cNvSpPr>
            <p:nvPr/>
          </p:nvSpPr>
          <p:spPr>
            <a:xfrm>
              <a:off x="6837109" y="29998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2" name="타원 1111"/>
            <p:cNvSpPr>
              <a:spLocks noChangeAspect="1"/>
            </p:cNvSpPr>
            <p:nvPr/>
          </p:nvSpPr>
          <p:spPr>
            <a:xfrm>
              <a:off x="6619835" y="26830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3" name="타원 1112"/>
            <p:cNvSpPr>
              <a:spLocks noChangeAspect="1"/>
            </p:cNvSpPr>
            <p:nvPr/>
          </p:nvSpPr>
          <p:spPr>
            <a:xfrm>
              <a:off x="6764615" y="28198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4" name="타원 1113"/>
            <p:cNvSpPr>
              <a:spLocks noChangeAspect="1"/>
            </p:cNvSpPr>
            <p:nvPr/>
          </p:nvSpPr>
          <p:spPr>
            <a:xfrm>
              <a:off x="6596064" y="29517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5" name="타원 1114"/>
            <p:cNvSpPr>
              <a:spLocks noChangeAspect="1"/>
            </p:cNvSpPr>
            <p:nvPr/>
          </p:nvSpPr>
          <p:spPr>
            <a:xfrm>
              <a:off x="6517894" y="27786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6" name="타원 1115"/>
            <p:cNvSpPr>
              <a:spLocks noChangeAspect="1"/>
            </p:cNvSpPr>
            <p:nvPr/>
          </p:nvSpPr>
          <p:spPr>
            <a:xfrm>
              <a:off x="6662674" y="29234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7" name="타원 1116"/>
            <p:cNvSpPr>
              <a:spLocks noChangeAspect="1"/>
            </p:cNvSpPr>
            <p:nvPr/>
          </p:nvSpPr>
          <p:spPr>
            <a:xfrm>
              <a:off x="6738836" y="29335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8" name="타원 1117"/>
            <p:cNvSpPr>
              <a:spLocks noChangeAspect="1"/>
            </p:cNvSpPr>
            <p:nvPr/>
          </p:nvSpPr>
          <p:spPr>
            <a:xfrm>
              <a:off x="6859932" y="283114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9" name="타원 1118"/>
            <p:cNvSpPr>
              <a:spLocks noChangeAspect="1"/>
            </p:cNvSpPr>
            <p:nvPr/>
          </p:nvSpPr>
          <p:spPr>
            <a:xfrm>
              <a:off x="6867897" y="289955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0" name="타원 1119"/>
            <p:cNvSpPr>
              <a:spLocks noChangeAspect="1"/>
            </p:cNvSpPr>
            <p:nvPr/>
          </p:nvSpPr>
          <p:spPr>
            <a:xfrm>
              <a:off x="6876933" y="29838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1" name="타원 1120"/>
            <p:cNvSpPr>
              <a:spLocks noChangeAspect="1"/>
            </p:cNvSpPr>
            <p:nvPr/>
          </p:nvSpPr>
          <p:spPr>
            <a:xfrm>
              <a:off x="6837109" y="26573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2" name="타원 1121"/>
            <p:cNvSpPr>
              <a:spLocks noChangeAspect="1"/>
            </p:cNvSpPr>
            <p:nvPr/>
          </p:nvSpPr>
          <p:spPr>
            <a:xfrm>
              <a:off x="6323382" y="30251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3" name="타원 1122"/>
            <p:cNvSpPr>
              <a:spLocks noChangeAspect="1"/>
            </p:cNvSpPr>
            <p:nvPr/>
          </p:nvSpPr>
          <p:spPr>
            <a:xfrm>
              <a:off x="6337168" y="3145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4" name="타원 1123"/>
            <p:cNvSpPr>
              <a:spLocks noChangeAspect="1"/>
            </p:cNvSpPr>
            <p:nvPr/>
          </p:nvSpPr>
          <p:spPr>
            <a:xfrm>
              <a:off x="6612942" y="29309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5" name="타원 1124"/>
            <p:cNvSpPr>
              <a:spLocks noChangeAspect="1"/>
            </p:cNvSpPr>
            <p:nvPr/>
          </p:nvSpPr>
          <p:spPr>
            <a:xfrm>
              <a:off x="6626728" y="30775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6" name="타원 1125"/>
            <p:cNvSpPr>
              <a:spLocks noChangeAspect="1"/>
            </p:cNvSpPr>
            <p:nvPr/>
          </p:nvSpPr>
          <p:spPr>
            <a:xfrm>
              <a:off x="6525859" y="293097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7" name="타원 1126"/>
            <p:cNvSpPr>
              <a:spLocks noChangeAspect="1"/>
            </p:cNvSpPr>
            <p:nvPr/>
          </p:nvSpPr>
          <p:spPr>
            <a:xfrm>
              <a:off x="6566694" y="35480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8" name="타원 1127"/>
            <p:cNvSpPr>
              <a:spLocks noChangeAspect="1"/>
            </p:cNvSpPr>
            <p:nvPr/>
          </p:nvSpPr>
          <p:spPr>
            <a:xfrm>
              <a:off x="6368195" y="34744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9" name="타원 1128"/>
            <p:cNvSpPr>
              <a:spLocks noChangeAspect="1"/>
            </p:cNvSpPr>
            <p:nvPr/>
          </p:nvSpPr>
          <p:spPr>
            <a:xfrm>
              <a:off x="6293063" y="34782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0" name="타원 1129"/>
            <p:cNvSpPr>
              <a:spLocks noChangeAspect="1"/>
            </p:cNvSpPr>
            <p:nvPr/>
          </p:nvSpPr>
          <p:spPr>
            <a:xfrm>
              <a:off x="6706116" y="334982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1" name="타원 1130"/>
            <p:cNvSpPr>
              <a:spLocks noChangeAspect="1"/>
            </p:cNvSpPr>
            <p:nvPr/>
          </p:nvSpPr>
          <p:spPr>
            <a:xfrm>
              <a:off x="6238442" y="31047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2" name="타원 1131"/>
            <p:cNvSpPr>
              <a:spLocks noChangeAspect="1"/>
            </p:cNvSpPr>
            <p:nvPr/>
          </p:nvSpPr>
          <p:spPr>
            <a:xfrm>
              <a:off x="6235227" y="32495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3" name="타원 1132"/>
            <p:cNvSpPr>
              <a:spLocks noChangeAspect="1"/>
            </p:cNvSpPr>
            <p:nvPr/>
          </p:nvSpPr>
          <p:spPr>
            <a:xfrm>
              <a:off x="6380007" y="3394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4" name="타원 1133"/>
            <p:cNvSpPr>
              <a:spLocks noChangeAspect="1"/>
            </p:cNvSpPr>
            <p:nvPr/>
          </p:nvSpPr>
          <p:spPr>
            <a:xfrm>
              <a:off x="6415819" y="33461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5" name="타원 1134"/>
            <p:cNvSpPr>
              <a:spLocks noChangeAspect="1"/>
            </p:cNvSpPr>
            <p:nvPr/>
          </p:nvSpPr>
          <p:spPr>
            <a:xfrm>
              <a:off x="6156248" y="30775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6" name="타원 1135"/>
            <p:cNvSpPr>
              <a:spLocks noChangeAspect="1"/>
            </p:cNvSpPr>
            <p:nvPr/>
          </p:nvSpPr>
          <p:spPr>
            <a:xfrm>
              <a:off x="6274582" y="321440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7" name="타원 1136"/>
            <p:cNvSpPr>
              <a:spLocks noChangeAspect="1"/>
            </p:cNvSpPr>
            <p:nvPr/>
          </p:nvSpPr>
          <p:spPr>
            <a:xfrm>
              <a:off x="6550356" y="299938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8" name="타원 1137"/>
            <p:cNvSpPr>
              <a:spLocks noChangeAspect="1"/>
            </p:cNvSpPr>
            <p:nvPr/>
          </p:nvSpPr>
          <p:spPr>
            <a:xfrm>
              <a:off x="6564142" y="3145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9" name="타원 1138"/>
            <p:cNvSpPr>
              <a:spLocks noChangeAspect="1"/>
            </p:cNvSpPr>
            <p:nvPr/>
          </p:nvSpPr>
          <p:spPr>
            <a:xfrm>
              <a:off x="6323851" y="351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0" name="타원 1139"/>
            <p:cNvSpPr>
              <a:spLocks noChangeAspect="1"/>
            </p:cNvSpPr>
            <p:nvPr/>
          </p:nvSpPr>
          <p:spPr>
            <a:xfrm>
              <a:off x="6643530" y="34182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1" name="타원 1140"/>
            <p:cNvSpPr>
              <a:spLocks noChangeAspect="1"/>
            </p:cNvSpPr>
            <p:nvPr/>
          </p:nvSpPr>
          <p:spPr>
            <a:xfrm>
              <a:off x="6158855" y="318911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2" name="타원 1141"/>
            <p:cNvSpPr>
              <a:spLocks noChangeAspect="1"/>
            </p:cNvSpPr>
            <p:nvPr/>
          </p:nvSpPr>
          <p:spPr>
            <a:xfrm>
              <a:off x="6187036" y="331796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3" name="타원 1142"/>
            <p:cNvSpPr>
              <a:spLocks noChangeAspect="1"/>
            </p:cNvSpPr>
            <p:nvPr/>
          </p:nvSpPr>
          <p:spPr>
            <a:xfrm>
              <a:off x="6317421" y="34627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4" name="타원 1143"/>
            <p:cNvSpPr>
              <a:spLocks noChangeAspect="1"/>
            </p:cNvSpPr>
            <p:nvPr/>
          </p:nvSpPr>
          <p:spPr>
            <a:xfrm>
              <a:off x="6558448" y="33233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5" name="타원 1144"/>
            <p:cNvSpPr>
              <a:spLocks noChangeAspect="1"/>
            </p:cNvSpPr>
            <p:nvPr/>
          </p:nvSpPr>
          <p:spPr>
            <a:xfrm>
              <a:off x="6271975" y="30935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6" name="타원 1145"/>
            <p:cNvSpPr>
              <a:spLocks noChangeAspect="1"/>
            </p:cNvSpPr>
            <p:nvPr/>
          </p:nvSpPr>
          <p:spPr>
            <a:xfrm>
              <a:off x="6416755" y="3230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7" name="타원 1146"/>
            <p:cNvSpPr>
              <a:spLocks noChangeAspect="1"/>
            </p:cNvSpPr>
            <p:nvPr/>
          </p:nvSpPr>
          <p:spPr>
            <a:xfrm>
              <a:off x="6692529" y="30153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8" name="타원 1147"/>
            <p:cNvSpPr>
              <a:spLocks noChangeAspect="1"/>
            </p:cNvSpPr>
            <p:nvPr/>
          </p:nvSpPr>
          <p:spPr>
            <a:xfrm>
              <a:off x="6605446" y="301531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9" name="타원 1148"/>
            <p:cNvSpPr>
              <a:spLocks noChangeAspect="1"/>
            </p:cNvSpPr>
            <p:nvPr/>
          </p:nvSpPr>
          <p:spPr>
            <a:xfrm>
              <a:off x="6187036" y="293237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0" name="타원 1149"/>
            <p:cNvSpPr>
              <a:spLocks noChangeAspect="1"/>
            </p:cNvSpPr>
            <p:nvPr/>
          </p:nvSpPr>
          <p:spPr>
            <a:xfrm>
              <a:off x="6248216" y="333103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1" name="타원 1150"/>
            <p:cNvSpPr>
              <a:spLocks noChangeAspect="1"/>
            </p:cNvSpPr>
            <p:nvPr/>
          </p:nvSpPr>
          <p:spPr>
            <a:xfrm>
              <a:off x="6328390" y="322522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2" name="타원 1151"/>
            <p:cNvSpPr>
              <a:spLocks noChangeAspect="1"/>
            </p:cNvSpPr>
            <p:nvPr/>
          </p:nvSpPr>
          <p:spPr>
            <a:xfrm>
              <a:off x="6785703" y="34341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3" name="타원 1152"/>
            <p:cNvSpPr>
              <a:spLocks noChangeAspect="1"/>
            </p:cNvSpPr>
            <p:nvPr/>
          </p:nvSpPr>
          <p:spPr>
            <a:xfrm>
              <a:off x="6395983" y="317264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4" name="타원 1153"/>
            <p:cNvSpPr>
              <a:spLocks noChangeAspect="1"/>
            </p:cNvSpPr>
            <p:nvPr/>
          </p:nvSpPr>
          <p:spPr>
            <a:xfrm>
              <a:off x="6184429" y="323690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5" name="타원 1154"/>
            <p:cNvSpPr>
              <a:spLocks noChangeAspect="1"/>
            </p:cNvSpPr>
            <p:nvPr/>
          </p:nvSpPr>
          <p:spPr>
            <a:xfrm>
              <a:off x="6314815" y="33338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6" name="타원 1155"/>
            <p:cNvSpPr>
              <a:spLocks noChangeAspect="1"/>
            </p:cNvSpPr>
            <p:nvPr/>
          </p:nvSpPr>
          <p:spPr>
            <a:xfrm>
              <a:off x="6426664" y="34786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7" name="타원 1156"/>
            <p:cNvSpPr>
              <a:spLocks noChangeAspect="1"/>
            </p:cNvSpPr>
            <p:nvPr/>
          </p:nvSpPr>
          <p:spPr>
            <a:xfrm>
              <a:off x="6556647" y="32796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8" name="타원 1157"/>
            <p:cNvSpPr>
              <a:spLocks noChangeAspect="1"/>
            </p:cNvSpPr>
            <p:nvPr/>
          </p:nvSpPr>
          <p:spPr>
            <a:xfrm>
              <a:off x="6209389" y="316192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9" name="타원 1158"/>
            <p:cNvSpPr>
              <a:spLocks noChangeAspect="1"/>
            </p:cNvSpPr>
            <p:nvPr/>
          </p:nvSpPr>
          <p:spPr>
            <a:xfrm>
              <a:off x="6354169" y="329874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0" name="타원 1159"/>
            <p:cNvSpPr>
              <a:spLocks noChangeAspect="1"/>
            </p:cNvSpPr>
            <p:nvPr/>
          </p:nvSpPr>
          <p:spPr>
            <a:xfrm>
              <a:off x="6498949" y="30677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1" name="타원 1160"/>
            <p:cNvSpPr>
              <a:spLocks noChangeAspect="1"/>
            </p:cNvSpPr>
            <p:nvPr/>
          </p:nvSpPr>
          <p:spPr>
            <a:xfrm>
              <a:off x="6643729" y="3230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2" name="타원 1161"/>
            <p:cNvSpPr>
              <a:spLocks noChangeAspect="1"/>
            </p:cNvSpPr>
            <p:nvPr/>
          </p:nvSpPr>
          <p:spPr>
            <a:xfrm>
              <a:off x="6411867" y="30677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3" name="타원 1162"/>
            <p:cNvSpPr>
              <a:spLocks noChangeAspect="1"/>
            </p:cNvSpPr>
            <p:nvPr/>
          </p:nvSpPr>
          <p:spPr>
            <a:xfrm>
              <a:off x="6255443" y="34305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4" name="타원 1163"/>
            <p:cNvSpPr>
              <a:spLocks noChangeAspect="1"/>
            </p:cNvSpPr>
            <p:nvPr/>
          </p:nvSpPr>
          <p:spPr>
            <a:xfrm>
              <a:off x="6799489" y="35025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5" name="타원 1164"/>
            <p:cNvSpPr>
              <a:spLocks noChangeAspect="1"/>
            </p:cNvSpPr>
            <p:nvPr/>
          </p:nvSpPr>
          <p:spPr>
            <a:xfrm>
              <a:off x="6698537" y="34175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6" name="타원 1165"/>
            <p:cNvSpPr>
              <a:spLocks noChangeAspect="1"/>
            </p:cNvSpPr>
            <p:nvPr/>
          </p:nvSpPr>
          <p:spPr>
            <a:xfrm>
              <a:off x="6255443" y="32575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7" name="타원 1166"/>
            <p:cNvSpPr>
              <a:spLocks noChangeAspect="1"/>
            </p:cNvSpPr>
            <p:nvPr/>
          </p:nvSpPr>
          <p:spPr>
            <a:xfrm>
              <a:off x="6252229" y="34023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8" name="타원 1167"/>
            <p:cNvSpPr>
              <a:spLocks noChangeAspect="1"/>
            </p:cNvSpPr>
            <p:nvPr/>
          </p:nvSpPr>
          <p:spPr>
            <a:xfrm>
              <a:off x="6328390" y="34123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9" name="타원 1168"/>
            <p:cNvSpPr>
              <a:spLocks noChangeAspect="1"/>
            </p:cNvSpPr>
            <p:nvPr/>
          </p:nvSpPr>
          <p:spPr>
            <a:xfrm>
              <a:off x="6631887" y="335122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0" name="타원 1169"/>
            <p:cNvSpPr>
              <a:spLocks noChangeAspect="1"/>
            </p:cNvSpPr>
            <p:nvPr/>
          </p:nvSpPr>
          <p:spPr>
            <a:xfrm>
              <a:off x="6449487" y="330999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1" name="타원 1170"/>
            <p:cNvSpPr>
              <a:spLocks noChangeAspect="1"/>
            </p:cNvSpPr>
            <p:nvPr/>
          </p:nvSpPr>
          <p:spPr>
            <a:xfrm>
              <a:off x="6594267" y="34547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2" name="타원 1171"/>
            <p:cNvSpPr>
              <a:spLocks noChangeAspect="1"/>
            </p:cNvSpPr>
            <p:nvPr/>
          </p:nvSpPr>
          <p:spPr>
            <a:xfrm>
              <a:off x="6488841" y="32730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3" name="타원 1172"/>
            <p:cNvSpPr>
              <a:spLocks noChangeAspect="1"/>
            </p:cNvSpPr>
            <p:nvPr/>
          </p:nvSpPr>
          <p:spPr>
            <a:xfrm>
              <a:off x="6495071" y="341962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4" name="타원 1173"/>
            <p:cNvSpPr>
              <a:spLocks noChangeAspect="1"/>
            </p:cNvSpPr>
            <p:nvPr/>
          </p:nvSpPr>
          <p:spPr>
            <a:xfrm>
              <a:off x="6457451" y="337840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5" name="타원 1174"/>
            <p:cNvSpPr>
              <a:spLocks noChangeAspect="1"/>
            </p:cNvSpPr>
            <p:nvPr/>
          </p:nvSpPr>
          <p:spPr>
            <a:xfrm>
              <a:off x="6529074" y="339433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6" name="타원 1175"/>
            <p:cNvSpPr>
              <a:spLocks noChangeAspect="1"/>
            </p:cNvSpPr>
            <p:nvPr/>
          </p:nvSpPr>
          <p:spPr>
            <a:xfrm>
              <a:off x="6568429" y="336715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7" name="타원 1176"/>
            <p:cNvSpPr>
              <a:spLocks noChangeAspect="1"/>
            </p:cNvSpPr>
            <p:nvPr/>
          </p:nvSpPr>
          <p:spPr>
            <a:xfrm>
              <a:off x="6713209" y="35039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8" name="타원 1177"/>
            <p:cNvSpPr>
              <a:spLocks noChangeAspect="1"/>
            </p:cNvSpPr>
            <p:nvPr/>
          </p:nvSpPr>
          <p:spPr>
            <a:xfrm>
              <a:off x="6466488" y="34627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9" name="타원 1178"/>
            <p:cNvSpPr>
              <a:spLocks noChangeAspect="1"/>
            </p:cNvSpPr>
            <p:nvPr/>
          </p:nvSpPr>
          <p:spPr>
            <a:xfrm>
              <a:off x="6631887" y="34782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0" name="타원 1179"/>
            <p:cNvSpPr>
              <a:spLocks noChangeAspect="1"/>
            </p:cNvSpPr>
            <p:nvPr/>
          </p:nvSpPr>
          <p:spPr>
            <a:xfrm>
              <a:off x="6785703" y="322097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1" name="타원 1180"/>
            <p:cNvSpPr>
              <a:spLocks noChangeAspect="1"/>
            </p:cNvSpPr>
            <p:nvPr/>
          </p:nvSpPr>
          <p:spPr>
            <a:xfrm>
              <a:off x="6731082" y="328937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2" name="타원 1181"/>
            <p:cNvSpPr>
              <a:spLocks noChangeAspect="1"/>
            </p:cNvSpPr>
            <p:nvPr/>
          </p:nvSpPr>
          <p:spPr>
            <a:xfrm>
              <a:off x="6771917" y="37171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3" name="타원 1182"/>
            <p:cNvSpPr>
              <a:spLocks noChangeAspect="1"/>
            </p:cNvSpPr>
            <p:nvPr/>
          </p:nvSpPr>
          <p:spPr>
            <a:xfrm>
              <a:off x="6802704" y="33737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4" name="타원 1183"/>
            <p:cNvSpPr>
              <a:spLocks noChangeAspect="1"/>
            </p:cNvSpPr>
            <p:nvPr/>
          </p:nvSpPr>
          <p:spPr>
            <a:xfrm>
              <a:off x="6426664" y="31362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5" name="타원 1184"/>
            <p:cNvSpPr>
              <a:spLocks noChangeAspect="1"/>
            </p:cNvSpPr>
            <p:nvPr/>
          </p:nvSpPr>
          <p:spPr>
            <a:xfrm>
              <a:off x="6506251" y="322053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6" name="타원 1185"/>
            <p:cNvSpPr>
              <a:spLocks noChangeAspect="1"/>
            </p:cNvSpPr>
            <p:nvPr/>
          </p:nvSpPr>
          <p:spPr>
            <a:xfrm>
              <a:off x="6495071" y="31362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7" name="타원 1186"/>
            <p:cNvSpPr>
              <a:spLocks noChangeAspect="1"/>
            </p:cNvSpPr>
            <p:nvPr/>
          </p:nvSpPr>
          <p:spPr>
            <a:xfrm>
              <a:off x="6745007" y="29632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8" name="타원 1187"/>
            <p:cNvSpPr>
              <a:spLocks noChangeAspect="1"/>
            </p:cNvSpPr>
            <p:nvPr/>
          </p:nvSpPr>
          <p:spPr>
            <a:xfrm>
              <a:off x="6597481" y="3648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9" name="타원 1188"/>
            <p:cNvSpPr>
              <a:spLocks noChangeAspect="1"/>
            </p:cNvSpPr>
            <p:nvPr/>
          </p:nvSpPr>
          <p:spPr>
            <a:xfrm>
              <a:off x="6673854" y="34163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0" name="타원 1189"/>
            <p:cNvSpPr>
              <a:spLocks noChangeAspect="1"/>
            </p:cNvSpPr>
            <p:nvPr/>
          </p:nvSpPr>
          <p:spPr>
            <a:xfrm>
              <a:off x="6512073" y="304293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1" name="타원 1190"/>
            <p:cNvSpPr>
              <a:spLocks noChangeAspect="1"/>
            </p:cNvSpPr>
            <p:nvPr/>
          </p:nvSpPr>
          <p:spPr>
            <a:xfrm>
              <a:off x="6703509" y="35480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2" name="타원 1191"/>
            <p:cNvSpPr>
              <a:spLocks noChangeAspect="1"/>
            </p:cNvSpPr>
            <p:nvPr/>
          </p:nvSpPr>
          <p:spPr>
            <a:xfrm>
              <a:off x="6801633" y="33324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3" name="타원 1192"/>
            <p:cNvSpPr>
              <a:spLocks noChangeAspect="1"/>
            </p:cNvSpPr>
            <p:nvPr/>
          </p:nvSpPr>
          <p:spPr>
            <a:xfrm>
              <a:off x="6551427" y="30157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4" name="타원 1193"/>
            <p:cNvSpPr>
              <a:spLocks noChangeAspect="1"/>
            </p:cNvSpPr>
            <p:nvPr/>
          </p:nvSpPr>
          <p:spPr>
            <a:xfrm>
              <a:off x="6696207" y="315256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5" name="타원 1194"/>
            <p:cNvSpPr>
              <a:spLocks noChangeAspect="1"/>
            </p:cNvSpPr>
            <p:nvPr/>
          </p:nvSpPr>
          <p:spPr>
            <a:xfrm>
              <a:off x="6884898" y="293754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6" name="타원 1195"/>
            <p:cNvSpPr>
              <a:spLocks noChangeAspect="1"/>
            </p:cNvSpPr>
            <p:nvPr/>
          </p:nvSpPr>
          <p:spPr>
            <a:xfrm>
              <a:off x="6495071" y="34009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7" name="타원 1196"/>
            <p:cNvSpPr>
              <a:spLocks noChangeAspect="1"/>
            </p:cNvSpPr>
            <p:nvPr/>
          </p:nvSpPr>
          <p:spPr>
            <a:xfrm>
              <a:off x="6580480" y="31272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8" name="타원 1197"/>
            <p:cNvSpPr>
              <a:spLocks noChangeAspect="1"/>
            </p:cNvSpPr>
            <p:nvPr/>
          </p:nvSpPr>
          <p:spPr>
            <a:xfrm>
              <a:off x="6594267" y="325612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9" name="타원 1198"/>
            <p:cNvSpPr>
              <a:spLocks noChangeAspect="1"/>
            </p:cNvSpPr>
            <p:nvPr/>
          </p:nvSpPr>
          <p:spPr>
            <a:xfrm>
              <a:off x="6693601" y="30316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0" name="타원 1199"/>
            <p:cNvSpPr>
              <a:spLocks noChangeAspect="1"/>
            </p:cNvSpPr>
            <p:nvPr/>
          </p:nvSpPr>
          <p:spPr>
            <a:xfrm>
              <a:off x="6838381" y="31684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1" name="타원 1200"/>
            <p:cNvSpPr>
              <a:spLocks noChangeAspect="1"/>
            </p:cNvSpPr>
            <p:nvPr/>
          </p:nvSpPr>
          <p:spPr>
            <a:xfrm>
              <a:off x="6429879" y="351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2" name="타원 1201"/>
            <p:cNvSpPr>
              <a:spLocks noChangeAspect="1"/>
            </p:cNvSpPr>
            <p:nvPr/>
          </p:nvSpPr>
          <p:spPr>
            <a:xfrm>
              <a:off x="6669841" y="326919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3" name="타원 1202"/>
            <p:cNvSpPr>
              <a:spLocks noChangeAspect="1"/>
            </p:cNvSpPr>
            <p:nvPr/>
          </p:nvSpPr>
          <p:spPr>
            <a:xfrm>
              <a:off x="6750015" y="31633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4" name="타원 1203"/>
            <p:cNvSpPr>
              <a:spLocks noChangeAspect="1"/>
            </p:cNvSpPr>
            <p:nvPr/>
          </p:nvSpPr>
          <p:spPr>
            <a:xfrm>
              <a:off x="6591660" y="31750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5" name="타원 1204"/>
            <p:cNvSpPr>
              <a:spLocks noChangeAspect="1"/>
            </p:cNvSpPr>
            <p:nvPr/>
          </p:nvSpPr>
          <p:spPr>
            <a:xfrm>
              <a:off x="6736440" y="32720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6" name="타원 1205"/>
            <p:cNvSpPr>
              <a:spLocks noChangeAspect="1"/>
            </p:cNvSpPr>
            <p:nvPr/>
          </p:nvSpPr>
          <p:spPr>
            <a:xfrm>
              <a:off x="6631015" y="310008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7" name="타원 1206"/>
            <p:cNvSpPr>
              <a:spLocks noChangeAspect="1"/>
            </p:cNvSpPr>
            <p:nvPr/>
          </p:nvSpPr>
          <p:spPr>
            <a:xfrm>
              <a:off x="6775795" y="323690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8" name="타원 1207"/>
            <p:cNvSpPr>
              <a:spLocks noChangeAspect="1"/>
            </p:cNvSpPr>
            <p:nvPr/>
          </p:nvSpPr>
          <p:spPr>
            <a:xfrm>
              <a:off x="6833492" y="300595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9" name="타원 1208"/>
            <p:cNvSpPr>
              <a:spLocks noChangeAspect="1"/>
            </p:cNvSpPr>
            <p:nvPr/>
          </p:nvSpPr>
          <p:spPr>
            <a:xfrm>
              <a:off x="6607244" y="33687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0" name="타원 1209"/>
            <p:cNvSpPr>
              <a:spLocks noChangeAspect="1"/>
            </p:cNvSpPr>
            <p:nvPr/>
          </p:nvSpPr>
          <p:spPr>
            <a:xfrm>
              <a:off x="6498286" y="351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1" name="타원 1210"/>
            <p:cNvSpPr>
              <a:spLocks noChangeAspect="1"/>
            </p:cNvSpPr>
            <p:nvPr/>
          </p:nvSpPr>
          <p:spPr>
            <a:xfrm>
              <a:off x="6673854" y="33404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2" name="타원 1211"/>
            <p:cNvSpPr>
              <a:spLocks noChangeAspect="1"/>
            </p:cNvSpPr>
            <p:nvPr/>
          </p:nvSpPr>
          <p:spPr>
            <a:xfrm>
              <a:off x="6871112" y="324815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3" name="타원 1212"/>
            <p:cNvSpPr>
              <a:spLocks noChangeAspect="1"/>
            </p:cNvSpPr>
            <p:nvPr/>
          </p:nvSpPr>
          <p:spPr>
            <a:xfrm>
              <a:off x="6879077" y="331656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4" name="타원 1213"/>
            <p:cNvSpPr>
              <a:spLocks noChangeAspect="1"/>
            </p:cNvSpPr>
            <p:nvPr/>
          </p:nvSpPr>
          <p:spPr>
            <a:xfrm>
              <a:off x="6888113" y="34009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5" name="타원 1214"/>
            <p:cNvSpPr>
              <a:spLocks noChangeAspect="1"/>
            </p:cNvSpPr>
            <p:nvPr/>
          </p:nvSpPr>
          <p:spPr>
            <a:xfrm>
              <a:off x="6848289" y="30743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6" name="타원 1215"/>
            <p:cNvSpPr>
              <a:spLocks noChangeAspect="1"/>
            </p:cNvSpPr>
            <p:nvPr/>
          </p:nvSpPr>
          <p:spPr>
            <a:xfrm>
              <a:off x="6824659" y="30105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7" name="타원 1216"/>
            <p:cNvSpPr>
              <a:spLocks noChangeAspect="1"/>
            </p:cNvSpPr>
            <p:nvPr/>
          </p:nvSpPr>
          <p:spPr>
            <a:xfrm>
              <a:off x="6838445" y="30789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8" name="타원 1217"/>
            <p:cNvSpPr>
              <a:spLocks noChangeAspect="1"/>
            </p:cNvSpPr>
            <p:nvPr/>
          </p:nvSpPr>
          <p:spPr>
            <a:xfrm>
              <a:off x="6824659" y="27973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9" name="타원 1218"/>
            <p:cNvSpPr>
              <a:spLocks noChangeAspect="1"/>
            </p:cNvSpPr>
            <p:nvPr/>
          </p:nvSpPr>
          <p:spPr>
            <a:xfrm>
              <a:off x="6841660" y="29501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0" name="타원 1219"/>
            <p:cNvSpPr>
              <a:spLocks noChangeAspect="1"/>
            </p:cNvSpPr>
            <p:nvPr/>
          </p:nvSpPr>
          <p:spPr>
            <a:xfrm>
              <a:off x="7087309" y="26226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1" name="타원 1220"/>
            <p:cNvSpPr>
              <a:spLocks noChangeAspect="1"/>
            </p:cNvSpPr>
            <p:nvPr/>
          </p:nvSpPr>
          <p:spPr>
            <a:xfrm>
              <a:off x="7166697" y="286440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2" name="타원 1221"/>
            <p:cNvSpPr>
              <a:spLocks noChangeAspect="1"/>
            </p:cNvSpPr>
            <p:nvPr/>
          </p:nvSpPr>
          <p:spPr>
            <a:xfrm>
              <a:off x="6840588" y="29089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3" name="타원 1222"/>
            <p:cNvSpPr>
              <a:spLocks noChangeAspect="1"/>
            </p:cNvSpPr>
            <p:nvPr/>
          </p:nvSpPr>
          <p:spPr>
            <a:xfrm>
              <a:off x="6876400" y="28606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4" name="타원 1223"/>
            <p:cNvSpPr>
              <a:spLocks noChangeAspect="1"/>
            </p:cNvSpPr>
            <p:nvPr/>
          </p:nvSpPr>
          <p:spPr>
            <a:xfrm>
              <a:off x="6968103" y="36164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5" name="타원 1224"/>
            <p:cNvSpPr>
              <a:spLocks noChangeAspect="1"/>
            </p:cNvSpPr>
            <p:nvPr/>
          </p:nvSpPr>
          <p:spPr>
            <a:xfrm>
              <a:off x="7024723" y="26605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6" name="타원 1225"/>
            <p:cNvSpPr>
              <a:spLocks noChangeAspect="1"/>
            </p:cNvSpPr>
            <p:nvPr/>
          </p:nvSpPr>
          <p:spPr>
            <a:xfrm>
              <a:off x="6881020" y="361645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7" name="타원 1226"/>
            <p:cNvSpPr>
              <a:spLocks noChangeAspect="1"/>
            </p:cNvSpPr>
            <p:nvPr/>
          </p:nvSpPr>
          <p:spPr>
            <a:xfrm>
              <a:off x="7104111" y="29328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8" name="타원 1227"/>
            <p:cNvSpPr>
              <a:spLocks noChangeAspect="1"/>
            </p:cNvSpPr>
            <p:nvPr/>
          </p:nvSpPr>
          <p:spPr>
            <a:xfrm>
              <a:off x="7019029" y="28379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9" name="타원 1228"/>
            <p:cNvSpPr>
              <a:spLocks noChangeAspect="1"/>
            </p:cNvSpPr>
            <p:nvPr/>
          </p:nvSpPr>
          <p:spPr>
            <a:xfrm>
              <a:off x="6877336" y="27449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0" name="타원 1229"/>
            <p:cNvSpPr>
              <a:spLocks noChangeAspect="1"/>
            </p:cNvSpPr>
            <p:nvPr/>
          </p:nvSpPr>
          <p:spPr>
            <a:xfrm>
              <a:off x="6631423" y="26437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1" name="타원 1230"/>
            <p:cNvSpPr>
              <a:spLocks noChangeAspect="1"/>
            </p:cNvSpPr>
            <p:nvPr/>
          </p:nvSpPr>
          <p:spPr>
            <a:xfrm>
              <a:off x="7023194" y="363238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2" name="타원 1231"/>
            <p:cNvSpPr>
              <a:spLocks noChangeAspect="1"/>
            </p:cNvSpPr>
            <p:nvPr/>
          </p:nvSpPr>
          <p:spPr>
            <a:xfrm>
              <a:off x="7246284" y="29487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3" name="타원 1232"/>
            <p:cNvSpPr>
              <a:spLocks noChangeAspect="1"/>
            </p:cNvSpPr>
            <p:nvPr/>
          </p:nvSpPr>
          <p:spPr>
            <a:xfrm>
              <a:off x="6856564" y="268723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4" name="타원 1233"/>
            <p:cNvSpPr>
              <a:spLocks noChangeAspect="1"/>
            </p:cNvSpPr>
            <p:nvPr/>
          </p:nvSpPr>
          <p:spPr>
            <a:xfrm>
              <a:off x="6887245" y="29932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5" name="타원 1234"/>
            <p:cNvSpPr>
              <a:spLocks noChangeAspect="1"/>
            </p:cNvSpPr>
            <p:nvPr/>
          </p:nvSpPr>
          <p:spPr>
            <a:xfrm>
              <a:off x="7017228" y="279419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6" name="타원 1235"/>
            <p:cNvSpPr>
              <a:spLocks noChangeAspect="1"/>
            </p:cNvSpPr>
            <p:nvPr/>
          </p:nvSpPr>
          <p:spPr>
            <a:xfrm>
              <a:off x="6814750" y="2813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7" name="타원 1236"/>
            <p:cNvSpPr>
              <a:spLocks noChangeAspect="1"/>
            </p:cNvSpPr>
            <p:nvPr/>
          </p:nvSpPr>
          <p:spPr>
            <a:xfrm>
              <a:off x="6959530" y="25823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8" name="타원 1237"/>
            <p:cNvSpPr>
              <a:spLocks noChangeAspect="1"/>
            </p:cNvSpPr>
            <p:nvPr/>
          </p:nvSpPr>
          <p:spPr>
            <a:xfrm>
              <a:off x="7104310" y="274491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9" name="타원 1238"/>
            <p:cNvSpPr>
              <a:spLocks noChangeAspect="1"/>
            </p:cNvSpPr>
            <p:nvPr/>
          </p:nvSpPr>
          <p:spPr>
            <a:xfrm>
              <a:off x="6872448" y="25823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0" name="타원 1239"/>
            <p:cNvSpPr>
              <a:spLocks noChangeAspect="1"/>
            </p:cNvSpPr>
            <p:nvPr/>
          </p:nvSpPr>
          <p:spPr>
            <a:xfrm>
              <a:off x="7260070" y="30171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1" name="타원 1240"/>
            <p:cNvSpPr>
              <a:spLocks noChangeAspect="1"/>
            </p:cNvSpPr>
            <p:nvPr/>
          </p:nvSpPr>
          <p:spPr>
            <a:xfrm>
              <a:off x="7012008" y="2728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2" name="타원 1241"/>
            <p:cNvSpPr>
              <a:spLocks noChangeAspect="1"/>
            </p:cNvSpPr>
            <p:nvPr/>
          </p:nvSpPr>
          <p:spPr>
            <a:xfrm>
              <a:off x="7092468" y="28658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3" name="타원 1242"/>
            <p:cNvSpPr>
              <a:spLocks noChangeAspect="1"/>
            </p:cNvSpPr>
            <p:nvPr/>
          </p:nvSpPr>
          <p:spPr>
            <a:xfrm>
              <a:off x="6910068" y="282457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4" name="타원 1243"/>
            <p:cNvSpPr>
              <a:spLocks noChangeAspect="1"/>
            </p:cNvSpPr>
            <p:nvPr/>
          </p:nvSpPr>
          <p:spPr>
            <a:xfrm>
              <a:off x="7054848" y="29693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5" name="타원 1244"/>
            <p:cNvSpPr>
              <a:spLocks noChangeAspect="1"/>
            </p:cNvSpPr>
            <p:nvPr/>
          </p:nvSpPr>
          <p:spPr>
            <a:xfrm>
              <a:off x="6949422" y="27875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6" name="타원 1245"/>
            <p:cNvSpPr>
              <a:spLocks noChangeAspect="1"/>
            </p:cNvSpPr>
            <p:nvPr/>
          </p:nvSpPr>
          <p:spPr>
            <a:xfrm>
              <a:off x="6955652" y="29342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7" name="타원 1246"/>
            <p:cNvSpPr>
              <a:spLocks noChangeAspect="1"/>
            </p:cNvSpPr>
            <p:nvPr/>
          </p:nvSpPr>
          <p:spPr>
            <a:xfrm>
              <a:off x="7151900" y="270325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8" name="타원 1247"/>
            <p:cNvSpPr>
              <a:spLocks noChangeAspect="1"/>
            </p:cNvSpPr>
            <p:nvPr/>
          </p:nvSpPr>
          <p:spPr>
            <a:xfrm>
              <a:off x="6918032" y="28929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9" name="타원 1248"/>
            <p:cNvSpPr>
              <a:spLocks noChangeAspect="1"/>
            </p:cNvSpPr>
            <p:nvPr/>
          </p:nvSpPr>
          <p:spPr>
            <a:xfrm>
              <a:off x="7091595" y="2813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0" name="타원 1249"/>
            <p:cNvSpPr>
              <a:spLocks noChangeAspect="1"/>
            </p:cNvSpPr>
            <p:nvPr/>
          </p:nvSpPr>
          <p:spPr>
            <a:xfrm>
              <a:off x="6989655" y="290891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1" name="타원 1250"/>
            <p:cNvSpPr>
              <a:spLocks noChangeAspect="1"/>
            </p:cNvSpPr>
            <p:nvPr/>
          </p:nvSpPr>
          <p:spPr>
            <a:xfrm>
              <a:off x="7029009" y="28817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2" name="타원 1251"/>
            <p:cNvSpPr>
              <a:spLocks noChangeAspect="1"/>
            </p:cNvSpPr>
            <p:nvPr/>
          </p:nvSpPr>
          <p:spPr>
            <a:xfrm>
              <a:off x="7173789" y="32060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3" name="타원 1252"/>
            <p:cNvSpPr>
              <a:spLocks noChangeAspect="1"/>
            </p:cNvSpPr>
            <p:nvPr/>
          </p:nvSpPr>
          <p:spPr>
            <a:xfrm>
              <a:off x="6927069" y="29773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4" name="타원 1253"/>
            <p:cNvSpPr>
              <a:spLocks noChangeAspect="1"/>
            </p:cNvSpPr>
            <p:nvPr/>
          </p:nvSpPr>
          <p:spPr>
            <a:xfrm>
              <a:off x="7092468" y="29928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5" name="타원 1254"/>
            <p:cNvSpPr>
              <a:spLocks noChangeAspect="1"/>
            </p:cNvSpPr>
            <p:nvPr/>
          </p:nvSpPr>
          <p:spPr>
            <a:xfrm>
              <a:off x="7246284" y="275944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6" name="타원 1255"/>
            <p:cNvSpPr>
              <a:spLocks noChangeAspect="1"/>
            </p:cNvSpPr>
            <p:nvPr/>
          </p:nvSpPr>
          <p:spPr>
            <a:xfrm>
              <a:off x="7191663" y="280396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7" name="타원 1256"/>
            <p:cNvSpPr>
              <a:spLocks noChangeAspect="1"/>
            </p:cNvSpPr>
            <p:nvPr/>
          </p:nvSpPr>
          <p:spPr>
            <a:xfrm>
              <a:off x="7155280" y="27875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8" name="타원 1257"/>
            <p:cNvSpPr>
              <a:spLocks noChangeAspect="1"/>
            </p:cNvSpPr>
            <p:nvPr/>
          </p:nvSpPr>
          <p:spPr>
            <a:xfrm>
              <a:off x="7263285" y="288829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9" name="타원 1258"/>
            <p:cNvSpPr>
              <a:spLocks noChangeAspect="1"/>
            </p:cNvSpPr>
            <p:nvPr/>
          </p:nvSpPr>
          <p:spPr>
            <a:xfrm>
              <a:off x="6887245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0" name="타원 1259"/>
            <p:cNvSpPr>
              <a:spLocks noChangeAspect="1"/>
            </p:cNvSpPr>
            <p:nvPr/>
          </p:nvSpPr>
          <p:spPr>
            <a:xfrm>
              <a:off x="6966832" y="27351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1" name="타원 1260"/>
            <p:cNvSpPr>
              <a:spLocks noChangeAspect="1"/>
            </p:cNvSpPr>
            <p:nvPr/>
          </p:nvSpPr>
          <p:spPr>
            <a:xfrm>
              <a:off x="6955652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2" name="타원 1261"/>
            <p:cNvSpPr>
              <a:spLocks noChangeAspect="1"/>
            </p:cNvSpPr>
            <p:nvPr/>
          </p:nvSpPr>
          <p:spPr>
            <a:xfrm>
              <a:off x="7084702" y="286257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3" name="타원 1262"/>
            <p:cNvSpPr>
              <a:spLocks noChangeAspect="1"/>
            </p:cNvSpPr>
            <p:nvPr/>
          </p:nvSpPr>
          <p:spPr>
            <a:xfrm>
              <a:off x="7098489" y="30091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4" name="타원 1263"/>
            <p:cNvSpPr>
              <a:spLocks noChangeAspect="1"/>
            </p:cNvSpPr>
            <p:nvPr/>
          </p:nvSpPr>
          <p:spPr>
            <a:xfrm>
              <a:off x="7045547" y="31698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5" name="타원 1264"/>
            <p:cNvSpPr>
              <a:spLocks noChangeAspect="1"/>
            </p:cNvSpPr>
            <p:nvPr/>
          </p:nvSpPr>
          <p:spPr>
            <a:xfrm>
              <a:off x="7022116" y="293097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6" name="타원 1265"/>
            <p:cNvSpPr>
              <a:spLocks noChangeAspect="1"/>
            </p:cNvSpPr>
            <p:nvPr/>
          </p:nvSpPr>
          <p:spPr>
            <a:xfrm>
              <a:off x="7035903" y="307759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7" name="타원 1266"/>
            <p:cNvSpPr>
              <a:spLocks noChangeAspect="1"/>
            </p:cNvSpPr>
            <p:nvPr/>
          </p:nvSpPr>
          <p:spPr>
            <a:xfrm>
              <a:off x="6935034" y="293097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8" name="타원 1267"/>
            <p:cNvSpPr>
              <a:spLocks noChangeAspect="1"/>
            </p:cNvSpPr>
            <p:nvPr/>
          </p:nvSpPr>
          <p:spPr>
            <a:xfrm>
              <a:off x="7164289" y="29469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9" name="타원 1268"/>
            <p:cNvSpPr>
              <a:spLocks noChangeAspect="1"/>
            </p:cNvSpPr>
            <p:nvPr/>
          </p:nvSpPr>
          <p:spPr>
            <a:xfrm>
              <a:off x="7178076" y="30677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0" name="타원 1269"/>
            <p:cNvSpPr>
              <a:spLocks noChangeAspect="1"/>
            </p:cNvSpPr>
            <p:nvPr/>
          </p:nvSpPr>
          <p:spPr>
            <a:xfrm>
              <a:off x="7077207" y="294690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1" name="타원 1270"/>
            <p:cNvSpPr>
              <a:spLocks noChangeAspect="1"/>
            </p:cNvSpPr>
            <p:nvPr/>
          </p:nvSpPr>
          <p:spPr>
            <a:xfrm>
              <a:off x="6867743" y="31042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2" name="타원 1271"/>
            <p:cNvSpPr>
              <a:spLocks noChangeAspect="1"/>
            </p:cNvSpPr>
            <p:nvPr/>
          </p:nvSpPr>
          <p:spPr>
            <a:xfrm>
              <a:off x="6970710" y="299938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3" name="타원 1272"/>
            <p:cNvSpPr>
              <a:spLocks noChangeAspect="1"/>
            </p:cNvSpPr>
            <p:nvPr/>
          </p:nvSpPr>
          <p:spPr>
            <a:xfrm>
              <a:off x="6883627" y="29993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4" name="타원 1273"/>
            <p:cNvSpPr>
              <a:spLocks noChangeAspect="1"/>
            </p:cNvSpPr>
            <p:nvPr/>
          </p:nvSpPr>
          <p:spPr>
            <a:xfrm>
              <a:off x="7007927" y="30007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5" name="타원 1274"/>
            <p:cNvSpPr>
              <a:spLocks noChangeAspect="1"/>
            </p:cNvSpPr>
            <p:nvPr/>
          </p:nvSpPr>
          <p:spPr>
            <a:xfrm>
              <a:off x="6966832" y="30677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6" name="타원 1275"/>
            <p:cNvSpPr>
              <a:spLocks noChangeAspect="1"/>
            </p:cNvSpPr>
            <p:nvPr/>
          </p:nvSpPr>
          <p:spPr>
            <a:xfrm>
              <a:off x="6975260" y="34598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7" name="타원 1276"/>
            <p:cNvSpPr>
              <a:spLocks noChangeAspect="1"/>
            </p:cNvSpPr>
            <p:nvPr/>
          </p:nvSpPr>
          <p:spPr>
            <a:xfrm>
              <a:off x="7054848" y="35442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8" name="타원 1277"/>
            <p:cNvSpPr>
              <a:spLocks noChangeAspect="1"/>
            </p:cNvSpPr>
            <p:nvPr/>
          </p:nvSpPr>
          <p:spPr>
            <a:xfrm>
              <a:off x="6992262" y="361263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9" name="타원 1278"/>
            <p:cNvSpPr>
              <a:spLocks noChangeAspect="1"/>
            </p:cNvSpPr>
            <p:nvPr/>
          </p:nvSpPr>
          <p:spPr>
            <a:xfrm>
              <a:off x="6635101" y="37171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0" name="타원 1279"/>
            <p:cNvSpPr>
              <a:spLocks noChangeAspect="1"/>
            </p:cNvSpPr>
            <p:nvPr/>
          </p:nvSpPr>
          <p:spPr>
            <a:xfrm>
              <a:off x="7168840" y="33886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1" name="타원 1280"/>
            <p:cNvSpPr>
              <a:spLocks noChangeAspect="1"/>
            </p:cNvSpPr>
            <p:nvPr/>
          </p:nvSpPr>
          <p:spPr>
            <a:xfrm>
              <a:off x="7106254" y="345708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2" name="타원 1281"/>
            <p:cNvSpPr>
              <a:spLocks noChangeAspect="1"/>
            </p:cNvSpPr>
            <p:nvPr/>
          </p:nvSpPr>
          <p:spPr>
            <a:xfrm>
              <a:off x="7021172" y="33622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3" name="타원 1282"/>
            <p:cNvSpPr>
              <a:spLocks noChangeAspect="1"/>
            </p:cNvSpPr>
            <p:nvPr/>
          </p:nvSpPr>
          <p:spPr>
            <a:xfrm>
              <a:off x="7019371" y="331847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4" name="타원 1283"/>
            <p:cNvSpPr>
              <a:spLocks noChangeAspect="1"/>
            </p:cNvSpPr>
            <p:nvPr/>
          </p:nvSpPr>
          <p:spPr>
            <a:xfrm>
              <a:off x="7106453" y="326919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5" name="타원 1284"/>
            <p:cNvSpPr>
              <a:spLocks noChangeAspect="1"/>
            </p:cNvSpPr>
            <p:nvPr/>
          </p:nvSpPr>
          <p:spPr>
            <a:xfrm>
              <a:off x="6783360" y="255282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6" name="타원 1285"/>
            <p:cNvSpPr>
              <a:spLocks noChangeAspect="1"/>
            </p:cNvSpPr>
            <p:nvPr/>
          </p:nvSpPr>
          <p:spPr>
            <a:xfrm>
              <a:off x="7161261" y="34564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7" name="타원 1286"/>
            <p:cNvSpPr>
              <a:spLocks noChangeAspect="1"/>
            </p:cNvSpPr>
            <p:nvPr/>
          </p:nvSpPr>
          <p:spPr>
            <a:xfrm>
              <a:off x="7014151" y="32532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8" name="타원 1287"/>
            <p:cNvSpPr>
              <a:spLocks noChangeAspect="1"/>
            </p:cNvSpPr>
            <p:nvPr/>
          </p:nvSpPr>
          <p:spPr>
            <a:xfrm>
              <a:off x="7094611" y="33900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9" name="타원 1288"/>
            <p:cNvSpPr>
              <a:spLocks noChangeAspect="1"/>
            </p:cNvSpPr>
            <p:nvPr/>
          </p:nvSpPr>
          <p:spPr>
            <a:xfrm>
              <a:off x="7056991" y="349363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0" name="타원 1289"/>
            <p:cNvSpPr>
              <a:spLocks noChangeAspect="1"/>
            </p:cNvSpPr>
            <p:nvPr/>
          </p:nvSpPr>
          <p:spPr>
            <a:xfrm>
              <a:off x="6951565" y="33118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1" name="타원 1290"/>
            <p:cNvSpPr>
              <a:spLocks noChangeAspect="1"/>
            </p:cNvSpPr>
            <p:nvPr/>
          </p:nvSpPr>
          <p:spPr>
            <a:xfrm>
              <a:off x="6957796" y="345848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2" name="타원 1291"/>
            <p:cNvSpPr>
              <a:spLocks noChangeAspect="1"/>
            </p:cNvSpPr>
            <p:nvPr/>
          </p:nvSpPr>
          <p:spPr>
            <a:xfrm>
              <a:off x="7093739" y="333760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3" name="타원 1292"/>
            <p:cNvSpPr>
              <a:spLocks noChangeAspect="1"/>
            </p:cNvSpPr>
            <p:nvPr/>
          </p:nvSpPr>
          <p:spPr>
            <a:xfrm>
              <a:off x="6991798" y="343319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4" name="타원 1293"/>
            <p:cNvSpPr>
              <a:spLocks noChangeAspect="1"/>
            </p:cNvSpPr>
            <p:nvPr/>
          </p:nvSpPr>
          <p:spPr>
            <a:xfrm>
              <a:off x="7031153" y="340600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5" name="타원 1294"/>
            <p:cNvSpPr>
              <a:spLocks noChangeAspect="1"/>
            </p:cNvSpPr>
            <p:nvPr/>
          </p:nvSpPr>
          <p:spPr>
            <a:xfrm>
              <a:off x="6697079" y="25542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6" name="타원 1295"/>
            <p:cNvSpPr>
              <a:spLocks noChangeAspect="1"/>
            </p:cNvSpPr>
            <p:nvPr/>
          </p:nvSpPr>
          <p:spPr>
            <a:xfrm>
              <a:off x="6615758" y="25284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7" name="타원 1296"/>
            <p:cNvSpPr>
              <a:spLocks noChangeAspect="1"/>
            </p:cNvSpPr>
            <p:nvPr/>
          </p:nvSpPr>
          <p:spPr>
            <a:xfrm>
              <a:off x="7248427" y="325983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8" name="타원 1297"/>
            <p:cNvSpPr>
              <a:spLocks noChangeAspect="1"/>
            </p:cNvSpPr>
            <p:nvPr/>
          </p:nvSpPr>
          <p:spPr>
            <a:xfrm>
              <a:off x="7193806" y="33282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9" name="타원 1298"/>
            <p:cNvSpPr>
              <a:spLocks noChangeAspect="1"/>
            </p:cNvSpPr>
            <p:nvPr/>
          </p:nvSpPr>
          <p:spPr>
            <a:xfrm>
              <a:off x="7157423" y="33118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0" name="타원 1299"/>
            <p:cNvSpPr>
              <a:spLocks noChangeAspect="1"/>
            </p:cNvSpPr>
            <p:nvPr/>
          </p:nvSpPr>
          <p:spPr>
            <a:xfrm>
              <a:off x="7265428" y="34125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1" name="타원 1300"/>
            <p:cNvSpPr>
              <a:spLocks noChangeAspect="1"/>
            </p:cNvSpPr>
            <p:nvPr/>
          </p:nvSpPr>
          <p:spPr>
            <a:xfrm>
              <a:off x="6968975" y="32593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2" name="타원 1301"/>
            <p:cNvSpPr>
              <a:spLocks noChangeAspect="1"/>
            </p:cNvSpPr>
            <p:nvPr/>
          </p:nvSpPr>
          <p:spPr>
            <a:xfrm>
              <a:off x="6562871" y="288318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3" name="타원 1302"/>
            <p:cNvSpPr>
              <a:spLocks noChangeAspect="1"/>
            </p:cNvSpPr>
            <p:nvPr/>
          </p:nvSpPr>
          <p:spPr>
            <a:xfrm>
              <a:off x="6414413" y="296752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4" name="타원 1303"/>
            <p:cNvSpPr>
              <a:spLocks noChangeAspect="1"/>
            </p:cNvSpPr>
            <p:nvPr/>
          </p:nvSpPr>
          <p:spPr>
            <a:xfrm>
              <a:off x="6368828" y="267796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5" name="타원 1304"/>
            <p:cNvSpPr>
              <a:spLocks noChangeAspect="1"/>
            </p:cNvSpPr>
            <p:nvPr/>
          </p:nvSpPr>
          <p:spPr>
            <a:xfrm>
              <a:off x="6513608" y="2822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6" name="타원 1305"/>
            <p:cNvSpPr>
              <a:spLocks noChangeAspect="1"/>
            </p:cNvSpPr>
            <p:nvPr/>
          </p:nvSpPr>
          <p:spPr>
            <a:xfrm>
              <a:off x="6552963" y="27875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7" name="타원 1306"/>
            <p:cNvSpPr>
              <a:spLocks noChangeAspect="1"/>
            </p:cNvSpPr>
            <p:nvPr/>
          </p:nvSpPr>
          <p:spPr>
            <a:xfrm>
              <a:off x="6437235" y="276230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8" name="타원 1307"/>
            <p:cNvSpPr>
              <a:spLocks noChangeAspect="1"/>
            </p:cNvSpPr>
            <p:nvPr/>
          </p:nvSpPr>
          <p:spPr>
            <a:xfrm>
              <a:off x="6451022" y="289115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9" name="타원 1308"/>
            <p:cNvSpPr>
              <a:spLocks noChangeAspect="1"/>
            </p:cNvSpPr>
            <p:nvPr/>
          </p:nvSpPr>
          <p:spPr>
            <a:xfrm>
              <a:off x="6550356" y="26667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0" name="타원 1309"/>
            <p:cNvSpPr>
              <a:spLocks noChangeAspect="1"/>
            </p:cNvSpPr>
            <p:nvPr/>
          </p:nvSpPr>
          <p:spPr>
            <a:xfrm>
              <a:off x="6448415" y="281009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1" name="타원 1310"/>
            <p:cNvSpPr>
              <a:spLocks noChangeAspect="1"/>
            </p:cNvSpPr>
            <p:nvPr/>
          </p:nvSpPr>
          <p:spPr>
            <a:xfrm>
              <a:off x="6487770" y="27351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2" name="타원 1311"/>
            <p:cNvSpPr>
              <a:spLocks noChangeAspect="1"/>
            </p:cNvSpPr>
            <p:nvPr/>
          </p:nvSpPr>
          <p:spPr>
            <a:xfrm>
              <a:off x="6463999" y="300375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3" name="타원 1312"/>
            <p:cNvSpPr>
              <a:spLocks noChangeAspect="1"/>
            </p:cNvSpPr>
            <p:nvPr/>
          </p:nvSpPr>
          <p:spPr>
            <a:xfrm>
              <a:off x="6385829" y="28307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4" name="타원 1313"/>
            <p:cNvSpPr>
              <a:spLocks noChangeAspect="1"/>
            </p:cNvSpPr>
            <p:nvPr/>
          </p:nvSpPr>
          <p:spPr>
            <a:xfrm>
              <a:off x="6530609" y="29754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5" name="타원 1314"/>
            <p:cNvSpPr>
              <a:spLocks noChangeAspect="1"/>
            </p:cNvSpPr>
            <p:nvPr/>
          </p:nvSpPr>
          <p:spPr>
            <a:xfrm>
              <a:off x="7024723" y="258377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6" name="타원 1315"/>
            <p:cNvSpPr>
              <a:spLocks noChangeAspect="1"/>
            </p:cNvSpPr>
            <p:nvPr/>
          </p:nvSpPr>
          <p:spPr>
            <a:xfrm>
              <a:off x="6962137" y="26521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7" name="타원 1316"/>
            <p:cNvSpPr>
              <a:spLocks noChangeAspect="1"/>
            </p:cNvSpPr>
            <p:nvPr/>
          </p:nvSpPr>
          <p:spPr>
            <a:xfrm>
              <a:off x="6896944" y="25917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8" name="타원 1317"/>
            <p:cNvSpPr>
              <a:spLocks noChangeAspect="1"/>
            </p:cNvSpPr>
            <p:nvPr/>
          </p:nvSpPr>
          <p:spPr>
            <a:xfrm>
              <a:off x="6939519" y="272715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9" name="타원 1318"/>
            <p:cNvSpPr>
              <a:spLocks noChangeAspect="1"/>
            </p:cNvSpPr>
            <p:nvPr/>
          </p:nvSpPr>
          <p:spPr>
            <a:xfrm>
              <a:off x="7007927" y="277634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0" name="타원 1319"/>
            <p:cNvSpPr>
              <a:spLocks noChangeAspect="1"/>
            </p:cNvSpPr>
            <p:nvPr/>
          </p:nvSpPr>
          <p:spPr>
            <a:xfrm>
              <a:off x="6859932" y="26756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1" name="타원 1320"/>
            <p:cNvSpPr>
              <a:spLocks noChangeAspect="1"/>
            </p:cNvSpPr>
            <p:nvPr/>
          </p:nvSpPr>
          <p:spPr>
            <a:xfrm>
              <a:off x="6900159" y="252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2" name="타원 1321"/>
            <p:cNvSpPr>
              <a:spLocks noChangeAspect="1"/>
            </p:cNvSpPr>
            <p:nvPr/>
          </p:nvSpPr>
          <p:spPr>
            <a:xfrm>
              <a:off x="6913945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3" name="타원 1322"/>
            <p:cNvSpPr>
              <a:spLocks noChangeAspect="1"/>
            </p:cNvSpPr>
            <p:nvPr/>
          </p:nvSpPr>
          <p:spPr>
            <a:xfrm>
              <a:off x="7058725" y="279556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4" name="타원 1323"/>
            <p:cNvSpPr>
              <a:spLocks noChangeAspect="1"/>
            </p:cNvSpPr>
            <p:nvPr/>
          </p:nvSpPr>
          <p:spPr>
            <a:xfrm>
              <a:off x="6871112" y="269103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5" name="타원 1324"/>
            <p:cNvSpPr>
              <a:spLocks noChangeAspect="1"/>
            </p:cNvSpPr>
            <p:nvPr/>
          </p:nvSpPr>
          <p:spPr>
            <a:xfrm>
              <a:off x="7056119" y="266671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6" name="타원 1325"/>
            <p:cNvSpPr>
              <a:spLocks noChangeAspect="1"/>
            </p:cNvSpPr>
            <p:nvPr/>
          </p:nvSpPr>
          <p:spPr>
            <a:xfrm>
              <a:off x="6908732" y="267564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7" name="타원 1326"/>
            <p:cNvSpPr>
              <a:spLocks noChangeAspect="1"/>
            </p:cNvSpPr>
            <p:nvPr/>
          </p:nvSpPr>
          <p:spPr>
            <a:xfrm>
              <a:off x="6848753" y="25903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8" name="타원 1327"/>
            <p:cNvSpPr>
              <a:spLocks noChangeAspect="1"/>
            </p:cNvSpPr>
            <p:nvPr/>
          </p:nvSpPr>
          <p:spPr>
            <a:xfrm>
              <a:off x="6993533" y="269103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9" name="타원 1328"/>
            <p:cNvSpPr>
              <a:spLocks noChangeAspect="1"/>
            </p:cNvSpPr>
            <p:nvPr/>
          </p:nvSpPr>
          <p:spPr>
            <a:xfrm>
              <a:off x="7069694" y="274521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0" name="타원 1329"/>
            <p:cNvSpPr>
              <a:spLocks noChangeAspect="1"/>
            </p:cNvSpPr>
            <p:nvPr/>
          </p:nvSpPr>
          <p:spPr>
            <a:xfrm>
              <a:off x="6915456" y="260201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1" name="타원 1330"/>
            <p:cNvSpPr>
              <a:spLocks noChangeAspect="1"/>
            </p:cNvSpPr>
            <p:nvPr/>
          </p:nvSpPr>
          <p:spPr>
            <a:xfrm>
              <a:off x="6799489" y="26058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2" name="타원 1331"/>
            <p:cNvSpPr>
              <a:spLocks noChangeAspect="1"/>
            </p:cNvSpPr>
            <p:nvPr/>
          </p:nvSpPr>
          <p:spPr>
            <a:xfrm>
              <a:off x="6840324" y="252193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3" name="타원 1332"/>
            <p:cNvSpPr>
              <a:spLocks noChangeAspect="1"/>
            </p:cNvSpPr>
            <p:nvPr/>
          </p:nvSpPr>
          <p:spPr>
            <a:xfrm>
              <a:off x="6864682" y="25903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4" name="타원 1333"/>
            <p:cNvSpPr>
              <a:spLocks noChangeAspect="1"/>
            </p:cNvSpPr>
            <p:nvPr/>
          </p:nvSpPr>
          <p:spPr>
            <a:xfrm>
              <a:off x="6973925" y="260626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5" name="타원 1334"/>
            <p:cNvSpPr>
              <a:spLocks noChangeAspect="1"/>
            </p:cNvSpPr>
            <p:nvPr/>
          </p:nvSpPr>
          <p:spPr>
            <a:xfrm>
              <a:off x="6747274" y="255815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6" name="타원 1335"/>
            <p:cNvSpPr>
              <a:spLocks noChangeAspect="1"/>
            </p:cNvSpPr>
            <p:nvPr/>
          </p:nvSpPr>
          <p:spPr>
            <a:xfrm>
              <a:off x="6799489" y="25298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7" name="타원 1336"/>
            <p:cNvSpPr>
              <a:spLocks noChangeAspect="1"/>
            </p:cNvSpPr>
            <p:nvPr/>
          </p:nvSpPr>
          <p:spPr>
            <a:xfrm>
              <a:off x="6875651" y="253998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8" name="타원 1337"/>
            <p:cNvSpPr>
              <a:spLocks noChangeAspect="1"/>
            </p:cNvSpPr>
            <p:nvPr/>
          </p:nvSpPr>
          <p:spPr>
            <a:xfrm>
              <a:off x="7013749" y="25903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39" name="타원 1338"/>
            <p:cNvSpPr>
              <a:spLocks noChangeAspect="1"/>
            </p:cNvSpPr>
            <p:nvPr/>
          </p:nvSpPr>
          <p:spPr>
            <a:xfrm>
              <a:off x="6977139" y="26395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0" name="타원 1339"/>
            <p:cNvSpPr>
              <a:spLocks noChangeAspect="1"/>
            </p:cNvSpPr>
            <p:nvPr/>
          </p:nvSpPr>
          <p:spPr>
            <a:xfrm>
              <a:off x="6462141" y="271919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1" name="타원 1340"/>
            <p:cNvSpPr>
              <a:spLocks noChangeAspect="1"/>
            </p:cNvSpPr>
            <p:nvPr/>
          </p:nvSpPr>
          <p:spPr>
            <a:xfrm>
              <a:off x="6375058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2" name="타원 1341"/>
            <p:cNvSpPr>
              <a:spLocks noChangeAspect="1"/>
            </p:cNvSpPr>
            <p:nvPr/>
          </p:nvSpPr>
          <p:spPr>
            <a:xfrm>
              <a:off x="6501687" y="25723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3" name="타원 1342"/>
            <p:cNvSpPr>
              <a:spLocks noChangeAspect="1"/>
            </p:cNvSpPr>
            <p:nvPr/>
          </p:nvSpPr>
          <p:spPr>
            <a:xfrm>
              <a:off x="6516359" y="2658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4" name="타원 1343"/>
            <p:cNvSpPr>
              <a:spLocks noChangeAspect="1"/>
            </p:cNvSpPr>
            <p:nvPr/>
          </p:nvSpPr>
          <p:spPr>
            <a:xfrm>
              <a:off x="6435037" y="263301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5" name="타원 1344"/>
            <p:cNvSpPr>
              <a:spLocks noChangeAspect="1"/>
            </p:cNvSpPr>
            <p:nvPr/>
          </p:nvSpPr>
          <p:spPr>
            <a:xfrm>
              <a:off x="6361471" y="271918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6" name="타원 1345"/>
            <p:cNvSpPr>
              <a:spLocks noChangeAspect="1"/>
            </p:cNvSpPr>
            <p:nvPr/>
          </p:nvSpPr>
          <p:spPr>
            <a:xfrm>
              <a:off x="6413949" y="266714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7" name="타원 1346"/>
            <p:cNvSpPr>
              <a:spLocks noChangeAspect="1"/>
            </p:cNvSpPr>
            <p:nvPr/>
          </p:nvSpPr>
          <p:spPr>
            <a:xfrm>
              <a:off x="6472764" y="269379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8" name="타원 1347"/>
            <p:cNvSpPr>
              <a:spLocks noChangeAspect="1"/>
            </p:cNvSpPr>
            <p:nvPr/>
          </p:nvSpPr>
          <p:spPr>
            <a:xfrm>
              <a:off x="6488648" y="258893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9" name="타원 1348"/>
            <p:cNvSpPr>
              <a:spLocks noChangeAspect="1"/>
            </p:cNvSpPr>
            <p:nvPr/>
          </p:nvSpPr>
          <p:spPr>
            <a:xfrm>
              <a:off x="6691058" y="266058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0" name="타원 1349"/>
            <p:cNvSpPr>
              <a:spLocks noChangeAspect="1"/>
            </p:cNvSpPr>
            <p:nvPr/>
          </p:nvSpPr>
          <p:spPr>
            <a:xfrm>
              <a:off x="6522899" y="268723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1" name="타원 1350"/>
            <p:cNvSpPr>
              <a:spLocks noChangeAspect="1"/>
            </p:cNvSpPr>
            <p:nvPr/>
          </p:nvSpPr>
          <p:spPr>
            <a:xfrm>
              <a:off x="6625866" y="258237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2" name="타원 1351"/>
            <p:cNvSpPr>
              <a:spLocks noChangeAspect="1"/>
            </p:cNvSpPr>
            <p:nvPr/>
          </p:nvSpPr>
          <p:spPr>
            <a:xfrm>
              <a:off x="6538783" y="258237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3" name="타원 1352"/>
            <p:cNvSpPr>
              <a:spLocks noChangeAspect="1"/>
            </p:cNvSpPr>
            <p:nvPr/>
          </p:nvSpPr>
          <p:spPr>
            <a:xfrm>
              <a:off x="6621988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4" name="타원 1353"/>
            <p:cNvSpPr>
              <a:spLocks noChangeAspect="1"/>
            </p:cNvSpPr>
            <p:nvPr/>
          </p:nvSpPr>
          <p:spPr>
            <a:xfrm>
              <a:off x="6628472" y="26521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5" name="타원 1354"/>
            <p:cNvSpPr>
              <a:spLocks noChangeAspect="1"/>
            </p:cNvSpPr>
            <p:nvPr/>
          </p:nvSpPr>
          <p:spPr>
            <a:xfrm>
              <a:off x="6563280" y="259173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6" name="타원 1355"/>
            <p:cNvSpPr>
              <a:spLocks noChangeAspect="1"/>
            </p:cNvSpPr>
            <p:nvPr/>
          </p:nvSpPr>
          <p:spPr>
            <a:xfrm>
              <a:off x="6566694" y="255422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7" name="타원 1356"/>
            <p:cNvSpPr>
              <a:spLocks noChangeAspect="1"/>
            </p:cNvSpPr>
            <p:nvPr/>
          </p:nvSpPr>
          <p:spPr>
            <a:xfrm>
              <a:off x="6580281" y="2650781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8" name="타원 1357"/>
            <p:cNvSpPr>
              <a:spLocks noChangeAspect="1"/>
            </p:cNvSpPr>
            <p:nvPr/>
          </p:nvSpPr>
          <p:spPr>
            <a:xfrm>
              <a:off x="6655855" y="266385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9" name="타원 1358"/>
            <p:cNvSpPr>
              <a:spLocks noChangeAspect="1"/>
            </p:cNvSpPr>
            <p:nvPr/>
          </p:nvSpPr>
          <p:spPr>
            <a:xfrm>
              <a:off x="6537447" y="26395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0" name="타원 1359"/>
            <p:cNvSpPr>
              <a:spLocks noChangeAspect="1"/>
            </p:cNvSpPr>
            <p:nvPr/>
          </p:nvSpPr>
          <p:spPr>
            <a:xfrm>
              <a:off x="6708668" y="254722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1" name="타원 1360"/>
            <p:cNvSpPr>
              <a:spLocks noChangeAspect="1"/>
            </p:cNvSpPr>
            <p:nvPr/>
          </p:nvSpPr>
          <p:spPr>
            <a:xfrm>
              <a:off x="6708668" y="252849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2" name="타원 1361"/>
            <p:cNvSpPr>
              <a:spLocks noChangeAspect="1"/>
            </p:cNvSpPr>
            <p:nvPr/>
          </p:nvSpPr>
          <p:spPr>
            <a:xfrm>
              <a:off x="7214624" y="306122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3" name="타원 1362"/>
            <p:cNvSpPr>
              <a:spLocks noChangeAspect="1"/>
            </p:cNvSpPr>
            <p:nvPr/>
          </p:nvSpPr>
          <p:spPr>
            <a:xfrm>
              <a:off x="7127542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4" name="타원 1363"/>
            <p:cNvSpPr>
              <a:spLocks noChangeAspect="1"/>
            </p:cNvSpPr>
            <p:nvPr/>
          </p:nvSpPr>
          <p:spPr>
            <a:xfrm>
              <a:off x="7147758" y="30021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5" name="타원 1364"/>
            <p:cNvSpPr>
              <a:spLocks noChangeAspect="1"/>
            </p:cNvSpPr>
            <p:nvPr/>
          </p:nvSpPr>
          <p:spPr>
            <a:xfrm>
              <a:off x="7199164" y="291504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6" name="타원 1365"/>
            <p:cNvSpPr>
              <a:spLocks noChangeAspect="1"/>
            </p:cNvSpPr>
            <p:nvPr/>
          </p:nvSpPr>
          <p:spPr>
            <a:xfrm>
              <a:off x="7254171" y="29143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7" name="타원 1366"/>
            <p:cNvSpPr>
              <a:spLocks noChangeAspect="1"/>
            </p:cNvSpPr>
            <p:nvPr/>
          </p:nvSpPr>
          <p:spPr>
            <a:xfrm>
              <a:off x="7076335" y="323830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8" name="타원 1367"/>
            <p:cNvSpPr>
              <a:spLocks noChangeAspect="1"/>
            </p:cNvSpPr>
            <p:nvPr/>
          </p:nvSpPr>
          <p:spPr>
            <a:xfrm>
              <a:off x="7124063" y="286396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9" name="타원 1368"/>
            <p:cNvSpPr>
              <a:spLocks noChangeAspect="1"/>
            </p:cNvSpPr>
            <p:nvPr/>
          </p:nvSpPr>
          <p:spPr>
            <a:xfrm>
              <a:off x="7268843" y="300078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0" name="타원 1369"/>
            <p:cNvSpPr>
              <a:spLocks noChangeAspect="1"/>
            </p:cNvSpPr>
            <p:nvPr/>
          </p:nvSpPr>
          <p:spPr>
            <a:xfrm>
              <a:off x="7187521" y="297505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1" name="타원 1370"/>
            <p:cNvSpPr>
              <a:spLocks noChangeAspect="1"/>
            </p:cNvSpPr>
            <p:nvPr/>
          </p:nvSpPr>
          <p:spPr>
            <a:xfrm>
              <a:off x="7113955" y="306122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2" name="타원 1371"/>
            <p:cNvSpPr>
              <a:spLocks noChangeAspect="1"/>
            </p:cNvSpPr>
            <p:nvPr/>
          </p:nvSpPr>
          <p:spPr>
            <a:xfrm>
              <a:off x="7166433" y="300918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3" name="타원 1372"/>
            <p:cNvSpPr>
              <a:spLocks noChangeAspect="1"/>
            </p:cNvSpPr>
            <p:nvPr/>
          </p:nvSpPr>
          <p:spPr>
            <a:xfrm>
              <a:off x="7225247" y="303583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4" name="타원 1373"/>
            <p:cNvSpPr>
              <a:spLocks noChangeAspect="1"/>
            </p:cNvSpPr>
            <p:nvPr/>
          </p:nvSpPr>
          <p:spPr>
            <a:xfrm>
              <a:off x="7255928" y="31014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5" name="타원 1374"/>
            <p:cNvSpPr>
              <a:spLocks noChangeAspect="1"/>
            </p:cNvSpPr>
            <p:nvPr/>
          </p:nvSpPr>
          <p:spPr>
            <a:xfrm>
              <a:off x="7195541" y="3371840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6" name="타원 1375"/>
            <p:cNvSpPr>
              <a:spLocks noChangeAspect="1"/>
            </p:cNvSpPr>
            <p:nvPr/>
          </p:nvSpPr>
          <p:spPr>
            <a:xfrm>
              <a:off x="7275382" y="302926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7" name="타원 1376"/>
            <p:cNvSpPr>
              <a:spLocks noChangeAspect="1"/>
            </p:cNvSpPr>
            <p:nvPr/>
          </p:nvSpPr>
          <p:spPr>
            <a:xfrm>
              <a:off x="7306064" y="29928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8" name="타원 1377"/>
            <p:cNvSpPr>
              <a:spLocks noChangeAspect="1"/>
            </p:cNvSpPr>
            <p:nvPr/>
          </p:nvSpPr>
          <p:spPr>
            <a:xfrm>
              <a:off x="7202179" y="289486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9" name="타원 1378"/>
            <p:cNvSpPr>
              <a:spLocks noChangeAspect="1"/>
            </p:cNvSpPr>
            <p:nvPr/>
          </p:nvSpPr>
          <p:spPr>
            <a:xfrm>
              <a:off x="7115898" y="289626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0" name="타원 1379"/>
            <p:cNvSpPr>
              <a:spLocks noChangeAspect="1"/>
            </p:cNvSpPr>
            <p:nvPr/>
          </p:nvSpPr>
          <p:spPr>
            <a:xfrm>
              <a:off x="7195541" y="329503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1" name="타원 1380"/>
            <p:cNvSpPr>
              <a:spLocks noChangeAspect="1"/>
            </p:cNvSpPr>
            <p:nvPr/>
          </p:nvSpPr>
          <p:spPr>
            <a:xfrm>
              <a:off x="7186704" y="32584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2" name="타원 1381"/>
            <p:cNvSpPr>
              <a:spLocks noChangeAspect="1"/>
            </p:cNvSpPr>
            <p:nvPr/>
          </p:nvSpPr>
          <p:spPr>
            <a:xfrm>
              <a:off x="7278751" y="330670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3" name="타원 1382"/>
            <p:cNvSpPr>
              <a:spLocks noChangeAspect="1"/>
            </p:cNvSpPr>
            <p:nvPr/>
          </p:nvSpPr>
          <p:spPr>
            <a:xfrm>
              <a:off x="7250770" y="286396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4" name="타원 1383"/>
            <p:cNvSpPr>
              <a:spLocks noChangeAspect="1"/>
            </p:cNvSpPr>
            <p:nvPr/>
          </p:nvSpPr>
          <p:spPr>
            <a:xfrm>
              <a:off x="7332764" y="299281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5" name="타원 1384"/>
            <p:cNvSpPr>
              <a:spLocks noChangeAspect="1"/>
            </p:cNvSpPr>
            <p:nvPr/>
          </p:nvSpPr>
          <p:spPr>
            <a:xfrm>
              <a:off x="7160337" y="337511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6" name="타원 1385"/>
            <p:cNvSpPr>
              <a:spLocks noChangeAspect="1"/>
            </p:cNvSpPr>
            <p:nvPr/>
          </p:nvSpPr>
          <p:spPr>
            <a:xfrm>
              <a:off x="7330158" y="2911758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7" name="타원 1386"/>
            <p:cNvSpPr>
              <a:spLocks noChangeAspect="1"/>
            </p:cNvSpPr>
            <p:nvPr/>
          </p:nvSpPr>
          <p:spPr>
            <a:xfrm>
              <a:off x="7327551" y="301767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8" name="타원 1387"/>
            <p:cNvSpPr>
              <a:spLocks noChangeAspect="1"/>
            </p:cNvSpPr>
            <p:nvPr/>
          </p:nvSpPr>
          <p:spPr>
            <a:xfrm>
              <a:off x="6939519" y="3648746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9" name="타원 1388"/>
            <p:cNvSpPr>
              <a:spLocks noChangeAspect="1"/>
            </p:cNvSpPr>
            <p:nvPr/>
          </p:nvSpPr>
          <p:spPr>
            <a:xfrm>
              <a:off x="7218308" y="2947872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0" name="타원 1389"/>
            <p:cNvSpPr>
              <a:spLocks noChangeAspect="1"/>
            </p:cNvSpPr>
            <p:nvPr/>
          </p:nvSpPr>
          <p:spPr>
            <a:xfrm>
              <a:off x="7289931" y="298156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1" name="타원 1390"/>
            <p:cNvSpPr>
              <a:spLocks noChangeAspect="1"/>
            </p:cNvSpPr>
            <p:nvPr/>
          </p:nvSpPr>
          <p:spPr>
            <a:xfrm>
              <a:off x="7283501" y="3169893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2" name="타원 1391"/>
            <p:cNvSpPr>
              <a:spLocks noChangeAspect="1"/>
            </p:cNvSpPr>
            <p:nvPr/>
          </p:nvSpPr>
          <p:spPr>
            <a:xfrm>
              <a:off x="7218308" y="2871934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3" name="타원 1392"/>
            <p:cNvSpPr>
              <a:spLocks noChangeAspect="1"/>
            </p:cNvSpPr>
            <p:nvPr/>
          </p:nvSpPr>
          <p:spPr>
            <a:xfrm>
              <a:off x="7213150" y="3258485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4" name="타원 1393"/>
            <p:cNvSpPr>
              <a:spLocks noChangeAspect="1"/>
            </p:cNvSpPr>
            <p:nvPr/>
          </p:nvSpPr>
          <p:spPr>
            <a:xfrm>
              <a:off x="7184566" y="3301599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5" name="타원 1394"/>
            <p:cNvSpPr>
              <a:spLocks noChangeAspect="1"/>
            </p:cNvSpPr>
            <p:nvPr/>
          </p:nvSpPr>
          <p:spPr>
            <a:xfrm>
              <a:off x="7182362" y="3239757"/>
              <a:ext cx="37620" cy="361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96" name="직선 화살표 연결선 1395"/>
            <p:cNvCxnSpPr/>
            <p:nvPr/>
          </p:nvCxnSpPr>
          <p:spPr>
            <a:xfrm>
              <a:off x="2735868" y="3137305"/>
              <a:ext cx="941884" cy="2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7" name="타원 1396"/>
            <p:cNvSpPr>
              <a:spLocks noChangeAspect="1"/>
            </p:cNvSpPr>
            <p:nvPr/>
          </p:nvSpPr>
          <p:spPr>
            <a:xfrm>
              <a:off x="7418373" y="272715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8" name="타원 1397"/>
            <p:cNvSpPr>
              <a:spLocks noChangeAspect="1"/>
            </p:cNvSpPr>
            <p:nvPr/>
          </p:nvSpPr>
          <p:spPr>
            <a:xfrm>
              <a:off x="5951025" y="29646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9" name="타원 1398"/>
            <p:cNvSpPr>
              <a:spLocks noChangeAspect="1"/>
            </p:cNvSpPr>
            <p:nvPr/>
          </p:nvSpPr>
          <p:spPr>
            <a:xfrm>
              <a:off x="7592808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0" name="타원 1399"/>
            <p:cNvSpPr>
              <a:spLocks noChangeAspect="1"/>
            </p:cNvSpPr>
            <p:nvPr/>
          </p:nvSpPr>
          <p:spPr>
            <a:xfrm>
              <a:off x="6087841" y="275944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1" name="타원 1400"/>
            <p:cNvSpPr>
              <a:spLocks noChangeAspect="1"/>
            </p:cNvSpPr>
            <p:nvPr/>
          </p:nvSpPr>
          <p:spPr>
            <a:xfrm>
              <a:off x="7250770" y="244123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2" name="타원 1401"/>
            <p:cNvSpPr>
              <a:spLocks noChangeAspect="1"/>
            </p:cNvSpPr>
            <p:nvPr/>
          </p:nvSpPr>
          <p:spPr>
            <a:xfrm>
              <a:off x="6635101" y="24174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3" name="타원 1402"/>
            <p:cNvSpPr>
              <a:spLocks noChangeAspect="1"/>
            </p:cNvSpPr>
            <p:nvPr/>
          </p:nvSpPr>
          <p:spPr>
            <a:xfrm>
              <a:off x="7468105" y="38216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4" name="타원 1403"/>
            <p:cNvSpPr>
              <a:spLocks noChangeAspect="1"/>
            </p:cNvSpPr>
            <p:nvPr/>
          </p:nvSpPr>
          <p:spPr>
            <a:xfrm>
              <a:off x="7486780" y="316989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5" name="타원 1404"/>
            <p:cNvSpPr>
              <a:spLocks noChangeAspect="1"/>
            </p:cNvSpPr>
            <p:nvPr/>
          </p:nvSpPr>
          <p:spPr>
            <a:xfrm>
              <a:off x="6665889" y="22805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6" name="타원 1405"/>
            <p:cNvSpPr>
              <a:spLocks noChangeAspect="1"/>
            </p:cNvSpPr>
            <p:nvPr/>
          </p:nvSpPr>
          <p:spPr>
            <a:xfrm>
              <a:off x="7213150" y="37855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7" name="타원 1406"/>
            <p:cNvSpPr>
              <a:spLocks noChangeAspect="1"/>
            </p:cNvSpPr>
            <p:nvPr/>
          </p:nvSpPr>
          <p:spPr>
            <a:xfrm>
              <a:off x="6361471" y="221218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8" name="타원 1407"/>
            <p:cNvSpPr>
              <a:spLocks noChangeAspect="1"/>
            </p:cNvSpPr>
            <p:nvPr/>
          </p:nvSpPr>
          <p:spPr>
            <a:xfrm>
              <a:off x="7623595" y="33067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9" name="타원 1408"/>
            <p:cNvSpPr>
              <a:spLocks noChangeAspect="1"/>
            </p:cNvSpPr>
            <p:nvPr/>
          </p:nvSpPr>
          <p:spPr>
            <a:xfrm>
              <a:off x="6608192" y="39907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0" name="타원 1409"/>
            <p:cNvSpPr>
              <a:spLocks noChangeAspect="1"/>
            </p:cNvSpPr>
            <p:nvPr/>
          </p:nvSpPr>
          <p:spPr>
            <a:xfrm>
              <a:off x="6815358" y="22805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1" name="타원 1410"/>
            <p:cNvSpPr>
              <a:spLocks noChangeAspect="1"/>
            </p:cNvSpPr>
            <p:nvPr/>
          </p:nvSpPr>
          <p:spPr>
            <a:xfrm>
              <a:off x="6939519" y="392237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2" name="타원 1411"/>
            <p:cNvSpPr>
              <a:spLocks noChangeAspect="1"/>
            </p:cNvSpPr>
            <p:nvPr/>
          </p:nvSpPr>
          <p:spPr>
            <a:xfrm>
              <a:off x="7213150" y="228059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3" name="타원 1412"/>
            <p:cNvSpPr>
              <a:spLocks noChangeAspect="1"/>
            </p:cNvSpPr>
            <p:nvPr/>
          </p:nvSpPr>
          <p:spPr>
            <a:xfrm>
              <a:off x="7349965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4" name="타원 1413"/>
            <p:cNvSpPr>
              <a:spLocks noChangeAspect="1"/>
            </p:cNvSpPr>
            <p:nvPr/>
          </p:nvSpPr>
          <p:spPr>
            <a:xfrm>
              <a:off x="6050221" y="3616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5" name="타원 1414"/>
            <p:cNvSpPr>
              <a:spLocks noChangeAspect="1"/>
            </p:cNvSpPr>
            <p:nvPr/>
          </p:nvSpPr>
          <p:spPr>
            <a:xfrm>
              <a:off x="6156248" y="347963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6" name="타원 1415"/>
            <p:cNvSpPr>
              <a:spLocks noChangeAspect="1"/>
            </p:cNvSpPr>
            <p:nvPr/>
          </p:nvSpPr>
          <p:spPr>
            <a:xfrm>
              <a:off x="6460666" y="38900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7" name="타원 1416"/>
            <p:cNvSpPr>
              <a:spLocks noChangeAspect="1"/>
            </p:cNvSpPr>
            <p:nvPr/>
          </p:nvSpPr>
          <p:spPr>
            <a:xfrm>
              <a:off x="7342470" y="375326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8" name="타원 1417"/>
            <p:cNvSpPr>
              <a:spLocks noChangeAspect="1"/>
            </p:cNvSpPr>
            <p:nvPr/>
          </p:nvSpPr>
          <p:spPr>
            <a:xfrm>
              <a:off x="6255443" y="3616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9" name="타원 1418"/>
            <p:cNvSpPr>
              <a:spLocks noChangeAspect="1"/>
            </p:cNvSpPr>
            <p:nvPr/>
          </p:nvSpPr>
          <p:spPr>
            <a:xfrm>
              <a:off x="6217478" y="2485817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0" name="타원 1419"/>
            <p:cNvSpPr>
              <a:spLocks noChangeAspect="1"/>
            </p:cNvSpPr>
            <p:nvPr/>
          </p:nvSpPr>
          <p:spPr>
            <a:xfrm>
              <a:off x="7076335" y="214377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1" name="타원 1420"/>
            <p:cNvSpPr>
              <a:spLocks noChangeAspect="1"/>
            </p:cNvSpPr>
            <p:nvPr/>
          </p:nvSpPr>
          <p:spPr>
            <a:xfrm>
              <a:off x="7349965" y="23490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2" name="타원 1421"/>
            <p:cNvSpPr>
              <a:spLocks noChangeAspect="1"/>
            </p:cNvSpPr>
            <p:nvPr/>
          </p:nvSpPr>
          <p:spPr>
            <a:xfrm>
              <a:off x="7623595" y="354804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3" name="타원 1422"/>
            <p:cNvSpPr>
              <a:spLocks noChangeAspect="1"/>
            </p:cNvSpPr>
            <p:nvPr/>
          </p:nvSpPr>
          <p:spPr>
            <a:xfrm>
              <a:off x="7281557" y="392237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4" name="타원 1423"/>
            <p:cNvSpPr>
              <a:spLocks noChangeAspect="1"/>
            </p:cNvSpPr>
            <p:nvPr/>
          </p:nvSpPr>
          <p:spPr>
            <a:xfrm>
              <a:off x="6093516" y="23490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5" name="타원 1424"/>
            <p:cNvSpPr>
              <a:spLocks noChangeAspect="1"/>
            </p:cNvSpPr>
            <p:nvPr/>
          </p:nvSpPr>
          <p:spPr>
            <a:xfrm>
              <a:off x="6087841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6" name="타원 1425"/>
            <p:cNvSpPr>
              <a:spLocks noChangeAspect="1"/>
            </p:cNvSpPr>
            <p:nvPr/>
          </p:nvSpPr>
          <p:spPr>
            <a:xfrm>
              <a:off x="6439578" y="234900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7" name="타원 1426"/>
            <p:cNvSpPr>
              <a:spLocks noChangeAspect="1"/>
            </p:cNvSpPr>
            <p:nvPr/>
          </p:nvSpPr>
          <p:spPr>
            <a:xfrm>
              <a:off x="7113955" y="23167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8" name="타원 1427"/>
            <p:cNvSpPr>
              <a:spLocks noChangeAspect="1"/>
            </p:cNvSpPr>
            <p:nvPr/>
          </p:nvSpPr>
          <p:spPr>
            <a:xfrm>
              <a:off x="7455993" y="282785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29" name="타원 1428"/>
            <p:cNvSpPr>
              <a:spLocks noChangeAspect="1"/>
            </p:cNvSpPr>
            <p:nvPr/>
          </p:nvSpPr>
          <p:spPr>
            <a:xfrm>
              <a:off x="6224656" y="37855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0" name="타원 1429"/>
            <p:cNvSpPr>
              <a:spLocks noChangeAspect="1"/>
            </p:cNvSpPr>
            <p:nvPr/>
          </p:nvSpPr>
          <p:spPr>
            <a:xfrm>
              <a:off x="7692003" y="296467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1" name="타원 1430"/>
            <p:cNvSpPr>
              <a:spLocks noChangeAspect="1"/>
            </p:cNvSpPr>
            <p:nvPr/>
          </p:nvSpPr>
          <p:spPr>
            <a:xfrm>
              <a:off x="6615284" y="37855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2" name="타원 1431"/>
            <p:cNvSpPr>
              <a:spLocks noChangeAspect="1"/>
            </p:cNvSpPr>
            <p:nvPr/>
          </p:nvSpPr>
          <p:spPr>
            <a:xfrm>
              <a:off x="7045547" y="38216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3" name="타원 1432"/>
            <p:cNvSpPr>
              <a:spLocks noChangeAspect="1"/>
            </p:cNvSpPr>
            <p:nvPr/>
          </p:nvSpPr>
          <p:spPr>
            <a:xfrm>
              <a:off x="6669092" y="213210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4" name="타원 1433"/>
            <p:cNvSpPr>
              <a:spLocks noChangeAspect="1"/>
            </p:cNvSpPr>
            <p:nvPr/>
          </p:nvSpPr>
          <p:spPr>
            <a:xfrm>
              <a:off x="5981813" y="330670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5" name="타원 1434"/>
            <p:cNvSpPr>
              <a:spLocks noChangeAspect="1"/>
            </p:cNvSpPr>
            <p:nvPr/>
          </p:nvSpPr>
          <p:spPr>
            <a:xfrm>
              <a:off x="7418373" y="344352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6" name="타원 1435"/>
            <p:cNvSpPr>
              <a:spLocks noChangeAspect="1"/>
            </p:cNvSpPr>
            <p:nvPr/>
          </p:nvSpPr>
          <p:spPr>
            <a:xfrm>
              <a:off x="7213150" y="255422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7" name="타원 1436"/>
            <p:cNvSpPr>
              <a:spLocks noChangeAspect="1"/>
            </p:cNvSpPr>
            <p:nvPr/>
          </p:nvSpPr>
          <p:spPr>
            <a:xfrm>
              <a:off x="6939519" y="241740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8" name="타원 1437"/>
            <p:cNvSpPr>
              <a:spLocks noChangeAspect="1"/>
            </p:cNvSpPr>
            <p:nvPr/>
          </p:nvSpPr>
          <p:spPr>
            <a:xfrm>
              <a:off x="6050221" y="3137599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9" name="타원 1438"/>
            <p:cNvSpPr>
              <a:spLocks noChangeAspect="1"/>
            </p:cNvSpPr>
            <p:nvPr/>
          </p:nvSpPr>
          <p:spPr>
            <a:xfrm>
              <a:off x="7418373" y="3616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0" name="타원 1439"/>
            <p:cNvSpPr>
              <a:spLocks noChangeAspect="1"/>
            </p:cNvSpPr>
            <p:nvPr/>
          </p:nvSpPr>
          <p:spPr>
            <a:xfrm>
              <a:off x="5951025" y="2795561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1" name="타원 1440"/>
            <p:cNvSpPr>
              <a:spLocks noChangeAspect="1"/>
            </p:cNvSpPr>
            <p:nvPr/>
          </p:nvSpPr>
          <p:spPr>
            <a:xfrm>
              <a:off x="6498286" y="4026898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2" name="타원 1441"/>
            <p:cNvSpPr>
              <a:spLocks noChangeAspect="1"/>
            </p:cNvSpPr>
            <p:nvPr/>
          </p:nvSpPr>
          <p:spPr>
            <a:xfrm>
              <a:off x="6734297" y="3890083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3" name="타원 1442"/>
            <p:cNvSpPr>
              <a:spLocks noChangeAspect="1"/>
            </p:cNvSpPr>
            <p:nvPr/>
          </p:nvSpPr>
          <p:spPr>
            <a:xfrm>
              <a:off x="6255443" y="392237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4" name="타원 1443"/>
            <p:cNvSpPr>
              <a:spLocks noChangeAspect="1"/>
            </p:cNvSpPr>
            <p:nvPr/>
          </p:nvSpPr>
          <p:spPr>
            <a:xfrm>
              <a:off x="7623595" y="30007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5" name="타원 1444"/>
            <p:cNvSpPr>
              <a:spLocks noChangeAspect="1"/>
            </p:cNvSpPr>
            <p:nvPr/>
          </p:nvSpPr>
          <p:spPr>
            <a:xfrm>
              <a:off x="7007927" y="4095306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6" name="타원 1445"/>
            <p:cNvSpPr>
              <a:spLocks noChangeAspect="1"/>
            </p:cNvSpPr>
            <p:nvPr/>
          </p:nvSpPr>
          <p:spPr>
            <a:xfrm>
              <a:off x="7113955" y="3958490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7" name="타원 1446"/>
            <p:cNvSpPr>
              <a:spLocks noChangeAspect="1"/>
            </p:cNvSpPr>
            <p:nvPr/>
          </p:nvSpPr>
          <p:spPr>
            <a:xfrm>
              <a:off x="7305860" y="3616452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8" name="타원 1447"/>
            <p:cNvSpPr>
              <a:spLocks noChangeAspect="1"/>
            </p:cNvSpPr>
            <p:nvPr/>
          </p:nvSpPr>
          <p:spPr>
            <a:xfrm>
              <a:off x="7319447" y="3821675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9" name="타원 1448"/>
            <p:cNvSpPr>
              <a:spLocks noChangeAspect="1"/>
            </p:cNvSpPr>
            <p:nvPr/>
          </p:nvSpPr>
          <p:spPr>
            <a:xfrm>
              <a:off x="6793278" y="3990784"/>
              <a:ext cx="37620" cy="36114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0" name="TextBox 1449"/>
            <p:cNvSpPr txBox="1"/>
            <p:nvPr/>
          </p:nvSpPr>
          <p:spPr>
            <a:xfrm>
              <a:off x="2843808" y="2874450"/>
              <a:ext cx="5100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Rx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1" name="TextBox 1450"/>
            <p:cNvSpPr txBox="1"/>
            <p:nvPr/>
          </p:nvSpPr>
          <p:spPr>
            <a:xfrm>
              <a:off x="5130134" y="2874450"/>
              <a:ext cx="8098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leaching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2" name="TextBox 1451"/>
            <p:cNvSpPr txBox="1"/>
            <p:nvPr/>
          </p:nvSpPr>
          <p:spPr>
            <a:xfrm>
              <a:off x="971600" y="4232121"/>
              <a:ext cx="7037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PLGA/organic solvent droplet              phase separation                spongelike microspheres</a:t>
              </a:r>
              <a:endParaRPr lang="ko-KR" altLang="en-US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53" name="직선 화살표 연결선 1452"/>
            <p:cNvCxnSpPr/>
            <p:nvPr/>
          </p:nvCxnSpPr>
          <p:spPr>
            <a:xfrm>
              <a:off x="5061727" y="3137599"/>
              <a:ext cx="941884" cy="2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0" name="TextBox 1459"/>
            <p:cNvSpPr txBox="1"/>
            <p:nvPr/>
          </p:nvSpPr>
          <p:spPr>
            <a:xfrm>
              <a:off x="3923928" y="1567825"/>
              <a:ext cx="16225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PLGA-rich domains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1" name="TextBox 1460"/>
            <p:cNvSpPr txBox="1"/>
            <p:nvPr/>
          </p:nvSpPr>
          <p:spPr>
            <a:xfrm>
              <a:off x="3923928" y="1844824"/>
              <a:ext cx="23310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PLGA-free reaction products </a:t>
              </a:r>
              <a:endPara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275856" y="1628800"/>
              <a:ext cx="320182" cy="446560"/>
              <a:chOff x="3578615" y="1769447"/>
              <a:chExt cx="320182" cy="446560"/>
            </a:xfrm>
          </p:grpSpPr>
          <p:sp>
            <p:nvSpPr>
              <p:cNvPr id="1454" name="타원 1453"/>
              <p:cNvSpPr/>
              <p:nvPr/>
            </p:nvSpPr>
            <p:spPr>
              <a:xfrm>
                <a:off x="3578615" y="1769447"/>
                <a:ext cx="320182" cy="205223"/>
              </a:xfrm>
              <a:prstGeom prst="ellipse">
                <a:avLst/>
              </a:prstGeom>
              <a:solidFill>
                <a:srgbClr val="FFCC99">
                  <a:alpha val="96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5" name="타원 1454"/>
              <p:cNvSpPr>
                <a:spLocks noChangeAspect="1"/>
              </p:cNvSpPr>
              <p:nvPr/>
            </p:nvSpPr>
            <p:spPr>
              <a:xfrm>
                <a:off x="3693575" y="2179893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6" name="타원 1455"/>
              <p:cNvSpPr>
                <a:spLocks noChangeAspect="1"/>
              </p:cNvSpPr>
              <p:nvPr/>
            </p:nvSpPr>
            <p:spPr>
              <a:xfrm>
                <a:off x="3792770" y="2179893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7" name="타원 1456"/>
              <p:cNvSpPr>
                <a:spLocks noChangeAspect="1"/>
              </p:cNvSpPr>
              <p:nvPr/>
            </p:nvSpPr>
            <p:spPr>
              <a:xfrm>
                <a:off x="3861177" y="2111485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8" name="타원 1457"/>
              <p:cNvSpPr>
                <a:spLocks noChangeAspect="1"/>
              </p:cNvSpPr>
              <p:nvPr/>
            </p:nvSpPr>
            <p:spPr>
              <a:xfrm>
                <a:off x="3625167" y="2111485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9" name="타원 1458"/>
              <p:cNvSpPr>
                <a:spLocks noChangeAspect="1"/>
              </p:cNvSpPr>
              <p:nvPr/>
            </p:nvSpPr>
            <p:spPr>
              <a:xfrm>
                <a:off x="3761982" y="2075371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2" name="타원 1461"/>
              <p:cNvSpPr>
                <a:spLocks noChangeAspect="1"/>
              </p:cNvSpPr>
              <p:nvPr/>
            </p:nvSpPr>
            <p:spPr>
              <a:xfrm>
                <a:off x="3724362" y="2143779"/>
                <a:ext cx="37620" cy="36114"/>
              </a:xfrm>
              <a:prstGeom prst="ellips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63" name="Rectangle 520"/>
          <p:cNvSpPr>
            <a:spLocks noChangeArrowheads="1"/>
          </p:cNvSpPr>
          <p:nvPr/>
        </p:nvSpPr>
        <p:spPr bwMode="auto">
          <a:xfrm>
            <a:off x="971600" y="466502"/>
            <a:ext cx="822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>
                <a:solidFill>
                  <a:srgbClr val="006600"/>
                </a:solidFill>
                <a:latin typeface="Arial" pitchFamily="34" charset="0"/>
              </a:rPr>
              <a:t>New 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Paradigm for Preparation of Spongy Microspheres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graphicFrame>
        <p:nvGraphicFramePr>
          <p:cNvPr id="1464" name="개체 14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868715"/>
              </p:ext>
            </p:extLst>
          </p:nvPr>
        </p:nvGraphicFramePr>
        <p:xfrm>
          <a:off x="1588" y="314102"/>
          <a:ext cx="10414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CorelDRAW" r:id="rId4" imgW="2772000" imgH="2480040" progId="CorelDRAW.Graphic.9">
                  <p:embed/>
                </p:oleObj>
              </mc:Choice>
              <mc:Fallback>
                <p:oleObj name="CorelDRAW" r:id="rId4" imgW="2772000" imgH="2480040" progId="CorelDRAW.Graphic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314102"/>
                        <a:ext cx="1041400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6" name="Rectangle 520"/>
          <p:cNvSpPr>
            <a:spLocks noChangeArrowheads="1"/>
          </p:cNvSpPr>
          <p:nvPr/>
        </p:nvSpPr>
        <p:spPr bwMode="auto">
          <a:xfrm>
            <a:off x="0" y="5561434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b="1" dirty="0" smtClean="0">
                <a:solidFill>
                  <a:srgbClr val="A50021"/>
                </a:solidFill>
                <a:latin typeface="Arial" pitchFamily="34" charset="0"/>
              </a:rPr>
              <a:t>Make microsphere hardening and porosity generation synchronous in operation~!</a:t>
            </a:r>
            <a:endParaRPr lang="en-US" altLang="ko-KR" b="1" dirty="0">
              <a:solidFill>
                <a:srgbClr val="A5002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8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20"/>
          <p:cNvSpPr>
            <a:spLocks noChangeArrowheads="1"/>
          </p:cNvSpPr>
          <p:nvPr/>
        </p:nvSpPr>
        <p:spPr bwMode="auto">
          <a:xfrm>
            <a:off x="304469" y="204405"/>
            <a:ext cx="85026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Mechanisms of Solvent Removal and Porosity Induction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65" y="1508760"/>
            <a:ext cx="7774305" cy="192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22114" y="4581128"/>
            <a:ext cx="85143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emulsion droplet consisting of </a:t>
            </a: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PLGA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isopropyl formate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 of the solvent with ammonia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yield water-soluble </a:t>
            </a: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leaching to the </a:t>
            </a: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aqueous continuous phase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4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708920"/>
            <a:ext cx="109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152099" y="1916832"/>
            <a:ext cx="6214535" cy="2160000"/>
            <a:chOff x="2614716" y="475401"/>
            <a:chExt cx="6480000" cy="2160000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716" y="475401"/>
              <a:ext cx="1620000" cy="2160000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4716" y="475401"/>
              <a:ext cx="1620000" cy="2160000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4716" y="475401"/>
              <a:ext cx="1620000" cy="2160000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4716" y="475401"/>
              <a:ext cx="1620000" cy="2160000"/>
            </a:xfrm>
            <a:prstGeom prst="rect">
              <a:avLst/>
            </a:prstGeom>
          </p:spPr>
        </p:pic>
      </p:grpSp>
      <p:grpSp>
        <p:nvGrpSpPr>
          <p:cNvPr id="8" name="그룹 7"/>
          <p:cNvGrpSpPr/>
          <p:nvPr/>
        </p:nvGrpSpPr>
        <p:grpSpPr>
          <a:xfrm>
            <a:off x="2153666" y="4111034"/>
            <a:ext cx="6211402" cy="2160000"/>
            <a:chOff x="2502363" y="4622596"/>
            <a:chExt cx="6211402" cy="2160000"/>
          </a:xfrm>
        </p:grpSpPr>
        <p:pic>
          <p:nvPicPr>
            <p:cNvPr id="9" name="그림 8"/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363" y="4622596"/>
              <a:ext cx="1555200" cy="2160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2864" y="4622596"/>
              <a:ext cx="1555200" cy="2160000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233" y="4622596"/>
              <a:ext cx="1555200" cy="216000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8565" y="4622596"/>
              <a:ext cx="1555200" cy="2160000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2269067" y="6271034"/>
            <a:ext cx="6612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0 min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10 min	              20 min	        30 min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5013176"/>
            <a:ext cx="1536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ammonia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9552" y="212447"/>
            <a:ext cx="8176605" cy="143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rganic Solvent (4 ml) </a:t>
            </a:r>
            <a:r>
              <a:rPr lang="en-US" altLang="ko-KR" sz="2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ontaining </a:t>
            </a:r>
            <a:r>
              <a:rPr lang="en-US" altLang="ko-KR" sz="2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ko-KR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udan Emulsified in </a:t>
            </a:r>
          </a:p>
          <a:p>
            <a:pPr algn="ctr">
              <a:lnSpc>
                <a:spcPct val="125000"/>
              </a:lnSpc>
            </a:pPr>
            <a:r>
              <a:rPr lang="en-US" altLang="ko-KR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Aqueous Continuous Phase (30 ml) </a:t>
            </a:r>
          </a:p>
          <a:p>
            <a:pPr algn="ctr">
              <a:lnSpc>
                <a:spcPct val="125000"/>
              </a:lnSpc>
            </a:pPr>
            <a:endParaRPr lang="ko-KR" altLang="en-US" sz="24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5"/>
          <p:cNvGraphicFramePr>
            <a:graphicFrameLocks noGrp="1" noChangeAspect="1"/>
          </p:cNvGraphicFramePr>
          <p:nvPr>
            <p:ph/>
          </p:nvPr>
        </p:nvGraphicFramePr>
        <p:xfrm>
          <a:off x="0" y="14288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Acrobat Document" r:id="rId3" imgW="6858000" imgH="5143500" progId="AcroExch.Document.7">
                  <p:embed/>
                </p:oleObj>
              </mc:Choice>
              <mc:Fallback>
                <p:oleObj name="Acrobat Document" r:id="rId3" imgW="6858000" imgH="51435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288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24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52" y="1350248"/>
            <a:ext cx="8130540" cy="323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467544" y="4892967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Without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ammonia, emulsion droplets coalesce together to form </a:t>
            </a: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films</a:t>
            </a:r>
          </a:p>
          <a:p>
            <a:endParaRPr lang="en-US" altLang="ko-KR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Treatment with ammonia </a:t>
            </a:r>
            <a:r>
              <a:rPr lang="en-US" altLang="ko-KR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leads to quick microsphere </a:t>
            </a:r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solidification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714" y="231031"/>
            <a:ext cx="8700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LM Photographs of Emulsions Sampled at 15-min Stirring</a:t>
            </a:r>
            <a:endParaRPr lang="ko-KR" altLang="en-US" sz="2400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x194903872" descr="DRW0000113c566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737" y="803994"/>
            <a:ext cx="4345781" cy="341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_x194903712" descr="DRW0000113c56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66" y="836712"/>
            <a:ext cx="437633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20"/>
          <p:cNvSpPr>
            <a:spLocks noChangeArrowheads="1"/>
          </p:cNvSpPr>
          <p:nvPr/>
        </p:nvSpPr>
        <p:spPr bwMode="auto">
          <a:xfrm>
            <a:off x="539552" y="116632"/>
            <a:ext cx="822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altLang="ko-KR" sz="2400" b="1" dirty="0" smtClean="0">
                <a:solidFill>
                  <a:srgbClr val="006600"/>
                </a:solidFill>
                <a:latin typeface="Arial" pitchFamily="34" charset="0"/>
              </a:rPr>
              <a:t>Morphology of Spongy Microspheres </a:t>
            </a:r>
            <a:endParaRPr lang="en-US" altLang="ko-KR" sz="2400" b="1" dirty="0">
              <a:solidFill>
                <a:srgbClr val="006600"/>
              </a:solidFill>
              <a:latin typeface="Arial" pitchFamily="34" charset="0"/>
            </a:endParaRPr>
          </a:p>
        </p:txBody>
      </p:sp>
      <p:pic>
        <p:nvPicPr>
          <p:cNvPr id="9280" name="Picture 64" descr="C:\Users\user\Desktop\나의 논문발표 프린트\JMS_2016\1006-SHK-LYM_너무중요한 SEM내부사진\1-1_m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25965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196" y="3902512"/>
            <a:ext cx="4036260" cy="295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17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1654860" y="1262190"/>
            <a:ext cx="5941476" cy="5047130"/>
            <a:chOff x="968862" y="944201"/>
            <a:chExt cx="5941476" cy="5047130"/>
          </a:xfrm>
        </p:grpSpPr>
        <p:pic>
          <p:nvPicPr>
            <p:cNvPr id="3" name="그림 2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959010"/>
              <a:ext cx="2048161" cy="1562318"/>
            </a:xfrm>
            <a:prstGeom prst="rect">
              <a:avLst/>
            </a:prstGeom>
          </p:spPr>
        </p:pic>
        <p:pic>
          <p:nvPicPr>
            <p:cNvPr id="4" name="그림 3" descr="화면 캡처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761" y="950396"/>
              <a:ext cx="1938506" cy="1754507"/>
            </a:xfrm>
            <a:prstGeom prst="rect">
              <a:avLst/>
            </a:prstGeom>
          </p:spPr>
        </p:pic>
        <p:pic>
          <p:nvPicPr>
            <p:cNvPr id="5" name="그림 4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862" y="2465707"/>
              <a:ext cx="2050899" cy="1894066"/>
            </a:xfrm>
            <a:prstGeom prst="rect">
              <a:avLst/>
            </a:prstGeom>
          </p:spPr>
        </p:pic>
        <p:pic>
          <p:nvPicPr>
            <p:cNvPr id="6" name="그림 5" descr="화면 캡처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4359773"/>
              <a:ext cx="2048161" cy="1631558"/>
            </a:xfrm>
            <a:prstGeom prst="rect">
              <a:avLst/>
            </a:prstGeom>
          </p:spPr>
        </p:pic>
        <p:pic>
          <p:nvPicPr>
            <p:cNvPr id="3075" name="_x161681120" descr="EMB00000fe42bb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9759" y="2704903"/>
              <a:ext cx="1938507" cy="1654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그룹 11"/>
            <p:cNvGrpSpPr/>
            <p:nvPr/>
          </p:nvGrpSpPr>
          <p:grpSpPr>
            <a:xfrm>
              <a:off x="3019761" y="4359773"/>
              <a:ext cx="1953026" cy="1631558"/>
              <a:chOff x="4914982" y="4221088"/>
              <a:chExt cx="2169652" cy="1871188"/>
            </a:xfrm>
          </p:grpSpPr>
          <p:pic>
            <p:nvPicPr>
              <p:cNvPr id="3077" name="_x161191848" descr="EMB00000fe42bbd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4982" y="5199503"/>
                <a:ext cx="1146362" cy="892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79" name="_x161191928" descr="EMB00000fe42bb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4982" y="4221088"/>
                <a:ext cx="1092464" cy="957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1" name="_x161192008" descr="EMB00000fe42bb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4966" y="5174837"/>
                <a:ext cx="1049668" cy="9174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3" name="_x161681360" descr="EMB00000fe42bbf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4790" y="4221088"/>
                <a:ext cx="1089844" cy="9361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그림 17" descr="화면 캡처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8" y="4341443"/>
              <a:ext cx="1952070" cy="1649888"/>
            </a:xfrm>
            <a:prstGeom prst="rect">
              <a:avLst/>
            </a:prstGeom>
          </p:spPr>
        </p:pic>
        <p:pic>
          <p:nvPicPr>
            <p:cNvPr id="13" name="그림 12" descr="화면 캡처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6" y="944201"/>
              <a:ext cx="1952071" cy="1760701"/>
            </a:xfrm>
            <a:prstGeom prst="rect">
              <a:avLst/>
            </a:prstGeom>
          </p:spPr>
        </p:pic>
        <p:pic>
          <p:nvPicPr>
            <p:cNvPr id="14" name="그림 13" descr="화면 캡처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266" y="2704903"/>
              <a:ext cx="1952071" cy="1668224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343579" y="212651"/>
            <a:ext cx="8788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</a:rPr>
              <a:t>Typical Porous PLGA Microspheres </a:t>
            </a:r>
            <a:r>
              <a:rPr lang="en-US" altLang="ko-KR" sz="2400" b="1" dirty="0">
                <a:solidFill>
                  <a:srgbClr val="006600"/>
                </a:solidFill>
              </a:rPr>
              <a:t>R</a:t>
            </a:r>
            <a:r>
              <a:rPr lang="en-US" altLang="ko-KR" sz="2400" b="1" dirty="0" smtClean="0">
                <a:solidFill>
                  <a:srgbClr val="006600"/>
                </a:solidFill>
              </a:rPr>
              <a:t>eported in Literature</a:t>
            </a:r>
            <a:endParaRPr lang="ko-KR" altLang="en-US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4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0"/>
          <p:cNvGrpSpPr>
            <a:grpSpLocks noChangeAspect="1"/>
          </p:cNvGrpSpPr>
          <p:nvPr/>
        </p:nvGrpSpPr>
        <p:grpSpPr bwMode="auto">
          <a:xfrm>
            <a:off x="539552" y="897346"/>
            <a:ext cx="7992888" cy="5916030"/>
            <a:chOff x="0" y="1671"/>
            <a:chExt cx="4320" cy="2652"/>
          </a:xfrm>
        </p:grpSpPr>
        <p:pic>
          <p:nvPicPr>
            <p:cNvPr id="26627" name="그림 54" descr="25E250EE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1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28" name="그림 55" descr="25E2505B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1671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29" name="그림 60" descr="25E2507F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671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0" name="그림 61" descr="25E2509C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" y="1671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1" name="그림 62" descr="25E250OO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37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2" name="그림 63" descr="25E2505C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2337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3" name="그림 64" descr="25E2507G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2337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4" name="그림 65" descr="25E2509D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" y="2337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5" name="그림 66" descr="25E250V1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97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6" name="그림 67" descr="25E25055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2997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7" name="그림 68" descr="25E25071.JP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2997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8" name="그림 69" descr="25E25093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" y="2997"/>
              <a:ext cx="1080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9" name="그림 70" descr="25E250V2.JPG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63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0" name="그림 71" descr="25E25056.JPG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3663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1" name="그림 72" descr="25E25072.JPG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3663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42" name="그림 73" descr="25E25094.JP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" y="3663"/>
              <a:ext cx="1080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1003964" y="212651"/>
            <a:ext cx="7240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</a:rPr>
              <a:t>Morphology of Our Spongy PLGA Microspheres</a:t>
            </a:r>
            <a:endParaRPr lang="ko-KR" altLang="en-US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user\Desktop\나의 논문발표 프린트\JMS_2016\1006-SHK-LYM_너무중요한 SEM내부사진\1-3_m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37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user\Desktop\나의 논문발표 프린트\JMS_2016\1006-SHK-LYM_너무중요한 SEM내부사진\1-2_m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037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80192" y="474773"/>
            <a:ext cx="9224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006600"/>
                </a:solidFill>
              </a:rPr>
              <a:t>Control of Porosity Levels of Our Spongy PLGA Microspheres</a:t>
            </a:r>
            <a:endParaRPr lang="ko-KR" altLang="en-US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550068" cy="4121188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155886"/>
            <a:ext cx="1709813" cy="869397"/>
          </a:xfrm>
          <a:prstGeom prst="rect">
            <a:avLst/>
          </a:prstGeom>
        </p:spPr>
      </p:pic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3" y="5212694"/>
            <a:ext cx="2669357" cy="755782"/>
          </a:xfrm>
          <a:prstGeom prst="rect">
            <a:avLst/>
          </a:prstGeom>
        </p:spPr>
      </p:pic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157192"/>
            <a:ext cx="2003976" cy="836522"/>
          </a:xfrm>
          <a:prstGeom prst="rect">
            <a:avLst/>
          </a:prstGeom>
        </p:spPr>
      </p:pic>
      <p:pic>
        <p:nvPicPr>
          <p:cNvPr id="10" name="그림 9" descr="화면 캡처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301208"/>
            <a:ext cx="2390063" cy="6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3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99087" y="862883"/>
            <a:ext cx="8105361" cy="2566117"/>
            <a:chOff x="499087" y="1032568"/>
            <a:chExt cx="8105361" cy="2566117"/>
          </a:xfrm>
        </p:grpSpPr>
        <p:grpSp>
          <p:nvGrpSpPr>
            <p:cNvPr id="50" name="그룹 49"/>
            <p:cNvGrpSpPr/>
            <p:nvPr/>
          </p:nvGrpSpPr>
          <p:grpSpPr>
            <a:xfrm>
              <a:off x="499087" y="1032568"/>
              <a:ext cx="8105361" cy="2566117"/>
              <a:chOff x="73041" y="1032568"/>
              <a:chExt cx="8105361" cy="2566117"/>
            </a:xfrm>
          </p:grpSpPr>
          <p:pic>
            <p:nvPicPr>
              <p:cNvPr id="2" name="그림 1" descr="화면 캡처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237" y="1401228"/>
                <a:ext cx="491085" cy="648072"/>
              </a:xfrm>
              <a:prstGeom prst="rect">
                <a:avLst/>
              </a:prstGeom>
            </p:spPr>
          </p:pic>
          <p:grpSp>
            <p:nvGrpSpPr>
              <p:cNvPr id="8" name="그룹 7"/>
              <p:cNvGrpSpPr/>
              <p:nvPr/>
            </p:nvGrpSpPr>
            <p:grpSpPr>
              <a:xfrm>
                <a:off x="368793" y="1613491"/>
                <a:ext cx="490383" cy="1250478"/>
                <a:chOff x="827584" y="260648"/>
                <a:chExt cx="1313500" cy="2500956"/>
              </a:xfrm>
            </p:grpSpPr>
            <p:pic>
              <p:nvPicPr>
                <p:cNvPr id="4" name="그림 3" descr="화면 캡처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7584" y="260648"/>
                  <a:ext cx="1313500" cy="2500956"/>
                </a:xfrm>
                <a:prstGeom prst="rect">
                  <a:avLst/>
                </a:prstGeom>
              </p:spPr>
            </p:pic>
            <p:sp>
              <p:nvSpPr>
                <p:cNvPr id="5" name="직사각형 4"/>
                <p:cNvSpPr/>
                <p:nvPr/>
              </p:nvSpPr>
              <p:spPr>
                <a:xfrm>
                  <a:off x="921943" y="1556792"/>
                  <a:ext cx="486000" cy="216024"/>
                </a:xfrm>
                <a:prstGeom prst="rect">
                  <a:avLst/>
                </a:prstGeom>
                <a:solidFill>
                  <a:srgbClr val="CC0099">
                    <a:alpha val="8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1565720" y="1556792"/>
                  <a:ext cx="486000" cy="216024"/>
                </a:xfrm>
                <a:prstGeom prst="rect">
                  <a:avLst/>
                </a:prstGeom>
                <a:solidFill>
                  <a:srgbClr val="CC0099">
                    <a:alpha val="8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7" name="직사각형 6"/>
              <p:cNvSpPr/>
              <p:nvPr/>
            </p:nvSpPr>
            <p:spPr>
              <a:xfrm>
                <a:off x="73041" y="2953979"/>
                <a:ext cx="293640" cy="108012"/>
              </a:xfrm>
              <a:prstGeom prst="rect">
                <a:avLst/>
              </a:prstGeom>
              <a:solidFill>
                <a:srgbClr val="CC0099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75153" y="3160385"/>
                <a:ext cx="293640" cy="207640"/>
              </a:xfrm>
              <a:prstGeom prst="rect">
                <a:avLst/>
              </a:prstGeom>
              <a:solidFill>
                <a:srgbClr val="00B0F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3528" y="2863969"/>
                <a:ext cx="26582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ater phase (biomacromolecules)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23528" y="3091026"/>
                <a:ext cx="24702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organic phase (PLGA in MeCl</a:t>
                </a:r>
                <a:r>
                  <a:rPr lang="en-US" altLang="ko-K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5" name="직선 화살표 연결선 14"/>
              <p:cNvCxnSpPr/>
              <p:nvPr/>
            </p:nvCxnSpPr>
            <p:spPr>
              <a:xfrm>
                <a:off x="899592" y="2277008"/>
                <a:ext cx="443058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1259632" y="2138508"/>
                <a:ext cx="12715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  <a:r>
                  <a:rPr lang="en-US" altLang="ko-K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/O emulsion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0" name="그림 19" descr="화면 캡처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4578" y="1336675"/>
                <a:ext cx="1296144" cy="1743318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3240551" y="3044688"/>
                <a:ext cx="169148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aqueous phase (W</a:t>
                </a:r>
                <a:r>
                  <a:rPr lang="en-US" altLang="ko-K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" name="꺾인 연결선 22"/>
              <p:cNvCxnSpPr/>
              <p:nvPr/>
            </p:nvCxnSpPr>
            <p:spPr>
              <a:xfrm flipV="1">
                <a:off x="2555776" y="1816800"/>
                <a:ext cx="648072" cy="465000"/>
              </a:xfrm>
              <a:prstGeom prst="bentConnector3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105373" y="1032568"/>
                <a:ext cx="1518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  <a:r>
                  <a:rPr lang="en-US" altLang="ko-K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/O/W</a:t>
                </a:r>
                <a:r>
                  <a:rPr lang="en-US" altLang="ko-KR" sz="12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emulsion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932040" y="2132856"/>
                <a:ext cx="1353063" cy="276999"/>
              </a:xfrm>
              <a:prstGeom prst="rect">
                <a:avLst/>
              </a:prstGeom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altLang="ko-KR" sz="12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olvent removal</a:t>
                </a:r>
                <a:endParaRPr lang="ko-KR" altLang="en-US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6732240" y="1183448"/>
                <a:ext cx="1296144" cy="2196704"/>
                <a:chOff x="1275319" y="3068960"/>
                <a:chExt cx="2119218" cy="3625157"/>
              </a:xfrm>
            </p:grpSpPr>
            <p:pic>
              <p:nvPicPr>
                <p:cNvPr id="39" name="그림 38" descr="화면 캡처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5319" y="3068960"/>
                  <a:ext cx="2119218" cy="3625157"/>
                </a:xfrm>
                <a:prstGeom prst="rect">
                  <a:avLst/>
                </a:prstGeom>
              </p:spPr>
            </p:pic>
            <p:sp>
              <p:nvSpPr>
                <p:cNvPr id="41" name="순서도: 처리 40"/>
                <p:cNvSpPr/>
                <p:nvPr/>
              </p:nvSpPr>
              <p:spPr>
                <a:xfrm>
                  <a:off x="2414794" y="4293096"/>
                  <a:ext cx="281964" cy="216024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cxnSp>
            <p:nvCxnSpPr>
              <p:cNvPr id="47" name="직선 화살표 연결선 46"/>
              <p:cNvCxnSpPr/>
              <p:nvPr/>
            </p:nvCxnSpPr>
            <p:spPr>
              <a:xfrm>
                <a:off x="6289182" y="2276872"/>
                <a:ext cx="443058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화살표 연결선 47"/>
              <p:cNvCxnSpPr/>
              <p:nvPr/>
            </p:nvCxnSpPr>
            <p:spPr>
              <a:xfrm>
                <a:off x="4499992" y="2276872"/>
                <a:ext cx="443058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6679915" y="3321686"/>
                <a:ext cx="14984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hardening reactor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4103960" y="2528912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타원 25"/>
            <p:cNvSpPr/>
            <p:nvPr/>
          </p:nvSpPr>
          <p:spPr>
            <a:xfrm>
              <a:off x="3851944" y="2816944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타원 27"/>
            <p:cNvSpPr/>
            <p:nvPr/>
          </p:nvSpPr>
          <p:spPr>
            <a:xfrm>
              <a:off x="4464000" y="2564904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타원 28"/>
            <p:cNvSpPr/>
            <p:nvPr/>
          </p:nvSpPr>
          <p:spPr>
            <a:xfrm>
              <a:off x="3851920" y="2492896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타원 29"/>
            <p:cNvSpPr/>
            <p:nvPr/>
          </p:nvSpPr>
          <p:spPr>
            <a:xfrm>
              <a:off x="4536008" y="2816944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타원 30"/>
            <p:cNvSpPr/>
            <p:nvPr/>
          </p:nvSpPr>
          <p:spPr>
            <a:xfrm>
              <a:off x="4175968" y="2924944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/>
            <p:cNvSpPr/>
            <p:nvPr/>
          </p:nvSpPr>
          <p:spPr>
            <a:xfrm>
              <a:off x="4680024" y="2492896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타원 32"/>
            <p:cNvSpPr/>
            <p:nvPr/>
          </p:nvSpPr>
          <p:spPr>
            <a:xfrm>
              <a:off x="4572000" y="2348880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타원 33"/>
            <p:cNvSpPr/>
            <p:nvPr/>
          </p:nvSpPr>
          <p:spPr>
            <a:xfrm>
              <a:off x="3923928" y="2348880"/>
              <a:ext cx="108000" cy="108000"/>
            </a:xfrm>
            <a:prstGeom prst="ellipse">
              <a:avLst/>
            </a:prstGeom>
            <a:pattFill prst="sphere">
              <a:fgClr>
                <a:srgbClr val="CC0099"/>
              </a:fgClr>
              <a:bgClr>
                <a:schemeClr val="bg1"/>
              </a:bgClr>
            </a:patt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611560" y="3641401"/>
            <a:ext cx="7811900" cy="3099967"/>
            <a:chOff x="172744" y="1177048"/>
            <a:chExt cx="9136726" cy="3625692"/>
          </a:xfrm>
        </p:grpSpPr>
        <p:grpSp>
          <p:nvGrpSpPr>
            <p:cNvPr id="37" name="그룹 36"/>
            <p:cNvGrpSpPr>
              <a:grpSpLocks noChangeAspect="1"/>
            </p:cNvGrpSpPr>
            <p:nvPr/>
          </p:nvGrpSpPr>
          <p:grpSpPr>
            <a:xfrm>
              <a:off x="172744" y="1177048"/>
              <a:ext cx="4277275" cy="3499589"/>
              <a:chOff x="899592" y="1844824"/>
              <a:chExt cx="4752528" cy="3888432"/>
            </a:xfrm>
          </p:grpSpPr>
          <p:sp>
            <p:nvSpPr>
              <p:cNvPr id="43" name="구름 42"/>
              <p:cNvSpPr/>
              <p:nvPr/>
            </p:nvSpPr>
            <p:spPr>
              <a:xfrm>
                <a:off x="899592" y="1844824"/>
                <a:ext cx="4752528" cy="3888432"/>
              </a:xfrm>
              <a:prstGeom prst="cloud">
                <a:avLst/>
              </a:prstGeom>
              <a:gradFill flip="none" rotWithShape="1">
                <a:gsLst>
                  <a:gs pos="0">
                    <a:srgbClr val="FBEAC7"/>
                  </a:gs>
                  <a:gs pos="17000">
                    <a:srgbClr val="FEE7F2"/>
                  </a:gs>
                  <a:gs pos="34000">
                    <a:srgbClr val="FAC77D"/>
                  </a:gs>
                  <a:gs pos="61000">
                    <a:srgbClr val="FBA97D"/>
                  </a:gs>
                  <a:gs pos="88000">
                    <a:srgbClr val="FBD49C"/>
                  </a:gs>
                  <a:gs pos="100000">
                    <a:srgbClr val="FEE7F2"/>
                  </a:gs>
                </a:gsLst>
                <a:path path="shap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ㅜㅁ</a:t>
                </a:r>
                <a:endParaRPr lang="ko-KR" altLang="en-US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629730" y="3501008"/>
                <a:ext cx="14382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altLang="ko-KR" sz="14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ormal protein</a:t>
                </a:r>
              </a:p>
              <a:p>
                <a:pPr algn="ctr"/>
                <a:r>
                  <a:rPr lang="en-US" altLang="ko-KR" sz="14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structure</a:t>
                </a:r>
                <a:endParaRPr lang="ko-KR" alt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433132" y="3049796"/>
                <a:ext cx="914701" cy="569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organic</a:t>
                </a:r>
              </a:p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solvent</a:t>
                </a:r>
                <a:endParaRPr lang="ko-KR" alt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79561" y="3697868"/>
                <a:ext cx="1247177" cy="569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olid-liquid</a:t>
                </a:r>
              </a:p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interface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908585" y="2617167"/>
                <a:ext cx="617848" cy="341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heat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025636" y="2257126"/>
                <a:ext cx="732631" cy="341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shear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837279" y="2329135"/>
                <a:ext cx="1114582" cy="341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cavitation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503802" y="4509120"/>
                <a:ext cx="1312484" cy="569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liquid-liquid</a:t>
                </a:r>
              </a:p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interface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322386" y="4489956"/>
                <a:ext cx="1464868" cy="569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PLGA-protein</a:t>
                </a:r>
              </a:p>
              <a:p>
                <a:pPr algn="ctr"/>
                <a:r>
                  <a:rPr lang="en-US" altLang="ko-KR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interaction</a:t>
                </a:r>
              </a:p>
            </p:txBody>
          </p:sp>
          <p:cxnSp>
            <p:nvCxnSpPr>
              <p:cNvPr id="56" name="구부러진 연결선 55"/>
              <p:cNvCxnSpPr/>
              <p:nvPr/>
            </p:nvCxnSpPr>
            <p:spPr>
              <a:xfrm rot="5400000">
                <a:off x="3109028" y="2766868"/>
                <a:ext cx="484889" cy="80965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구부러진 연결선 56"/>
              <p:cNvCxnSpPr/>
              <p:nvPr/>
            </p:nvCxnSpPr>
            <p:spPr>
              <a:xfrm rot="5400000">
                <a:off x="3844794" y="2807217"/>
                <a:ext cx="412885" cy="254617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구부러진 연결선 57"/>
              <p:cNvCxnSpPr/>
              <p:nvPr/>
            </p:nvCxnSpPr>
            <p:spPr>
              <a:xfrm rot="10800000" flipV="1">
                <a:off x="4054822" y="3358920"/>
                <a:ext cx="339749" cy="214095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구부러진 연결선 58"/>
              <p:cNvCxnSpPr/>
              <p:nvPr/>
            </p:nvCxnSpPr>
            <p:spPr>
              <a:xfrm rot="16200000" flipH="1">
                <a:off x="2429326" y="2979386"/>
                <a:ext cx="360040" cy="251156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구부러진 연결선 59"/>
              <p:cNvCxnSpPr/>
              <p:nvPr/>
            </p:nvCxnSpPr>
            <p:spPr>
              <a:xfrm flipV="1">
                <a:off x="2195736" y="3797424"/>
                <a:ext cx="403556" cy="135632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구부러진 연결선 60"/>
              <p:cNvCxnSpPr/>
              <p:nvPr/>
            </p:nvCxnSpPr>
            <p:spPr>
              <a:xfrm rot="5400000" flipH="1" flipV="1">
                <a:off x="2715020" y="4308324"/>
                <a:ext cx="423665" cy="265963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구부러진 연결선 61"/>
              <p:cNvCxnSpPr/>
              <p:nvPr/>
            </p:nvCxnSpPr>
            <p:spPr>
              <a:xfrm rot="16200000" flipV="1">
                <a:off x="3703439" y="4089922"/>
                <a:ext cx="427857" cy="274910"/>
              </a:xfrm>
              <a:prstGeom prst="curvedConnector3">
                <a:avLst/>
              </a:prstGeom>
              <a:ln w="19050">
                <a:solidFill>
                  <a:schemeClr val="tx1"/>
                </a:solidFill>
                <a:headEnd w="med" len="lg"/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8" name="다이어그램 37"/>
            <p:cNvGraphicFramePr/>
            <p:nvPr>
              <p:extLst>
                <p:ext uri="{D42A27DB-BD31-4B8C-83A1-F6EECF244321}">
                  <p14:modId xmlns:p14="http://schemas.microsoft.com/office/powerpoint/2010/main" val="633932687"/>
                </p:ext>
              </p:extLst>
            </p:nvPr>
          </p:nvGraphicFramePr>
          <p:xfrm>
            <a:off x="4788024" y="1340768"/>
            <a:ext cx="4521446" cy="34619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cxnSp>
          <p:nvCxnSpPr>
            <p:cNvPr id="40" name="직선 화살표 연결선 39"/>
            <p:cNvCxnSpPr/>
            <p:nvPr/>
          </p:nvCxnSpPr>
          <p:spPr>
            <a:xfrm>
              <a:off x="4716016" y="2934388"/>
              <a:ext cx="57606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직사각형 62"/>
          <p:cNvSpPr/>
          <p:nvPr/>
        </p:nvSpPr>
        <p:spPr>
          <a:xfrm>
            <a:off x="0" y="179348"/>
            <a:ext cx="91111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200" b="1" dirty="0" smtClean="0">
                <a:solidFill>
                  <a:srgbClr val="006600"/>
                </a:solidFill>
                <a:latin typeface="Arial" pitchFamily="34" charset="0"/>
              </a:rPr>
              <a:t>Microencapsulation of Biomacromolecules via W</a:t>
            </a:r>
            <a:r>
              <a:rPr lang="en-US" altLang="ko-KR" sz="2200" b="1" baseline="-25000" dirty="0" smtClean="0">
                <a:solidFill>
                  <a:srgbClr val="006600"/>
                </a:solidFill>
                <a:latin typeface="Arial" pitchFamily="34" charset="0"/>
              </a:rPr>
              <a:t>1</a:t>
            </a:r>
            <a:r>
              <a:rPr lang="en-US" altLang="ko-KR" sz="2200" b="1" dirty="0" smtClean="0">
                <a:solidFill>
                  <a:srgbClr val="006600"/>
                </a:solidFill>
                <a:latin typeface="Arial" pitchFamily="34" charset="0"/>
              </a:rPr>
              <a:t>/O/W</a:t>
            </a:r>
            <a:r>
              <a:rPr lang="en-US" altLang="ko-KR" sz="2200" b="1" baseline="-25000" dirty="0" smtClean="0">
                <a:solidFill>
                  <a:srgbClr val="006600"/>
                </a:solidFill>
                <a:latin typeface="Arial" pitchFamily="34" charset="0"/>
              </a:rPr>
              <a:t>2</a:t>
            </a:r>
            <a:r>
              <a:rPr lang="en-US" altLang="ko-KR" sz="2200" b="1" dirty="0" smtClean="0">
                <a:solidFill>
                  <a:srgbClr val="006600"/>
                </a:solidFill>
                <a:latin typeface="Arial" pitchFamily="34" charset="0"/>
              </a:rPr>
              <a:t> Technique </a:t>
            </a:r>
            <a:endParaRPr lang="en-US" altLang="ko-KR" sz="22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4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79512" y="1700808"/>
            <a:ext cx="8461009" cy="3307921"/>
            <a:chOff x="344011" y="476672"/>
            <a:chExt cx="8461009" cy="3307921"/>
          </a:xfrm>
        </p:grpSpPr>
        <p:sp>
          <p:nvSpPr>
            <p:cNvPr id="3" name="구름 2"/>
            <p:cNvSpPr/>
            <p:nvPr/>
          </p:nvSpPr>
          <p:spPr>
            <a:xfrm>
              <a:off x="578099" y="1124743"/>
              <a:ext cx="3245222" cy="2365947"/>
            </a:xfrm>
            <a:prstGeom prst="cloud">
              <a:avLst/>
            </a:prstGeom>
            <a:blipFill dpi="0" rotWithShape="1">
              <a:blip r:embed="rId2">
                <a:alphaModFix amt="61000"/>
              </a:blip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4011" y="3507594"/>
              <a:ext cx="35509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An aqueous solution with </a:t>
              </a:r>
              <a:r>
                <a:rPr lang="en-US" sz="1200" b="1" dirty="0" err="1" smtClean="0">
                  <a:latin typeface="Arial" pitchFamily="34" charset="0"/>
                  <a:cs typeface="Arial" pitchFamily="34" charset="0"/>
                </a:rPr>
                <a:t>biomacromolecules</a:t>
              </a:r>
              <a:endParaRPr lang="en-US" sz="12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3434" y="476672"/>
              <a:ext cx="22308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Porous PLGA microspheres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3"/>
            <p:cNvGrpSpPr>
              <a:grpSpLocks/>
            </p:cNvGrpSpPr>
            <p:nvPr/>
          </p:nvGrpSpPr>
          <p:grpSpPr>
            <a:xfrm>
              <a:off x="1500427" y="1393316"/>
              <a:ext cx="1828800" cy="1828800"/>
              <a:chOff x="1447800" y="2411730"/>
              <a:chExt cx="2854324" cy="2757170"/>
            </a:xfrm>
          </p:grpSpPr>
          <p:sp>
            <p:nvSpPr>
              <p:cNvPr id="14" name="Oval 2"/>
              <p:cNvSpPr/>
              <p:nvPr/>
            </p:nvSpPr>
            <p:spPr>
              <a:xfrm>
                <a:off x="1447800" y="2425700"/>
                <a:ext cx="2743200" cy="2743200"/>
              </a:xfrm>
              <a:prstGeom prst="ellipse">
                <a:avLst/>
              </a:prstGeom>
              <a:blipFill>
                <a:blip r:embed="rId3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5737" y="2411730"/>
                <a:ext cx="2846387" cy="274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358140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9787" y="358140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6927" y="257556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" name="Oval 2"/>
            <p:cNvSpPr/>
            <p:nvPr/>
          </p:nvSpPr>
          <p:spPr>
            <a:xfrm>
              <a:off x="6156176" y="1393316"/>
              <a:ext cx="1757602" cy="1819534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8724" y="2509405"/>
              <a:ext cx="21291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Spontaneous pore-closing</a:t>
              </a:r>
            </a:p>
          </p:txBody>
        </p:sp>
        <p:cxnSp>
          <p:nvCxnSpPr>
            <p:cNvPr id="9" name="Straight Arrow Connector 17"/>
            <p:cNvCxnSpPr/>
            <p:nvPr/>
          </p:nvCxnSpPr>
          <p:spPr>
            <a:xfrm>
              <a:off x="4203599" y="2132856"/>
              <a:ext cx="1664545" cy="0"/>
            </a:xfrm>
            <a:prstGeom prst="straightConnector1">
              <a:avLst/>
            </a:prstGeom>
            <a:ln w="12700"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Arc 19"/>
            <p:cNvSpPr/>
            <p:nvPr/>
          </p:nvSpPr>
          <p:spPr>
            <a:xfrm rot="16200000">
              <a:off x="4955031" y="2166840"/>
              <a:ext cx="515048" cy="447081"/>
            </a:xfrm>
            <a:prstGeom prst="arc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Curved Connector 14"/>
            <p:cNvCxnSpPr/>
            <p:nvPr/>
          </p:nvCxnSpPr>
          <p:spPr>
            <a:xfrm rot="5400000" flipH="1" flipV="1">
              <a:off x="1160406" y="3078468"/>
              <a:ext cx="384210" cy="316854"/>
            </a:xfrm>
            <a:prstGeom prst="curvedConnector3">
              <a:avLst>
                <a:gd name="adj1" fmla="val 50000"/>
              </a:avLst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urved Connector 14"/>
            <p:cNvCxnSpPr/>
            <p:nvPr/>
          </p:nvCxnSpPr>
          <p:spPr>
            <a:xfrm rot="16200000" flipH="1">
              <a:off x="1807686" y="1170629"/>
              <a:ext cx="776302" cy="397246"/>
            </a:xfrm>
            <a:prstGeom prst="curvedConnector3">
              <a:avLst>
                <a:gd name="adj1" fmla="val 50000"/>
              </a:avLst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341508" y="3501008"/>
              <a:ext cx="34635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Non-porous, self-closed PLGA microspheres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0" y="179348"/>
            <a:ext cx="91111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200" b="1" dirty="0" smtClean="0">
                <a:solidFill>
                  <a:srgbClr val="006600"/>
                </a:solidFill>
                <a:latin typeface="Arial" pitchFamily="34" charset="0"/>
              </a:rPr>
              <a:t>Loading Biomacromolecules into Pre-formed Porous Microspheres</a:t>
            </a:r>
            <a:endParaRPr lang="en-US" altLang="ko-KR" sz="22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89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32"/>
          <p:cNvGrpSpPr>
            <a:grpSpLocks/>
          </p:cNvGrpSpPr>
          <p:nvPr/>
        </p:nvGrpSpPr>
        <p:grpSpPr bwMode="auto">
          <a:xfrm>
            <a:off x="755650" y="908720"/>
            <a:ext cx="7648575" cy="5267325"/>
            <a:chOff x="0" y="1005"/>
            <a:chExt cx="4818" cy="3318"/>
          </a:xfrm>
        </p:grpSpPr>
        <p:pic>
          <p:nvPicPr>
            <p:cNvPr id="28678" name="그림 149" descr="37IN25E2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05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9" name="그림 150" descr="3725E05C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1005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그림 151" descr="3725E1B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1005"/>
              <a:ext cx="798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그림 152" descr="3725E15B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" y="1005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그림 153" descr="3725e2b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" y="1005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그림 154" descr="3725E4B.JPG"/>
            <p:cNvPicPr>
              <a:picLocks noChangeAspect="1"/>
            </p:cNvPicPr>
            <p:nvPr/>
          </p:nvPicPr>
          <p:blipFill>
            <a:blip r:embed="rId7" cstate="print">
              <a:lum bright="-10000" contrast="-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1005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4" name="그림 155" descr="37IN25E3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1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그림 156" descr="3725E05D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1671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6" name="그림 157" descr="3725E1E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1671"/>
              <a:ext cx="798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7" name="그림 158" descr="3725E15E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" y="1671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그림 159" descr="3725E2G.JP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" y="1671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9" name="그림 160" descr="3725E2G.JP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1671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그림 161" descr="37IN25E4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31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1" name="그림 162" descr="3725E05I.JPG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2331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2" name="그림 163" descr="3725E1J.JPG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2331"/>
              <a:ext cx="798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3" name="그림 164" descr="3725E15F.JPG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" y="2331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4" name="그림 165" descr="3725E2H.JPG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" y="2331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5" name="그림 166" descr="3725E4G.JPG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331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6" name="그림 167" descr="30IN25EY.JP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97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7" name="그림 168" descr="3725E05Y.JPG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2997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8" name="그림 169" descr="3725E1W.JPG"/>
            <p:cNvPicPr>
              <a:picLocks noChangeAspect="1"/>
            </p:cNvPicPr>
            <p:nvPr/>
          </p:nvPicPr>
          <p:blipFill>
            <a:blip r:embed="rId21" cstate="print">
              <a:lum contras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2997"/>
              <a:ext cx="798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9" name="그림 170" descr="3725E15U.JPG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" y="2997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0" name="그림 171" descr="3725E2S.JPG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" y="2997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1" name="그림 172" descr="3725E4W.JPG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997"/>
              <a:ext cx="804" cy="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2" name="그림 173" descr="30IN25EZ.JPG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57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3" name="그림 174" descr="3725E05Z.JPG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3657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4" name="그림 175" descr="3725E1X.JPG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" y="3657"/>
              <a:ext cx="798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5" name="그림 176" descr="3725E15V.JPG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" y="3657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6" name="그림 177" descr="3725E2T.JPG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" y="3657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7" name="그림 178" descr="3725E4X.JPG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3657"/>
              <a:ext cx="80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5" name="Text Box 33"/>
          <p:cNvSpPr txBox="1">
            <a:spLocks noChangeArrowheads="1"/>
          </p:cNvSpPr>
          <p:nvPr/>
        </p:nvSpPr>
        <p:spPr bwMode="auto">
          <a:xfrm>
            <a:off x="1331913" y="6176963"/>
            <a:ext cx="688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/>
              <a:t>0                    0.5 hr                 1.0 hr                1.5 hr                2.0 hr                 4.0 hr</a:t>
            </a:r>
          </a:p>
        </p:txBody>
      </p:sp>
      <p:sp>
        <p:nvSpPr>
          <p:cNvPr id="28677" name="Line 35"/>
          <p:cNvSpPr>
            <a:spLocks noChangeShapeType="1"/>
          </p:cNvSpPr>
          <p:nvPr/>
        </p:nvSpPr>
        <p:spPr bwMode="auto">
          <a:xfrm>
            <a:off x="755650" y="6669088"/>
            <a:ext cx="7705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-43557" y="-27384"/>
            <a:ext cx="9296077" cy="8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2600" b="1" dirty="0" smtClean="0">
                <a:solidFill>
                  <a:srgbClr val="006600"/>
                </a:solidFill>
                <a:latin typeface="Arial" pitchFamily="34" charset="0"/>
              </a:rPr>
              <a:t>Self-closing of Pores in PLGA Microspheres</a:t>
            </a:r>
            <a:endParaRPr lang="en-US" altLang="ko-KR" sz="2600" b="1" dirty="0">
              <a:solidFill>
                <a:srgbClr val="00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736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254869" cy="429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86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8"/>
          <p:cNvGrpSpPr>
            <a:grpSpLocks noChangeAspect="1"/>
          </p:cNvGrpSpPr>
          <p:nvPr/>
        </p:nvGrpSpPr>
        <p:grpSpPr bwMode="auto">
          <a:xfrm>
            <a:off x="1979613" y="1844675"/>
            <a:ext cx="6192837" cy="3513138"/>
            <a:chOff x="0" y="663"/>
            <a:chExt cx="6516" cy="3180"/>
          </a:xfrm>
        </p:grpSpPr>
        <p:pic>
          <p:nvPicPr>
            <p:cNvPr id="30729" name="그림 15" descr="2.5a-2h-gain1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6" y="663"/>
              <a:ext cx="2160" cy="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0" name="그림 16" descr="2.5a-1h-gain1-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8" y="663"/>
              <a:ext cx="2160" cy="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1" name="그림 17" descr="2.5a-0h-gain1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63"/>
              <a:ext cx="2160" cy="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79"/>
              <a:ext cx="2160" cy="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3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8" y="2079"/>
              <a:ext cx="2160" cy="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4" name="Picture 12"/>
            <p:cNvPicPr>
              <a:picLocks noChangeAspect="1" noChangeArrowheads="1"/>
            </p:cNvPicPr>
            <p:nvPr/>
          </p:nvPicPr>
          <p:blipFill>
            <a:blip r:embed="rId7" cstate="print">
              <a:lum bright="2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"/>
            <a:stretch>
              <a:fillRect/>
            </a:stretch>
          </p:blipFill>
          <p:spPr bwMode="auto">
            <a:xfrm>
              <a:off x="4356" y="2079"/>
              <a:ext cx="2160" cy="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3" name="Text Box 29"/>
          <p:cNvSpPr txBox="1">
            <a:spLocks noChangeArrowheads="1"/>
          </p:cNvSpPr>
          <p:nvPr/>
        </p:nvSpPr>
        <p:spPr bwMode="auto">
          <a:xfrm>
            <a:off x="1908175" y="6165850"/>
            <a:ext cx="1885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/>
              <a:t>Incubation time (hr) </a:t>
            </a:r>
          </a:p>
        </p:txBody>
      </p:sp>
      <p:sp>
        <p:nvSpPr>
          <p:cNvPr id="30724" name="Line 30"/>
          <p:cNvSpPr>
            <a:spLocks noChangeShapeType="1"/>
          </p:cNvSpPr>
          <p:nvPr/>
        </p:nvSpPr>
        <p:spPr bwMode="auto">
          <a:xfrm>
            <a:off x="1979613" y="6092825"/>
            <a:ext cx="61928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725" name="Text Box 31"/>
          <p:cNvSpPr txBox="1">
            <a:spLocks noChangeArrowheads="1"/>
          </p:cNvSpPr>
          <p:nvPr/>
        </p:nvSpPr>
        <p:spPr bwMode="auto">
          <a:xfrm>
            <a:off x="2654300" y="5600700"/>
            <a:ext cx="4760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/>
              <a:t>0                                            1                                          2 </a:t>
            </a:r>
          </a:p>
        </p:txBody>
      </p:sp>
      <p:sp>
        <p:nvSpPr>
          <p:cNvPr id="30726" name="Text Box 32"/>
          <p:cNvSpPr txBox="1">
            <a:spLocks noChangeArrowheads="1"/>
          </p:cNvSpPr>
          <p:nvPr/>
        </p:nvSpPr>
        <p:spPr bwMode="auto">
          <a:xfrm>
            <a:off x="0" y="188913"/>
            <a:ext cx="9143999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2600" dirty="0">
                <a:solidFill>
                  <a:srgbClr val="006600"/>
                </a:solidFill>
              </a:rPr>
              <a:t>Loading of </a:t>
            </a:r>
            <a:r>
              <a:rPr lang="en-US" altLang="ko-KR" sz="2600" dirty="0" err="1">
                <a:solidFill>
                  <a:srgbClr val="006600"/>
                </a:solidFill>
              </a:rPr>
              <a:t>FITC</a:t>
            </a:r>
            <a:r>
              <a:rPr lang="en-US" altLang="ko-KR" sz="2600" dirty="0" err="1">
                <a:solidFill>
                  <a:srgbClr val="006600"/>
                </a:solidFill>
                <a:sym typeface="Symbol" pitchFamily="18" charset="2"/>
              </a:rPr>
              <a:t></a:t>
            </a:r>
            <a:r>
              <a:rPr lang="en-US" altLang="ko-KR" sz="2600" dirty="0" err="1">
                <a:solidFill>
                  <a:srgbClr val="006600"/>
                </a:solidFill>
              </a:rPr>
              <a:t>Dextran</a:t>
            </a:r>
            <a:r>
              <a:rPr lang="en-US" altLang="ko-KR" sz="2600" dirty="0">
                <a:solidFill>
                  <a:srgbClr val="006600"/>
                </a:solidFill>
              </a:rPr>
              <a:t> into Microspheres </a:t>
            </a:r>
          </a:p>
          <a:p>
            <a:pPr algn="ctr" eaLnBrk="1" hangingPunct="1"/>
            <a:r>
              <a:rPr lang="en-US" altLang="ko-KR" sz="2600" dirty="0">
                <a:solidFill>
                  <a:srgbClr val="006600"/>
                </a:solidFill>
              </a:rPr>
              <a:t>(</a:t>
            </a:r>
            <a:r>
              <a:rPr lang="en-US" altLang="ko-KR" sz="2600" dirty="0" smtClean="0">
                <a:solidFill>
                  <a:srgbClr val="006600"/>
                </a:solidFill>
              </a:rPr>
              <a:t>Pore</a:t>
            </a:r>
            <a:r>
              <a:rPr lang="en-US" altLang="ko-KR" sz="2600" dirty="0" smtClean="0">
                <a:solidFill>
                  <a:srgbClr val="006600"/>
                </a:solidFill>
                <a:sym typeface="Symbol" pitchFamily="18" charset="2"/>
              </a:rPr>
              <a:t>-</a:t>
            </a:r>
            <a:r>
              <a:rPr lang="en-US" altLang="ko-KR" sz="2600" dirty="0">
                <a:solidFill>
                  <a:srgbClr val="006600"/>
                </a:solidFill>
                <a:sym typeface="Symbol" pitchFamily="18" charset="2"/>
              </a:rPr>
              <a:t>c</a:t>
            </a:r>
            <a:r>
              <a:rPr lang="en-US" altLang="ko-KR" sz="2600" dirty="0" smtClean="0">
                <a:solidFill>
                  <a:srgbClr val="006600"/>
                </a:solidFill>
                <a:sym typeface="Symbol" pitchFamily="18" charset="2"/>
              </a:rPr>
              <a:t>losing </a:t>
            </a:r>
            <a:r>
              <a:rPr lang="en-US" altLang="ko-KR" sz="2600" dirty="0">
                <a:solidFill>
                  <a:srgbClr val="006600"/>
                </a:solidFill>
                <a:sym typeface="Symbol" pitchFamily="18" charset="2"/>
              </a:rPr>
              <a:t>Process)</a:t>
            </a:r>
            <a:r>
              <a:rPr lang="en-US" altLang="ko-KR" sz="2600" dirty="0">
                <a:solidFill>
                  <a:srgbClr val="006600"/>
                </a:solidFill>
              </a:rPr>
              <a:t> </a:t>
            </a:r>
          </a:p>
        </p:txBody>
      </p:sp>
      <p:sp>
        <p:nvSpPr>
          <p:cNvPr id="30727" name="Text Box 33"/>
          <p:cNvSpPr txBox="1">
            <a:spLocks noChangeArrowheads="1"/>
          </p:cNvSpPr>
          <p:nvPr/>
        </p:nvSpPr>
        <p:spPr bwMode="auto">
          <a:xfrm>
            <a:off x="303213" y="4435475"/>
            <a:ext cx="687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>
                <a:solidFill>
                  <a:srgbClr val="CC3300"/>
                </a:solidFill>
              </a:rPr>
              <a:t>CLSM</a:t>
            </a:r>
          </a:p>
        </p:txBody>
      </p:sp>
      <p:sp>
        <p:nvSpPr>
          <p:cNvPr id="30728" name="Text Box 34"/>
          <p:cNvSpPr txBox="1">
            <a:spLocks noChangeArrowheads="1"/>
          </p:cNvSpPr>
          <p:nvPr/>
        </p:nvSpPr>
        <p:spPr bwMode="auto">
          <a:xfrm>
            <a:off x="323850" y="25654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>
                <a:solidFill>
                  <a:srgbClr val="CC3300"/>
                </a:solidFill>
              </a:rPr>
              <a:t>Fluorometer</a:t>
            </a:r>
          </a:p>
        </p:txBody>
      </p:sp>
    </p:spTree>
    <p:extLst>
      <p:ext uri="{BB962C8B-B14F-4D97-AF65-F5344CB8AC3E}">
        <p14:creationId xmlns:p14="http://schemas.microsoft.com/office/powerpoint/2010/main" val="340544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6822"/>
            <a:ext cx="5557837" cy="428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2"/>
          <p:cNvSpPr txBox="1">
            <a:spLocks noChangeArrowheads="1"/>
          </p:cNvSpPr>
          <p:nvPr/>
        </p:nvSpPr>
        <p:spPr bwMode="auto">
          <a:xfrm>
            <a:off x="0" y="344269"/>
            <a:ext cx="914399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2600" dirty="0">
                <a:solidFill>
                  <a:srgbClr val="006600"/>
                </a:solidFill>
              </a:rPr>
              <a:t>Loading of </a:t>
            </a:r>
            <a:r>
              <a:rPr lang="en-US" altLang="ko-KR" sz="2600" dirty="0" smtClean="0">
                <a:solidFill>
                  <a:srgbClr val="006600"/>
                </a:solidFill>
              </a:rPr>
              <a:t>Lysozyme </a:t>
            </a:r>
            <a:r>
              <a:rPr lang="en-US" altLang="ko-KR" sz="2600" dirty="0">
                <a:solidFill>
                  <a:srgbClr val="006600"/>
                </a:solidFill>
              </a:rPr>
              <a:t>into </a:t>
            </a:r>
            <a:r>
              <a:rPr lang="en-US" altLang="ko-KR" sz="2600" dirty="0" smtClean="0">
                <a:solidFill>
                  <a:srgbClr val="006600"/>
                </a:solidFill>
              </a:rPr>
              <a:t>Spongelike Microspheres </a:t>
            </a:r>
            <a:endParaRPr lang="en-US" altLang="ko-KR" sz="26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23528" y="0"/>
            <a:ext cx="8584680" cy="6858000"/>
            <a:chOff x="323528" y="0"/>
            <a:chExt cx="8584680" cy="6858000"/>
          </a:xfrm>
        </p:grpSpPr>
        <p:pic>
          <p:nvPicPr>
            <p:cNvPr id="5" name="그림 4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9495" y="2400635"/>
              <a:ext cx="4296375" cy="2410162"/>
            </a:xfrm>
            <a:prstGeom prst="rect">
              <a:avLst/>
            </a:prstGeom>
          </p:spPr>
        </p:pic>
        <p:pic>
          <p:nvPicPr>
            <p:cNvPr id="6" name="그림 5" descr="화면 캡처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918" y="0"/>
              <a:ext cx="4296375" cy="2410162"/>
            </a:xfrm>
            <a:prstGeom prst="rect">
              <a:avLst/>
            </a:prstGeom>
          </p:spPr>
        </p:pic>
        <p:pic>
          <p:nvPicPr>
            <p:cNvPr id="7" name="그림 6" descr="화면 캡처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204864"/>
              <a:ext cx="4296375" cy="2410162"/>
            </a:xfrm>
            <a:prstGeom prst="rect">
              <a:avLst/>
            </a:prstGeom>
          </p:spPr>
        </p:pic>
        <p:pic>
          <p:nvPicPr>
            <p:cNvPr id="4" name="그림 3" descr="화면 캡처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0886" y="0"/>
              <a:ext cx="4277322" cy="2419688"/>
            </a:xfrm>
            <a:prstGeom prst="rect">
              <a:avLst/>
            </a:prstGeom>
          </p:spPr>
        </p:pic>
        <p:pic>
          <p:nvPicPr>
            <p:cNvPr id="3" name="그림 2" descr="화면 캡처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853" y="4457365"/>
              <a:ext cx="4248743" cy="2400635"/>
            </a:xfrm>
            <a:prstGeom prst="rect">
              <a:avLst/>
            </a:prstGeom>
          </p:spPr>
        </p:pic>
        <p:pic>
          <p:nvPicPr>
            <p:cNvPr id="2" name="그림 1" descr="화면 캡처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7597" y="4441283"/>
              <a:ext cx="4314686" cy="2410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09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55414" y="908720"/>
            <a:ext cx="892509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</a:pPr>
            <a:endParaRPr lang="en-US" altLang="ko-KR" sz="1600" b="1" dirty="0" smtClean="0">
              <a:solidFill>
                <a:srgbClr val="000066"/>
              </a:solidFill>
              <a:latin typeface="Arial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Non-halogenated solvents of 66 esters listed on the Joint FAO/WHO Expert Committee on Food Additives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endParaRPr lang="en-US" altLang="ko-KR" sz="1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Listed in the US FDA </a:t>
            </a:r>
            <a:r>
              <a:rPr lang="en-US" altLang="ko-KR" sz="1600" b="1" i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Everything Added to Food in the United States (EAFUS) </a:t>
            </a:r>
            <a:r>
              <a:rPr lang="en-US" altLang="ko-K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database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itchFamily="2" charset="2"/>
              <a:buChar char="Ø"/>
            </a:pPr>
            <a:endParaRPr lang="en-US" altLang="ko-KR" sz="1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rgbClr val="CC3300"/>
              </a:buClr>
              <a:buSzPct val="85000"/>
              <a:buFont typeface="Wingdings" pitchFamily="2" charset="2"/>
              <a:buChar char="Ø"/>
            </a:pPr>
            <a:endParaRPr lang="en-US" altLang="ko-KR" sz="16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51520" y="3429000"/>
            <a:ext cx="86409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Bef>
                <a:spcPct val="20000"/>
              </a:spcBef>
              <a:buClr>
                <a:srgbClr val="CC3300"/>
              </a:buClr>
              <a:buSzPct val="85000"/>
            </a:pPr>
            <a:r>
              <a:rPr lang="en-US" altLang="ko-K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Development of simple </a:t>
            </a:r>
            <a:r>
              <a:rPr lang="en-US" altLang="ko-KR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O/W emulsion-based </a:t>
            </a:r>
            <a:r>
              <a:rPr lang="en-US" altLang="ko-K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microencapsulation </a:t>
            </a:r>
            <a:r>
              <a:rPr lang="en-US" altLang="ko-KR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technology platforms to manufacture non-porous and porous PLGA </a:t>
            </a:r>
            <a:r>
              <a:rPr lang="en-US" altLang="ko-K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microspheres</a:t>
            </a:r>
          </a:p>
        </p:txBody>
      </p:sp>
      <p:sp>
        <p:nvSpPr>
          <p:cNvPr id="4" name="왼쪽 중괄호 3"/>
          <p:cNvSpPr/>
          <p:nvPr/>
        </p:nvSpPr>
        <p:spPr>
          <a:xfrm rot="16200000">
            <a:off x="4301969" y="-837473"/>
            <a:ext cx="468053" cy="7704856"/>
          </a:xfrm>
          <a:prstGeom prst="leftBrace">
            <a:avLst>
              <a:gd name="adj1" fmla="val 8333"/>
              <a:gd name="adj2" fmla="val 50000"/>
            </a:avLst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5157192"/>
            <a:ext cx="1688219" cy="646331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dirty="0"/>
              <a:t>n</a:t>
            </a:r>
            <a:r>
              <a:rPr lang="en-US" altLang="ko-KR" dirty="0" smtClean="0"/>
              <a:t>ew paradigm</a:t>
            </a:r>
          </a:p>
          <a:p>
            <a:pPr algn="ctr"/>
            <a:r>
              <a:rPr lang="en-US" altLang="ko-KR" dirty="0" smtClean="0"/>
              <a:t>originality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9752" y="5157192"/>
            <a:ext cx="1853071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</p:spPr>
        <p:txBody>
          <a:bodyPr wrap="none" rtlCol="0" anchor="ctr">
            <a:spAutoFit/>
          </a:bodyPr>
          <a:lstStyle/>
          <a:p>
            <a:r>
              <a:rPr lang="en-US" altLang="ko-KR" dirty="0" smtClean="0"/>
              <a:t>no porogens</a:t>
            </a:r>
          </a:p>
          <a:p>
            <a:r>
              <a:rPr lang="en-US" altLang="ko-KR" dirty="0"/>
              <a:t>e</a:t>
            </a:r>
            <a:r>
              <a:rPr lang="en-US" altLang="ko-KR" dirty="0" smtClean="0"/>
              <a:t>xcels W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/O/W</a:t>
            </a:r>
            <a:r>
              <a:rPr lang="en-US" altLang="ko-KR" baseline="-25000" dirty="0" smtClean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37368" y="5157192"/>
            <a:ext cx="1499128" cy="646331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dirty="0" smtClean="0"/>
              <a:t>practicability</a:t>
            </a:r>
          </a:p>
          <a:p>
            <a:pPr algn="ctr"/>
            <a:r>
              <a:rPr lang="en-US" altLang="ko-KR" dirty="0" smtClean="0"/>
              <a:t>scalability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4810" y="5157192"/>
            <a:ext cx="2539478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</p:spPr>
        <p:txBody>
          <a:bodyPr wrap="none" rtlCol="0" anchor="ctr">
            <a:spAutoFit/>
          </a:bodyPr>
          <a:lstStyle/>
          <a:p>
            <a:r>
              <a:rPr lang="en-US" altLang="ko-KR" dirty="0"/>
              <a:t>s</a:t>
            </a:r>
            <a:r>
              <a:rPr lang="en-US" altLang="ko-KR" dirty="0" smtClean="0"/>
              <a:t>pongy porosity </a:t>
            </a:r>
          </a:p>
          <a:p>
            <a:r>
              <a:rPr lang="en-US" altLang="ko-KR" dirty="0"/>
              <a:t>p</a:t>
            </a:r>
            <a:r>
              <a:rPr lang="en-US" altLang="ko-KR" dirty="0" smtClean="0"/>
              <a:t>ore inter-connectivity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1095629" y="4797152"/>
            <a:ext cx="719130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endCxn id="5" idx="0"/>
          </p:cNvCxnSpPr>
          <p:nvPr/>
        </p:nvCxnSpPr>
        <p:spPr>
          <a:xfrm>
            <a:off x="1095629" y="4797152"/>
            <a:ext cx="1" cy="360040"/>
          </a:xfrm>
          <a:prstGeom prst="line">
            <a:avLst/>
          </a:prstGeom>
          <a:ln w="15875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571999" y="4293096"/>
            <a:ext cx="1" cy="50405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8316415" y="4797152"/>
            <a:ext cx="1" cy="360040"/>
          </a:xfrm>
          <a:prstGeom prst="line">
            <a:avLst/>
          </a:prstGeom>
          <a:ln w="15875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275855" y="4797152"/>
            <a:ext cx="1" cy="360040"/>
          </a:xfrm>
          <a:prstGeom prst="line">
            <a:avLst/>
          </a:prstGeom>
          <a:ln w="15875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940151" y="4797152"/>
            <a:ext cx="1" cy="360040"/>
          </a:xfrm>
          <a:prstGeom prst="line">
            <a:avLst/>
          </a:prstGeom>
          <a:ln w="15875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9"/>
          <p:cNvSpPr txBox="1">
            <a:spLocks noChangeArrowheads="1"/>
          </p:cNvSpPr>
          <p:nvPr/>
        </p:nvSpPr>
        <p:spPr bwMode="auto">
          <a:xfrm>
            <a:off x="26262" y="303039"/>
            <a:ext cx="89382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2400" dirty="0" smtClean="0">
                <a:solidFill>
                  <a:srgbClr val="006600"/>
                </a:solidFill>
              </a:rPr>
              <a:t>What Are Good Points of Our Technology Platforms?</a:t>
            </a:r>
            <a:endParaRPr lang="en-US" altLang="ko-KR" sz="24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60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1346</Words>
  <Application>Microsoft Office PowerPoint</Application>
  <PresentationFormat>On-screen Show (4:3)</PresentationFormat>
  <Paragraphs>464</Paragraphs>
  <Slides>48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Office 테마</vt:lpstr>
      <vt:lpstr>Image</vt:lpstr>
      <vt:lpstr>CorelDRAW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Polymer Science</cp:lastModifiedBy>
  <cp:revision>107</cp:revision>
  <cp:lastPrinted>2015-12-15T01:35:11Z</cp:lastPrinted>
  <dcterms:created xsi:type="dcterms:W3CDTF">2015-12-12T07:36:54Z</dcterms:created>
  <dcterms:modified xsi:type="dcterms:W3CDTF">2016-08-16T13:30:41Z</dcterms:modified>
</cp:coreProperties>
</file>