
<file path=[Content_Types].xml><?xml version="1.0" encoding="utf-8"?>
<Types xmlns="http://schemas.openxmlformats.org/package/2006/content-types">
  <Override PartName="/ppt/slides/slide6.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2.xml" ContentType="application/vnd.openxmlformats-officedocument.presentationml.notesSlide+xml"/>
  <Override PartName="/docProps/custom.xml" ContentType="application/vnd.openxmlformats-officedocument.custom-propertie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78" r:id="rId2"/>
    <p:sldId id="279" r:id="rId3"/>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80" r:id="rId26"/>
  </p:sldIdLst>
  <p:sldSz cx="9144000" cy="6858000" type="screen4x3"/>
  <p:notesSz cx="9144000" cy="6858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880"/>
        <p:guide pos="216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3639778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79"/>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799"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defRPr sz="1200" b="0" i="0">
                <a:solidFill>
                  <a:srgbClr val="888888"/>
                </a:solidFill>
                <a:latin typeface="Calibri"/>
                <a:cs typeface="Calibri"/>
              </a:defRPr>
            </a:lvl1pPr>
          </a:lstStyle>
          <a:p>
            <a:pPr marL="12700">
              <a:lnSpc>
                <a:spcPct val="100000"/>
              </a:lnSpc>
            </a:pPr>
            <a:r>
              <a:rPr spc="-20" dirty="0"/>
              <a:t>8</a:t>
            </a:r>
            <a:r>
              <a:rPr spc="-5" dirty="0"/>
              <a:t>/</a:t>
            </a:r>
            <a:r>
              <a:rPr spc="-15" dirty="0"/>
              <a:t>1</a:t>
            </a:r>
            <a:r>
              <a:rPr spc="-20" dirty="0"/>
              <a:t>3</a:t>
            </a:r>
            <a:r>
              <a:rPr spc="-5" dirty="0"/>
              <a:t>/</a:t>
            </a:r>
            <a:r>
              <a:rPr spc="-15" dirty="0"/>
              <a:t>2</a:t>
            </a:r>
            <a:r>
              <a:rPr spc="-20" dirty="0"/>
              <a:t>01</a:t>
            </a:r>
            <a:r>
              <a:rPr spc="-10" dirty="0"/>
              <a:t>4</a:t>
            </a:r>
            <a:r>
              <a:rPr spc="50" dirty="0">
                <a:latin typeface="Times New Roman"/>
                <a:cs typeface="Times New Roman"/>
              </a:rPr>
              <a:t> </a:t>
            </a:r>
            <a:r>
              <a:rPr spc="-5" dirty="0"/>
              <a:t>(</a:t>
            </a:r>
            <a:r>
              <a:rPr spc="5" dirty="0"/>
              <a:t>S</a:t>
            </a:r>
            <a:r>
              <a:rPr dirty="0"/>
              <a:t>an</a:t>
            </a:r>
            <a:r>
              <a:rPr spc="-35" dirty="0">
                <a:latin typeface="Times New Roman"/>
                <a:cs typeface="Times New Roman"/>
              </a:rPr>
              <a:t> </a:t>
            </a:r>
            <a:r>
              <a:rPr spc="-10" dirty="0"/>
              <a:t>An</a:t>
            </a:r>
            <a:r>
              <a:rPr spc="-30" dirty="0"/>
              <a:t>t</a:t>
            </a:r>
            <a:r>
              <a:rPr spc="5" dirty="0"/>
              <a:t>on</a:t>
            </a:r>
            <a:r>
              <a:rPr dirty="0"/>
              <a:t>i</a:t>
            </a:r>
            <a:r>
              <a:rPr spc="-15" dirty="0"/>
              <a:t>o</a:t>
            </a:r>
            <a:r>
              <a:rPr spc="-5" dirty="0"/>
              <a:t>,</a:t>
            </a:r>
            <a:r>
              <a:rPr spc="-60" dirty="0">
                <a:latin typeface="Times New Roman"/>
                <a:cs typeface="Times New Roman"/>
              </a:rPr>
              <a:t> </a:t>
            </a:r>
            <a:r>
              <a:rPr spc="-10" dirty="0"/>
              <a:t>T</a:t>
            </a:r>
            <a:r>
              <a:rPr dirty="0"/>
              <a:t>X)</a:t>
            </a:r>
          </a:p>
        </p:txBody>
      </p:sp>
      <p:sp>
        <p:nvSpPr>
          <p:cNvPr id="5" name="Holder 5"/>
          <p:cNvSpPr>
            <a:spLocks noGrp="1"/>
          </p:cNvSpPr>
          <p:nvPr>
            <p:ph type="dt" sz="half" idx="6"/>
          </p:nvPr>
        </p:nvSpPr>
        <p:spPr/>
        <p:txBody>
          <a:bodyPr lIns="0" tIns="0" rIns="0" bIns="0"/>
          <a:lstStyle>
            <a:lvl1pPr>
              <a:defRPr sz="1200" b="0" i="0">
                <a:solidFill>
                  <a:srgbClr val="888888"/>
                </a:solidFill>
                <a:latin typeface="Calibri"/>
                <a:cs typeface="Calibri"/>
              </a:defRPr>
            </a:lvl1pPr>
          </a:lstStyle>
          <a:p>
            <a:pPr marL="12700">
              <a:lnSpc>
                <a:spcPct val="100000"/>
              </a:lnSpc>
            </a:pPr>
            <a:r>
              <a:rPr spc="-10" dirty="0"/>
              <a:t>H</a:t>
            </a:r>
            <a:r>
              <a:rPr dirty="0"/>
              <a:t>i</a:t>
            </a:r>
            <a:r>
              <a:rPr spc="-25" dirty="0"/>
              <a:t>r</a:t>
            </a:r>
            <a:r>
              <a:rPr spc="5" dirty="0"/>
              <a:t>o</a:t>
            </a:r>
            <a:r>
              <a:rPr spc="-10" dirty="0"/>
              <a:t>s</a:t>
            </a:r>
            <a:r>
              <a:rPr spc="5" dirty="0"/>
              <a:t>h</a:t>
            </a:r>
            <a:r>
              <a:rPr dirty="0"/>
              <a:t>i</a:t>
            </a:r>
            <a:r>
              <a:rPr spc="-40" dirty="0">
                <a:latin typeface="Times New Roman"/>
                <a:cs typeface="Times New Roman"/>
              </a:rPr>
              <a:t> </a:t>
            </a:r>
            <a:r>
              <a:rPr spc="-65" dirty="0"/>
              <a:t>W</a:t>
            </a:r>
            <a:r>
              <a:rPr spc="-15" dirty="0"/>
              <a:t>a</a:t>
            </a:r>
            <a:r>
              <a:rPr spc="-30" dirty="0"/>
              <a:t>t</a:t>
            </a:r>
            <a:r>
              <a:rPr dirty="0"/>
              <a:t>a</a:t>
            </a:r>
            <a:r>
              <a:rPr spc="5" dirty="0"/>
              <a:t>n</a:t>
            </a:r>
            <a:r>
              <a:rPr dirty="0"/>
              <a:t>a</a:t>
            </a:r>
            <a:r>
              <a:rPr spc="5" dirty="0"/>
              <a:t>b</a:t>
            </a:r>
            <a:r>
              <a:rPr spc="-5" dirty="0"/>
              <a:t>e,</a:t>
            </a:r>
            <a:r>
              <a:rPr spc="-40" dirty="0">
                <a:latin typeface="Times New Roman"/>
                <a:cs typeface="Times New Roman"/>
              </a:rPr>
              <a:t> </a:t>
            </a:r>
            <a:r>
              <a:rPr spc="-10" dirty="0"/>
              <a:t>N</a:t>
            </a:r>
            <a:r>
              <a:rPr spc="-5" dirty="0"/>
              <a:t>CT</a:t>
            </a:r>
            <a:r>
              <a:rPr spc="-10" dirty="0"/>
              <a:t>U</a:t>
            </a:r>
          </a:p>
        </p:txBody>
      </p:sp>
      <p:sp>
        <p:nvSpPr>
          <p:cNvPr id="6" name="Holder 6"/>
          <p:cNvSpPr>
            <a:spLocks noGrp="1"/>
          </p:cNvSpPr>
          <p:nvPr>
            <p:ph type="sldNum" sz="quarter" idx="7"/>
          </p:nvPr>
        </p:nvSpPr>
        <p:spPr/>
        <p:txBody>
          <a:bodyPr lIns="0" tIns="0" rIns="0" bIns="0"/>
          <a:lstStyle>
            <a:lvl1pPr>
              <a:defRPr sz="1200" b="0" i="0">
                <a:solidFill>
                  <a:srgbClr val="888888"/>
                </a:solidFill>
                <a:latin typeface="Calibri"/>
                <a:cs typeface="Calibri"/>
              </a:defRPr>
            </a:lvl1pPr>
          </a:lstStyle>
          <a:p>
            <a:pPr marL="101600">
              <a:lnSpc>
                <a:spcPct val="100000"/>
              </a:lnSpc>
            </a:pPr>
            <a:fld id="{81D60167-4931-47E6-BA6A-407CBD079E47}" type="slidenum">
              <a:rPr spc="-10" dirty="0"/>
              <a:pPr marL="101600">
                <a:lnSpc>
                  <a:spcPct val="100000"/>
                </a:lnSpc>
              </a:pPr>
              <a:t>‹#›</a:t>
            </a:fld>
            <a:endParaRPr spc="-10"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0" i="0">
                <a:solidFill>
                  <a:schemeClr val="tx1"/>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defRPr sz="1200" b="0" i="0">
                <a:solidFill>
                  <a:srgbClr val="888888"/>
                </a:solidFill>
                <a:latin typeface="Calibri"/>
                <a:cs typeface="Calibri"/>
              </a:defRPr>
            </a:lvl1pPr>
          </a:lstStyle>
          <a:p>
            <a:pPr marL="12700">
              <a:lnSpc>
                <a:spcPct val="100000"/>
              </a:lnSpc>
            </a:pPr>
            <a:r>
              <a:rPr spc="-20" dirty="0"/>
              <a:t>8</a:t>
            </a:r>
            <a:r>
              <a:rPr spc="-5" dirty="0"/>
              <a:t>/</a:t>
            </a:r>
            <a:r>
              <a:rPr spc="-15" dirty="0"/>
              <a:t>1</a:t>
            </a:r>
            <a:r>
              <a:rPr spc="-20" dirty="0"/>
              <a:t>3</a:t>
            </a:r>
            <a:r>
              <a:rPr spc="-5" dirty="0"/>
              <a:t>/</a:t>
            </a:r>
            <a:r>
              <a:rPr spc="-15" dirty="0"/>
              <a:t>2</a:t>
            </a:r>
            <a:r>
              <a:rPr spc="-20" dirty="0"/>
              <a:t>01</a:t>
            </a:r>
            <a:r>
              <a:rPr spc="-10" dirty="0"/>
              <a:t>4</a:t>
            </a:r>
            <a:r>
              <a:rPr spc="50" dirty="0">
                <a:latin typeface="Times New Roman"/>
                <a:cs typeface="Times New Roman"/>
              </a:rPr>
              <a:t> </a:t>
            </a:r>
            <a:r>
              <a:rPr spc="-5" dirty="0"/>
              <a:t>(</a:t>
            </a:r>
            <a:r>
              <a:rPr spc="5" dirty="0"/>
              <a:t>S</a:t>
            </a:r>
            <a:r>
              <a:rPr dirty="0"/>
              <a:t>an</a:t>
            </a:r>
            <a:r>
              <a:rPr spc="-35" dirty="0">
                <a:latin typeface="Times New Roman"/>
                <a:cs typeface="Times New Roman"/>
              </a:rPr>
              <a:t> </a:t>
            </a:r>
            <a:r>
              <a:rPr spc="-10" dirty="0"/>
              <a:t>An</a:t>
            </a:r>
            <a:r>
              <a:rPr spc="-30" dirty="0"/>
              <a:t>t</a:t>
            </a:r>
            <a:r>
              <a:rPr spc="5" dirty="0"/>
              <a:t>on</a:t>
            </a:r>
            <a:r>
              <a:rPr dirty="0"/>
              <a:t>i</a:t>
            </a:r>
            <a:r>
              <a:rPr spc="-15" dirty="0"/>
              <a:t>o</a:t>
            </a:r>
            <a:r>
              <a:rPr spc="-5" dirty="0"/>
              <a:t>,</a:t>
            </a:r>
            <a:r>
              <a:rPr spc="-60" dirty="0">
                <a:latin typeface="Times New Roman"/>
                <a:cs typeface="Times New Roman"/>
              </a:rPr>
              <a:t> </a:t>
            </a:r>
            <a:r>
              <a:rPr spc="-10" dirty="0"/>
              <a:t>T</a:t>
            </a:r>
            <a:r>
              <a:rPr dirty="0"/>
              <a:t>X)</a:t>
            </a:r>
          </a:p>
        </p:txBody>
      </p:sp>
      <p:sp>
        <p:nvSpPr>
          <p:cNvPr id="5" name="Holder 5"/>
          <p:cNvSpPr>
            <a:spLocks noGrp="1"/>
          </p:cNvSpPr>
          <p:nvPr>
            <p:ph type="dt" sz="half" idx="6"/>
          </p:nvPr>
        </p:nvSpPr>
        <p:spPr/>
        <p:txBody>
          <a:bodyPr lIns="0" tIns="0" rIns="0" bIns="0"/>
          <a:lstStyle>
            <a:lvl1pPr>
              <a:defRPr sz="1200" b="0" i="0">
                <a:solidFill>
                  <a:srgbClr val="888888"/>
                </a:solidFill>
                <a:latin typeface="Calibri"/>
                <a:cs typeface="Calibri"/>
              </a:defRPr>
            </a:lvl1pPr>
          </a:lstStyle>
          <a:p>
            <a:pPr marL="12700">
              <a:lnSpc>
                <a:spcPct val="100000"/>
              </a:lnSpc>
            </a:pPr>
            <a:r>
              <a:rPr spc="-10" dirty="0"/>
              <a:t>H</a:t>
            </a:r>
            <a:r>
              <a:rPr dirty="0"/>
              <a:t>i</a:t>
            </a:r>
            <a:r>
              <a:rPr spc="-25" dirty="0"/>
              <a:t>r</a:t>
            </a:r>
            <a:r>
              <a:rPr spc="5" dirty="0"/>
              <a:t>o</a:t>
            </a:r>
            <a:r>
              <a:rPr spc="-10" dirty="0"/>
              <a:t>s</a:t>
            </a:r>
            <a:r>
              <a:rPr spc="5" dirty="0"/>
              <a:t>h</a:t>
            </a:r>
            <a:r>
              <a:rPr dirty="0"/>
              <a:t>i</a:t>
            </a:r>
            <a:r>
              <a:rPr spc="-40" dirty="0">
                <a:latin typeface="Times New Roman"/>
                <a:cs typeface="Times New Roman"/>
              </a:rPr>
              <a:t> </a:t>
            </a:r>
            <a:r>
              <a:rPr spc="-65" dirty="0"/>
              <a:t>W</a:t>
            </a:r>
            <a:r>
              <a:rPr spc="-15" dirty="0"/>
              <a:t>a</a:t>
            </a:r>
            <a:r>
              <a:rPr spc="-30" dirty="0"/>
              <a:t>t</a:t>
            </a:r>
            <a:r>
              <a:rPr dirty="0"/>
              <a:t>a</a:t>
            </a:r>
            <a:r>
              <a:rPr spc="5" dirty="0"/>
              <a:t>n</a:t>
            </a:r>
            <a:r>
              <a:rPr dirty="0"/>
              <a:t>a</a:t>
            </a:r>
            <a:r>
              <a:rPr spc="5" dirty="0"/>
              <a:t>b</a:t>
            </a:r>
            <a:r>
              <a:rPr spc="-5" dirty="0"/>
              <a:t>e,</a:t>
            </a:r>
            <a:r>
              <a:rPr spc="-40" dirty="0">
                <a:latin typeface="Times New Roman"/>
                <a:cs typeface="Times New Roman"/>
              </a:rPr>
              <a:t> </a:t>
            </a:r>
            <a:r>
              <a:rPr spc="-10" dirty="0"/>
              <a:t>N</a:t>
            </a:r>
            <a:r>
              <a:rPr spc="-5" dirty="0"/>
              <a:t>CT</a:t>
            </a:r>
            <a:r>
              <a:rPr spc="-10" dirty="0"/>
              <a:t>U</a:t>
            </a:r>
          </a:p>
        </p:txBody>
      </p:sp>
      <p:sp>
        <p:nvSpPr>
          <p:cNvPr id="6" name="Holder 6"/>
          <p:cNvSpPr>
            <a:spLocks noGrp="1"/>
          </p:cNvSpPr>
          <p:nvPr>
            <p:ph type="sldNum" sz="quarter" idx="7"/>
          </p:nvPr>
        </p:nvSpPr>
        <p:spPr/>
        <p:txBody>
          <a:bodyPr lIns="0" tIns="0" rIns="0" bIns="0"/>
          <a:lstStyle>
            <a:lvl1pPr>
              <a:defRPr sz="1200" b="0" i="0">
                <a:solidFill>
                  <a:srgbClr val="888888"/>
                </a:solidFill>
                <a:latin typeface="Calibri"/>
                <a:cs typeface="Calibri"/>
              </a:defRPr>
            </a:lvl1pPr>
          </a:lstStyle>
          <a:p>
            <a:pPr marL="101600">
              <a:lnSpc>
                <a:spcPct val="100000"/>
              </a:lnSpc>
            </a:pPr>
            <a:fld id="{81D60167-4931-47E6-BA6A-407CBD079E47}" type="slidenum">
              <a:rPr spc="-10" dirty="0"/>
              <a:pPr marL="101600">
                <a:lnSpc>
                  <a:spcPct val="100000"/>
                </a:lnSpc>
              </a:pPr>
              <a:t>‹#›</a:t>
            </a:fld>
            <a:endParaRPr spc="-1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0" i="0">
                <a:solidFill>
                  <a:schemeClr val="tx1"/>
                </a:solidFill>
                <a:latin typeface="Calibri"/>
                <a:cs typeface="Calibri"/>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59"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defRPr sz="1200" b="0" i="0">
                <a:solidFill>
                  <a:srgbClr val="888888"/>
                </a:solidFill>
                <a:latin typeface="Calibri"/>
                <a:cs typeface="Calibri"/>
              </a:defRPr>
            </a:lvl1pPr>
          </a:lstStyle>
          <a:p>
            <a:pPr marL="12700">
              <a:lnSpc>
                <a:spcPct val="100000"/>
              </a:lnSpc>
            </a:pPr>
            <a:r>
              <a:rPr spc="-20" dirty="0"/>
              <a:t>8</a:t>
            </a:r>
            <a:r>
              <a:rPr spc="-5" dirty="0"/>
              <a:t>/</a:t>
            </a:r>
            <a:r>
              <a:rPr spc="-15" dirty="0"/>
              <a:t>1</a:t>
            </a:r>
            <a:r>
              <a:rPr spc="-20" dirty="0"/>
              <a:t>3</a:t>
            </a:r>
            <a:r>
              <a:rPr spc="-5" dirty="0"/>
              <a:t>/</a:t>
            </a:r>
            <a:r>
              <a:rPr spc="-15" dirty="0"/>
              <a:t>2</a:t>
            </a:r>
            <a:r>
              <a:rPr spc="-20" dirty="0"/>
              <a:t>01</a:t>
            </a:r>
            <a:r>
              <a:rPr spc="-10" dirty="0"/>
              <a:t>4</a:t>
            </a:r>
            <a:r>
              <a:rPr spc="50" dirty="0">
                <a:latin typeface="Times New Roman"/>
                <a:cs typeface="Times New Roman"/>
              </a:rPr>
              <a:t> </a:t>
            </a:r>
            <a:r>
              <a:rPr spc="-5" dirty="0"/>
              <a:t>(</a:t>
            </a:r>
            <a:r>
              <a:rPr spc="5" dirty="0"/>
              <a:t>S</a:t>
            </a:r>
            <a:r>
              <a:rPr dirty="0"/>
              <a:t>an</a:t>
            </a:r>
            <a:r>
              <a:rPr spc="-35" dirty="0">
                <a:latin typeface="Times New Roman"/>
                <a:cs typeface="Times New Roman"/>
              </a:rPr>
              <a:t> </a:t>
            </a:r>
            <a:r>
              <a:rPr spc="-10" dirty="0"/>
              <a:t>An</a:t>
            </a:r>
            <a:r>
              <a:rPr spc="-30" dirty="0"/>
              <a:t>t</a:t>
            </a:r>
            <a:r>
              <a:rPr spc="5" dirty="0"/>
              <a:t>on</a:t>
            </a:r>
            <a:r>
              <a:rPr dirty="0"/>
              <a:t>i</a:t>
            </a:r>
            <a:r>
              <a:rPr spc="-15" dirty="0"/>
              <a:t>o</a:t>
            </a:r>
            <a:r>
              <a:rPr spc="-5" dirty="0"/>
              <a:t>,</a:t>
            </a:r>
            <a:r>
              <a:rPr spc="-60" dirty="0">
                <a:latin typeface="Times New Roman"/>
                <a:cs typeface="Times New Roman"/>
              </a:rPr>
              <a:t> </a:t>
            </a:r>
            <a:r>
              <a:rPr spc="-10" dirty="0"/>
              <a:t>T</a:t>
            </a:r>
            <a:r>
              <a:rPr dirty="0"/>
              <a:t>X)</a:t>
            </a:r>
          </a:p>
        </p:txBody>
      </p:sp>
      <p:sp>
        <p:nvSpPr>
          <p:cNvPr id="6" name="Holder 6"/>
          <p:cNvSpPr>
            <a:spLocks noGrp="1"/>
          </p:cNvSpPr>
          <p:nvPr>
            <p:ph type="dt" sz="half" idx="6"/>
          </p:nvPr>
        </p:nvSpPr>
        <p:spPr/>
        <p:txBody>
          <a:bodyPr lIns="0" tIns="0" rIns="0" bIns="0"/>
          <a:lstStyle>
            <a:lvl1pPr>
              <a:defRPr sz="1200" b="0" i="0">
                <a:solidFill>
                  <a:srgbClr val="888888"/>
                </a:solidFill>
                <a:latin typeface="Calibri"/>
                <a:cs typeface="Calibri"/>
              </a:defRPr>
            </a:lvl1pPr>
          </a:lstStyle>
          <a:p>
            <a:pPr marL="12700">
              <a:lnSpc>
                <a:spcPct val="100000"/>
              </a:lnSpc>
            </a:pPr>
            <a:r>
              <a:rPr spc="-10" dirty="0"/>
              <a:t>H</a:t>
            </a:r>
            <a:r>
              <a:rPr dirty="0"/>
              <a:t>i</a:t>
            </a:r>
            <a:r>
              <a:rPr spc="-25" dirty="0"/>
              <a:t>r</a:t>
            </a:r>
            <a:r>
              <a:rPr spc="5" dirty="0"/>
              <a:t>o</a:t>
            </a:r>
            <a:r>
              <a:rPr spc="-10" dirty="0"/>
              <a:t>s</a:t>
            </a:r>
            <a:r>
              <a:rPr spc="5" dirty="0"/>
              <a:t>h</a:t>
            </a:r>
            <a:r>
              <a:rPr dirty="0"/>
              <a:t>i</a:t>
            </a:r>
            <a:r>
              <a:rPr spc="-40" dirty="0">
                <a:latin typeface="Times New Roman"/>
                <a:cs typeface="Times New Roman"/>
              </a:rPr>
              <a:t> </a:t>
            </a:r>
            <a:r>
              <a:rPr spc="-65" dirty="0"/>
              <a:t>W</a:t>
            </a:r>
            <a:r>
              <a:rPr spc="-15" dirty="0"/>
              <a:t>a</a:t>
            </a:r>
            <a:r>
              <a:rPr spc="-30" dirty="0"/>
              <a:t>t</a:t>
            </a:r>
            <a:r>
              <a:rPr dirty="0"/>
              <a:t>a</a:t>
            </a:r>
            <a:r>
              <a:rPr spc="5" dirty="0"/>
              <a:t>n</a:t>
            </a:r>
            <a:r>
              <a:rPr dirty="0"/>
              <a:t>a</a:t>
            </a:r>
            <a:r>
              <a:rPr spc="5" dirty="0"/>
              <a:t>b</a:t>
            </a:r>
            <a:r>
              <a:rPr spc="-5" dirty="0"/>
              <a:t>e,</a:t>
            </a:r>
            <a:r>
              <a:rPr spc="-40" dirty="0">
                <a:latin typeface="Times New Roman"/>
                <a:cs typeface="Times New Roman"/>
              </a:rPr>
              <a:t> </a:t>
            </a:r>
            <a:r>
              <a:rPr spc="-10" dirty="0"/>
              <a:t>N</a:t>
            </a:r>
            <a:r>
              <a:rPr spc="-5" dirty="0"/>
              <a:t>CT</a:t>
            </a:r>
            <a:r>
              <a:rPr spc="-10" dirty="0"/>
              <a:t>U</a:t>
            </a:r>
          </a:p>
        </p:txBody>
      </p:sp>
      <p:sp>
        <p:nvSpPr>
          <p:cNvPr id="7" name="Holder 7"/>
          <p:cNvSpPr>
            <a:spLocks noGrp="1"/>
          </p:cNvSpPr>
          <p:nvPr>
            <p:ph type="sldNum" sz="quarter" idx="7"/>
          </p:nvPr>
        </p:nvSpPr>
        <p:spPr/>
        <p:txBody>
          <a:bodyPr lIns="0" tIns="0" rIns="0" bIns="0"/>
          <a:lstStyle>
            <a:lvl1pPr>
              <a:defRPr sz="1200" b="0" i="0">
                <a:solidFill>
                  <a:srgbClr val="888888"/>
                </a:solidFill>
                <a:latin typeface="Calibri"/>
                <a:cs typeface="Calibri"/>
              </a:defRPr>
            </a:lvl1pPr>
          </a:lstStyle>
          <a:p>
            <a:pPr marL="101600">
              <a:lnSpc>
                <a:spcPct val="100000"/>
              </a:lnSpc>
            </a:pPr>
            <a:fld id="{81D60167-4931-47E6-BA6A-407CBD079E47}" type="slidenum">
              <a:rPr spc="-10" dirty="0"/>
              <a:pPr marL="101600">
                <a:lnSpc>
                  <a:spcPct val="100000"/>
                </a:lnSpc>
              </a:pPr>
              <a:t>‹#›</a:t>
            </a:fld>
            <a:endParaRPr spc="-1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0" i="0">
                <a:solidFill>
                  <a:schemeClr val="tx1"/>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defRPr sz="1200" b="0" i="0">
                <a:solidFill>
                  <a:srgbClr val="888888"/>
                </a:solidFill>
                <a:latin typeface="Calibri"/>
                <a:cs typeface="Calibri"/>
              </a:defRPr>
            </a:lvl1pPr>
          </a:lstStyle>
          <a:p>
            <a:pPr marL="12700">
              <a:lnSpc>
                <a:spcPct val="100000"/>
              </a:lnSpc>
            </a:pPr>
            <a:r>
              <a:rPr spc="-20" dirty="0"/>
              <a:t>8</a:t>
            </a:r>
            <a:r>
              <a:rPr spc="-5" dirty="0"/>
              <a:t>/</a:t>
            </a:r>
            <a:r>
              <a:rPr spc="-15" dirty="0"/>
              <a:t>1</a:t>
            </a:r>
            <a:r>
              <a:rPr spc="-20" dirty="0"/>
              <a:t>3</a:t>
            </a:r>
            <a:r>
              <a:rPr spc="-5" dirty="0"/>
              <a:t>/</a:t>
            </a:r>
            <a:r>
              <a:rPr spc="-15" dirty="0"/>
              <a:t>2</a:t>
            </a:r>
            <a:r>
              <a:rPr spc="-20" dirty="0"/>
              <a:t>01</a:t>
            </a:r>
            <a:r>
              <a:rPr spc="-10" dirty="0"/>
              <a:t>4</a:t>
            </a:r>
            <a:r>
              <a:rPr spc="50" dirty="0">
                <a:latin typeface="Times New Roman"/>
                <a:cs typeface="Times New Roman"/>
              </a:rPr>
              <a:t> </a:t>
            </a:r>
            <a:r>
              <a:rPr spc="-5" dirty="0"/>
              <a:t>(</a:t>
            </a:r>
            <a:r>
              <a:rPr spc="5" dirty="0"/>
              <a:t>S</a:t>
            </a:r>
            <a:r>
              <a:rPr dirty="0"/>
              <a:t>an</a:t>
            </a:r>
            <a:r>
              <a:rPr spc="-35" dirty="0">
                <a:latin typeface="Times New Roman"/>
                <a:cs typeface="Times New Roman"/>
              </a:rPr>
              <a:t> </a:t>
            </a:r>
            <a:r>
              <a:rPr spc="-10" dirty="0"/>
              <a:t>An</a:t>
            </a:r>
            <a:r>
              <a:rPr spc="-30" dirty="0"/>
              <a:t>t</a:t>
            </a:r>
            <a:r>
              <a:rPr spc="5" dirty="0"/>
              <a:t>on</a:t>
            </a:r>
            <a:r>
              <a:rPr dirty="0"/>
              <a:t>i</a:t>
            </a:r>
            <a:r>
              <a:rPr spc="-15" dirty="0"/>
              <a:t>o</a:t>
            </a:r>
            <a:r>
              <a:rPr spc="-5" dirty="0"/>
              <a:t>,</a:t>
            </a:r>
            <a:r>
              <a:rPr spc="-60" dirty="0">
                <a:latin typeface="Times New Roman"/>
                <a:cs typeface="Times New Roman"/>
              </a:rPr>
              <a:t> </a:t>
            </a:r>
            <a:r>
              <a:rPr spc="-10" dirty="0"/>
              <a:t>T</a:t>
            </a:r>
            <a:r>
              <a:rPr dirty="0"/>
              <a:t>X)</a:t>
            </a:r>
          </a:p>
        </p:txBody>
      </p:sp>
      <p:sp>
        <p:nvSpPr>
          <p:cNvPr id="4" name="Holder 4"/>
          <p:cNvSpPr>
            <a:spLocks noGrp="1"/>
          </p:cNvSpPr>
          <p:nvPr>
            <p:ph type="dt" sz="half" idx="6"/>
          </p:nvPr>
        </p:nvSpPr>
        <p:spPr/>
        <p:txBody>
          <a:bodyPr lIns="0" tIns="0" rIns="0" bIns="0"/>
          <a:lstStyle>
            <a:lvl1pPr>
              <a:defRPr sz="1200" b="0" i="0">
                <a:solidFill>
                  <a:srgbClr val="888888"/>
                </a:solidFill>
                <a:latin typeface="Calibri"/>
                <a:cs typeface="Calibri"/>
              </a:defRPr>
            </a:lvl1pPr>
          </a:lstStyle>
          <a:p>
            <a:pPr marL="12700">
              <a:lnSpc>
                <a:spcPct val="100000"/>
              </a:lnSpc>
            </a:pPr>
            <a:r>
              <a:rPr spc="-10" dirty="0"/>
              <a:t>H</a:t>
            </a:r>
            <a:r>
              <a:rPr dirty="0"/>
              <a:t>i</a:t>
            </a:r>
            <a:r>
              <a:rPr spc="-25" dirty="0"/>
              <a:t>r</a:t>
            </a:r>
            <a:r>
              <a:rPr spc="5" dirty="0"/>
              <a:t>o</a:t>
            </a:r>
            <a:r>
              <a:rPr spc="-10" dirty="0"/>
              <a:t>s</a:t>
            </a:r>
            <a:r>
              <a:rPr spc="5" dirty="0"/>
              <a:t>h</a:t>
            </a:r>
            <a:r>
              <a:rPr dirty="0"/>
              <a:t>i</a:t>
            </a:r>
            <a:r>
              <a:rPr spc="-40" dirty="0">
                <a:latin typeface="Times New Roman"/>
                <a:cs typeface="Times New Roman"/>
              </a:rPr>
              <a:t> </a:t>
            </a:r>
            <a:r>
              <a:rPr spc="-65" dirty="0"/>
              <a:t>W</a:t>
            </a:r>
            <a:r>
              <a:rPr spc="-15" dirty="0"/>
              <a:t>a</a:t>
            </a:r>
            <a:r>
              <a:rPr spc="-30" dirty="0"/>
              <a:t>t</a:t>
            </a:r>
            <a:r>
              <a:rPr dirty="0"/>
              <a:t>a</a:t>
            </a:r>
            <a:r>
              <a:rPr spc="5" dirty="0"/>
              <a:t>n</a:t>
            </a:r>
            <a:r>
              <a:rPr dirty="0"/>
              <a:t>a</a:t>
            </a:r>
            <a:r>
              <a:rPr spc="5" dirty="0"/>
              <a:t>b</a:t>
            </a:r>
            <a:r>
              <a:rPr spc="-5" dirty="0"/>
              <a:t>e,</a:t>
            </a:r>
            <a:r>
              <a:rPr spc="-40" dirty="0">
                <a:latin typeface="Times New Roman"/>
                <a:cs typeface="Times New Roman"/>
              </a:rPr>
              <a:t> </a:t>
            </a:r>
            <a:r>
              <a:rPr spc="-10" dirty="0"/>
              <a:t>N</a:t>
            </a:r>
            <a:r>
              <a:rPr spc="-5" dirty="0"/>
              <a:t>CT</a:t>
            </a:r>
            <a:r>
              <a:rPr spc="-10" dirty="0"/>
              <a:t>U</a:t>
            </a:r>
          </a:p>
        </p:txBody>
      </p:sp>
      <p:sp>
        <p:nvSpPr>
          <p:cNvPr id="5" name="Holder 5"/>
          <p:cNvSpPr>
            <a:spLocks noGrp="1"/>
          </p:cNvSpPr>
          <p:nvPr>
            <p:ph type="sldNum" sz="quarter" idx="7"/>
          </p:nvPr>
        </p:nvSpPr>
        <p:spPr/>
        <p:txBody>
          <a:bodyPr lIns="0" tIns="0" rIns="0" bIns="0"/>
          <a:lstStyle>
            <a:lvl1pPr>
              <a:defRPr sz="1200" b="0" i="0">
                <a:solidFill>
                  <a:srgbClr val="888888"/>
                </a:solidFill>
                <a:latin typeface="Calibri"/>
                <a:cs typeface="Calibri"/>
              </a:defRPr>
            </a:lvl1pPr>
          </a:lstStyle>
          <a:p>
            <a:pPr marL="101600">
              <a:lnSpc>
                <a:spcPct val="100000"/>
              </a:lnSpc>
            </a:pPr>
            <a:fld id="{81D60167-4931-47E6-BA6A-407CBD079E47}" type="slidenum">
              <a:rPr spc="-10" dirty="0"/>
              <a:pPr marL="101600">
                <a:lnSpc>
                  <a:spcPct val="100000"/>
                </a:lnSpc>
              </a:pPr>
              <a:t>‹#›</a:t>
            </a:fld>
            <a:endParaRPr spc="-10"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299513" y="2879201"/>
            <a:ext cx="609600" cy="0"/>
          </a:xfrm>
          <a:custGeom>
            <a:avLst/>
            <a:gdLst/>
            <a:ahLst/>
            <a:cxnLst/>
            <a:rect l="l" t="t" r="r" b="b"/>
            <a:pathLst>
              <a:path w="609600">
                <a:moveTo>
                  <a:pt x="0" y="0"/>
                </a:moveTo>
                <a:lnTo>
                  <a:pt x="609601" y="0"/>
                </a:lnTo>
              </a:path>
            </a:pathLst>
          </a:custGeom>
          <a:ln w="28574">
            <a:solidFill>
              <a:srgbClr val="000000"/>
            </a:solidFill>
          </a:ln>
        </p:spPr>
        <p:txBody>
          <a:bodyPr wrap="square" lIns="0" tIns="0" rIns="0" bIns="0" rtlCol="0"/>
          <a:lstStyle/>
          <a:p>
            <a:endParaRPr/>
          </a:p>
        </p:txBody>
      </p:sp>
      <p:sp>
        <p:nvSpPr>
          <p:cNvPr id="17" name="bk object 17"/>
          <p:cNvSpPr/>
          <p:nvPr/>
        </p:nvSpPr>
        <p:spPr>
          <a:xfrm>
            <a:off x="909114" y="2650601"/>
            <a:ext cx="0" cy="228600"/>
          </a:xfrm>
          <a:custGeom>
            <a:avLst/>
            <a:gdLst/>
            <a:ahLst/>
            <a:cxnLst/>
            <a:rect l="l" t="t" r="r" b="b"/>
            <a:pathLst>
              <a:path h="228600">
                <a:moveTo>
                  <a:pt x="0" y="228599"/>
                </a:moveTo>
                <a:lnTo>
                  <a:pt x="12" y="0"/>
                </a:lnTo>
              </a:path>
            </a:pathLst>
          </a:custGeom>
          <a:ln w="28574">
            <a:solidFill>
              <a:srgbClr val="000000"/>
            </a:solidFill>
          </a:ln>
        </p:spPr>
        <p:txBody>
          <a:bodyPr wrap="square" lIns="0" tIns="0" rIns="0" bIns="0" rtlCol="0"/>
          <a:lstStyle/>
          <a:p>
            <a:endParaRPr/>
          </a:p>
        </p:txBody>
      </p:sp>
      <p:sp>
        <p:nvSpPr>
          <p:cNvPr id="18" name="bk object 18"/>
          <p:cNvSpPr/>
          <p:nvPr/>
        </p:nvSpPr>
        <p:spPr>
          <a:xfrm>
            <a:off x="909114" y="2650601"/>
            <a:ext cx="381000" cy="0"/>
          </a:xfrm>
          <a:custGeom>
            <a:avLst/>
            <a:gdLst/>
            <a:ahLst/>
            <a:cxnLst/>
            <a:rect l="l" t="t" r="r" b="b"/>
            <a:pathLst>
              <a:path w="381000">
                <a:moveTo>
                  <a:pt x="0" y="0"/>
                </a:moveTo>
                <a:lnTo>
                  <a:pt x="380951" y="0"/>
                </a:lnTo>
              </a:path>
            </a:pathLst>
          </a:custGeom>
          <a:ln w="28574">
            <a:solidFill>
              <a:srgbClr val="000000"/>
            </a:solidFill>
          </a:ln>
        </p:spPr>
        <p:txBody>
          <a:bodyPr wrap="square" lIns="0" tIns="0" rIns="0" bIns="0" rtlCol="0"/>
          <a:lstStyle/>
          <a:p>
            <a:endParaRPr/>
          </a:p>
        </p:txBody>
      </p:sp>
      <p:sp>
        <p:nvSpPr>
          <p:cNvPr id="19" name="bk object 19"/>
          <p:cNvSpPr/>
          <p:nvPr/>
        </p:nvSpPr>
        <p:spPr>
          <a:xfrm>
            <a:off x="1290065" y="2650601"/>
            <a:ext cx="0" cy="228600"/>
          </a:xfrm>
          <a:custGeom>
            <a:avLst/>
            <a:gdLst/>
            <a:ahLst/>
            <a:cxnLst/>
            <a:rect l="l" t="t" r="r" b="b"/>
            <a:pathLst>
              <a:path h="228600">
                <a:moveTo>
                  <a:pt x="0" y="0"/>
                </a:moveTo>
                <a:lnTo>
                  <a:pt x="0" y="228599"/>
                </a:lnTo>
              </a:path>
            </a:pathLst>
          </a:custGeom>
          <a:ln w="28574">
            <a:solidFill>
              <a:srgbClr val="000000"/>
            </a:solidFill>
          </a:ln>
        </p:spPr>
        <p:txBody>
          <a:bodyPr wrap="square" lIns="0" tIns="0" rIns="0" bIns="0" rtlCol="0"/>
          <a:lstStyle/>
          <a:p>
            <a:endParaRPr/>
          </a:p>
        </p:txBody>
      </p:sp>
      <p:sp>
        <p:nvSpPr>
          <p:cNvPr id="20" name="bk object 20"/>
          <p:cNvSpPr/>
          <p:nvPr/>
        </p:nvSpPr>
        <p:spPr>
          <a:xfrm>
            <a:off x="1290065" y="2879201"/>
            <a:ext cx="5029200" cy="0"/>
          </a:xfrm>
          <a:custGeom>
            <a:avLst/>
            <a:gdLst/>
            <a:ahLst/>
            <a:cxnLst/>
            <a:rect l="l" t="t" r="r" b="b"/>
            <a:pathLst>
              <a:path w="5029200">
                <a:moveTo>
                  <a:pt x="0" y="0"/>
                </a:moveTo>
                <a:lnTo>
                  <a:pt x="5029199" y="0"/>
                </a:lnTo>
              </a:path>
            </a:pathLst>
          </a:custGeom>
          <a:ln w="28574">
            <a:solidFill>
              <a:srgbClr val="000000"/>
            </a:solidFill>
          </a:ln>
        </p:spPr>
        <p:txBody>
          <a:bodyPr wrap="square" lIns="0" tIns="0" rIns="0" bIns="0" rtlCol="0"/>
          <a:lstStyle/>
          <a:p>
            <a:endParaRPr/>
          </a:p>
        </p:txBody>
      </p:sp>
      <p:sp>
        <p:nvSpPr>
          <p:cNvPr id="21" name="bk object 21"/>
          <p:cNvSpPr/>
          <p:nvPr/>
        </p:nvSpPr>
        <p:spPr>
          <a:xfrm>
            <a:off x="6319265" y="2653527"/>
            <a:ext cx="0" cy="228600"/>
          </a:xfrm>
          <a:custGeom>
            <a:avLst/>
            <a:gdLst/>
            <a:ahLst/>
            <a:cxnLst/>
            <a:rect l="l" t="t" r="r" b="b"/>
            <a:pathLst>
              <a:path h="228600">
                <a:moveTo>
                  <a:pt x="0" y="228599"/>
                </a:moveTo>
                <a:lnTo>
                  <a:pt x="0" y="0"/>
                </a:lnTo>
              </a:path>
            </a:pathLst>
          </a:custGeom>
          <a:ln w="28574">
            <a:solidFill>
              <a:srgbClr val="000000"/>
            </a:solidFill>
          </a:ln>
        </p:spPr>
        <p:txBody>
          <a:bodyPr wrap="square" lIns="0" tIns="0" rIns="0" bIns="0" rtlCol="0"/>
          <a:lstStyle/>
          <a:p>
            <a:endParaRPr/>
          </a:p>
        </p:txBody>
      </p:sp>
      <p:sp>
        <p:nvSpPr>
          <p:cNvPr id="22" name="bk object 22"/>
          <p:cNvSpPr/>
          <p:nvPr/>
        </p:nvSpPr>
        <p:spPr>
          <a:xfrm>
            <a:off x="6319265" y="2653527"/>
            <a:ext cx="381000" cy="0"/>
          </a:xfrm>
          <a:custGeom>
            <a:avLst/>
            <a:gdLst/>
            <a:ahLst/>
            <a:cxnLst/>
            <a:rect l="l" t="t" r="r" b="b"/>
            <a:pathLst>
              <a:path w="381000">
                <a:moveTo>
                  <a:pt x="0" y="0"/>
                </a:moveTo>
                <a:lnTo>
                  <a:pt x="380999" y="0"/>
                </a:lnTo>
              </a:path>
            </a:pathLst>
          </a:custGeom>
          <a:ln w="28574">
            <a:solidFill>
              <a:srgbClr val="000000"/>
            </a:solidFill>
          </a:ln>
        </p:spPr>
        <p:txBody>
          <a:bodyPr wrap="square" lIns="0" tIns="0" rIns="0" bIns="0" rtlCol="0"/>
          <a:lstStyle/>
          <a:p>
            <a:endParaRPr/>
          </a:p>
        </p:txBody>
      </p:sp>
      <p:sp>
        <p:nvSpPr>
          <p:cNvPr id="23" name="bk object 23"/>
          <p:cNvSpPr/>
          <p:nvPr/>
        </p:nvSpPr>
        <p:spPr>
          <a:xfrm>
            <a:off x="6700266" y="2653527"/>
            <a:ext cx="0" cy="228600"/>
          </a:xfrm>
          <a:custGeom>
            <a:avLst/>
            <a:gdLst/>
            <a:ahLst/>
            <a:cxnLst/>
            <a:rect l="l" t="t" r="r" b="b"/>
            <a:pathLst>
              <a:path h="228600">
                <a:moveTo>
                  <a:pt x="0" y="0"/>
                </a:moveTo>
                <a:lnTo>
                  <a:pt x="0" y="228599"/>
                </a:lnTo>
              </a:path>
            </a:pathLst>
          </a:custGeom>
          <a:ln w="28574">
            <a:solidFill>
              <a:srgbClr val="000000"/>
            </a:solidFill>
          </a:ln>
        </p:spPr>
        <p:txBody>
          <a:bodyPr wrap="square" lIns="0" tIns="0" rIns="0" bIns="0" rtlCol="0"/>
          <a:lstStyle/>
          <a:p>
            <a:endParaRPr/>
          </a:p>
        </p:txBody>
      </p:sp>
      <p:sp>
        <p:nvSpPr>
          <p:cNvPr id="24" name="bk object 24"/>
          <p:cNvSpPr/>
          <p:nvPr/>
        </p:nvSpPr>
        <p:spPr>
          <a:xfrm>
            <a:off x="6700266" y="2882127"/>
            <a:ext cx="381000" cy="0"/>
          </a:xfrm>
          <a:custGeom>
            <a:avLst/>
            <a:gdLst/>
            <a:ahLst/>
            <a:cxnLst/>
            <a:rect l="l" t="t" r="r" b="b"/>
            <a:pathLst>
              <a:path w="381000">
                <a:moveTo>
                  <a:pt x="0" y="0"/>
                </a:moveTo>
                <a:lnTo>
                  <a:pt x="380999" y="0"/>
                </a:lnTo>
              </a:path>
            </a:pathLst>
          </a:custGeom>
          <a:ln w="28574">
            <a:solidFill>
              <a:srgbClr val="000000"/>
            </a:solidFill>
          </a:ln>
        </p:spPr>
        <p:txBody>
          <a:bodyPr wrap="square" lIns="0" tIns="0" rIns="0" bIns="0" rtlCol="0"/>
          <a:lstStyle/>
          <a:p>
            <a:endParaRPr/>
          </a:p>
        </p:txBody>
      </p:sp>
      <p:sp>
        <p:nvSpPr>
          <p:cNvPr id="25" name="bk object 25"/>
          <p:cNvSpPr/>
          <p:nvPr/>
        </p:nvSpPr>
        <p:spPr>
          <a:xfrm>
            <a:off x="7084314" y="2539227"/>
            <a:ext cx="685800" cy="685800"/>
          </a:xfrm>
          <a:custGeom>
            <a:avLst/>
            <a:gdLst/>
            <a:ahLst/>
            <a:cxnLst/>
            <a:rect l="l" t="t" r="r" b="b"/>
            <a:pathLst>
              <a:path w="685800" h="685800">
                <a:moveTo>
                  <a:pt x="0" y="0"/>
                </a:moveTo>
                <a:lnTo>
                  <a:pt x="0" y="685799"/>
                </a:lnTo>
                <a:lnTo>
                  <a:pt x="685799" y="342899"/>
                </a:lnTo>
                <a:lnTo>
                  <a:pt x="0" y="0"/>
                </a:lnTo>
                <a:close/>
              </a:path>
            </a:pathLst>
          </a:custGeom>
          <a:solidFill>
            <a:srgbClr val="4F80BC"/>
          </a:solidFill>
        </p:spPr>
        <p:txBody>
          <a:bodyPr wrap="square" lIns="0" tIns="0" rIns="0" bIns="0" rtlCol="0"/>
          <a:lstStyle/>
          <a:p>
            <a:endParaRPr/>
          </a:p>
        </p:txBody>
      </p:sp>
      <p:sp>
        <p:nvSpPr>
          <p:cNvPr id="26" name="bk object 26"/>
          <p:cNvSpPr/>
          <p:nvPr/>
        </p:nvSpPr>
        <p:spPr>
          <a:xfrm>
            <a:off x="7084314" y="2539227"/>
            <a:ext cx="685800" cy="685800"/>
          </a:xfrm>
          <a:custGeom>
            <a:avLst/>
            <a:gdLst/>
            <a:ahLst/>
            <a:cxnLst/>
            <a:rect l="l" t="t" r="r" b="b"/>
            <a:pathLst>
              <a:path w="685800" h="685800">
                <a:moveTo>
                  <a:pt x="0" y="0"/>
                </a:moveTo>
                <a:lnTo>
                  <a:pt x="685799" y="342899"/>
                </a:lnTo>
                <a:lnTo>
                  <a:pt x="0" y="685799"/>
                </a:lnTo>
                <a:lnTo>
                  <a:pt x="0" y="0"/>
                </a:lnTo>
                <a:close/>
              </a:path>
            </a:pathLst>
          </a:custGeom>
          <a:ln w="25399">
            <a:solidFill>
              <a:srgbClr val="385D89"/>
            </a:solidFill>
          </a:ln>
        </p:spPr>
        <p:txBody>
          <a:bodyPr wrap="square" lIns="0" tIns="0" rIns="0" bIns="0" rtlCol="0"/>
          <a:lstStyle/>
          <a:p>
            <a:endParaRPr/>
          </a:p>
        </p:txBody>
      </p:sp>
      <p:sp>
        <p:nvSpPr>
          <p:cNvPr id="27" name="bk object 27"/>
          <p:cNvSpPr/>
          <p:nvPr/>
        </p:nvSpPr>
        <p:spPr>
          <a:xfrm>
            <a:off x="1702557" y="2802400"/>
            <a:ext cx="123189" cy="164465"/>
          </a:xfrm>
          <a:custGeom>
            <a:avLst/>
            <a:gdLst/>
            <a:ahLst/>
            <a:cxnLst/>
            <a:rect l="l" t="t" r="r" b="b"/>
            <a:pathLst>
              <a:path w="123189" h="164464">
                <a:moveTo>
                  <a:pt x="60579" y="0"/>
                </a:moveTo>
                <a:lnTo>
                  <a:pt x="17727" y="24398"/>
                </a:lnTo>
                <a:lnTo>
                  <a:pt x="1229" y="65616"/>
                </a:lnTo>
                <a:lnTo>
                  <a:pt x="0" y="82013"/>
                </a:lnTo>
                <a:lnTo>
                  <a:pt x="48" y="85296"/>
                </a:lnTo>
                <a:lnTo>
                  <a:pt x="11477" y="129475"/>
                </a:lnTo>
                <a:lnTo>
                  <a:pt x="39197" y="157891"/>
                </a:lnTo>
                <a:lnTo>
                  <a:pt x="64016" y="163996"/>
                </a:lnTo>
                <a:lnTo>
                  <a:pt x="75987" y="161771"/>
                </a:lnTo>
                <a:lnTo>
                  <a:pt x="113039" y="126408"/>
                </a:lnTo>
                <a:lnTo>
                  <a:pt x="123045" y="80018"/>
                </a:lnTo>
                <a:lnTo>
                  <a:pt x="121544" y="63832"/>
                </a:lnTo>
                <a:lnTo>
                  <a:pt x="104421" y="23355"/>
                </a:lnTo>
                <a:lnTo>
                  <a:pt x="73113" y="1614"/>
                </a:lnTo>
                <a:lnTo>
                  <a:pt x="60579" y="0"/>
                </a:lnTo>
                <a:close/>
              </a:path>
            </a:pathLst>
          </a:custGeom>
          <a:solidFill>
            <a:srgbClr val="FFFFFF"/>
          </a:solidFill>
        </p:spPr>
        <p:txBody>
          <a:bodyPr wrap="square" lIns="0" tIns="0" rIns="0" bIns="0" rtlCol="0"/>
          <a:lstStyle/>
          <a:p>
            <a:endParaRPr/>
          </a:p>
        </p:txBody>
      </p:sp>
      <p:sp>
        <p:nvSpPr>
          <p:cNvPr id="28" name="bk object 28"/>
          <p:cNvSpPr/>
          <p:nvPr/>
        </p:nvSpPr>
        <p:spPr>
          <a:xfrm>
            <a:off x="1555007" y="2386340"/>
            <a:ext cx="260350" cy="978535"/>
          </a:xfrm>
          <a:custGeom>
            <a:avLst/>
            <a:gdLst/>
            <a:ahLst/>
            <a:cxnLst/>
            <a:rect l="l" t="t" r="r" b="b"/>
            <a:pathLst>
              <a:path w="260350" h="978535">
                <a:moveTo>
                  <a:pt x="104497" y="0"/>
                </a:moveTo>
                <a:lnTo>
                  <a:pt x="129966" y="44672"/>
                </a:lnTo>
                <a:lnTo>
                  <a:pt x="154826" y="89051"/>
                </a:lnTo>
                <a:lnTo>
                  <a:pt x="178464" y="132847"/>
                </a:lnTo>
                <a:lnTo>
                  <a:pt x="200265" y="175773"/>
                </a:lnTo>
                <a:lnTo>
                  <a:pt x="219613" y="217539"/>
                </a:lnTo>
                <a:lnTo>
                  <a:pt x="235893" y="257858"/>
                </a:lnTo>
                <a:lnTo>
                  <a:pt x="248491" y="296441"/>
                </a:lnTo>
                <a:lnTo>
                  <a:pt x="259138" y="350430"/>
                </a:lnTo>
                <a:lnTo>
                  <a:pt x="260179" y="367246"/>
                </a:lnTo>
                <a:lnTo>
                  <a:pt x="259839" y="383412"/>
                </a:lnTo>
                <a:lnTo>
                  <a:pt x="247168" y="426554"/>
                </a:lnTo>
                <a:lnTo>
                  <a:pt x="213215" y="460043"/>
                </a:lnTo>
                <a:lnTo>
                  <a:pt x="165456" y="487163"/>
                </a:lnTo>
                <a:lnTo>
                  <a:pt x="130040" y="503506"/>
                </a:lnTo>
                <a:lnTo>
                  <a:pt x="112180" y="511562"/>
                </a:lnTo>
                <a:lnTo>
                  <a:pt x="94628" y="519719"/>
                </a:lnTo>
                <a:lnTo>
                  <a:pt x="46890" y="546158"/>
                </a:lnTo>
                <a:lnTo>
                  <a:pt x="12976" y="578380"/>
                </a:lnTo>
                <a:lnTo>
                  <a:pt x="341" y="619663"/>
                </a:lnTo>
                <a:lnTo>
                  <a:pt x="0" y="635046"/>
                </a:lnTo>
                <a:lnTo>
                  <a:pt x="1038" y="650993"/>
                </a:lnTo>
                <a:lnTo>
                  <a:pt x="11671" y="701906"/>
                </a:lnTo>
                <a:lnTo>
                  <a:pt x="24257" y="738093"/>
                </a:lnTo>
                <a:lnTo>
                  <a:pt x="40526" y="775784"/>
                </a:lnTo>
                <a:lnTo>
                  <a:pt x="59866" y="814728"/>
                </a:lnTo>
                <a:lnTo>
                  <a:pt x="81664" y="854673"/>
                </a:lnTo>
                <a:lnTo>
                  <a:pt x="105308" y="895369"/>
                </a:lnTo>
                <a:lnTo>
                  <a:pt x="130185" y="936566"/>
                </a:lnTo>
                <a:lnTo>
                  <a:pt x="142894" y="957273"/>
                </a:lnTo>
                <a:lnTo>
                  <a:pt x="155682" y="978011"/>
                </a:lnTo>
              </a:path>
            </a:pathLst>
          </a:custGeom>
          <a:ln w="25399">
            <a:solidFill>
              <a:srgbClr val="385D89"/>
            </a:solidFill>
          </a:ln>
        </p:spPr>
        <p:txBody>
          <a:bodyPr wrap="square" lIns="0" tIns="0" rIns="0" bIns="0" rtlCol="0"/>
          <a:lstStyle/>
          <a:p>
            <a:endParaRPr/>
          </a:p>
        </p:txBody>
      </p:sp>
      <p:sp>
        <p:nvSpPr>
          <p:cNvPr id="29" name="bk object 29"/>
          <p:cNvSpPr/>
          <p:nvPr/>
        </p:nvSpPr>
        <p:spPr>
          <a:xfrm>
            <a:off x="1634255" y="2409047"/>
            <a:ext cx="260350" cy="978535"/>
          </a:xfrm>
          <a:custGeom>
            <a:avLst/>
            <a:gdLst/>
            <a:ahLst/>
            <a:cxnLst/>
            <a:rect l="l" t="t" r="r" b="b"/>
            <a:pathLst>
              <a:path w="260350" h="978535">
                <a:moveTo>
                  <a:pt x="104497" y="0"/>
                </a:moveTo>
                <a:lnTo>
                  <a:pt x="129966" y="44680"/>
                </a:lnTo>
                <a:lnTo>
                  <a:pt x="154826" y="89065"/>
                </a:lnTo>
                <a:lnTo>
                  <a:pt x="178464" y="132867"/>
                </a:lnTo>
                <a:lnTo>
                  <a:pt x="200265" y="175796"/>
                </a:lnTo>
                <a:lnTo>
                  <a:pt x="219613" y="217566"/>
                </a:lnTo>
                <a:lnTo>
                  <a:pt x="235893" y="257887"/>
                </a:lnTo>
                <a:lnTo>
                  <a:pt x="248491" y="296471"/>
                </a:lnTo>
                <a:lnTo>
                  <a:pt x="259138" y="350461"/>
                </a:lnTo>
                <a:lnTo>
                  <a:pt x="260179" y="367277"/>
                </a:lnTo>
                <a:lnTo>
                  <a:pt x="259839" y="383442"/>
                </a:lnTo>
                <a:lnTo>
                  <a:pt x="247168" y="426581"/>
                </a:lnTo>
                <a:lnTo>
                  <a:pt x="213215" y="460050"/>
                </a:lnTo>
                <a:lnTo>
                  <a:pt x="165456" y="487142"/>
                </a:lnTo>
                <a:lnTo>
                  <a:pt x="130040" y="503464"/>
                </a:lnTo>
                <a:lnTo>
                  <a:pt x="112180" y="511509"/>
                </a:lnTo>
                <a:lnTo>
                  <a:pt x="94628" y="519658"/>
                </a:lnTo>
                <a:lnTo>
                  <a:pt x="46890" y="546073"/>
                </a:lnTo>
                <a:lnTo>
                  <a:pt x="12976" y="578285"/>
                </a:lnTo>
                <a:lnTo>
                  <a:pt x="341" y="619572"/>
                </a:lnTo>
                <a:lnTo>
                  <a:pt x="0" y="634957"/>
                </a:lnTo>
                <a:lnTo>
                  <a:pt x="1038" y="650907"/>
                </a:lnTo>
                <a:lnTo>
                  <a:pt x="11671" y="701835"/>
                </a:lnTo>
                <a:lnTo>
                  <a:pt x="24257" y="738036"/>
                </a:lnTo>
                <a:lnTo>
                  <a:pt x="40526" y="775742"/>
                </a:lnTo>
                <a:lnTo>
                  <a:pt x="59866" y="814702"/>
                </a:lnTo>
                <a:lnTo>
                  <a:pt x="81664" y="854664"/>
                </a:lnTo>
                <a:lnTo>
                  <a:pt x="105308" y="895376"/>
                </a:lnTo>
                <a:lnTo>
                  <a:pt x="130185" y="936585"/>
                </a:lnTo>
                <a:lnTo>
                  <a:pt x="142894" y="957299"/>
                </a:lnTo>
                <a:lnTo>
                  <a:pt x="155682" y="978042"/>
                </a:lnTo>
              </a:path>
            </a:pathLst>
          </a:custGeom>
          <a:ln w="25399">
            <a:solidFill>
              <a:srgbClr val="385D89"/>
            </a:solidFill>
          </a:ln>
        </p:spPr>
        <p:txBody>
          <a:bodyPr wrap="square" lIns="0" tIns="0" rIns="0" bIns="0" rtlCol="0"/>
          <a:lstStyle/>
          <a:p>
            <a:endParaRPr/>
          </a:p>
        </p:txBody>
      </p:sp>
      <p:sp>
        <p:nvSpPr>
          <p:cNvPr id="30" name="bk object 30"/>
          <p:cNvSpPr/>
          <p:nvPr/>
        </p:nvSpPr>
        <p:spPr>
          <a:xfrm>
            <a:off x="5884407" y="2797830"/>
            <a:ext cx="123189" cy="164465"/>
          </a:xfrm>
          <a:custGeom>
            <a:avLst/>
            <a:gdLst/>
            <a:ahLst/>
            <a:cxnLst/>
            <a:rect l="l" t="t" r="r" b="b"/>
            <a:pathLst>
              <a:path w="123189" h="164464">
                <a:moveTo>
                  <a:pt x="60629" y="0"/>
                </a:moveTo>
                <a:lnTo>
                  <a:pt x="17726" y="24430"/>
                </a:lnTo>
                <a:lnTo>
                  <a:pt x="1228" y="65627"/>
                </a:lnTo>
                <a:lnTo>
                  <a:pt x="0" y="82011"/>
                </a:lnTo>
                <a:lnTo>
                  <a:pt x="49" y="85319"/>
                </a:lnTo>
                <a:lnTo>
                  <a:pt x="11492" y="129486"/>
                </a:lnTo>
                <a:lnTo>
                  <a:pt x="39226" y="157894"/>
                </a:lnTo>
                <a:lnTo>
                  <a:pt x="64053" y="163999"/>
                </a:lnTo>
                <a:lnTo>
                  <a:pt x="76003" y="161792"/>
                </a:lnTo>
                <a:lnTo>
                  <a:pt x="113043" y="126446"/>
                </a:lnTo>
                <a:lnTo>
                  <a:pt x="123060" y="80042"/>
                </a:lnTo>
                <a:lnTo>
                  <a:pt x="121563" y="63851"/>
                </a:lnTo>
                <a:lnTo>
                  <a:pt x="104446" y="23362"/>
                </a:lnTo>
                <a:lnTo>
                  <a:pt x="73153" y="1614"/>
                </a:lnTo>
                <a:lnTo>
                  <a:pt x="60629" y="0"/>
                </a:lnTo>
                <a:close/>
              </a:path>
            </a:pathLst>
          </a:custGeom>
          <a:solidFill>
            <a:srgbClr val="FFFFFF"/>
          </a:solidFill>
        </p:spPr>
        <p:txBody>
          <a:bodyPr wrap="square" lIns="0" tIns="0" rIns="0" bIns="0" rtlCol="0"/>
          <a:lstStyle/>
          <a:p>
            <a:endParaRPr/>
          </a:p>
        </p:txBody>
      </p:sp>
      <p:sp>
        <p:nvSpPr>
          <p:cNvPr id="31" name="bk object 31"/>
          <p:cNvSpPr/>
          <p:nvPr/>
        </p:nvSpPr>
        <p:spPr>
          <a:xfrm>
            <a:off x="5736964" y="2381768"/>
            <a:ext cx="260350" cy="978535"/>
          </a:xfrm>
          <a:custGeom>
            <a:avLst/>
            <a:gdLst/>
            <a:ahLst/>
            <a:cxnLst/>
            <a:rect l="l" t="t" r="r" b="b"/>
            <a:pathLst>
              <a:path w="260350" h="978535">
                <a:moveTo>
                  <a:pt x="104405" y="0"/>
                </a:moveTo>
                <a:lnTo>
                  <a:pt x="129902" y="44675"/>
                </a:lnTo>
                <a:lnTo>
                  <a:pt x="154780" y="89063"/>
                </a:lnTo>
                <a:lnTo>
                  <a:pt x="178424" y="132873"/>
                </a:lnTo>
                <a:lnTo>
                  <a:pt x="200222" y="175815"/>
                </a:lnTo>
                <a:lnTo>
                  <a:pt x="219562" y="217600"/>
                </a:lnTo>
                <a:lnTo>
                  <a:pt x="235831" y="257937"/>
                </a:lnTo>
                <a:lnTo>
                  <a:pt x="248415" y="296537"/>
                </a:lnTo>
                <a:lnTo>
                  <a:pt x="259042" y="350545"/>
                </a:lnTo>
                <a:lnTo>
                  <a:pt x="260079" y="367365"/>
                </a:lnTo>
                <a:lnTo>
                  <a:pt x="259734" y="383533"/>
                </a:lnTo>
                <a:lnTo>
                  <a:pt x="247098" y="426643"/>
                </a:lnTo>
                <a:lnTo>
                  <a:pt x="213187" y="460094"/>
                </a:lnTo>
                <a:lnTo>
                  <a:pt x="165457" y="487190"/>
                </a:lnTo>
                <a:lnTo>
                  <a:pt x="130054" y="503521"/>
                </a:lnTo>
                <a:lnTo>
                  <a:pt x="112199" y="511573"/>
                </a:lnTo>
                <a:lnTo>
                  <a:pt x="94651" y="519727"/>
                </a:lnTo>
                <a:lnTo>
                  <a:pt x="46921" y="546160"/>
                </a:lnTo>
                <a:lnTo>
                  <a:pt x="13010" y="578381"/>
                </a:lnTo>
                <a:lnTo>
                  <a:pt x="357" y="619663"/>
                </a:lnTo>
                <a:lnTo>
                  <a:pt x="0" y="635046"/>
                </a:lnTo>
                <a:lnTo>
                  <a:pt x="1026" y="650994"/>
                </a:lnTo>
                <a:lnTo>
                  <a:pt x="11636" y="701909"/>
                </a:lnTo>
                <a:lnTo>
                  <a:pt x="24217" y="738101"/>
                </a:lnTo>
                <a:lnTo>
                  <a:pt x="40485" y="775799"/>
                </a:lnTo>
                <a:lnTo>
                  <a:pt x="59824" y="814754"/>
                </a:lnTo>
                <a:lnTo>
                  <a:pt x="81619" y="854715"/>
                </a:lnTo>
                <a:lnTo>
                  <a:pt x="105254" y="895432"/>
                </a:lnTo>
                <a:lnTo>
                  <a:pt x="130113" y="936655"/>
                </a:lnTo>
                <a:lnTo>
                  <a:pt x="142810" y="957378"/>
                </a:lnTo>
                <a:lnTo>
                  <a:pt x="155581" y="978133"/>
                </a:lnTo>
              </a:path>
            </a:pathLst>
          </a:custGeom>
          <a:ln w="25399">
            <a:solidFill>
              <a:srgbClr val="385D89"/>
            </a:solidFill>
          </a:ln>
        </p:spPr>
        <p:txBody>
          <a:bodyPr wrap="square" lIns="0" tIns="0" rIns="0" bIns="0" rtlCol="0"/>
          <a:lstStyle/>
          <a:p>
            <a:endParaRPr/>
          </a:p>
        </p:txBody>
      </p:sp>
      <p:sp>
        <p:nvSpPr>
          <p:cNvPr id="32" name="bk object 32"/>
          <p:cNvSpPr/>
          <p:nvPr/>
        </p:nvSpPr>
        <p:spPr>
          <a:xfrm>
            <a:off x="5816212" y="2404475"/>
            <a:ext cx="260350" cy="978535"/>
          </a:xfrm>
          <a:custGeom>
            <a:avLst/>
            <a:gdLst/>
            <a:ahLst/>
            <a:cxnLst/>
            <a:rect l="l" t="t" r="r" b="b"/>
            <a:pathLst>
              <a:path w="260350" h="978535">
                <a:moveTo>
                  <a:pt x="104405" y="0"/>
                </a:moveTo>
                <a:lnTo>
                  <a:pt x="129906" y="44684"/>
                </a:lnTo>
                <a:lnTo>
                  <a:pt x="154791" y="89077"/>
                </a:lnTo>
                <a:lnTo>
                  <a:pt x="178447" y="132890"/>
                </a:lnTo>
                <a:lnTo>
                  <a:pt x="200258" y="175832"/>
                </a:lnTo>
                <a:lnTo>
                  <a:pt x="219608" y="217611"/>
                </a:lnTo>
                <a:lnTo>
                  <a:pt x="235883" y="257939"/>
                </a:lnTo>
                <a:lnTo>
                  <a:pt x="248468" y="296525"/>
                </a:lnTo>
                <a:lnTo>
                  <a:pt x="259082" y="350500"/>
                </a:lnTo>
                <a:lnTo>
                  <a:pt x="260108" y="367306"/>
                </a:lnTo>
                <a:lnTo>
                  <a:pt x="259751" y="383459"/>
                </a:lnTo>
                <a:lnTo>
                  <a:pt x="247098" y="426585"/>
                </a:lnTo>
                <a:lnTo>
                  <a:pt x="213187" y="460073"/>
                </a:lnTo>
                <a:lnTo>
                  <a:pt x="165457" y="487194"/>
                </a:lnTo>
                <a:lnTo>
                  <a:pt x="130054" y="503537"/>
                </a:lnTo>
                <a:lnTo>
                  <a:pt x="112199" y="511592"/>
                </a:lnTo>
                <a:lnTo>
                  <a:pt x="94651" y="519750"/>
                </a:lnTo>
                <a:lnTo>
                  <a:pt x="46921" y="546189"/>
                </a:lnTo>
                <a:lnTo>
                  <a:pt x="13010" y="578411"/>
                </a:lnTo>
                <a:lnTo>
                  <a:pt x="357" y="619693"/>
                </a:lnTo>
                <a:lnTo>
                  <a:pt x="0" y="635076"/>
                </a:lnTo>
                <a:lnTo>
                  <a:pt x="1026" y="651022"/>
                </a:lnTo>
                <a:lnTo>
                  <a:pt x="11636" y="701931"/>
                </a:lnTo>
                <a:lnTo>
                  <a:pt x="24217" y="738115"/>
                </a:lnTo>
                <a:lnTo>
                  <a:pt x="40485" y="775803"/>
                </a:lnTo>
                <a:lnTo>
                  <a:pt x="59824" y="814745"/>
                </a:lnTo>
                <a:lnTo>
                  <a:pt x="81619" y="854690"/>
                </a:lnTo>
                <a:lnTo>
                  <a:pt x="105254" y="895388"/>
                </a:lnTo>
                <a:lnTo>
                  <a:pt x="130113" y="936589"/>
                </a:lnTo>
                <a:lnTo>
                  <a:pt x="142810" y="957299"/>
                </a:lnTo>
                <a:lnTo>
                  <a:pt x="155581" y="978042"/>
                </a:lnTo>
              </a:path>
            </a:pathLst>
          </a:custGeom>
          <a:ln w="25399">
            <a:solidFill>
              <a:srgbClr val="385D89"/>
            </a:solidFill>
          </a:ln>
        </p:spPr>
        <p:txBody>
          <a:bodyPr wrap="square" lIns="0" tIns="0" rIns="0" bIns="0" rtlCol="0"/>
          <a:lstStyle/>
          <a:p>
            <a:endParaRPr/>
          </a:p>
        </p:txBody>
      </p:sp>
      <p:sp>
        <p:nvSpPr>
          <p:cNvPr id="33" name="bk object 33"/>
          <p:cNvSpPr/>
          <p:nvPr/>
        </p:nvSpPr>
        <p:spPr>
          <a:xfrm>
            <a:off x="909114" y="2574401"/>
            <a:ext cx="381000" cy="0"/>
          </a:xfrm>
          <a:custGeom>
            <a:avLst/>
            <a:gdLst/>
            <a:ahLst/>
            <a:cxnLst/>
            <a:rect l="l" t="t" r="r" b="b"/>
            <a:pathLst>
              <a:path w="381000">
                <a:moveTo>
                  <a:pt x="0" y="0"/>
                </a:moveTo>
                <a:lnTo>
                  <a:pt x="380951" y="0"/>
                </a:lnTo>
              </a:path>
            </a:pathLst>
          </a:custGeom>
          <a:ln w="28574">
            <a:solidFill>
              <a:srgbClr val="000000"/>
            </a:solidFill>
          </a:ln>
        </p:spPr>
        <p:txBody>
          <a:bodyPr wrap="square" lIns="0" tIns="0" rIns="0" bIns="0" rtlCol="0"/>
          <a:lstStyle/>
          <a:p>
            <a:endParaRPr/>
          </a:p>
        </p:txBody>
      </p:sp>
      <p:sp>
        <p:nvSpPr>
          <p:cNvPr id="34" name="bk object 34"/>
          <p:cNvSpPr/>
          <p:nvPr/>
        </p:nvSpPr>
        <p:spPr>
          <a:xfrm>
            <a:off x="1099614" y="2269601"/>
            <a:ext cx="0" cy="304800"/>
          </a:xfrm>
          <a:custGeom>
            <a:avLst/>
            <a:gdLst/>
            <a:ahLst/>
            <a:cxnLst/>
            <a:rect l="l" t="t" r="r" b="b"/>
            <a:pathLst>
              <a:path h="304800">
                <a:moveTo>
                  <a:pt x="0" y="304799"/>
                </a:moveTo>
                <a:lnTo>
                  <a:pt x="12" y="0"/>
                </a:lnTo>
              </a:path>
            </a:pathLst>
          </a:custGeom>
          <a:ln w="28574">
            <a:solidFill>
              <a:srgbClr val="000000"/>
            </a:solidFill>
          </a:ln>
        </p:spPr>
        <p:txBody>
          <a:bodyPr wrap="square" lIns="0" tIns="0" rIns="0" bIns="0" rtlCol="0"/>
          <a:lstStyle/>
          <a:p>
            <a:endParaRPr/>
          </a:p>
        </p:txBody>
      </p:sp>
      <p:sp>
        <p:nvSpPr>
          <p:cNvPr id="35" name="bk object 35"/>
          <p:cNvSpPr/>
          <p:nvPr/>
        </p:nvSpPr>
        <p:spPr>
          <a:xfrm>
            <a:off x="1072466" y="2212786"/>
            <a:ext cx="45720" cy="43180"/>
          </a:xfrm>
          <a:custGeom>
            <a:avLst/>
            <a:gdLst/>
            <a:ahLst/>
            <a:cxnLst/>
            <a:rect l="l" t="t" r="r" b="b"/>
            <a:pathLst>
              <a:path w="45719" h="43180">
                <a:moveTo>
                  <a:pt x="15146" y="0"/>
                </a:moveTo>
                <a:lnTo>
                  <a:pt x="4261" y="8252"/>
                </a:lnTo>
                <a:lnTo>
                  <a:pt x="0" y="21519"/>
                </a:lnTo>
                <a:lnTo>
                  <a:pt x="38" y="22852"/>
                </a:lnTo>
                <a:lnTo>
                  <a:pt x="3924" y="33733"/>
                </a:lnTo>
                <a:lnTo>
                  <a:pt x="14242" y="41008"/>
                </a:lnTo>
                <a:lnTo>
                  <a:pt x="31068" y="42860"/>
                </a:lnTo>
                <a:lnTo>
                  <a:pt x="41603" y="34440"/>
                </a:lnTo>
                <a:lnTo>
                  <a:pt x="45703" y="20661"/>
                </a:lnTo>
                <a:lnTo>
                  <a:pt x="41993" y="9606"/>
                </a:lnTo>
                <a:lnTo>
                  <a:pt x="31798" y="2071"/>
                </a:lnTo>
                <a:lnTo>
                  <a:pt x="15146" y="0"/>
                </a:lnTo>
                <a:close/>
              </a:path>
            </a:pathLst>
          </a:custGeom>
          <a:solidFill>
            <a:srgbClr val="000000"/>
          </a:solidFill>
        </p:spPr>
        <p:txBody>
          <a:bodyPr wrap="square" lIns="0" tIns="0" rIns="0" bIns="0" rtlCol="0"/>
          <a:lstStyle/>
          <a:p>
            <a:endParaRPr/>
          </a:p>
        </p:txBody>
      </p:sp>
      <p:sp>
        <p:nvSpPr>
          <p:cNvPr id="36" name="bk object 36"/>
          <p:cNvSpPr/>
          <p:nvPr/>
        </p:nvSpPr>
        <p:spPr>
          <a:xfrm>
            <a:off x="1072466" y="2212786"/>
            <a:ext cx="45720" cy="43180"/>
          </a:xfrm>
          <a:custGeom>
            <a:avLst/>
            <a:gdLst/>
            <a:ahLst/>
            <a:cxnLst/>
            <a:rect l="l" t="t" r="r" b="b"/>
            <a:pathLst>
              <a:path w="45719" h="43180">
                <a:moveTo>
                  <a:pt x="0" y="21519"/>
                </a:moveTo>
                <a:lnTo>
                  <a:pt x="4261" y="8252"/>
                </a:lnTo>
                <a:lnTo>
                  <a:pt x="15146" y="0"/>
                </a:lnTo>
                <a:lnTo>
                  <a:pt x="31798" y="2071"/>
                </a:lnTo>
                <a:lnTo>
                  <a:pt x="41993" y="9606"/>
                </a:lnTo>
                <a:lnTo>
                  <a:pt x="45703" y="20661"/>
                </a:lnTo>
                <a:lnTo>
                  <a:pt x="41603" y="34440"/>
                </a:lnTo>
                <a:lnTo>
                  <a:pt x="31068" y="42860"/>
                </a:lnTo>
                <a:lnTo>
                  <a:pt x="14242" y="41008"/>
                </a:lnTo>
                <a:lnTo>
                  <a:pt x="3924" y="33733"/>
                </a:lnTo>
                <a:lnTo>
                  <a:pt x="38" y="22852"/>
                </a:lnTo>
                <a:lnTo>
                  <a:pt x="0" y="21519"/>
                </a:lnTo>
                <a:close/>
              </a:path>
            </a:pathLst>
          </a:custGeom>
          <a:ln w="28574">
            <a:solidFill>
              <a:srgbClr val="000000"/>
            </a:solidFill>
          </a:ln>
        </p:spPr>
        <p:txBody>
          <a:bodyPr wrap="square" lIns="0" tIns="0" rIns="0" bIns="0" rtlCol="0"/>
          <a:lstStyle/>
          <a:p>
            <a:endParaRPr/>
          </a:p>
        </p:txBody>
      </p:sp>
      <p:sp>
        <p:nvSpPr>
          <p:cNvPr id="37" name="bk object 37"/>
          <p:cNvSpPr/>
          <p:nvPr/>
        </p:nvSpPr>
        <p:spPr>
          <a:xfrm>
            <a:off x="6318260" y="2582661"/>
            <a:ext cx="381000" cy="0"/>
          </a:xfrm>
          <a:custGeom>
            <a:avLst/>
            <a:gdLst/>
            <a:ahLst/>
            <a:cxnLst/>
            <a:rect l="l" t="t" r="r" b="b"/>
            <a:pathLst>
              <a:path w="381000">
                <a:moveTo>
                  <a:pt x="0" y="0"/>
                </a:moveTo>
                <a:lnTo>
                  <a:pt x="380999" y="0"/>
                </a:lnTo>
              </a:path>
            </a:pathLst>
          </a:custGeom>
          <a:ln w="28574">
            <a:solidFill>
              <a:srgbClr val="000000"/>
            </a:solidFill>
          </a:ln>
        </p:spPr>
        <p:txBody>
          <a:bodyPr wrap="square" lIns="0" tIns="0" rIns="0" bIns="0" rtlCol="0"/>
          <a:lstStyle/>
          <a:p>
            <a:endParaRPr/>
          </a:p>
        </p:txBody>
      </p:sp>
      <p:sp>
        <p:nvSpPr>
          <p:cNvPr id="38" name="bk object 38"/>
          <p:cNvSpPr/>
          <p:nvPr/>
        </p:nvSpPr>
        <p:spPr>
          <a:xfrm>
            <a:off x="6508760" y="2277861"/>
            <a:ext cx="0" cy="304800"/>
          </a:xfrm>
          <a:custGeom>
            <a:avLst/>
            <a:gdLst/>
            <a:ahLst/>
            <a:cxnLst/>
            <a:rect l="l" t="t" r="r" b="b"/>
            <a:pathLst>
              <a:path h="304800">
                <a:moveTo>
                  <a:pt x="0" y="304799"/>
                </a:moveTo>
                <a:lnTo>
                  <a:pt x="0" y="0"/>
                </a:lnTo>
              </a:path>
            </a:pathLst>
          </a:custGeom>
          <a:ln w="28574">
            <a:solidFill>
              <a:srgbClr val="000000"/>
            </a:solidFill>
          </a:ln>
        </p:spPr>
        <p:txBody>
          <a:bodyPr wrap="square" lIns="0" tIns="0" rIns="0" bIns="0" rtlCol="0"/>
          <a:lstStyle/>
          <a:p>
            <a:endParaRPr/>
          </a:p>
        </p:txBody>
      </p:sp>
      <p:sp>
        <p:nvSpPr>
          <p:cNvPr id="39" name="bk object 39"/>
          <p:cNvSpPr/>
          <p:nvPr/>
        </p:nvSpPr>
        <p:spPr>
          <a:xfrm>
            <a:off x="6481693" y="2221152"/>
            <a:ext cx="45720" cy="43180"/>
          </a:xfrm>
          <a:custGeom>
            <a:avLst/>
            <a:gdLst/>
            <a:ahLst/>
            <a:cxnLst/>
            <a:rect l="l" t="t" r="r" b="b"/>
            <a:pathLst>
              <a:path w="45720" h="43180">
                <a:moveTo>
                  <a:pt x="15127" y="0"/>
                </a:moveTo>
                <a:lnTo>
                  <a:pt x="4247" y="8202"/>
                </a:lnTo>
                <a:lnTo>
                  <a:pt x="0" y="21536"/>
                </a:lnTo>
                <a:lnTo>
                  <a:pt x="38" y="22863"/>
                </a:lnTo>
                <a:lnTo>
                  <a:pt x="3914" y="33698"/>
                </a:lnTo>
                <a:lnTo>
                  <a:pt x="14221" y="40994"/>
                </a:lnTo>
                <a:lnTo>
                  <a:pt x="31062" y="42859"/>
                </a:lnTo>
                <a:lnTo>
                  <a:pt x="41597" y="34396"/>
                </a:lnTo>
                <a:lnTo>
                  <a:pt x="45703" y="20662"/>
                </a:lnTo>
                <a:lnTo>
                  <a:pt x="41983" y="9552"/>
                </a:lnTo>
                <a:lnTo>
                  <a:pt x="31775" y="2049"/>
                </a:lnTo>
                <a:lnTo>
                  <a:pt x="15127" y="0"/>
                </a:lnTo>
                <a:close/>
              </a:path>
            </a:pathLst>
          </a:custGeom>
          <a:solidFill>
            <a:srgbClr val="000000"/>
          </a:solidFill>
        </p:spPr>
        <p:txBody>
          <a:bodyPr wrap="square" lIns="0" tIns="0" rIns="0" bIns="0" rtlCol="0"/>
          <a:lstStyle/>
          <a:p>
            <a:endParaRPr/>
          </a:p>
        </p:txBody>
      </p:sp>
      <p:sp>
        <p:nvSpPr>
          <p:cNvPr id="40" name="bk object 40"/>
          <p:cNvSpPr/>
          <p:nvPr/>
        </p:nvSpPr>
        <p:spPr>
          <a:xfrm>
            <a:off x="6481693" y="2221152"/>
            <a:ext cx="45720" cy="43180"/>
          </a:xfrm>
          <a:custGeom>
            <a:avLst/>
            <a:gdLst/>
            <a:ahLst/>
            <a:cxnLst/>
            <a:rect l="l" t="t" r="r" b="b"/>
            <a:pathLst>
              <a:path w="45720" h="43180">
                <a:moveTo>
                  <a:pt x="0" y="21536"/>
                </a:moveTo>
                <a:lnTo>
                  <a:pt x="4247" y="8202"/>
                </a:lnTo>
                <a:lnTo>
                  <a:pt x="15127" y="0"/>
                </a:lnTo>
                <a:lnTo>
                  <a:pt x="31775" y="2049"/>
                </a:lnTo>
                <a:lnTo>
                  <a:pt x="41983" y="9552"/>
                </a:lnTo>
                <a:lnTo>
                  <a:pt x="45703" y="20662"/>
                </a:lnTo>
                <a:lnTo>
                  <a:pt x="41597" y="34396"/>
                </a:lnTo>
                <a:lnTo>
                  <a:pt x="31062" y="42859"/>
                </a:lnTo>
                <a:lnTo>
                  <a:pt x="14221" y="40994"/>
                </a:lnTo>
                <a:lnTo>
                  <a:pt x="3914" y="33698"/>
                </a:lnTo>
                <a:lnTo>
                  <a:pt x="38" y="22863"/>
                </a:lnTo>
                <a:lnTo>
                  <a:pt x="0" y="21536"/>
                </a:lnTo>
                <a:close/>
              </a:path>
            </a:pathLst>
          </a:custGeom>
          <a:ln w="28574">
            <a:solidFill>
              <a:srgbClr val="000000"/>
            </a:solidFill>
          </a:ln>
        </p:spPr>
        <p:txBody>
          <a:bodyPr wrap="square" lIns="0" tIns="0" rIns="0" bIns="0" rtlCol="0"/>
          <a:lstStyle/>
          <a:p>
            <a:endParaRPr/>
          </a:p>
        </p:txBody>
      </p:sp>
      <p:sp>
        <p:nvSpPr>
          <p:cNvPr id="41" name="bk object 41"/>
          <p:cNvSpPr/>
          <p:nvPr/>
        </p:nvSpPr>
        <p:spPr>
          <a:xfrm>
            <a:off x="7770114" y="2815833"/>
            <a:ext cx="530860" cy="132715"/>
          </a:xfrm>
          <a:custGeom>
            <a:avLst/>
            <a:gdLst/>
            <a:ahLst/>
            <a:cxnLst/>
            <a:rect l="l" t="t" r="r" b="b"/>
            <a:pathLst>
              <a:path w="530859" h="132714">
                <a:moveTo>
                  <a:pt x="473708" y="66370"/>
                </a:moveTo>
                <a:lnTo>
                  <a:pt x="409193" y="104028"/>
                </a:lnTo>
                <a:lnTo>
                  <a:pt x="402335" y="107960"/>
                </a:lnTo>
                <a:lnTo>
                  <a:pt x="400049" y="116707"/>
                </a:lnTo>
                <a:lnTo>
                  <a:pt x="408066" y="130301"/>
                </a:lnTo>
                <a:lnTo>
                  <a:pt x="416813" y="132709"/>
                </a:lnTo>
                <a:lnTo>
                  <a:pt x="423550" y="128656"/>
                </a:lnTo>
                <a:lnTo>
                  <a:pt x="505859" y="80650"/>
                </a:lnTo>
                <a:lnTo>
                  <a:pt x="502157" y="80650"/>
                </a:lnTo>
                <a:lnTo>
                  <a:pt x="502157" y="78760"/>
                </a:lnTo>
                <a:lnTo>
                  <a:pt x="494934" y="78760"/>
                </a:lnTo>
                <a:lnTo>
                  <a:pt x="473708" y="66370"/>
                </a:lnTo>
                <a:close/>
              </a:path>
              <a:path w="530859" h="132714">
                <a:moveTo>
                  <a:pt x="449244" y="52090"/>
                </a:moveTo>
                <a:lnTo>
                  <a:pt x="0" y="52090"/>
                </a:lnTo>
                <a:lnTo>
                  <a:pt x="0" y="80650"/>
                </a:lnTo>
                <a:lnTo>
                  <a:pt x="449244" y="80650"/>
                </a:lnTo>
                <a:lnTo>
                  <a:pt x="473708" y="66370"/>
                </a:lnTo>
                <a:lnTo>
                  <a:pt x="449244" y="52090"/>
                </a:lnTo>
                <a:close/>
              </a:path>
              <a:path w="530859" h="132714">
                <a:moveTo>
                  <a:pt x="506120" y="52090"/>
                </a:moveTo>
                <a:lnTo>
                  <a:pt x="502157" y="52090"/>
                </a:lnTo>
                <a:lnTo>
                  <a:pt x="502157" y="80650"/>
                </a:lnTo>
                <a:lnTo>
                  <a:pt x="505859" y="80650"/>
                </a:lnTo>
                <a:lnTo>
                  <a:pt x="530473" y="66293"/>
                </a:lnTo>
                <a:lnTo>
                  <a:pt x="506120" y="52090"/>
                </a:lnTo>
                <a:close/>
              </a:path>
              <a:path w="530859" h="132714">
                <a:moveTo>
                  <a:pt x="494934" y="53980"/>
                </a:moveTo>
                <a:lnTo>
                  <a:pt x="473708" y="66370"/>
                </a:lnTo>
                <a:lnTo>
                  <a:pt x="494934" y="78760"/>
                </a:lnTo>
                <a:lnTo>
                  <a:pt x="494934" y="53980"/>
                </a:lnTo>
                <a:close/>
              </a:path>
              <a:path w="530859" h="132714">
                <a:moveTo>
                  <a:pt x="502157" y="53980"/>
                </a:moveTo>
                <a:lnTo>
                  <a:pt x="494934" y="53980"/>
                </a:lnTo>
                <a:lnTo>
                  <a:pt x="494934" y="78760"/>
                </a:lnTo>
                <a:lnTo>
                  <a:pt x="502157" y="78760"/>
                </a:lnTo>
                <a:lnTo>
                  <a:pt x="502157" y="53980"/>
                </a:lnTo>
                <a:close/>
              </a:path>
              <a:path w="530859" h="132714">
                <a:moveTo>
                  <a:pt x="416813" y="0"/>
                </a:moveTo>
                <a:lnTo>
                  <a:pt x="408066" y="2285"/>
                </a:lnTo>
                <a:lnTo>
                  <a:pt x="404103" y="9143"/>
                </a:lnTo>
                <a:lnTo>
                  <a:pt x="400049" y="16001"/>
                </a:lnTo>
                <a:lnTo>
                  <a:pt x="402335" y="24658"/>
                </a:lnTo>
                <a:lnTo>
                  <a:pt x="473708" y="66370"/>
                </a:lnTo>
                <a:lnTo>
                  <a:pt x="494934" y="53980"/>
                </a:lnTo>
                <a:lnTo>
                  <a:pt x="502157" y="53980"/>
                </a:lnTo>
                <a:lnTo>
                  <a:pt x="502157" y="52090"/>
                </a:lnTo>
                <a:lnTo>
                  <a:pt x="506120" y="52090"/>
                </a:lnTo>
                <a:lnTo>
                  <a:pt x="416813" y="0"/>
                </a:lnTo>
                <a:close/>
              </a:path>
            </a:pathLst>
          </a:custGeom>
          <a:solidFill>
            <a:srgbClr val="000000"/>
          </a:solidFill>
        </p:spPr>
        <p:txBody>
          <a:bodyPr wrap="square" lIns="0" tIns="0" rIns="0" bIns="0" rtlCol="0"/>
          <a:lstStyle/>
          <a:p>
            <a:endParaRPr/>
          </a:p>
        </p:txBody>
      </p:sp>
      <p:sp>
        <p:nvSpPr>
          <p:cNvPr id="42" name="bk object 42"/>
          <p:cNvSpPr/>
          <p:nvPr/>
        </p:nvSpPr>
        <p:spPr>
          <a:xfrm>
            <a:off x="310158" y="744839"/>
            <a:ext cx="0" cy="5587365"/>
          </a:xfrm>
          <a:custGeom>
            <a:avLst/>
            <a:gdLst/>
            <a:ahLst/>
            <a:cxnLst/>
            <a:rect l="l" t="t" r="r" b="b"/>
            <a:pathLst>
              <a:path h="5587365">
                <a:moveTo>
                  <a:pt x="0" y="0"/>
                </a:moveTo>
                <a:lnTo>
                  <a:pt x="0" y="5586819"/>
                </a:lnTo>
              </a:path>
            </a:pathLst>
          </a:custGeom>
          <a:ln w="28574">
            <a:solidFill>
              <a:srgbClr val="000000"/>
            </a:solidFill>
          </a:ln>
        </p:spPr>
        <p:txBody>
          <a:bodyPr wrap="square" lIns="0" tIns="0" rIns="0" bIns="0" rtlCol="0"/>
          <a:lstStyle/>
          <a:p>
            <a:endParaRPr/>
          </a:p>
        </p:txBody>
      </p:sp>
      <p:sp>
        <p:nvSpPr>
          <p:cNvPr id="2" name="Holder 2"/>
          <p:cNvSpPr>
            <a:spLocks noGrp="1"/>
          </p:cNvSpPr>
          <p:nvPr>
            <p:ph type="ftr" sz="quarter" idx="5"/>
          </p:nvPr>
        </p:nvSpPr>
        <p:spPr/>
        <p:txBody>
          <a:bodyPr lIns="0" tIns="0" rIns="0" bIns="0"/>
          <a:lstStyle>
            <a:lvl1pPr>
              <a:defRPr sz="1200" b="0" i="0">
                <a:solidFill>
                  <a:srgbClr val="888888"/>
                </a:solidFill>
                <a:latin typeface="Calibri"/>
                <a:cs typeface="Calibri"/>
              </a:defRPr>
            </a:lvl1pPr>
          </a:lstStyle>
          <a:p>
            <a:pPr marL="12700">
              <a:lnSpc>
                <a:spcPct val="100000"/>
              </a:lnSpc>
            </a:pPr>
            <a:r>
              <a:rPr spc="-20" dirty="0"/>
              <a:t>8</a:t>
            </a:r>
            <a:r>
              <a:rPr spc="-5" dirty="0"/>
              <a:t>/</a:t>
            </a:r>
            <a:r>
              <a:rPr spc="-15" dirty="0"/>
              <a:t>1</a:t>
            </a:r>
            <a:r>
              <a:rPr spc="-20" dirty="0"/>
              <a:t>3</a:t>
            </a:r>
            <a:r>
              <a:rPr spc="-5" dirty="0"/>
              <a:t>/</a:t>
            </a:r>
            <a:r>
              <a:rPr spc="-15" dirty="0"/>
              <a:t>2</a:t>
            </a:r>
            <a:r>
              <a:rPr spc="-20" dirty="0"/>
              <a:t>01</a:t>
            </a:r>
            <a:r>
              <a:rPr spc="-10" dirty="0"/>
              <a:t>4</a:t>
            </a:r>
            <a:r>
              <a:rPr spc="50" dirty="0">
                <a:latin typeface="Times New Roman"/>
                <a:cs typeface="Times New Roman"/>
              </a:rPr>
              <a:t> </a:t>
            </a:r>
            <a:r>
              <a:rPr spc="-5" dirty="0"/>
              <a:t>(</a:t>
            </a:r>
            <a:r>
              <a:rPr spc="5" dirty="0"/>
              <a:t>S</a:t>
            </a:r>
            <a:r>
              <a:rPr dirty="0"/>
              <a:t>an</a:t>
            </a:r>
            <a:r>
              <a:rPr spc="-35" dirty="0">
                <a:latin typeface="Times New Roman"/>
                <a:cs typeface="Times New Roman"/>
              </a:rPr>
              <a:t> </a:t>
            </a:r>
            <a:r>
              <a:rPr spc="-10" dirty="0"/>
              <a:t>An</a:t>
            </a:r>
            <a:r>
              <a:rPr spc="-30" dirty="0"/>
              <a:t>t</a:t>
            </a:r>
            <a:r>
              <a:rPr spc="5" dirty="0"/>
              <a:t>on</a:t>
            </a:r>
            <a:r>
              <a:rPr dirty="0"/>
              <a:t>i</a:t>
            </a:r>
            <a:r>
              <a:rPr spc="-15" dirty="0"/>
              <a:t>o</a:t>
            </a:r>
            <a:r>
              <a:rPr spc="-5" dirty="0"/>
              <a:t>,</a:t>
            </a:r>
            <a:r>
              <a:rPr spc="-60" dirty="0">
                <a:latin typeface="Times New Roman"/>
                <a:cs typeface="Times New Roman"/>
              </a:rPr>
              <a:t> </a:t>
            </a:r>
            <a:r>
              <a:rPr spc="-10" dirty="0"/>
              <a:t>T</a:t>
            </a:r>
            <a:r>
              <a:rPr dirty="0"/>
              <a:t>X)</a:t>
            </a:r>
          </a:p>
        </p:txBody>
      </p:sp>
      <p:sp>
        <p:nvSpPr>
          <p:cNvPr id="3" name="Holder 3"/>
          <p:cNvSpPr>
            <a:spLocks noGrp="1"/>
          </p:cNvSpPr>
          <p:nvPr>
            <p:ph type="dt" sz="half" idx="6"/>
          </p:nvPr>
        </p:nvSpPr>
        <p:spPr/>
        <p:txBody>
          <a:bodyPr lIns="0" tIns="0" rIns="0" bIns="0"/>
          <a:lstStyle>
            <a:lvl1pPr>
              <a:defRPr sz="1200" b="0" i="0">
                <a:solidFill>
                  <a:srgbClr val="888888"/>
                </a:solidFill>
                <a:latin typeface="Calibri"/>
                <a:cs typeface="Calibri"/>
              </a:defRPr>
            </a:lvl1pPr>
          </a:lstStyle>
          <a:p>
            <a:pPr marL="12700">
              <a:lnSpc>
                <a:spcPct val="100000"/>
              </a:lnSpc>
            </a:pPr>
            <a:r>
              <a:rPr spc="-10" dirty="0"/>
              <a:t>H</a:t>
            </a:r>
            <a:r>
              <a:rPr dirty="0"/>
              <a:t>i</a:t>
            </a:r>
            <a:r>
              <a:rPr spc="-25" dirty="0"/>
              <a:t>r</a:t>
            </a:r>
            <a:r>
              <a:rPr spc="5" dirty="0"/>
              <a:t>o</a:t>
            </a:r>
            <a:r>
              <a:rPr spc="-10" dirty="0"/>
              <a:t>s</a:t>
            </a:r>
            <a:r>
              <a:rPr spc="5" dirty="0"/>
              <a:t>h</a:t>
            </a:r>
            <a:r>
              <a:rPr dirty="0"/>
              <a:t>i</a:t>
            </a:r>
            <a:r>
              <a:rPr spc="-40" dirty="0">
                <a:latin typeface="Times New Roman"/>
                <a:cs typeface="Times New Roman"/>
              </a:rPr>
              <a:t> </a:t>
            </a:r>
            <a:r>
              <a:rPr spc="-65" dirty="0"/>
              <a:t>W</a:t>
            </a:r>
            <a:r>
              <a:rPr spc="-15" dirty="0"/>
              <a:t>a</a:t>
            </a:r>
            <a:r>
              <a:rPr spc="-30" dirty="0"/>
              <a:t>t</a:t>
            </a:r>
            <a:r>
              <a:rPr dirty="0"/>
              <a:t>a</a:t>
            </a:r>
            <a:r>
              <a:rPr spc="5" dirty="0"/>
              <a:t>n</a:t>
            </a:r>
            <a:r>
              <a:rPr dirty="0"/>
              <a:t>a</a:t>
            </a:r>
            <a:r>
              <a:rPr spc="5" dirty="0"/>
              <a:t>b</a:t>
            </a:r>
            <a:r>
              <a:rPr spc="-5" dirty="0"/>
              <a:t>e,</a:t>
            </a:r>
            <a:r>
              <a:rPr spc="-40" dirty="0">
                <a:latin typeface="Times New Roman"/>
                <a:cs typeface="Times New Roman"/>
              </a:rPr>
              <a:t> </a:t>
            </a:r>
            <a:r>
              <a:rPr spc="-10" dirty="0"/>
              <a:t>N</a:t>
            </a:r>
            <a:r>
              <a:rPr spc="-5" dirty="0"/>
              <a:t>CT</a:t>
            </a:r>
            <a:r>
              <a:rPr spc="-10" dirty="0"/>
              <a:t>U</a:t>
            </a:r>
          </a:p>
        </p:txBody>
      </p:sp>
      <p:sp>
        <p:nvSpPr>
          <p:cNvPr id="4" name="Holder 4"/>
          <p:cNvSpPr>
            <a:spLocks noGrp="1"/>
          </p:cNvSpPr>
          <p:nvPr>
            <p:ph type="sldNum" sz="quarter" idx="7"/>
          </p:nvPr>
        </p:nvSpPr>
        <p:spPr/>
        <p:txBody>
          <a:bodyPr lIns="0" tIns="0" rIns="0" bIns="0"/>
          <a:lstStyle>
            <a:lvl1pPr>
              <a:defRPr sz="1200" b="0" i="0">
                <a:solidFill>
                  <a:srgbClr val="888888"/>
                </a:solidFill>
                <a:latin typeface="Calibri"/>
                <a:cs typeface="Calibri"/>
              </a:defRPr>
            </a:lvl1pPr>
          </a:lstStyle>
          <a:p>
            <a:pPr marL="101600">
              <a:lnSpc>
                <a:spcPct val="100000"/>
              </a:lnSpc>
            </a:pPr>
            <a:fld id="{81D60167-4931-47E6-BA6A-407CBD079E47}" type="slidenum">
              <a:rPr spc="-10" dirty="0"/>
              <a:pPr marL="101600">
                <a:lnSpc>
                  <a:spcPct val="100000"/>
                </a:lnSpc>
              </a:pPr>
              <a:t>‹#›</a:t>
            </a:fld>
            <a:endParaRPr spc="-10"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302577" y="467751"/>
            <a:ext cx="8538844" cy="711835"/>
          </a:xfrm>
          <a:prstGeom prst="rect">
            <a:avLst/>
          </a:prstGeom>
        </p:spPr>
        <p:txBody>
          <a:bodyPr wrap="square" lIns="0" tIns="0" rIns="0" bIns="0">
            <a:spAutoFit/>
          </a:bodyPr>
          <a:lstStyle>
            <a:lvl1pPr>
              <a:defRPr sz="4000" b="0" i="0">
                <a:solidFill>
                  <a:schemeClr val="tx1"/>
                </a:solidFill>
                <a:latin typeface="Calibri"/>
                <a:cs typeface="Calibri"/>
              </a:defRPr>
            </a:lvl1pPr>
          </a:lstStyle>
          <a:p>
            <a:endParaRPr/>
          </a:p>
        </p:txBody>
      </p:sp>
      <p:sp>
        <p:nvSpPr>
          <p:cNvPr id="3" name="Holder 3"/>
          <p:cNvSpPr>
            <a:spLocks noGrp="1"/>
          </p:cNvSpPr>
          <p:nvPr>
            <p:ph type="body" idx="1"/>
          </p:nvPr>
        </p:nvSpPr>
        <p:spPr>
          <a:xfrm>
            <a:off x="536261" y="1717686"/>
            <a:ext cx="8071476" cy="1802129"/>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536261" y="6465252"/>
            <a:ext cx="1785620" cy="177800"/>
          </a:xfrm>
          <a:prstGeom prst="rect">
            <a:avLst/>
          </a:prstGeom>
        </p:spPr>
        <p:txBody>
          <a:bodyPr wrap="square" lIns="0" tIns="0" rIns="0" bIns="0">
            <a:spAutoFit/>
          </a:bodyPr>
          <a:lstStyle>
            <a:lvl1pPr>
              <a:defRPr sz="1200" b="0" i="0">
                <a:solidFill>
                  <a:srgbClr val="888888"/>
                </a:solidFill>
                <a:latin typeface="Calibri"/>
                <a:cs typeface="Calibri"/>
              </a:defRPr>
            </a:lvl1pPr>
          </a:lstStyle>
          <a:p>
            <a:pPr marL="12700">
              <a:lnSpc>
                <a:spcPct val="100000"/>
              </a:lnSpc>
            </a:pPr>
            <a:r>
              <a:rPr spc="-20" dirty="0"/>
              <a:t>8</a:t>
            </a:r>
            <a:r>
              <a:rPr spc="-5" dirty="0"/>
              <a:t>/</a:t>
            </a:r>
            <a:r>
              <a:rPr spc="-15" dirty="0"/>
              <a:t>1</a:t>
            </a:r>
            <a:r>
              <a:rPr spc="-20" dirty="0"/>
              <a:t>3</a:t>
            </a:r>
            <a:r>
              <a:rPr spc="-5" dirty="0"/>
              <a:t>/</a:t>
            </a:r>
            <a:r>
              <a:rPr spc="-15" dirty="0"/>
              <a:t>2</a:t>
            </a:r>
            <a:r>
              <a:rPr spc="-20" dirty="0"/>
              <a:t>01</a:t>
            </a:r>
            <a:r>
              <a:rPr spc="-10" dirty="0"/>
              <a:t>4</a:t>
            </a:r>
            <a:r>
              <a:rPr spc="50" dirty="0">
                <a:latin typeface="Times New Roman"/>
                <a:cs typeface="Times New Roman"/>
              </a:rPr>
              <a:t> </a:t>
            </a:r>
            <a:r>
              <a:rPr spc="-5" dirty="0"/>
              <a:t>(</a:t>
            </a:r>
            <a:r>
              <a:rPr spc="5" dirty="0"/>
              <a:t>S</a:t>
            </a:r>
            <a:r>
              <a:rPr dirty="0"/>
              <a:t>an</a:t>
            </a:r>
            <a:r>
              <a:rPr spc="-35" dirty="0">
                <a:latin typeface="Times New Roman"/>
                <a:cs typeface="Times New Roman"/>
              </a:rPr>
              <a:t> </a:t>
            </a:r>
            <a:r>
              <a:rPr spc="-10" dirty="0"/>
              <a:t>An</a:t>
            </a:r>
            <a:r>
              <a:rPr spc="-30" dirty="0"/>
              <a:t>t</a:t>
            </a:r>
            <a:r>
              <a:rPr spc="5" dirty="0"/>
              <a:t>on</a:t>
            </a:r>
            <a:r>
              <a:rPr dirty="0"/>
              <a:t>i</a:t>
            </a:r>
            <a:r>
              <a:rPr spc="-15" dirty="0"/>
              <a:t>o</a:t>
            </a:r>
            <a:r>
              <a:rPr spc="-5" dirty="0"/>
              <a:t>,</a:t>
            </a:r>
            <a:r>
              <a:rPr spc="-60" dirty="0">
                <a:latin typeface="Times New Roman"/>
                <a:cs typeface="Times New Roman"/>
              </a:rPr>
              <a:t> </a:t>
            </a:r>
            <a:r>
              <a:rPr spc="-10" dirty="0"/>
              <a:t>T</a:t>
            </a:r>
            <a:r>
              <a:rPr dirty="0"/>
              <a:t>X)</a:t>
            </a:r>
          </a:p>
        </p:txBody>
      </p:sp>
      <p:sp>
        <p:nvSpPr>
          <p:cNvPr id="5" name="Holder 5"/>
          <p:cNvSpPr>
            <a:spLocks noGrp="1"/>
          </p:cNvSpPr>
          <p:nvPr>
            <p:ph type="dt" sz="half" idx="6"/>
          </p:nvPr>
        </p:nvSpPr>
        <p:spPr>
          <a:xfrm>
            <a:off x="3796291" y="6465252"/>
            <a:ext cx="1551939" cy="177800"/>
          </a:xfrm>
          <a:prstGeom prst="rect">
            <a:avLst/>
          </a:prstGeom>
        </p:spPr>
        <p:txBody>
          <a:bodyPr wrap="square" lIns="0" tIns="0" rIns="0" bIns="0">
            <a:spAutoFit/>
          </a:bodyPr>
          <a:lstStyle>
            <a:lvl1pPr>
              <a:defRPr sz="1200" b="0" i="0">
                <a:solidFill>
                  <a:srgbClr val="888888"/>
                </a:solidFill>
                <a:latin typeface="Calibri"/>
                <a:cs typeface="Calibri"/>
              </a:defRPr>
            </a:lvl1pPr>
          </a:lstStyle>
          <a:p>
            <a:pPr marL="12700">
              <a:lnSpc>
                <a:spcPct val="100000"/>
              </a:lnSpc>
            </a:pPr>
            <a:r>
              <a:rPr spc="-10" dirty="0"/>
              <a:t>H</a:t>
            </a:r>
            <a:r>
              <a:rPr dirty="0"/>
              <a:t>i</a:t>
            </a:r>
            <a:r>
              <a:rPr spc="-25" dirty="0"/>
              <a:t>r</a:t>
            </a:r>
            <a:r>
              <a:rPr spc="5" dirty="0"/>
              <a:t>o</a:t>
            </a:r>
            <a:r>
              <a:rPr spc="-10" dirty="0"/>
              <a:t>s</a:t>
            </a:r>
            <a:r>
              <a:rPr spc="5" dirty="0"/>
              <a:t>h</a:t>
            </a:r>
            <a:r>
              <a:rPr dirty="0"/>
              <a:t>i</a:t>
            </a:r>
            <a:r>
              <a:rPr spc="-40" dirty="0">
                <a:latin typeface="Times New Roman"/>
                <a:cs typeface="Times New Roman"/>
              </a:rPr>
              <a:t> </a:t>
            </a:r>
            <a:r>
              <a:rPr spc="-65" dirty="0"/>
              <a:t>W</a:t>
            </a:r>
            <a:r>
              <a:rPr spc="-15" dirty="0"/>
              <a:t>a</a:t>
            </a:r>
            <a:r>
              <a:rPr spc="-30" dirty="0"/>
              <a:t>t</a:t>
            </a:r>
            <a:r>
              <a:rPr dirty="0"/>
              <a:t>a</a:t>
            </a:r>
            <a:r>
              <a:rPr spc="5" dirty="0"/>
              <a:t>n</a:t>
            </a:r>
            <a:r>
              <a:rPr dirty="0"/>
              <a:t>a</a:t>
            </a:r>
            <a:r>
              <a:rPr spc="5" dirty="0"/>
              <a:t>b</a:t>
            </a:r>
            <a:r>
              <a:rPr spc="-5" dirty="0"/>
              <a:t>e,</a:t>
            </a:r>
            <a:r>
              <a:rPr spc="-40" dirty="0">
                <a:latin typeface="Times New Roman"/>
                <a:cs typeface="Times New Roman"/>
              </a:rPr>
              <a:t> </a:t>
            </a:r>
            <a:r>
              <a:rPr spc="-10" dirty="0"/>
              <a:t>N</a:t>
            </a:r>
            <a:r>
              <a:rPr spc="-5" dirty="0"/>
              <a:t>CT</a:t>
            </a:r>
            <a:r>
              <a:rPr spc="-10" dirty="0"/>
              <a:t>U</a:t>
            </a:r>
          </a:p>
        </p:txBody>
      </p:sp>
      <p:sp>
        <p:nvSpPr>
          <p:cNvPr id="6" name="Holder 6"/>
          <p:cNvSpPr>
            <a:spLocks noGrp="1"/>
          </p:cNvSpPr>
          <p:nvPr>
            <p:ph type="sldNum" sz="quarter" idx="7"/>
          </p:nvPr>
        </p:nvSpPr>
        <p:spPr>
          <a:xfrm>
            <a:off x="8420097" y="6465252"/>
            <a:ext cx="203834" cy="177800"/>
          </a:xfrm>
          <a:prstGeom prst="rect">
            <a:avLst/>
          </a:prstGeom>
        </p:spPr>
        <p:txBody>
          <a:bodyPr wrap="square" lIns="0" tIns="0" rIns="0" bIns="0">
            <a:spAutoFit/>
          </a:bodyPr>
          <a:lstStyle>
            <a:lvl1pPr>
              <a:defRPr sz="1200" b="0" i="0">
                <a:solidFill>
                  <a:srgbClr val="888888"/>
                </a:solidFill>
                <a:latin typeface="Calibri"/>
                <a:cs typeface="Calibri"/>
              </a:defRPr>
            </a:lvl1pPr>
          </a:lstStyle>
          <a:p>
            <a:pPr marL="101600">
              <a:lnSpc>
                <a:spcPct val="100000"/>
              </a:lnSpc>
            </a:pPr>
            <a:fld id="{81D60167-4931-47E6-BA6A-407CBD079E47}" type="slidenum">
              <a:rPr spc="-10" dirty="0"/>
              <a:pPr marL="101600">
                <a:lnSpc>
                  <a:spcPct val="100000"/>
                </a:lnSpc>
              </a:pPr>
              <a:t>‹#›</a:t>
            </a:fld>
            <a:endParaRPr spc="-10"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1.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png"/><Relationship Id="rId21" Type="http://schemas.openxmlformats.org/officeDocument/2006/relationships/image" Target="../media/image19.png"/><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5.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23" Type="http://schemas.openxmlformats.org/officeDocument/2006/relationships/image" Target="../media/image21.pn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 Id="rId22" Type="http://schemas.openxmlformats.org/officeDocument/2006/relationships/image" Target="../media/image20.png"/></Relationships>
</file>

<file path=ppt/slides/_rels/slide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23.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9.xml"/><Relationship Id="rId1" Type="http://schemas.openxmlformats.org/officeDocument/2006/relationships/slideLayout" Target="../slideLayouts/slideLayout4.xml"/><Relationship Id="rId6" Type="http://schemas.openxmlformats.org/officeDocument/2006/relationships/image" Target="../media/image32.jpeg"/><Relationship Id="rId5" Type="http://schemas.openxmlformats.org/officeDocument/2006/relationships/image" Target="../media/image28.png"/><Relationship Id="rId4" Type="http://schemas.openxmlformats.org/officeDocument/2006/relationships/image" Target="../media/image31.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www.conferenceseries.com/" TargetMode="External"/><Relationship Id="rId2" Type="http://schemas.openxmlformats.org/officeDocument/2006/relationships/hyperlink" Target="http://www.omicsgroup.com/" TargetMode="External"/><Relationship Id="rId1" Type="http://schemas.openxmlformats.org/officeDocument/2006/relationships/slideLayout" Target="../slideLayouts/slideLayout1.xml"/><Relationship Id="rId4" Type="http://schemas.openxmlformats.org/officeDocument/2006/relationships/hyperlink" Target="http://www.pharmaceuticalconference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63" y="428625"/>
            <a:ext cx="8186737" cy="1143000"/>
          </a:xfrm>
          <a:ln w="3175"/>
        </p:spPr>
        <p:txBody>
          <a:bodyPr/>
          <a:lstStyle/>
          <a:p>
            <a:pPr>
              <a:defRPr/>
            </a:pPr>
            <a:r>
              <a:rPr lang="en-US" sz="3600" b="1" dirty="0" smtClean="0">
                <a:solidFill>
                  <a:srgbClr val="FF6600"/>
                </a:solidFill>
                <a:effectLst>
                  <a:outerShdw blurRad="38100" dist="38100" dir="2700000" algn="tl">
                    <a:srgbClr val="000000">
                      <a:alpha val="43137"/>
                    </a:srgbClr>
                  </a:outerShdw>
                </a:effectLst>
                <a:latin typeface="Baskerville Old Face" pitchFamily="18" charset="0"/>
              </a:rPr>
              <a:t>About OMICS Group</a:t>
            </a:r>
            <a:endParaRPr lang="en-US" sz="3600" b="1" dirty="0">
              <a:solidFill>
                <a:srgbClr val="FF6600"/>
              </a:solidFill>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4294967295"/>
          </p:nvPr>
        </p:nvSpPr>
        <p:spPr>
          <a:xfrm>
            <a:off x="457200" y="1600200"/>
            <a:ext cx="8229600" cy="4525963"/>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latin typeface="+mj-lt"/>
              </a:rPr>
              <a:t>      OMICS Group International is an amalgamation of </a:t>
            </a:r>
            <a:r>
              <a:rPr lang="en-US" sz="2000" dirty="0" smtClean="0">
                <a:latin typeface="+mj-lt"/>
                <a:hlinkClick r:id="rId2" tooltip="Open Access publications"/>
              </a:rPr>
              <a:t>Open Access publications</a:t>
            </a:r>
            <a:r>
              <a:rPr lang="en-US" sz="2000" dirty="0" smtClean="0">
                <a:latin typeface="+mj-lt"/>
              </a:rPr>
              <a:t> and worldwide international science conferences and events. Established in the year 2007 with the sole aim of making the information on Sciences and technology ‘Open Access’, OMICS Group publishes 400 online open access </a:t>
            </a:r>
            <a:r>
              <a:rPr lang="en-US" sz="2000" dirty="0" smtClean="0">
                <a:latin typeface="+mj-lt"/>
                <a:hlinkClick r:id="rId3" tooltip="scholarly journals"/>
              </a:rPr>
              <a:t>scholarly journals</a:t>
            </a:r>
            <a:r>
              <a:rPr lang="en-US" sz="2000" dirty="0" smtClean="0">
                <a:latin typeface="+mj-lt"/>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a:t>
            </a:r>
            <a:r>
              <a:rPr lang="en-US" sz="2000" dirty="0" smtClean="0">
                <a:latin typeface="+mj-lt"/>
                <a:hlinkClick r:id="rId4" tooltip="International conferences"/>
              </a:rPr>
              <a:t>International conferences</a:t>
            </a:r>
            <a:r>
              <a:rPr lang="en-US" sz="2000" dirty="0" smtClean="0">
                <a:latin typeface="+mj-lt"/>
              </a:rPr>
              <a:t> annually across the globe, where knowledge transfer takes place through debates, round table discussions, poster presentations, workshops, symposia and exhibitions</a:t>
            </a:r>
            <a:r>
              <a:rPr lang="en-US" sz="1800" dirty="0" smtClean="0">
                <a:latin typeface="+mj-lt"/>
              </a:rPr>
              <a:t>.</a:t>
            </a:r>
            <a:endParaRPr lang="en-US" sz="1800" dirty="0">
              <a:latin typeface="+mj-l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285750"/>
            <a:ext cx="8229600" cy="1143000"/>
          </a:xfrm>
        </p:spPr>
        <p:txBody>
          <a:bodyPr/>
          <a:lstStyle/>
          <a:p>
            <a:pPr>
              <a:defRPr/>
            </a:pPr>
            <a:r>
              <a:rPr lang="en-US" sz="3600" b="1" dirty="0" smtClean="0">
                <a:solidFill>
                  <a:srgbClr val="FF6600"/>
                </a:solidFill>
                <a:effectLst>
                  <a:outerShdw blurRad="38100" dist="38100" dir="2700000" algn="tl">
                    <a:srgbClr val="000000">
                      <a:alpha val="43137"/>
                    </a:srgbClr>
                  </a:outerShdw>
                </a:effectLst>
                <a:latin typeface="Baskerville Old Face" pitchFamily="18" charset="0"/>
              </a:rPr>
              <a:t>About OMICS Group Conferences</a:t>
            </a:r>
          </a:p>
        </p:txBody>
      </p:sp>
      <p:sp>
        <p:nvSpPr>
          <p:cNvPr id="3" name="Content Placeholder 2"/>
          <p:cNvSpPr>
            <a:spLocks noGrp="1"/>
          </p:cNvSpPr>
          <p:nvPr>
            <p:ph idx="4294967295"/>
          </p:nvPr>
        </p:nvSpPr>
        <p:spPr>
          <a:xfrm>
            <a:off x="990600" y="1524000"/>
            <a:ext cx="7429500" cy="3810000"/>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latin typeface="+mj-lt"/>
              </a:rPr>
              <a:t>     OMICS Group International is a pioneer and leading science event organizer, which publishes around 400 open access journals and conducts over 300 Medical, Clinical, Engineering, Life Sciences, </a:t>
            </a:r>
            <a:r>
              <a:rPr lang="en-US" sz="2000" dirty="0" err="1" smtClean="0">
                <a:latin typeface="+mj-lt"/>
              </a:rPr>
              <a:t>Pharma</a:t>
            </a:r>
            <a:r>
              <a:rPr lang="en-US" sz="2000" dirty="0" smtClean="0">
                <a:latin typeface="+mj-lt"/>
              </a:rPr>
              <a:t> scientific conferences all over the globe annually with the support of more than 1000 scientific associations and 30,000 editorial board members and 3.5 million followers to its credit.</a:t>
            </a:r>
            <a:br>
              <a:rPr lang="en-US" sz="2000" dirty="0" smtClean="0">
                <a:latin typeface="+mj-lt"/>
              </a:rPr>
            </a:br>
            <a:endParaRPr lang="en-US" sz="2000" dirty="0" smtClean="0">
              <a:latin typeface="+mj-lt"/>
            </a:endParaRPr>
          </a:p>
          <a:p>
            <a:pPr algn="just">
              <a:buFont typeface="Arial" charset="0"/>
              <a:buNone/>
              <a:defRPr/>
            </a:pPr>
            <a:r>
              <a:rPr lang="en-US" sz="2000" dirty="0" smtClean="0">
                <a:latin typeface="+mj-lt"/>
              </a:rPr>
              <a:t>     OMICS Group has organized 500 conferences, workshops and national symposiums across the major cities including San Francisco, Las Vegas, San Antonio, Omaha, Orlando, Raleigh, Santa Clara, Chicago, Philadelphia, Baltimore, United Kingdom, Valencia, Dubai, Beijing, Hyderabad, </a:t>
            </a:r>
            <a:r>
              <a:rPr lang="en-US" sz="2000" dirty="0" err="1" smtClean="0">
                <a:latin typeface="+mj-lt"/>
              </a:rPr>
              <a:t>Bengaluru</a:t>
            </a:r>
            <a:r>
              <a:rPr lang="en-US" sz="2000" dirty="0" smtClean="0">
                <a:latin typeface="+mj-lt"/>
              </a:rPr>
              <a:t> and Mumbai.</a:t>
            </a:r>
          </a:p>
          <a:p>
            <a:pPr>
              <a:defRPr/>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263139" y="469890"/>
            <a:ext cx="6545579" cy="6261110"/>
          </a:xfrm>
          <a:prstGeom prst="rect">
            <a:avLst/>
          </a:prstGeom>
          <a:blipFill>
            <a:blip r:embed="rId3" cstate="print"/>
            <a:stretch>
              <a:fillRect/>
            </a:stretch>
          </a:blipFill>
        </p:spPr>
        <p:txBody>
          <a:bodyPr wrap="square" lIns="0" tIns="0" rIns="0" bIns="0" rtlCol="0"/>
          <a:lstStyle/>
          <a:p>
            <a:endParaRPr/>
          </a:p>
        </p:txBody>
      </p:sp>
      <p:sp>
        <p:nvSpPr>
          <p:cNvPr id="3" name="object 3"/>
          <p:cNvSpPr/>
          <p:nvPr/>
        </p:nvSpPr>
        <p:spPr>
          <a:xfrm>
            <a:off x="1391921" y="2014209"/>
            <a:ext cx="6525249" cy="1234439"/>
          </a:xfrm>
          <a:prstGeom prst="rect">
            <a:avLst/>
          </a:prstGeom>
          <a:blipFill>
            <a:blip r:embed="rId4" cstate="print"/>
            <a:stretch>
              <a:fillRect/>
            </a:stretch>
          </a:blipFill>
        </p:spPr>
        <p:txBody>
          <a:bodyPr wrap="square" lIns="0" tIns="0" rIns="0" bIns="0" rtlCol="0"/>
          <a:lstStyle/>
          <a:p>
            <a:endParaRPr/>
          </a:p>
        </p:txBody>
      </p:sp>
      <p:sp>
        <p:nvSpPr>
          <p:cNvPr id="4" name="object 4"/>
          <p:cNvSpPr/>
          <p:nvPr/>
        </p:nvSpPr>
        <p:spPr>
          <a:xfrm>
            <a:off x="7185659" y="2014209"/>
            <a:ext cx="858521" cy="1234439"/>
          </a:xfrm>
          <a:prstGeom prst="rect">
            <a:avLst/>
          </a:prstGeom>
          <a:blipFill>
            <a:blip r:embed="rId5" cstate="print"/>
            <a:stretch>
              <a:fillRect/>
            </a:stretch>
          </a:blipFill>
        </p:spPr>
        <p:txBody>
          <a:bodyPr wrap="square" lIns="0" tIns="0" rIns="0" bIns="0" rtlCol="0"/>
          <a:lstStyle/>
          <a:p>
            <a:endParaRPr/>
          </a:p>
        </p:txBody>
      </p:sp>
      <p:sp>
        <p:nvSpPr>
          <p:cNvPr id="5" name="object 5"/>
          <p:cNvSpPr/>
          <p:nvPr/>
        </p:nvSpPr>
        <p:spPr>
          <a:xfrm>
            <a:off x="2974338" y="2684778"/>
            <a:ext cx="1524000" cy="1234439"/>
          </a:xfrm>
          <a:prstGeom prst="rect">
            <a:avLst/>
          </a:prstGeom>
          <a:blipFill>
            <a:blip r:embed="rId6" cstate="print"/>
            <a:stretch>
              <a:fillRect/>
            </a:stretch>
          </a:blipFill>
        </p:spPr>
        <p:txBody>
          <a:bodyPr wrap="square" lIns="0" tIns="0" rIns="0" bIns="0" rtlCol="0"/>
          <a:lstStyle/>
          <a:p>
            <a:endParaRPr/>
          </a:p>
        </p:txBody>
      </p:sp>
      <p:sp>
        <p:nvSpPr>
          <p:cNvPr id="6" name="object 6"/>
          <p:cNvSpPr/>
          <p:nvPr/>
        </p:nvSpPr>
        <p:spPr>
          <a:xfrm>
            <a:off x="3766810" y="2684778"/>
            <a:ext cx="1468121" cy="1234439"/>
          </a:xfrm>
          <a:prstGeom prst="rect">
            <a:avLst/>
          </a:prstGeom>
          <a:blipFill>
            <a:blip r:embed="rId7" cstate="print"/>
            <a:stretch>
              <a:fillRect/>
            </a:stretch>
          </a:blipFill>
        </p:spPr>
        <p:txBody>
          <a:bodyPr wrap="square" lIns="0" tIns="0" rIns="0" bIns="0" rtlCol="0"/>
          <a:lstStyle/>
          <a:p>
            <a:endParaRPr/>
          </a:p>
        </p:txBody>
      </p:sp>
      <p:sp>
        <p:nvSpPr>
          <p:cNvPr id="7" name="object 7"/>
          <p:cNvSpPr/>
          <p:nvPr/>
        </p:nvSpPr>
        <p:spPr>
          <a:xfrm>
            <a:off x="4503420" y="2684778"/>
            <a:ext cx="901698" cy="1234439"/>
          </a:xfrm>
          <a:prstGeom prst="rect">
            <a:avLst/>
          </a:prstGeom>
          <a:blipFill>
            <a:blip r:embed="rId8" cstate="print"/>
            <a:stretch>
              <a:fillRect/>
            </a:stretch>
          </a:blipFill>
        </p:spPr>
        <p:txBody>
          <a:bodyPr wrap="square" lIns="0" tIns="0" rIns="0" bIns="0" rtlCol="0"/>
          <a:lstStyle/>
          <a:p>
            <a:endParaRPr/>
          </a:p>
        </p:txBody>
      </p:sp>
      <p:sp>
        <p:nvSpPr>
          <p:cNvPr id="8" name="object 8"/>
          <p:cNvSpPr/>
          <p:nvPr/>
        </p:nvSpPr>
        <p:spPr>
          <a:xfrm>
            <a:off x="4673589" y="2684778"/>
            <a:ext cx="1536701" cy="1234439"/>
          </a:xfrm>
          <a:prstGeom prst="rect">
            <a:avLst/>
          </a:prstGeom>
          <a:blipFill>
            <a:blip r:embed="rId9" cstate="print"/>
            <a:stretch>
              <a:fillRect/>
            </a:stretch>
          </a:blipFill>
        </p:spPr>
        <p:txBody>
          <a:bodyPr wrap="square" lIns="0" tIns="0" rIns="0" bIns="0" rtlCol="0"/>
          <a:lstStyle/>
          <a:p>
            <a:endParaRPr/>
          </a:p>
        </p:txBody>
      </p:sp>
      <p:sp>
        <p:nvSpPr>
          <p:cNvPr id="9" name="object 9"/>
          <p:cNvSpPr/>
          <p:nvPr/>
        </p:nvSpPr>
        <p:spPr>
          <a:xfrm>
            <a:off x="5478779" y="2684778"/>
            <a:ext cx="858521" cy="1234439"/>
          </a:xfrm>
          <a:prstGeom prst="rect">
            <a:avLst/>
          </a:prstGeom>
          <a:blipFill>
            <a:blip r:embed="rId5" cstate="print"/>
            <a:stretch>
              <a:fillRect/>
            </a:stretch>
          </a:blipFill>
        </p:spPr>
        <p:txBody>
          <a:bodyPr wrap="square" lIns="0" tIns="0" rIns="0" bIns="0" rtlCol="0"/>
          <a:lstStyle/>
          <a:p>
            <a:endParaRPr/>
          </a:p>
        </p:txBody>
      </p:sp>
      <p:sp>
        <p:nvSpPr>
          <p:cNvPr id="10" name="object 10"/>
          <p:cNvSpPr/>
          <p:nvPr/>
        </p:nvSpPr>
        <p:spPr>
          <a:xfrm>
            <a:off x="756918" y="3799837"/>
            <a:ext cx="3556010" cy="904241"/>
          </a:xfrm>
          <a:prstGeom prst="rect">
            <a:avLst/>
          </a:prstGeom>
          <a:blipFill>
            <a:blip r:embed="rId10" cstate="print"/>
            <a:stretch>
              <a:fillRect/>
            </a:stretch>
          </a:blipFill>
        </p:spPr>
        <p:txBody>
          <a:bodyPr wrap="square" lIns="0" tIns="0" rIns="0" bIns="0" rtlCol="0"/>
          <a:lstStyle/>
          <a:p>
            <a:endParaRPr/>
          </a:p>
        </p:txBody>
      </p:sp>
      <p:sp>
        <p:nvSpPr>
          <p:cNvPr id="11" name="object 11"/>
          <p:cNvSpPr/>
          <p:nvPr/>
        </p:nvSpPr>
        <p:spPr>
          <a:xfrm>
            <a:off x="3855720" y="3845561"/>
            <a:ext cx="510539" cy="619758"/>
          </a:xfrm>
          <a:prstGeom prst="rect">
            <a:avLst/>
          </a:prstGeom>
          <a:blipFill>
            <a:blip r:embed="rId11" cstate="print"/>
            <a:stretch>
              <a:fillRect/>
            </a:stretch>
          </a:blipFill>
        </p:spPr>
        <p:txBody>
          <a:bodyPr wrap="square" lIns="0" tIns="0" rIns="0" bIns="0" rtlCol="0"/>
          <a:lstStyle/>
          <a:p>
            <a:endParaRPr/>
          </a:p>
        </p:txBody>
      </p:sp>
      <p:sp>
        <p:nvSpPr>
          <p:cNvPr id="12" name="object 12"/>
          <p:cNvSpPr/>
          <p:nvPr/>
        </p:nvSpPr>
        <p:spPr>
          <a:xfrm>
            <a:off x="3909059" y="3799837"/>
            <a:ext cx="731519" cy="904241"/>
          </a:xfrm>
          <a:prstGeom prst="rect">
            <a:avLst/>
          </a:prstGeom>
          <a:blipFill>
            <a:blip r:embed="rId12" cstate="print"/>
            <a:stretch>
              <a:fillRect/>
            </a:stretch>
          </a:blipFill>
        </p:spPr>
        <p:txBody>
          <a:bodyPr wrap="square" lIns="0" tIns="0" rIns="0" bIns="0" rtlCol="0"/>
          <a:lstStyle/>
          <a:p>
            <a:endParaRPr/>
          </a:p>
        </p:txBody>
      </p:sp>
      <p:sp>
        <p:nvSpPr>
          <p:cNvPr id="13" name="object 13"/>
          <p:cNvSpPr/>
          <p:nvPr/>
        </p:nvSpPr>
        <p:spPr>
          <a:xfrm>
            <a:off x="4102089" y="3799837"/>
            <a:ext cx="2087879" cy="904241"/>
          </a:xfrm>
          <a:prstGeom prst="rect">
            <a:avLst/>
          </a:prstGeom>
          <a:blipFill>
            <a:blip r:embed="rId13" cstate="print"/>
            <a:stretch>
              <a:fillRect/>
            </a:stretch>
          </a:blipFill>
        </p:spPr>
        <p:txBody>
          <a:bodyPr wrap="square" lIns="0" tIns="0" rIns="0" bIns="0" rtlCol="0"/>
          <a:lstStyle/>
          <a:p>
            <a:endParaRPr/>
          </a:p>
        </p:txBody>
      </p:sp>
      <p:sp>
        <p:nvSpPr>
          <p:cNvPr id="14" name="object 14"/>
          <p:cNvSpPr/>
          <p:nvPr/>
        </p:nvSpPr>
        <p:spPr>
          <a:xfrm>
            <a:off x="5732769" y="3845561"/>
            <a:ext cx="510539" cy="619758"/>
          </a:xfrm>
          <a:prstGeom prst="rect">
            <a:avLst/>
          </a:prstGeom>
          <a:blipFill>
            <a:blip r:embed="rId11" cstate="print"/>
            <a:stretch>
              <a:fillRect/>
            </a:stretch>
          </a:blipFill>
        </p:spPr>
        <p:txBody>
          <a:bodyPr wrap="square" lIns="0" tIns="0" rIns="0" bIns="0" rtlCol="0"/>
          <a:lstStyle/>
          <a:p>
            <a:endParaRPr/>
          </a:p>
        </p:txBody>
      </p:sp>
      <p:sp>
        <p:nvSpPr>
          <p:cNvPr id="15" name="object 15"/>
          <p:cNvSpPr/>
          <p:nvPr/>
        </p:nvSpPr>
        <p:spPr>
          <a:xfrm>
            <a:off x="5786110" y="3799837"/>
            <a:ext cx="2819399" cy="904241"/>
          </a:xfrm>
          <a:prstGeom prst="rect">
            <a:avLst/>
          </a:prstGeom>
          <a:blipFill>
            <a:blip r:embed="rId14" cstate="print"/>
            <a:stretch>
              <a:fillRect/>
            </a:stretch>
          </a:blipFill>
        </p:spPr>
        <p:txBody>
          <a:bodyPr wrap="square" lIns="0" tIns="0" rIns="0" bIns="0" rtlCol="0"/>
          <a:lstStyle/>
          <a:p>
            <a:endParaRPr/>
          </a:p>
        </p:txBody>
      </p:sp>
      <p:sp>
        <p:nvSpPr>
          <p:cNvPr id="16" name="object 16"/>
          <p:cNvSpPr/>
          <p:nvPr/>
        </p:nvSpPr>
        <p:spPr>
          <a:xfrm>
            <a:off x="8148309" y="3845561"/>
            <a:ext cx="645161" cy="619758"/>
          </a:xfrm>
          <a:prstGeom prst="rect">
            <a:avLst/>
          </a:prstGeom>
          <a:blipFill>
            <a:blip r:embed="rId15" cstate="print"/>
            <a:stretch>
              <a:fillRect/>
            </a:stretch>
          </a:blipFill>
        </p:spPr>
        <p:txBody>
          <a:bodyPr wrap="square" lIns="0" tIns="0" rIns="0" bIns="0" rtlCol="0"/>
          <a:lstStyle/>
          <a:p>
            <a:endParaRPr/>
          </a:p>
        </p:txBody>
      </p:sp>
      <p:sp>
        <p:nvSpPr>
          <p:cNvPr id="17" name="object 17"/>
          <p:cNvSpPr/>
          <p:nvPr/>
        </p:nvSpPr>
        <p:spPr>
          <a:xfrm>
            <a:off x="8417569" y="3845561"/>
            <a:ext cx="436878" cy="619758"/>
          </a:xfrm>
          <a:prstGeom prst="rect">
            <a:avLst/>
          </a:prstGeom>
          <a:blipFill>
            <a:blip r:embed="rId16" cstate="print"/>
            <a:stretch>
              <a:fillRect/>
            </a:stretch>
          </a:blipFill>
        </p:spPr>
        <p:txBody>
          <a:bodyPr wrap="square" lIns="0" tIns="0" rIns="0" bIns="0" rtlCol="0"/>
          <a:lstStyle/>
          <a:p>
            <a:endParaRPr/>
          </a:p>
        </p:txBody>
      </p:sp>
      <p:sp>
        <p:nvSpPr>
          <p:cNvPr id="18" name="object 18"/>
          <p:cNvSpPr/>
          <p:nvPr/>
        </p:nvSpPr>
        <p:spPr>
          <a:xfrm>
            <a:off x="1000758" y="4343399"/>
            <a:ext cx="3395990" cy="71119"/>
          </a:xfrm>
          <a:prstGeom prst="rect">
            <a:avLst/>
          </a:prstGeom>
          <a:blipFill>
            <a:blip r:embed="rId17" cstate="print"/>
            <a:stretch>
              <a:fillRect/>
            </a:stretch>
          </a:blipFill>
        </p:spPr>
        <p:txBody>
          <a:bodyPr wrap="square" lIns="0" tIns="0" rIns="0" bIns="0" rtlCol="0"/>
          <a:lstStyle/>
          <a:p>
            <a:endParaRPr/>
          </a:p>
        </p:txBody>
      </p:sp>
      <p:sp>
        <p:nvSpPr>
          <p:cNvPr id="19" name="object 19"/>
          <p:cNvSpPr/>
          <p:nvPr/>
        </p:nvSpPr>
        <p:spPr>
          <a:xfrm>
            <a:off x="1120139" y="4427220"/>
            <a:ext cx="386081" cy="467358"/>
          </a:xfrm>
          <a:prstGeom prst="rect">
            <a:avLst/>
          </a:prstGeom>
          <a:blipFill>
            <a:blip r:embed="rId18" cstate="print"/>
            <a:stretch>
              <a:fillRect/>
            </a:stretch>
          </a:blipFill>
        </p:spPr>
        <p:txBody>
          <a:bodyPr wrap="square" lIns="0" tIns="0" rIns="0" bIns="0" rtlCol="0"/>
          <a:lstStyle/>
          <a:p>
            <a:endParaRPr/>
          </a:p>
        </p:txBody>
      </p:sp>
      <p:sp>
        <p:nvSpPr>
          <p:cNvPr id="20" name="object 20"/>
          <p:cNvSpPr/>
          <p:nvPr/>
        </p:nvSpPr>
        <p:spPr>
          <a:xfrm>
            <a:off x="1160778" y="4394201"/>
            <a:ext cx="7404110" cy="680718"/>
          </a:xfrm>
          <a:prstGeom prst="rect">
            <a:avLst/>
          </a:prstGeom>
          <a:blipFill>
            <a:blip r:embed="rId19" cstate="print"/>
            <a:stretch>
              <a:fillRect/>
            </a:stretch>
          </a:blipFill>
        </p:spPr>
        <p:txBody>
          <a:bodyPr wrap="square" lIns="0" tIns="0" rIns="0" bIns="0" rtlCol="0"/>
          <a:lstStyle/>
          <a:p>
            <a:endParaRPr/>
          </a:p>
        </p:txBody>
      </p:sp>
      <p:sp>
        <p:nvSpPr>
          <p:cNvPr id="21" name="object 21"/>
          <p:cNvSpPr/>
          <p:nvPr/>
        </p:nvSpPr>
        <p:spPr>
          <a:xfrm>
            <a:off x="8158490" y="4394201"/>
            <a:ext cx="474978" cy="680718"/>
          </a:xfrm>
          <a:prstGeom prst="rect">
            <a:avLst/>
          </a:prstGeom>
          <a:blipFill>
            <a:blip r:embed="rId20" cstate="print"/>
            <a:stretch>
              <a:fillRect/>
            </a:stretch>
          </a:blipFill>
        </p:spPr>
        <p:txBody>
          <a:bodyPr wrap="square" lIns="0" tIns="0" rIns="0" bIns="0" rtlCol="0"/>
          <a:lstStyle/>
          <a:p>
            <a:endParaRPr/>
          </a:p>
        </p:txBody>
      </p:sp>
      <p:sp>
        <p:nvSpPr>
          <p:cNvPr id="22" name="object 22"/>
          <p:cNvSpPr/>
          <p:nvPr/>
        </p:nvSpPr>
        <p:spPr>
          <a:xfrm>
            <a:off x="1676400" y="4866640"/>
            <a:ext cx="487680" cy="467358"/>
          </a:xfrm>
          <a:prstGeom prst="rect">
            <a:avLst/>
          </a:prstGeom>
          <a:blipFill>
            <a:blip r:embed="rId21" cstate="print"/>
            <a:stretch>
              <a:fillRect/>
            </a:stretch>
          </a:blipFill>
        </p:spPr>
        <p:txBody>
          <a:bodyPr wrap="square" lIns="0" tIns="0" rIns="0" bIns="0" rtlCol="0"/>
          <a:lstStyle/>
          <a:p>
            <a:endParaRPr/>
          </a:p>
        </p:txBody>
      </p:sp>
      <p:sp>
        <p:nvSpPr>
          <p:cNvPr id="23" name="object 23"/>
          <p:cNvSpPr/>
          <p:nvPr/>
        </p:nvSpPr>
        <p:spPr>
          <a:xfrm>
            <a:off x="1818640" y="4833622"/>
            <a:ext cx="1038858" cy="680718"/>
          </a:xfrm>
          <a:prstGeom prst="rect">
            <a:avLst/>
          </a:prstGeom>
          <a:blipFill>
            <a:blip r:embed="rId22" cstate="print"/>
            <a:stretch>
              <a:fillRect/>
            </a:stretch>
          </a:blipFill>
        </p:spPr>
        <p:txBody>
          <a:bodyPr wrap="square" lIns="0" tIns="0" rIns="0" bIns="0" rtlCol="0"/>
          <a:lstStyle/>
          <a:p>
            <a:endParaRPr/>
          </a:p>
        </p:txBody>
      </p:sp>
      <p:sp>
        <p:nvSpPr>
          <p:cNvPr id="24" name="object 24"/>
          <p:cNvSpPr/>
          <p:nvPr/>
        </p:nvSpPr>
        <p:spPr>
          <a:xfrm>
            <a:off x="2451100" y="4833622"/>
            <a:ext cx="5557509" cy="680718"/>
          </a:xfrm>
          <a:prstGeom prst="rect">
            <a:avLst/>
          </a:prstGeom>
          <a:blipFill>
            <a:blip r:embed="rId23" cstate="print"/>
            <a:stretch>
              <a:fillRect/>
            </a:stretch>
          </a:blipFill>
        </p:spPr>
        <p:txBody>
          <a:bodyPr wrap="square" lIns="0" tIns="0" rIns="0" bIns="0" rtlCol="0"/>
          <a:lstStyle/>
          <a:p>
            <a:endParaRPr/>
          </a:p>
        </p:txBody>
      </p:sp>
      <p:sp>
        <p:nvSpPr>
          <p:cNvPr id="25" name="object 25"/>
          <p:cNvSpPr/>
          <p:nvPr/>
        </p:nvSpPr>
        <p:spPr>
          <a:xfrm>
            <a:off x="7602230" y="4833622"/>
            <a:ext cx="474978" cy="680718"/>
          </a:xfrm>
          <a:prstGeom prst="rect">
            <a:avLst/>
          </a:prstGeom>
          <a:blipFill>
            <a:blip r:embed="rId20" cstate="print"/>
            <a:stretch>
              <a:fillRect/>
            </a:stretch>
          </a:blipFill>
        </p:spPr>
        <p:txBody>
          <a:bodyPr wrap="square" lIns="0" tIns="0" rIns="0" bIns="0" rtlCol="0"/>
          <a:lstStyle/>
          <a:p>
            <a:endParaRPr/>
          </a:p>
        </p:txBody>
      </p:sp>
      <p:sp>
        <p:nvSpPr>
          <p:cNvPr id="26" name="object 26"/>
          <p:cNvSpPr txBox="1"/>
          <p:nvPr/>
        </p:nvSpPr>
        <p:spPr>
          <a:xfrm>
            <a:off x="999177" y="2287266"/>
            <a:ext cx="7606665" cy="2141855"/>
          </a:xfrm>
          <a:prstGeom prst="rect">
            <a:avLst/>
          </a:prstGeom>
        </p:spPr>
        <p:txBody>
          <a:bodyPr vert="horz" wrap="square" lIns="0" tIns="0" rIns="0" bIns="0" rtlCol="0">
            <a:spAutoFit/>
          </a:bodyPr>
          <a:lstStyle/>
          <a:p>
            <a:pPr marR="451484" algn="ctr">
              <a:lnSpc>
                <a:spcPct val="100000"/>
              </a:lnSpc>
            </a:pPr>
            <a:r>
              <a:rPr sz="4400" b="1" spc="-35" dirty="0">
                <a:latin typeface="Calibri"/>
                <a:cs typeface="Calibri"/>
              </a:rPr>
              <a:t>O</a:t>
            </a:r>
            <a:r>
              <a:rPr sz="4400" b="1" spc="-25" dirty="0">
                <a:latin typeface="Calibri"/>
                <a:cs typeface="Calibri"/>
              </a:rPr>
              <a:t>n</a:t>
            </a:r>
            <a:r>
              <a:rPr sz="4400" b="1" spc="-105" dirty="0">
                <a:latin typeface="Times New Roman"/>
                <a:cs typeface="Times New Roman"/>
              </a:rPr>
              <a:t> </a:t>
            </a:r>
            <a:r>
              <a:rPr sz="4400" b="1" dirty="0">
                <a:latin typeface="Calibri"/>
                <a:cs typeface="Calibri"/>
              </a:rPr>
              <a:t>E</a:t>
            </a:r>
            <a:r>
              <a:rPr sz="4400" b="1" spc="-100" dirty="0">
                <a:latin typeface="Calibri"/>
                <a:cs typeface="Calibri"/>
              </a:rPr>
              <a:t>x</a:t>
            </a:r>
            <a:r>
              <a:rPr sz="4400" b="1" spc="-25" dirty="0">
                <a:latin typeface="Calibri"/>
                <a:cs typeface="Calibri"/>
              </a:rPr>
              <a:t>o</a:t>
            </a:r>
            <a:r>
              <a:rPr sz="4400" b="1" spc="-35" dirty="0">
                <a:latin typeface="Calibri"/>
                <a:cs typeface="Calibri"/>
              </a:rPr>
              <a:t>t</a:t>
            </a:r>
            <a:r>
              <a:rPr sz="4400" b="1" dirty="0">
                <a:latin typeface="Calibri"/>
                <a:cs typeface="Calibri"/>
              </a:rPr>
              <a:t>ic</a:t>
            </a:r>
            <a:r>
              <a:rPr sz="4400" b="1" spc="-95" dirty="0">
                <a:latin typeface="Times New Roman"/>
                <a:cs typeface="Times New Roman"/>
              </a:rPr>
              <a:t> </a:t>
            </a:r>
            <a:r>
              <a:rPr sz="4400" b="1" spc="-25" dirty="0">
                <a:latin typeface="Calibri"/>
                <a:cs typeface="Calibri"/>
              </a:rPr>
              <a:t>Nano</a:t>
            </a:r>
            <a:r>
              <a:rPr sz="4400" b="1" spc="-60" dirty="0">
                <a:latin typeface="Calibri"/>
                <a:cs typeface="Calibri"/>
              </a:rPr>
              <a:t>s</a:t>
            </a:r>
            <a:r>
              <a:rPr sz="4400" b="1" spc="-20" dirty="0">
                <a:latin typeface="Calibri"/>
                <a:cs typeface="Calibri"/>
              </a:rPr>
              <a:t>truc</a:t>
            </a:r>
            <a:r>
              <a:rPr sz="4400" b="1" spc="-45" dirty="0">
                <a:latin typeface="Calibri"/>
                <a:cs typeface="Calibri"/>
              </a:rPr>
              <a:t>t</a:t>
            </a:r>
            <a:r>
              <a:rPr sz="4400" b="1" dirty="0">
                <a:latin typeface="Calibri"/>
                <a:cs typeface="Calibri"/>
              </a:rPr>
              <a:t>u</a:t>
            </a:r>
            <a:r>
              <a:rPr sz="4400" b="1" spc="-50" dirty="0">
                <a:latin typeface="Calibri"/>
                <a:cs typeface="Calibri"/>
              </a:rPr>
              <a:t>r</a:t>
            </a:r>
            <a:r>
              <a:rPr sz="4400" b="1" dirty="0">
                <a:latin typeface="Calibri"/>
                <a:cs typeface="Calibri"/>
              </a:rPr>
              <a:t>e</a:t>
            </a:r>
            <a:endParaRPr sz="4400">
              <a:latin typeface="Calibri"/>
              <a:cs typeface="Calibri"/>
            </a:endParaRPr>
          </a:p>
          <a:p>
            <a:pPr marR="448309" algn="ctr">
              <a:lnSpc>
                <a:spcPct val="100000"/>
              </a:lnSpc>
            </a:pPr>
            <a:r>
              <a:rPr sz="4400" b="1" spc="-55" dirty="0">
                <a:latin typeface="Calibri"/>
                <a:cs typeface="Calibri"/>
              </a:rPr>
              <a:t>f</a:t>
            </a:r>
            <a:r>
              <a:rPr sz="4400" b="1" dirty="0">
                <a:latin typeface="Calibri"/>
                <a:cs typeface="Calibri"/>
              </a:rPr>
              <a:t>or</a:t>
            </a:r>
            <a:r>
              <a:rPr sz="4400" b="1" spc="-135" dirty="0">
                <a:latin typeface="Times New Roman"/>
                <a:cs typeface="Times New Roman"/>
              </a:rPr>
              <a:t> </a:t>
            </a:r>
            <a:r>
              <a:rPr sz="4400" b="1" spc="-20" dirty="0">
                <a:latin typeface="Calibri"/>
                <a:cs typeface="Calibri"/>
              </a:rPr>
              <a:t>bi</a:t>
            </a:r>
            <a:r>
              <a:rPr sz="4400" b="1" spc="-40" dirty="0">
                <a:latin typeface="Calibri"/>
                <a:cs typeface="Calibri"/>
              </a:rPr>
              <a:t>o</a:t>
            </a:r>
            <a:r>
              <a:rPr sz="4400" b="1" spc="-5" dirty="0">
                <a:latin typeface="Calibri"/>
                <a:cs typeface="Calibri"/>
              </a:rPr>
              <a:t>-</a:t>
            </a:r>
            <a:r>
              <a:rPr sz="4400" b="1" dirty="0">
                <a:latin typeface="Calibri"/>
                <a:cs typeface="Calibri"/>
              </a:rPr>
              <a:t>FET</a:t>
            </a:r>
            <a:endParaRPr sz="4400">
              <a:latin typeface="Calibri"/>
              <a:cs typeface="Calibri"/>
            </a:endParaRPr>
          </a:p>
          <a:p>
            <a:pPr marL="12700">
              <a:lnSpc>
                <a:spcPct val="100000"/>
              </a:lnSpc>
              <a:spcBef>
                <a:spcPts val="3200"/>
              </a:spcBef>
            </a:pPr>
            <a:r>
              <a:rPr sz="3200" b="1" spc="-15" dirty="0">
                <a:solidFill>
                  <a:srgbClr val="C00000"/>
                </a:solidFill>
                <a:latin typeface="Calibri"/>
                <a:cs typeface="Calibri"/>
              </a:rPr>
              <a:t>Hi</a:t>
            </a:r>
            <a:r>
              <a:rPr sz="3200" b="1" spc="-60" dirty="0">
                <a:solidFill>
                  <a:srgbClr val="C00000"/>
                </a:solidFill>
                <a:latin typeface="Calibri"/>
                <a:cs typeface="Calibri"/>
              </a:rPr>
              <a:t>r</a:t>
            </a:r>
            <a:r>
              <a:rPr sz="3200" b="1" spc="-15" dirty="0">
                <a:solidFill>
                  <a:srgbClr val="C00000"/>
                </a:solidFill>
                <a:latin typeface="Calibri"/>
                <a:cs typeface="Calibri"/>
              </a:rPr>
              <a:t>oshi</a:t>
            </a:r>
            <a:r>
              <a:rPr sz="3200" b="1" spc="-75" dirty="0">
                <a:solidFill>
                  <a:srgbClr val="C00000"/>
                </a:solidFill>
                <a:latin typeface="Times New Roman"/>
                <a:cs typeface="Times New Roman"/>
              </a:rPr>
              <a:t> </a:t>
            </a:r>
            <a:r>
              <a:rPr sz="3200" b="1" spc="-120" dirty="0">
                <a:solidFill>
                  <a:srgbClr val="C00000"/>
                </a:solidFill>
                <a:latin typeface="Calibri"/>
                <a:cs typeface="Calibri"/>
              </a:rPr>
              <a:t>W</a:t>
            </a:r>
            <a:r>
              <a:rPr sz="3200" b="1" spc="-40" dirty="0">
                <a:solidFill>
                  <a:srgbClr val="C00000"/>
                </a:solidFill>
                <a:latin typeface="Calibri"/>
                <a:cs typeface="Calibri"/>
              </a:rPr>
              <a:t>a</a:t>
            </a:r>
            <a:r>
              <a:rPr sz="3200" b="1" spc="-70" dirty="0">
                <a:solidFill>
                  <a:srgbClr val="C00000"/>
                </a:solidFill>
                <a:latin typeface="Calibri"/>
                <a:cs typeface="Calibri"/>
              </a:rPr>
              <a:t>t</a:t>
            </a:r>
            <a:r>
              <a:rPr sz="3200" b="1" spc="-20" dirty="0">
                <a:solidFill>
                  <a:srgbClr val="C00000"/>
                </a:solidFill>
                <a:latin typeface="Calibri"/>
                <a:cs typeface="Calibri"/>
              </a:rPr>
              <a:t>anab</a:t>
            </a:r>
            <a:r>
              <a:rPr sz="3200" b="1" spc="-5" dirty="0">
                <a:solidFill>
                  <a:srgbClr val="C00000"/>
                </a:solidFill>
                <a:latin typeface="Calibri"/>
                <a:cs typeface="Calibri"/>
              </a:rPr>
              <a:t>e</a:t>
            </a:r>
            <a:r>
              <a:rPr sz="3225" b="1" spc="-37" baseline="24547" dirty="0">
                <a:solidFill>
                  <a:srgbClr val="C00000"/>
                </a:solidFill>
                <a:latin typeface="Calibri"/>
                <a:cs typeface="Calibri"/>
              </a:rPr>
              <a:t>*</a:t>
            </a:r>
            <a:r>
              <a:rPr sz="3200" b="1" spc="-10" dirty="0">
                <a:solidFill>
                  <a:srgbClr val="C00000"/>
                </a:solidFill>
                <a:latin typeface="Calibri"/>
                <a:cs typeface="Calibri"/>
              </a:rPr>
              <a:t>,</a:t>
            </a:r>
            <a:r>
              <a:rPr sz="3200" b="1" spc="-105" dirty="0">
                <a:solidFill>
                  <a:srgbClr val="C00000"/>
                </a:solidFill>
                <a:latin typeface="Times New Roman"/>
                <a:cs typeface="Times New Roman"/>
              </a:rPr>
              <a:t> </a:t>
            </a:r>
            <a:r>
              <a:rPr sz="3200" b="1" spc="-20" dirty="0">
                <a:solidFill>
                  <a:srgbClr val="C00000"/>
                </a:solidFill>
                <a:latin typeface="Calibri"/>
                <a:cs typeface="Calibri"/>
              </a:rPr>
              <a:t>Andy</a:t>
            </a:r>
            <a:r>
              <a:rPr sz="3200" b="1" spc="-90" dirty="0">
                <a:solidFill>
                  <a:srgbClr val="C00000"/>
                </a:solidFill>
                <a:latin typeface="Times New Roman"/>
                <a:cs typeface="Times New Roman"/>
              </a:rPr>
              <a:t> </a:t>
            </a:r>
            <a:r>
              <a:rPr sz="3200" b="1" dirty="0">
                <a:solidFill>
                  <a:srgbClr val="C00000"/>
                </a:solidFill>
                <a:latin typeface="Calibri"/>
                <a:cs typeface="Calibri"/>
              </a:rPr>
              <a:t>L</a:t>
            </a:r>
            <a:r>
              <a:rPr sz="3200" b="1" spc="10" dirty="0">
                <a:solidFill>
                  <a:srgbClr val="C00000"/>
                </a:solidFill>
                <a:latin typeface="Calibri"/>
                <a:cs typeface="Calibri"/>
              </a:rPr>
              <a:t>e</a:t>
            </a:r>
            <a:r>
              <a:rPr sz="3200" b="1" spc="15" dirty="0">
                <a:solidFill>
                  <a:srgbClr val="C00000"/>
                </a:solidFill>
                <a:latin typeface="Calibri"/>
                <a:cs typeface="Calibri"/>
              </a:rPr>
              <a:t>e</a:t>
            </a:r>
            <a:r>
              <a:rPr sz="3225" b="1" spc="-37" baseline="24547" dirty="0">
                <a:solidFill>
                  <a:srgbClr val="C00000"/>
                </a:solidFill>
                <a:latin typeface="Calibri"/>
                <a:cs typeface="Calibri"/>
              </a:rPr>
              <a:t>*</a:t>
            </a:r>
            <a:r>
              <a:rPr sz="3200" b="1" spc="-10" dirty="0">
                <a:solidFill>
                  <a:srgbClr val="C00000"/>
                </a:solidFill>
                <a:latin typeface="Calibri"/>
                <a:cs typeface="Calibri"/>
              </a:rPr>
              <a:t>,</a:t>
            </a:r>
            <a:r>
              <a:rPr sz="3200" b="1" spc="-80" dirty="0">
                <a:solidFill>
                  <a:srgbClr val="C00000"/>
                </a:solidFill>
                <a:latin typeface="Times New Roman"/>
                <a:cs typeface="Times New Roman"/>
              </a:rPr>
              <a:t> </a:t>
            </a:r>
            <a:r>
              <a:rPr sz="3200" b="1" spc="-10" dirty="0">
                <a:solidFill>
                  <a:srgbClr val="C00000"/>
                </a:solidFill>
                <a:latin typeface="Calibri"/>
                <a:cs typeface="Calibri"/>
              </a:rPr>
              <a:t>I</a:t>
            </a:r>
            <a:r>
              <a:rPr sz="3200" b="1" spc="-60" dirty="0">
                <a:solidFill>
                  <a:srgbClr val="C00000"/>
                </a:solidFill>
                <a:latin typeface="Calibri"/>
                <a:cs typeface="Calibri"/>
              </a:rPr>
              <a:t>k</a:t>
            </a:r>
            <a:r>
              <a:rPr sz="3200" b="1" spc="-20" dirty="0">
                <a:solidFill>
                  <a:srgbClr val="C00000"/>
                </a:solidFill>
                <a:latin typeface="Calibri"/>
                <a:cs typeface="Calibri"/>
              </a:rPr>
              <a:t>uo</a:t>
            </a:r>
            <a:r>
              <a:rPr sz="3200" b="1" spc="-100" dirty="0">
                <a:solidFill>
                  <a:srgbClr val="C00000"/>
                </a:solidFill>
                <a:latin typeface="Times New Roman"/>
                <a:cs typeface="Times New Roman"/>
              </a:rPr>
              <a:t> </a:t>
            </a:r>
            <a:r>
              <a:rPr sz="3200" b="1" spc="-50" dirty="0">
                <a:solidFill>
                  <a:srgbClr val="C00000"/>
                </a:solidFill>
                <a:latin typeface="Calibri"/>
                <a:cs typeface="Calibri"/>
              </a:rPr>
              <a:t>K</a:t>
            </a:r>
            <a:r>
              <a:rPr sz="3200" b="1" dirty="0">
                <a:solidFill>
                  <a:srgbClr val="C00000"/>
                </a:solidFill>
                <a:latin typeface="Calibri"/>
                <a:cs typeface="Calibri"/>
              </a:rPr>
              <a:t>u</a:t>
            </a:r>
            <a:r>
              <a:rPr sz="3200" b="1" spc="-75" dirty="0">
                <a:solidFill>
                  <a:srgbClr val="C00000"/>
                </a:solidFill>
                <a:latin typeface="Calibri"/>
                <a:cs typeface="Calibri"/>
              </a:rPr>
              <a:t>r</a:t>
            </a:r>
            <a:r>
              <a:rPr sz="3200" b="1" spc="-20" dirty="0">
                <a:solidFill>
                  <a:srgbClr val="C00000"/>
                </a:solidFill>
                <a:latin typeface="Calibri"/>
                <a:cs typeface="Calibri"/>
              </a:rPr>
              <a:t>ach</a:t>
            </a:r>
            <a:r>
              <a:rPr sz="3200" b="1" spc="-15" dirty="0">
                <a:solidFill>
                  <a:srgbClr val="C00000"/>
                </a:solidFill>
                <a:latin typeface="Calibri"/>
                <a:cs typeface="Calibri"/>
              </a:rPr>
              <a:t>i</a:t>
            </a:r>
            <a:r>
              <a:rPr sz="3225" b="1" spc="-37" baseline="24547" dirty="0">
                <a:solidFill>
                  <a:srgbClr val="C00000"/>
                </a:solidFill>
                <a:latin typeface="Calibri"/>
                <a:cs typeface="Calibri"/>
              </a:rPr>
              <a:t>**</a:t>
            </a:r>
            <a:endParaRPr sz="3225" baseline="24547">
              <a:latin typeface="Calibri"/>
              <a:cs typeface="Calibri"/>
            </a:endParaRPr>
          </a:p>
        </p:txBody>
      </p:sp>
      <p:sp>
        <p:nvSpPr>
          <p:cNvPr id="27" name="object 27"/>
          <p:cNvSpPr/>
          <p:nvPr/>
        </p:nvSpPr>
        <p:spPr>
          <a:xfrm flipV="1">
            <a:off x="914401" y="4363718"/>
            <a:ext cx="3442970" cy="132082"/>
          </a:xfrm>
          <a:custGeom>
            <a:avLst/>
            <a:gdLst/>
            <a:ahLst/>
            <a:cxnLst/>
            <a:rect l="l" t="t" r="r" b="b"/>
            <a:pathLst>
              <a:path w="3345815">
                <a:moveTo>
                  <a:pt x="0" y="0"/>
                </a:moveTo>
                <a:lnTo>
                  <a:pt x="3345195" y="0"/>
                </a:lnTo>
              </a:path>
            </a:pathLst>
          </a:custGeom>
          <a:ln w="21594">
            <a:solidFill>
              <a:srgbClr val="C00000"/>
            </a:solidFill>
          </a:ln>
        </p:spPr>
        <p:txBody>
          <a:bodyPr wrap="square" lIns="0" tIns="0" rIns="0" bIns="0" rtlCol="0"/>
          <a:lstStyle/>
          <a:p>
            <a:endParaRPr/>
          </a:p>
        </p:txBody>
      </p:sp>
      <p:sp>
        <p:nvSpPr>
          <p:cNvPr id="28" name="object 28"/>
          <p:cNvSpPr txBox="1"/>
          <p:nvPr/>
        </p:nvSpPr>
        <p:spPr>
          <a:xfrm>
            <a:off x="1237933" y="4522865"/>
            <a:ext cx="7124065" cy="785495"/>
          </a:xfrm>
          <a:prstGeom prst="rect">
            <a:avLst/>
          </a:prstGeom>
        </p:spPr>
        <p:txBody>
          <a:bodyPr vert="horz" wrap="square" lIns="0" tIns="0" rIns="0" bIns="0" rtlCol="0">
            <a:spAutoFit/>
          </a:bodyPr>
          <a:lstStyle/>
          <a:p>
            <a:pPr algn="ctr">
              <a:lnSpc>
                <a:spcPct val="100000"/>
              </a:lnSpc>
            </a:pPr>
            <a:r>
              <a:rPr sz="2400" baseline="24305" dirty="0">
                <a:solidFill>
                  <a:srgbClr val="C00000"/>
                </a:solidFill>
                <a:latin typeface="Calibri"/>
                <a:cs typeface="Calibri"/>
              </a:rPr>
              <a:t>*</a:t>
            </a:r>
            <a:r>
              <a:rPr sz="2400" spc="-5" dirty="0">
                <a:solidFill>
                  <a:srgbClr val="C00000"/>
                </a:solidFill>
                <a:latin typeface="Calibri"/>
                <a:cs typeface="Calibri"/>
              </a:rPr>
              <a:t>De</a:t>
            </a:r>
            <a:r>
              <a:rPr sz="2400" spc="-15" dirty="0">
                <a:solidFill>
                  <a:srgbClr val="C00000"/>
                </a:solidFill>
                <a:latin typeface="Calibri"/>
                <a:cs typeface="Calibri"/>
              </a:rPr>
              <a:t>p</a:t>
            </a:r>
            <a:r>
              <a:rPr sz="2400" dirty="0">
                <a:solidFill>
                  <a:srgbClr val="C00000"/>
                </a:solidFill>
                <a:latin typeface="Calibri"/>
                <a:cs typeface="Calibri"/>
              </a:rPr>
              <a:t>t.</a:t>
            </a:r>
            <a:r>
              <a:rPr sz="2400" spc="-70" dirty="0">
                <a:solidFill>
                  <a:srgbClr val="C00000"/>
                </a:solidFill>
                <a:latin typeface="Times New Roman"/>
                <a:cs typeface="Times New Roman"/>
              </a:rPr>
              <a:t> </a:t>
            </a:r>
            <a:r>
              <a:rPr sz="2400" spc="-5" dirty="0">
                <a:solidFill>
                  <a:srgbClr val="C00000"/>
                </a:solidFill>
                <a:latin typeface="Calibri"/>
                <a:cs typeface="Calibri"/>
              </a:rPr>
              <a:t>E</a:t>
            </a:r>
            <a:r>
              <a:rPr sz="2400" spc="10" dirty="0">
                <a:solidFill>
                  <a:srgbClr val="C00000"/>
                </a:solidFill>
                <a:latin typeface="Calibri"/>
                <a:cs typeface="Calibri"/>
              </a:rPr>
              <a:t>l</a:t>
            </a:r>
            <a:r>
              <a:rPr sz="2400" dirty="0">
                <a:solidFill>
                  <a:srgbClr val="C00000"/>
                </a:solidFill>
                <a:latin typeface="Calibri"/>
                <a:cs typeface="Calibri"/>
              </a:rPr>
              <a:t>e</a:t>
            </a:r>
            <a:r>
              <a:rPr sz="2400" spc="5" dirty="0">
                <a:solidFill>
                  <a:srgbClr val="C00000"/>
                </a:solidFill>
                <a:latin typeface="Calibri"/>
                <a:cs typeface="Calibri"/>
              </a:rPr>
              <a:t>c</a:t>
            </a:r>
            <a:r>
              <a:rPr sz="2400" dirty="0">
                <a:solidFill>
                  <a:srgbClr val="C00000"/>
                </a:solidFill>
                <a:latin typeface="Calibri"/>
                <a:cs typeface="Calibri"/>
              </a:rPr>
              <a:t>.</a:t>
            </a:r>
            <a:r>
              <a:rPr sz="2400" spc="-90" dirty="0">
                <a:solidFill>
                  <a:srgbClr val="C00000"/>
                </a:solidFill>
                <a:latin typeface="Times New Roman"/>
                <a:cs typeface="Times New Roman"/>
              </a:rPr>
              <a:t> </a:t>
            </a:r>
            <a:r>
              <a:rPr sz="2400" dirty="0">
                <a:solidFill>
                  <a:srgbClr val="C00000"/>
                </a:solidFill>
                <a:latin typeface="Calibri"/>
                <a:cs typeface="Calibri"/>
              </a:rPr>
              <a:t>&amp;</a:t>
            </a:r>
            <a:r>
              <a:rPr sz="2400" spc="-60" dirty="0">
                <a:solidFill>
                  <a:srgbClr val="C00000"/>
                </a:solidFill>
                <a:latin typeface="Times New Roman"/>
                <a:cs typeface="Times New Roman"/>
              </a:rPr>
              <a:t> </a:t>
            </a:r>
            <a:r>
              <a:rPr sz="2400" spc="-5" dirty="0">
                <a:solidFill>
                  <a:srgbClr val="C00000"/>
                </a:solidFill>
                <a:latin typeface="Calibri"/>
                <a:cs typeface="Calibri"/>
              </a:rPr>
              <a:t>C</a:t>
            </a:r>
            <a:r>
              <a:rPr sz="2400" spc="-10" dirty="0">
                <a:solidFill>
                  <a:srgbClr val="C00000"/>
                </a:solidFill>
                <a:latin typeface="Calibri"/>
                <a:cs typeface="Calibri"/>
              </a:rPr>
              <a:t>o</a:t>
            </a:r>
            <a:r>
              <a:rPr sz="2400" dirty="0">
                <a:solidFill>
                  <a:srgbClr val="C00000"/>
                </a:solidFill>
                <a:latin typeface="Calibri"/>
                <a:cs typeface="Calibri"/>
              </a:rPr>
              <a:t>mp.</a:t>
            </a:r>
            <a:r>
              <a:rPr sz="2400" spc="-90" dirty="0">
                <a:solidFill>
                  <a:srgbClr val="C00000"/>
                </a:solidFill>
                <a:latin typeface="Times New Roman"/>
                <a:cs typeface="Times New Roman"/>
              </a:rPr>
              <a:t> </a:t>
            </a:r>
            <a:r>
              <a:rPr sz="2400" dirty="0">
                <a:solidFill>
                  <a:srgbClr val="C00000"/>
                </a:solidFill>
                <a:latin typeface="Calibri"/>
                <a:cs typeface="Calibri"/>
              </a:rPr>
              <a:t>E</a:t>
            </a:r>
            <a:r>
              <a:rPr sz="2400" spc="-5" dirty="0">
                <a:solidFill>
                  <a:srgbClr val="C00000"/>
                </a:solidFill>
                <a:latin typeface="Calibri"/>
                <a:cs typeface="Calibri"/>
              </a:rPr>
              <a:t>n</a:t>
            </a:r>
            <a:r>
              <a:rPr sz="2400" spc="-15" dirty="0">
                <a:solidFill>
                  <a:srgbClr val="C00000"/>
                </a:solidFill>
                <a:latin typeface="Calibri"/>
                <a:cs typeface="Calibri"/>
              </a:rPr>
              <a:t>g</a:t>
            </a:r>
            <a:r>
              <a:rPr sz="2400" spc="-5" dirty="0">
                <a:solidFill>
                  <a:srgbClr val="C00000"/>
                </a:solidFill>
                <a:latin typeface="Calibri"/>
                <a:cs typeface="Calibri"/>
              </a:rPr>
              <a:t>.</a:t>
            </a:r>
            <a:r>
              <a:rPr sz="2400" dirty="0">
                <a:solidFill>
                  <a:srgbClr val="C00000"/>
                </a:solidFill>
                <a:latin typeface="Calibri"/>
                <a:cs typeface="Calibri"/>
              </a:rPr>
              <a:t>,</a:t>
            </a:r>
            <a:r>
              <a:rPr sz="2400" spc="-65" dirty="0">
                <a:solidFill>
                  <a:srgbClr val="C00000"/>
                </a:solidFill>
                <a:latin typeface="Times New Roman"/>
                <a:cs typeface="Times New Roman"/>
              </a:rPr>
              <a:t> </a:t>
            </a:r>
            <a:r>
              <a:rPr sz="2400" spc="-15" dirty="0">
                <a:solidFill>
                  <a:srgbClr val="C00000"/>
                </a:solidFill>
                <a:latin typeface="Calibri"/>
                <a:cs typeface="Calibri"/>
              </a:rPr>
              <a:t>N</a:t>
            </a:r>
            <a:r>
              <a:rPr sz="2400" spc="-35" dirty="0">
                <a:solidFill>
                  <a:srgbClr val="C00000"/>
                </a:solidFill>
                <a:latin typeface="Calibri"/>
                <a:cs typeface="Calibri"/>
              </a:rPr>
              <a:t>a</a:t>
            </a:r>
            <a:r>
              <a:rPr sz="2400" dirty="0">
                <a:solidFill>
                  <a:srgbClr val="C00000"/>
                </a:solidFill>
                <a:latin typeface="Calibri"/>
                <a:cs typeface="Calibri"/>
              </a:rPr>
              <a:t>ti</a:t>
            </a:r>
            <a:r>
              <a:rPr sz="2400" spc="-5" dirty="0">
                <a:solidFill>
                  <a:srgbClr val="C00000"/>
                </a:solidFill>
                <a:latin typeface="Calibri"/>
                <a:cs typeface="Calibri"/>
              </a:rPr>
              <a:t>on</a:t>
            </a:r>
            <a:r>
              <a:rPr sz="2400" spc="-20" dirty="0">
                <a:solidFill>
                  <a:srgbClr val="C00000"/>
                </a:solidFill>
                <a:latin typeface="Calibri"/>
                <a:cs typeface="Calibri"/>
              </a:rPr>
              <a:t>a</a:t>
            </a:r>
            <a:r>
              <a:rPr sz="2400" dirty="0">
                <a:solidFill>
                  <a:srgbClr val="C00000"/>
                </a:solidFill>
                <a:latin typeface="Calibri"/>
                <a:cs typeface="Calibri"/>
              </a:rPr>
              <a:t>l</a:t>
            </a:r>
            <a:r>
              <a:rPr sz="2400" spc="-40" dirty="0">
                <a:solidFill>
                  <a:srgbClr val="C00000"/>
                </a:solidFill>
                <a:latin typeface="Times New Roman"/>
                <a:cs typeface="Times New Roman"/>
              </a:rPr>
              <a:t> </a:t>
            </a:r>
            <a:r>
              <a:rPr sz="2400" spc="-5" dirty="0">
                <a:solidFill>
                  <a:srgbClr val="C00000"/>
                </a:solidFill>
                <a:latin typeface="Calibri"/>
                <a:cs typeface="Calibri"/>
              </a:rPr>
              <a:t>Ch</a:t>
            </a:r>
            <a:r>
              <a:rPr sz="2400" dirty="0">
                <a:solidFill>
                  <a:srgbClr val="C00000"/>
                </a:solidFill>
                <a:latin typeface="Calibri"/>
                <a:cs typeface="Calibri"/>
              </a:rPr>
              <a:t>iao</a:t>
            </a:r>
            <a:r>
              <a:rPr sz="2400" spc="-70" dirty="0">
                <a:solidFill>
                  <a:srgbClr val="C00000"/>
                </a:solidFill>
                <a:latin typeface="Times New Roman"/>
                <a:cs typeface="Times New Roman"/>
              </a:rPr>
              <a:t> </a:t>
            </a:r>
            <a:r>
              <a:rPr sz="2400" spc="-155" dirty="0">
                <a:solidFill>
                  <a:srgbClr val="C00000"/>
                </a:solidFill>
                <a:latin typeface="Calibri"/>
                <a:cs typeface="Calibri"/>
              </a:rPr>
              <a:t>T</a:t>
            </a:r>
            <a:r>
              <a:rPr sz="2400" spc="-5" dirty="0">
                <a:solidFill>
                  <a:srgbClr val="C00000"/>
                </a:solidFill>
                <a:latin typeface="Calibri"/>
                <a:cs typeface="Calibri"/>
              </a:rPr>
              <a:t>un</a:t>
            </a:r>
            <a:r>
              <a:rPr sz="2400" dirty="0">
                <a:solidFill>
                  <a:srgbClr val="C00000"/>
                </a:solidFill>
                <a:latin typeface="Calibri"/>
                <a:cs typeface="Calibri"/>
              </a:rPr>
              <a:t>g</a:t>
            </a:r>
            <a:r>
              <a:rPr sz="2400" spc="-75" dirty="0">
                <a:solidFill>
                  <a:srgbClr val="C00000"/>
                </a:solidFill>
                <a:latin typeface="Times New Roman"/>
                <a:cs typeface="Times New Roman"/>
              </a:rPr>
              <a:t> </a:t>
            </a:r>
            <a:r>
              <a:rPr sz="2400" dirty="0">
                <a:solidFill>
                  <a:srgbClr val="C00000"/>
                </a:solidFill>
                <a:latin typeface="Calibri"/>
                <a:cs typeface="Calibri"/>
              </a:rPr>
              <a:t>Un</a:t>
            </a:r>
            <a:r>
              <a:rPr sz="2400" spc="-5" dirty="0">
                <a:solidFill>
                  <a:srgbClr val="C00000"/>
                </a:solidFill>
                <a:latin typeface="Calibri"/>
                <a:cs typeface="Calibri"/>
              </a:rPr>
              <a:t>i</a:t>
            </a:r>
            <a:r>
              <a:rPr sz="2400" spc="-25" dirty="0">
                <a:solidFill>
                  <a:srgbClr val="C00000"/>
                </a:solidFill>
                <a:latin typeface="Calibri"/>
                <a:cs typeface="Calibri"/>
              </a:rPr>
              <a:t>v</a:t>
            </a:r>
            <a:r>
              <a:rPr sz="2400" dirty="0">
                <a:solidFill>
                  <a:srgbClr val="C00000"/>
                </a:solidFill>
                <a:latin typeface="Calibri"/>
                <a:cs typeface="Calibri"/>
              </a:rPr>
              <a:t>e</a:t>
            </a:r>
            <a:r>
              <a:rPr sz="2400" spc="-40" dirty="0">
                <a:solidFill>
                  <a:srgbClr val="C00000"/>
                </a:solidFill>
                <a:latin typeface="Calibri"/>
                <a:cs typeface="Calibri"/>
              </a:rPr>
              <a:t>r</a:t>
            </a:r>
            <a:r>
              <a:rPr sz="2400" spc="-5" dirty="0">
                <a:solidFill>
                  <a:srgbClr val="C00000"/>
                </a:solidFill>
                <a:latin typeface="Calibri"/>
                <a:cs typeface="Calibri"/>
              </a:rPr>
              <a:t>s</a:t>
            </a:r>
            <a:r>
              <a:rPr sz="2400" spc="5" dirty="0">
                <a:solidFill>
                  <a:srgbClr val="C00000"/>
                </a:solidFill>
                <a:latin typeface="Calibri"/>
                <a:cs typeface="Calibri"/>
              </a:rPr>
              <a:t>i</a:t>
            </a:r>
            <a:r>
              <a:rPr sz="2400" dirty="0">
                <a:solidFill>
                  <a:srgbClr val="C00000"/>
                </a:solidFill>
                <a:latin typeface="Calibri"/>
                <a:cs typeface="Calibri"/>
              </a:rPr>
              <a:t>ty</a:t>
            </a:r>
            <a:endParaRPr sz="2400">
              <a:latin typeface="Calibri"/>
              <a:cs typeface="Calibri"/>
            </a:endParaRPr>
          </a:p>
          <a:p>
            <a:pPr algn="ctr">
              <a:lnSpc>
                <a:spcPct val="100000"/>
              </a:lnSpc>
              <a:spcBef>
                <a:spcPts val="580"/>
              </a:spcBef>
            </a:pPr>
            <a:r>
              <a:rPr sz="2400" baseline="24305" dirty="0">
                <a:solidFill>
                  <a:srgbClr val="C00000"/>
                </a:solidFill>
                <a:latin typeface="Calibri"/>
                <a:cs typeface="Calibri"/>
              </a:rPr>
              <a:t>**</a:t>
            </a:r>
            <a:r>
              <a:rPr sz="2400" spc="-5" dirty="0">
                <a:solidFill>
                  <a:srgbClr val="C00000"/>
                </a:solidFill>
                <a:latin typeface="Calibri"/>
                <a:cs typeface="Calibri"/>
              </a:rPr>
              <a:t>H</a:t>
            </a:r>
            <a:r>
              <a:rPr sz="2400" spc="10" dirty="0">
                <a:solidFill>
                  <a:srgbClr val="C00000"/>
                </a:solidFill>
                <a:latin typeface="Calibri"/>
                <a:cs typeface="Calibri"/>
              </a:rPr>
              <a:t>i</a:t>
            </a:r>
            <a:r>
              <a:rPr sz="2400" spc="-25" dirty="0">
                <a:solidFill>
                  <a:srgbClr val="C00000"/>
                </a:solidFill>
                <a:latin typeface="Calibri"/>
                <a:cs typeface="Calibri"/>
              </a:rPr>
              <a:t>g</a:t>
            </a:r>
            <a:r>
              <a:rPr sz="2400" dirty="0">
                <a:solidFill>
                  <a:srgbClr val="C00000"/>
                </a:solidFill>
                <a:latin typeface="Calibri"/>
                <a:cs typeface="Calibri"/>
              </a:rPr>
              <a:t>h</a:t>
            </a:r>
            <a:r>
              <a:rPr sz="2400" spc="-60" dirty="0">
                <a:solidFill>
                  <a:srgbClr val="C00000"/>
                </a:solidFill>
                <a:latin typeface="Times New Roman"/>
                <a:cs typeface="Times New Roman"/>
              </a:rPr>
              <a:t> </a:t>
            </a:r>
            <a:r>
              <a:rPr sz="2400" spc="5" dirty="0">
                <a:solidFill>
                  <a:srgbClr val="C00000"/>
                </a:solidFill>
                <a:latin typeface="Calibri"/>
                <a:cs typeface="Calibri"/>
              </a:rPr>
              <a:t>E</a:t>
            </a:r>
            <a:r>
              <a:rPr sz="2400" spc="-20" dirty="0">
                <a:solidFill>
                  <a:srgbClr val="C00000"/>
                </a:solidFill>
                <a:latin typeface="Calibri"/>
                <a:cs typeface="Calibri"/>
              </a:rPr>
              <a:t>ne</a:t>
            </a:r>
            <a:r>
              <a:rPr sz="2400" spc="-45" dirty="0">
                <a:solidFill>
                  <a:srgbClr val="C00000"/>
                </a:solidFill>
                <a:latin typeface="Calibri"/>
                <a:cs typeface="Calibri"/>
              </a:rPr>
              <a:t>r</a:t>
            </a:r>
            <a:r>
              <a:rPr sz="2400" spc="-25" dirty="0">
                <a:solidFill>
                  <a:srgbClr val="C00000"/>
                </a:solidFill>
                <a:latin typeface="Calibri"/>
                <a:cs typeface="Calibri"/>
              </a:rPr>
              <a:t>g</a:t>
            </a:r>
            <a:r>
              <a:rPr sz="2400" spc="-15" dirty="0">
                <a:solidFill>
                  <a:srgbClr val="C00000"/>
                </a:solidFill>
                <a:latin typeface="Calibri"/>
                <a:cs typeface="Calibri"/>
              </a:rPr>
              <a:t>y</a:t>
            </a:r>
            <a:r>
              <a:rPr sz="2400" spc="-70" dirty="0">
                <a:solidFill>
                  <a:srgbClr val="C00000"/>
                </a:solidFill>
                <a:latin typeface="Times New Roman"/>
                <a:cs typeface="Times New Roman"/>
              </a:rPr>
              <a:t> </a:t>
            </a:r>
            <a:r>
              <a:rPr sz="2400" spc="-25" dirty="0">
                <a:solidFill>
                  <a:srgbClr val="C00000"/>
                </a:solidFill>
                <a:latin typeface="Calibri"/>
                <a:cs typeface="Calibri"/>
              </a:rPr>
              <a:t>A</a:t>
            </a:r>
            <a:r>
              <a:rPr sz="2400" spc="-15" dirty="0">
                <a:solidFill>
                  <a:srgbClr val="C00000"/>
                </a:solidFill>
                <a:latin typeface="Calibri"/>
                <a:cs typeface="Calibri"/>
              </a:rPr>
              <a:t>c</a:t>
            </a:r>
            <a:r>
              <a:rPr sz="2400" spc="-10" dirty="0">
                <a:solidFill>
                  <a:srgbClr val="C00000"/>
                </a:solidFill>
                <a:latin typeface="Calibri"/>
                <a:cs typeface="Calibri"/>
              </a:rPr>
              <a:t>c</a:t>
            </a:r>
            <a:r>
              <a:rPr sz="2400" dirty="0">
                <a:solidFill>
                  <a:srgbClr val="C00000"/>
                </a:solidFill>
                <a:latin typeface="Calibri"/>
                <a:cs typeface="Calibri"/>
              </a:rPr>
              <a:t>e</a:t>
            </a:r>
            <a:r>
              <a:rPr sz="2400" spc="10" dirty="0">
                <a:solidFill>
                  <a:srgbClr val="C00000"/>
                </a:solidFill>
                <a:latin typeface="Calibri"/>
                <a:cs typeface="Calibri"/>
              </a:rPr>
              <a:t>l</a:t>
            </a:r>
            <a:r>
              <a:rPr sz="2400" spc="-15" dirty="0">
                <a:solidFill>
                  <a:srgbClr val="C00000"/>
                </a:solidFill>
                <a:latin typeface="Calibri"/>
                <a:cs typeface="Calibri"/>
              </a:rPr>
              <a:t>e</a:t>
            </a:r>
            <a:r>
              <a:rPr sz="2400" spc="-45" dirty="0">
                <a:solidFill>
                  <a:srgbClr val="C00000"/>
                </a:solidFill>
                <a:latin typeface="Calibri"/>
                <a:cs typeface="Calibri"/>
              </a:rPr>
              <a:t>r</a:t>
            </a:r>
            <a:r>
              <a:rPr sz="2400" spc="-30" dirty="0">
                <a:solidFill>
                  <a:srgbClr val="C00000"/>
                </a:solidFill>
                <a:latin typeface="Calibri"/>
                <a:cs typeface="Calibri"/>
              </a:rPr>
              <a:t>a</a:t>
            </a:r>
            <a:r>
              <a:rPr sz="2400" spc="-35" dirty="0">
                <a:solidFill>
                  <a:srgbClr val="C00000"/>
                </a:solidFill>
                <a:latin typeface="Calibri"/>
                <a:cs typeface="Calibri"/>
              </a:rPr>
              <a:t>t</a:t>
            </a:r>
            <a:r>
              <a:rPr sz="2400" spc="-20" dirty="0">
                <a:solidFill>
                  <a:srgbClr val="C00000"/>
                </a:solidFill>
                <a:latin typeface="Calibri"/>
                <a:cs typeface="Calibri"/>
              </a:rPr>
              <a:t>o</a:t>
            </a:r>
            <a:r>
              <a:rPr sz="2400" spc="-10" dirty="0">
                <a:solidFill>
                  <a:srgbClr val="C00000"/>
                </a:solidFill>
                <a:latin typeface="Calibri"/>
                <a:cs typeface="Calibri"/>
              </a:rPr>
              <a:t>r</a:t>
            </a:r>
            <a:r>
              <a:rPr sz="2400" spc="-80" dirty="0">
                <a:solidFill>
                  <a:srgbClr val="C00000"/>
                </a:solidFill>
                <a:latin typeface="Times New Roman"/>
                <a:cs typeface="Times New Roman"/>
              </a:rPr>
              <a:t> </a:t>
            </a:r>
            <a:r>
              <a:rPr sz="2400" spc="-60" dirty="0">
                <a:solidFill>
                  <a:srgbClr val="C00000"/>
                </a:solidFill>
                <a:latin typeface="Calibri"/>
                <a:cs typeface="Calibri"/>
              </a:rPr>
              <a:t>R</a:t>
            </a:r>
            <a:r>
              <a:rPr sz="2400" spc="-15" dirty="0">
                <a:solidFill>
                  <a:srgbClr val="C00000"/>
                </a:solidFill>
                <a:latin typeface="Calibri"/>
                <a:cs typeface="Calibri"/>
              </a:rPr>
              <a:t>es</a:t>
            </a:r>
            <a:r>
              <a:rPr sz="2400" spc="-10" dirty="0">
                <a:solidFill>
                  <a:srgbClr val="C00000"/>
                </a:solidFill>
                <a:latin typeface="Calibri"/>
                <a:cs typeface="Calibri"/>
              </a:rPr>
              <a:t>ea</a:t>
            </a:r>
            <a:r>
              <a:rPr sz="2400" spc="-50" dirty="0">
                <a:solidFill>
                  <a:srgbClr val="C00000"/>
                </a:solidFill>
                <a:latin typeface="Calibri"/>
                <a:cs typeface="Calibri"/>
              </a:rPr>
              <a:t>r</a:t>
            </a:r>
            <a:r>
              <a:rPr sz="2400" dirty="0">
                <a:solidFill>
                  <a:srgbClr val="C00000"/>
                </a:solidFill>
                <a:latin typeface="Calibri"/>
                <a:cs typeface="Calibri"/>
              </a:rPr>
              <a:t>ch</a:t>
            </a:r>
            <a:r>
              <a:rPr sz="2400" spc="-60" dirty="0">
                <a:solidFill>
                  <a:srgbClr val="C00000"/>
                </a:solidFill>
                <a:latin typeface="Times New Roman"/>
                <a:cs typeface="Times New Roman"/>
              </a:rPr>
              <a:t> </a:t>
            </a:r>
            <a:r>
              <a:rPr sz="2400" spc="-25" dirty="0">
                <a:solidFill>
                  <a:srgbClr val="C00000"/>
                </a:solidFill>
                <a:latin typeface="Calibri"/>
                <a:cs typeface="Calibri"/>
              </a:rPr>
              <a:t>O</a:t>
            </a:r>
            <a:r>
              <a:rPr sz="2400" spc="-55" dirty="0">
                <a:solidFill>
                  <a:srgbClr val="C00000"/>
                </a:solidFill>
                <a:latin typeface="Calibri"/>
                <a:cs typeface="Calibri"/>
              </a:rPr>
              <a:t>r</a:t>
            </a:r>
            <a:r>
              <a:rPr sz="2400" spc="-65" dirty="0">
                <a:solidFill>
                  <a:srgbClr val="C00000"/>
                </a:solidFill>
                <a:latin typeface="Calibri"/>
                <a:cs typeface="Calibri"/>
              </a:rPr>
              <a:t>g</a:t>
            </a:r>
            <a:r>
              <a:rPr sz="2400" spc="-10" dirty="0">
                <a:solidFill>
                  <a:srgbClr val="C00000"/>
                </a:solidFill>
                <a:latin typeface="Calibri"/>
                <a:cs typeface="Calibri"/>
              </a:rPr>
              <a:t>a</a:t>
            </a:r>
            <a:r>
              <a:rPr sz="2400" spc="-5" dirty="0">
                <a:solidFill>
                  <a:srgbClr val="C00000"/>
                </a:solidFill>
                <a:latin typeface="Calibri"/>
                <a:cs typeface="Calibri"/>
              </a:rPr>
              <a:t>n</a:t>
            </a:r>
            <a:r>
              <a:rPr sz="2400" spc="5" dirty="0">
                <a:solidFill>
                  <a:srgbClr val="C00000"/>
                </a:solidFill>
                <a:latin typeface="Calibri"/>
                <a:cs typeface="Calibri"/>
              </a:rPr>
              <a:t>i</a:t>
            </a:r>
            <a:r>
              <a:rPr sz="2400" spc="-50" dirty="0">
                <a:solidFill>
                  <a:srgbClr val="C00000"/>
                </a:solidFill>
                <a:latin typeface="Calibri"/>
                <a:cs typeface="Calibri"/>
              </a:rPr>
              <a:t>z</a:t>
            </a:r>
            <a:r>
              <a:rPr sz="2400" spc="-30" dirty="0">
                <a:solidFill>
                  <a:srgbClr val="C00000"/>
                </a:solidFill>
                <a:latin typeface="Calibri"/>
                <a:cs typeface="Calibri"/>
              </a:rPr>
              <a:t>a</a:t>
            </a:r>
            <a:r>
              <a:rPr sz="2400" dirty="0">
                <a:solidFill>
                  <a:srgbClr val="C00000"/>
                </a:solidFill>
                <a:latin typeface="Calibri"/>
                <a:cs typeface="Calibri"/>
              </a:rPr>
              <a:t>ti</a:t>
            </a:r>
            <a:r>
              <a:rPr sz="2400" spc="-5" dirty="0">
                <a:solidFill>
                  <a:srgbClr val="C00000"/>
                </a:solidFill>
                <a:latin typeface="Calibri"/>
                <a:cs typeface="Calibri"/>
              </a:rPr>
              <a:t>on</a:t>
            </a:r>
            <a:endParaRPr sz="2400">
              <a:latin typeface="Calibri"/>
              <a:cs typeface="Calibri"/>
            </a:endParaRPr>
          </a:p>
        </p:txBody>
      </p:sp>
      <p:sp>
        <p:nvSpPr>
          <p:cNvPr id="29" name="object 29"/>
          <p:cNvSpPr/>
          <p:nvPr/>
        </p:nvSpPr>
        <p:spPr>
          <a:xfrm>
            <a:off x="0" y="228566"/>
            <a:ext cx="3737610" cy="646430"/>
          </a:xfrm>
          <a:custGeom>
            <a:avLst/>
            <a:gdLst/>
            <a:ahLst/>
            <a:cxnLst/>
            <a:rect l="l" t="t" r="r" b="b"/>
            <a:pathLst>
              <a:path w="3737610" h="646430">
                <a:moveTo>
                  <a:pt x="0" y="646331"/>
                </a:moveTo>
                <a:lnTo>
                  <a:pt x="3737091" y="646331"/>
                </a:lnTo>
                <a:lnTo>
                  <a:pt x="3737091" y="0"/>
                </a:lnTo>
                <a:lnTo>
                  <a:pt x="0" y="0"/>
                </a:lnTo>
                <a:lnTo>
                  <a:pt x="0" y="646331"/>
                </a:lnTo>
                <a:close/>
              </a:path>
            </a:pathLst>
          </a:custGeom>
          <a:solidFill>
            <a:srgbClr val="D7E4BC"/>
          </a:solidFill>
        </p:spPr>
        <p:txBody>
          <a:bodyPr wrap="square" lIns="0" tIns="0" rIns="0" bIns="0" rtlCol="0"/>
          <a:lstStyle/>
          <a:p>
            <a:endParaRPr/>
          </a:p>
        </p:txBody>
      </p:sp>
      <p:sp>
        <p:nvSpPr>
          <p:cNvPr id="30" name="object 30"/>
          <p:cNvSpPr txBox="1"/>
          <p:nvPr/>
        </p:nvSpPr>
        <p:spPr>
          <a:xfrm>
            <a:off x="78740" y="303540"/>
            <a:ext cx="3538220" cy="528955"/>
          </a:xfrm>
          <a:prstGeom prst="rect">
            <a:avLst/>
          </a:prstGeom>
        </p:spPr>
        <p:txBody>
          <a:bodyPr vert="horz" wrap="square" lIns="0" tIns="0" rIns="0" bIns="0" rtlCol="0">
            <a:spAutoFit/>
          </a:bodyPr>
          <a:lstStyle/>
          <a:p>
            <a:pPr marL="12700">
              <a:lnSpc>
                <a:spcPct val="100000"/>
              </a:lnSpc>
            </a:pPr>
            <a:r>
              <a:rPr sz="1800" dirty="0">
                <a:latin typeface="Calibri"/>
                <a:cs typeface="Calibri"/>
              </a:rPr>
              <a:t>Bi</a:t>
            </a:r>
            <a:r>
              <a:rPr sz="1800" spc="-5" dirty="0">
                <a:latin typeface="Calibri"/>
                <a:cs typeface="Calibri"/>
              </a:rPr>
              <a:t>o</a:t>
            </a:r>
            <a:r>
              <a:rPr sz="1800" spc="-10" dirty="0">
                <a:latin typeface="Calibri"/>
                <a:cs typeface="Calibri"/>
              </a:rPr>
              <a:t>s</a:t>
            </a:r>
            <a:r>
              <a:rPr sz="1800" dirty="0">
                <a:latin typeface="Calibri"/>
                <a:cs typeface="Calibri"/>
              </a:rPr>
              <a:t>en</a:t>
            </a:r>
            <a:r>
              <a:rPr sz="1800" spc="-15" dirty="0">
                <a:latin typeface="Calibri"/>
                <a:cs typeface="Calibri"/>
              </a:rPr>
              <a:t>so</a:t>
            </a:r>
            <a:r>
              <a:rPr sz="1800" dirty="0">
                <a:latin typeface="Calibri"/>
                <a:cs typeface="Calibri"/>
              </a:rPr>
              <a:t>r</a:t>
            </a:r>
            <a:r>
              <a:rPr sz="1800" spc="-25" dirty="0">
                <a:latin typeface="Times New Roman"/>
                <a:cs typeface="Times New Roman"/>
              </a:rPr>
              <a:t> </a:t>
            </a:r>
            <a:r>
              <a:rPr sz="1800" dirty="0">
                <a:latin typeface="Calibri"/>
                <a:cs typeface="Calibri"/>
              </a:rPr>
              <a:t>&amp;</a:t>
            </a:r>
            <a:r>
              <a:rPr sz="1800" spc="-45" dirty="0">
                <a:latin typeface="Times New Roman"/>
                <a:cs typeface="Times New Roman"/>
              </a:rPr>
              <a:t> </a:t>
            </a:r>
            <a:r>
              <a:rPr sz="1800" dirty="0">
                <a:latin typeface="Calibri"/>
                <a:cs typeface="Calibri"/>
              </a:rPr>
              <a:t>Bi</a:t>
            </a:r>
            <a:r>
              <a:rPr sz="1800" spc="-5" dirty="0">
                <a:latin typeface="Calibri"/>
                <a:cs typeface="Calibri"/>
              </a:rPr>
              <a:t>oe</a:t>
            </a:r>
            <a:r>
              <a:rPr sz="1800" dirty="0">
                <a:latin typeface="Calibri"/>
                <a:cs typeface="Calibri"/>
              </a:rPr>
              <a:t>lect</a:t>
            </a:r>
            <a:r>
              <a:rPr sz="1800" spc="-35" dirty="0">
                <a:latin typeface="Calibri"/>
                <a:cs typeface="Calibri"/>
              </a:rPr>
              <a:t>r</a:t>
            </a:r>
            <a:r>
              <a:rPr sz="1800" spc="-15" dirty="0">
                <a:latin typeface="Calibri"/>
                <a:cs typeface="Calibri"/>
              </a:rPr>
              <a:t>o</a:t>
            </a:r>
            <a:r>
              <a:rPr sz="1800" spc="-10" dirty="0">
                <a:latin typeface="Calibri"/>
                <a:cs typeface="Calibri"/>
              </a:rPr>
              <a:t>n</a:t>
            </a:r>
            <a:r>
              <a:rPr sz="1800" dirty="0">
                <a:latin typeface="Calibri"/>
                <a:cs typeface="Calibri"/>
              </a:rPr>
              <a:t>ic</a:t>
            </a:r>
            <a:r>
              <a:rPr sz="1800" spc="-10" dirty="0">
                <a:latin typeface="Calibri"/>
                <a:cs typeface="Calibri"/>
              </a:rPr>
              <a:t>s</a:t>
            </a:r>
            <a:r>
              <a:rPr sz="1800" spc="-5" dirty="0">
                <a:latin typeface="Calibri"/>
                <a:cs typeface="Calibri"/>
              </a:rPr>
              <a:t>:</a:t>
            </a:r>
            <a:endParaRPr sz="1800">
              <a:latin typeface="Calibri"/>
              <a:cs typeface="Calibri"/>
            </a:endParaRPr>
          </a:p>
          <a:p>
            <a:pPr marL="12700">
              <a:lnSpc>
                <a:spcPct val="100000"/>
              </a:lnSpc>
            </a:pPr>
            <a:r>
              <a:rPr sz="1800" spc="-120" dirty="0">
                <a:latin typeface="Calibri"/>
                <a:cs typeface="Calibri"/>
              </a:rPr>
              <a:t>T</a:t>
            </a:r>
            <a:r>
              <a:rPr sz="1800" spc="-60" dirty="0">
                <a:latin typeface="Calibri"/>
                <a:cs typeface="Calibri"/>
              </a:rPr>
              <a:t>r</a:t>
            </a:r>
            <a:r>
              <a:rPr sz="1800" spc="-10" dirty="0">
                <a:latin typeface="Calibri"/>
                <a:cs typeface="Calibri"/>
              </a:rPr>
              <a:t>ack</a:t>
            </a:r>
            <a:r>
              <a:rPr sz="1800" spc="-30" dirty="0">
                <a:latin typeface="Times New Roman"/>
                <a:cs typeface="Times New Roman"/>
              </a:rPr>
              <a:t> </a:t>
            </a:r>
            <a:r>
              <a:rPr sz="1800" spc="-5" dirty="0">
                <a:latin typeface="Calibri"/>
                <a:cs typeface="Calibri"/>
              </a:rPr>
              <a:t>10</a:t>
            </a:r>
            <a:r>
              <a:rPr sz="1800" spc="5" dirty="0">
                <a:latin typeface="Calibri"/>
                <a:cs typeface="Calibri"/>
              </a:rPr>
              <a:t>-</a:t>
            </a:r>
            <a:r>
              <a:rPr sz="1800" spc="-10" dirty="0">
                <a:latin typeface="Calibri"/>
                <a:cs typeface="Calibri"/>
              </a:rPr>
              <a:t>4</a:t>
            </a:r>
            <a:r>
              <a:rPr sz="1800" spc="-65" dirty="0">
                <a:latin typeface="Times New Roman"/>
                <a:cs typeface="Times New Roman"/>
              </a:rPr>
              <a:t> </a:t>
            </a:r>
            <a:r>
              <a:rPr sz="1800" spc="-5" dirty="0">
                <a:latin typeface="Calibri"/>
                <a:cs typeface="Calibri"/>
              </a:rPr>
              <a:t>E</a:t>
            </a:r>
            <a:r>
              <a:rPr sz="1800" spc="5" dirty="0">
                <a:latin typeface="Calibri"/>
                <a:cs typeface="Calibri"/>
              </a:rPr>
              <a:t>l</a:t>
            </a:r>
            <a:r>
              <a:rPr sz="1800" spc="-10" dirty="0">
                <a:latin typeface="Calibri"/>
                <a:cs typeface="Calibri"/>
              </a:rPr>
              <a:t>ect</a:t>
            </a:r>
            <a:r>
              <a:rPr sz="1800" spc="-40" dirty="0">
                <a:latin typeface="Calibri"/>
                <a:cs typeface="Calibri"/>
              </a:rPr>
              <a:t>r</a:t>
            </a:r>
            <a:r>
              <a:rPr sz="1800" spc="-10" dirty="0">
                <a:latin typeface="Calibri"/>
                <a:cs typeface="Calibri"/>
              </a:rPr>
              <a:t>o</a:t>
            </a:r>
            <a:r>
              <a:rPr sz="1800" dirty="0">
                <a:latin typeface="Calibri"/>
                <a:cs typeface="Calibri"/>
              </a:rPr>
              <a:t>c</a:t>
            </a:r>
            <a:r>
              <a:rPr sz="1800" spc="-10" dirty="0">
                <a:latin typeface="Calibri"/>
                <a:cs typeface="Calibri"/>
              </a:rPr>
              <a:t>h</a:t>
            </a:r>
            <a:r>
              <a:rPr sz="1800" spc="-15" dirty="0">
                <a:latin typeface="Calibri"/>
                <a:cs typeface="Calibri"/>
              </a:rPr>
              <a:t>em</a:t>
            </a:r>
            <a:r>
              <a:rPr sz="1800" dirty="0">
                <a:latin typeface="Calibri"/>
                <a:cs typeface="Calibri"/>
              </a:rPr>
              <a:t>i</a:t>
            </a:r>
            <a:r>
              <a:rPr sz="1800" spc="-35" dirty="0">
                <a:latin typeface="Calibri"/>
                <a:cs typeface="Calibri"/>
              </a:rPr>
              <a:t>c</a:t>
            </a:r>
            <a:r>
              <a:rPr sz="1800" dirty="0">
                <a:latin typeface="Calibri"/>
                <a:cs typeface="Calibri"/>
              </a:rPr>
              <a:t>al</a:t>
            </a:r>
            <a:r>
              <a:rPr sz="1800" spc="-30" dirty="0">
                <a:latin typeface="Times New Roman"/>
                <a:cs typeface="Times New Roman"/>
              </a:rPr>
              <a:t> </a:t>
            </a:r>
            <a:r>
              <a:rPr sz="1800" spc="-5" dirty="0">
                <a:latin typeface="Calibri"/>
                <a:cs typeface="Calibri"/>
              </a:rPr>
              <a:t>b</a:t>
            </a:r>
            <a:r>
              <a:rPr sz="1800" dirty="0">
                <a:latin typeface="Calibri"/>
                <a:cs typeface="Calibri"/>
              </a:rPr>
              <a:t>i</a:t>
            </a:r>
            <a:r>
              <a:rPr sz="1800" spc="-10" dirty="0">
                <a:latin typeface="Calibri"/>
                <a:cs typeface="Calibri"/>
              </a:rPr>
              <a:t>o</a:t>
            </a:r>
            <a:r>
              <a:rPr sz="1800" spc="-5" dirty="0">
                <a:latin typeface="Calibri"/>
                <a:cs typeface="Calibri"/>
              </a:rPr>
              <a:t>sen</a:t>
            </a:r>
            <a:r>
              <a:rPr sz="1800" spc="-10" dirty="0">
                <a:latin typeface="Calibri"/>
                <a:cs typeface="Calibri"/>
              </a:rPr>
              <a:t>so</a:t>
            </a:r>
            <a:r>
              <a:rPr sz="1800" spc="-60" dirty="0">
                <a:latin typeface="Calibri"/>
                <a:cs typeface="Calibri"/>
              </a:rPr>
              <a:t>r</a:t>
            </a:r>
            <a:r>
              <a:rPr sz="1800" dirty="0">
                <a:latin typeface="Calibri"/>
                <a:cs typeface="Calibri"/>
              </a:rPr>
              <a:t>s</a:t>
            </a:r>
            <a:endParaRPr sz="1800">
              <a:latin typeface="Calibri"/>
              <a:cs typeface="Calibri"/>
            </a:endParaRPr>
          </a:p>
        </p:txBody>
      </p:sp>
      <p:sp>
        <p:nvSpPr>
          <p:cNvPr id="31" name="object 31"/>
          <p:cNvSpPr txBox="1">
            <a:spLocks noGrp="1"/>
          </p:cNvSpPr>
          <p:nvPr>
            <p:ph type="ftr" sz="quarter" idx="5"/>
          </p:nvPr>
        </p:nvSpPr>
        <p:spPr>
          <a:prstGeom prst="rect">
            <a:avLst/>
          </a:prstGeom>
        </p:spPr>
        <p:txBody>
          <a:bodyPr vert="horz" wrap="square" lIns="0" tIns="0" rIns="0" bIns="0" rtlCol="0">
            <a:spAutoFit/>
          </a:bodyPr>
          <a:lstStyle/>
          <a:p>
            <a:pPr marL="12700">
              <a:lnSpc>
                <a:spcPct val="100000"/>
              </a:lnSpc>
            </a:pPr>
            <a:r>
              <a:rPr spc="-20" dirty="0"/>
              <a:t>8</a:t>
            </a:r>
            <a:r>
              <a:rPr spc="-5" dirty="0"/>
              <a:t>/</a:t>
            </a:r>
            <a:r>
              <a:rPr spc="-15" dirty="0"/>
              <a:t>1</a:t>
            </a:r>
            <a:r>
              <a:rPr spc="-20" dirty="0"/>
              <a:t>3</a:t>
            </a:r>
            <a:r>
              <a:rPr spc="-5" dirty="0"/>
              <a:t>/</a:t>
            </a:r>
            <a:r>
              <a:rPr spc="-15" dirty="0"/>
              <a:t>2</a:t>
            </a:r>
            <a:r>
              <a:rPr spc="-20" dirty="0"/>
              <a:t>01</a:t>
            </a:r>
            <a:r>
              <a:rPr spc="-10" dirty="0"/>
              <a:t>4</a:t>
            </a:r>
            <a:r>
              <a:rPr spc="50" dirty="0">
                <a:latin typeface="Times New Roman"/>
                <a:cs typeface="Times New Roman"/>
              </a:rPr>
              <a:t> </a:t>
            </a:r>
            <a:r>
              <a:rPr spc="-5" dirty="0"/>
              <a:t>(</a:t>
            </a:r>
            <a:r>
              <a:rPr spc="5" dirty="0"/>
              <a:t>S</a:t>
            </a:r>
            <a:r>
              <a:rPr dirty="0"/>
              <a:t>an</a:t>
            </a:r>
            <a:r>
              <a:rPr spc="-35" dirty="0">
                <a:latin typeface="Times New Roman"/>
                <a:cs typeface="Times New Roman"/>
              </a:rPr>
              <a:t> </a:t>
            </a:r>
            <a:r>
              <a:rPr spc="-10" dirty="0"/>
              <a:t>An</a:t>
            </a:r>
            <a:r>
              <a:rPr spc="-30" dirty="0"/>
              <a:t>t</a:t>
            </a:r>
            <a:r>
              <a:rPr spc="5" dirty="0"/>
              <a:t>on</a:t>
            </a:r>
            <a:r>
              <a:rPr dirty="0"/>
              <a:t>i</a:t>
            </a:r>
            <a:r>
              <a:rPr spc="-15" dirty="0"/>
              <a:t>o</a:t>
            </a:r>
            <a:r>
              <a:rPr spc="-5" dirty="0"/>
              <a:t>,</a:t>
            </a:r>
            <a:r>
              <a:rPr spc="-60" dirty="0">
                <a:latin typeface="Times New Roman"/>
                <a:cs typeface="Times New Roman"/>
              </a:rPr>
              <a:t> </a:t>
            </a:r>
            <a:r>
              <a:rPr spc="-10" dirty="0"/>
              <a:t>T</a:t>
            </a:r>
            <a:r>
              <a:rPr dirty="0"/>
              <a:t>X)</a:t>
            </a:r>
          </a:p>
        </p:txBody>
      </p:sp>
      <p:sp>
        <p:nvSpPr>
          <p:cNvPr id="32" name="object 32"/>
          <p:cNvSpPr txBox="1">
            <a:spLocks noGrp="1"/>
          </p:cNvSpPr>
          <p:nvPr>
            <p:ph type="dt" sz="half" idx="6"/>
          </p:nvPr>
        </p:nvSpPr>
        <p:spPr>
          <a:prstGeom prst="rect">
            <a:avLst/>
          </a:prstGeom>
        </p:spPr>
        <p:txBody>
          <a:bodyPr vert="horz" wrap="square" lIns="0" tIns="0" rIns="0" bIns="0" rtlCol="0">
            <a:spAutoFit/>
          </a:bodyPr>
          <a:lstStyle/>
          <a:p>
            <a:pPr marL="12700">
              <a:lnSpc>
                <a:spcPct val="100000"/>
              </a:lnSpc>
            </a:pPr>
            <a:r>
              <a:rPr spc="-10" dirty="0"/>
              <a:t>H</a:t>
            </a:r>
            <a:r>
              <a:rPr dirty="0"/>
              <a:t>i</a:t>
            </a:r>
            <a:r>
              <a:rPr spc="-25" dirty="0"/>
              <a:t>r</a:t>
            </a:r>
            <a:r>
              <a:rPr spc="5" dirty="0"/>
              <a:t>o</a:t>
            </a:r>
            <a:r>
              <a:rPr spc="-10" dirty="0"/>
              <a:t>s</a:t>
            </a:r>
            <a:r>
              <a:rPr spc="5" dirty="0"/>
              <a:t>h</a:t>
            </a:r>
            <a:r>
              <a:rPr dirty="0"/>
              <a:t>i</a:t>
            </a:r>
            <a:r>
              <a:rPr spc="-40" dirty="0">
                <a:latin typeface="Times New Roman"/>
                <a:cs typeface="Times New Roman"/>
              </a:rPr>
              <a:t> </a:t>
            </a:r>
            <a:r>
              <a:rPr spc="-65" dirty="0"/>
              <a:t>W</a:t>
            </a:r>
            <a:r>
              <a:rPr spc="-15" dirty="0"/>
              <a:t>a</a:t>
            </a:r>
            <a:r>
              <a:rPr spc="-30" dirty="0"/>
              <a:t>t</a:t>
            </a:r>
            <a:r>
              <a:rPr dirty="0"/>
              <a:t>a</a:t>
            </a:r>
            <a:r>
              <a:rPr spc="5" dirty="0"/>
              <a:t>n</a:t>
            </a:r>
            <a:r>
              <a:rPr dirty="0"/>
              <a:t>a</a:t>
            </a:r>
            <a:r>
              <a:rPr spc="5" dirty="0"/>
              <a:t>b</a:t>
            </a:r>
            <a:r>
              <a:rPr spc="-5" dirty="0"/>
              <a:t>e,</a:t>
            </a:r>
            <a:r>
              <a:rPr spc="-40" dirty="0">
                <a:latin typeface="Times New Roman"/>
                <a:cs typeface="Times New Roman"/>
              </a:rPr>
              <a:t> </a:t>
            </a:r>
            <a:r>
              <a:rPr spc="-10" dirty="0"/>
              <a:t>N</a:t>
            </a:r>
            <a:r>
              <a:rPr spc="-5" dirty="0"/>
              <a:t>CT</a:t>
            </a:r>
            <a:r>
              <a:rPr spc="-10" dirty="0"/>
              <a:t>U</a:t>
            </a:r>
          </a:p>
        </p:txBody>
      </p:sp>
      <p:sp>
        <p:nvSpPr>
          <p:cNvPr id="33" name="object 33"/>
          <p:cNvSpPr txBox="1">
            <a:spLocks noGrp="1"/>
          </p:cNvSpPr>
          <p:nvPr>
            <p:ph type="sldNum" sz="quarter" idx="7"/>
          </p:nvPr>
        </p:nvSpPr>
        <p:spPr>
          <a:prstGeom prst="rect">
            <a:avLst/>
          </a:prstGeom>
        </p:spPr>
        <p:txBody>
          <a:bodyPr vert="horz" wrap="square" lIns="0" tIns="0" rIns="0" bIns="0" rtlCol="0">
            <a:spAutoFit/>
          </a:bodyPr>
          <a:lstStyle/>
          <a:p>
            <a:pPr marL="101600">
              <a:lnSpc>
                <a:spcPct val="100000"/>
              </a:lnSpc>
            </a:pPr>
            <a:fld id="{81D60167-4931-47E6-BA6A-407CBD079E47}" type="slidenum">
              <a:rPr spc="-10" dirty="0"/>
              <a:pPr marL="101600">
                <a:lnSpc>
                  <a:spcPct val="100000"/>
                </a:lnSpc>
              </a:pPr>
              <a:t>3</a:t>
            </a:fld>
            <a:endParaRPr spc="-1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47558" rIns="0" bIns="0" rtlCol="0">
            <a:spAutoFit/>
          </a:bodyPr>
          <a:lstStyle/>
          <a:p>
            <a:pPr marL="3021330">
              <a:lnSpc>
                <a:spcPct val="100000"/>
              </a:lnSpc>
            </a:pPr>
            <a:r>
              <a:rPr sz="4400" dirty="0"/>
              <a:t>Moti</a:t>
            </a:r>
            <a:r>
              <a:rPr sz="4400" spc="-95" dirty="0"/>
              <a:t>v</a:t>
            </a:r>
            <a:r>
              <a:rPr sz="4400" spc="-50" dirty="0"/>
              <a:t>a</a:t>
            </a:r>
            <a:r>
              <a:rPr sz="4400" dirty="0"/>
              <a:t>ti</a:t>
            </a:r>
            <a:r>
              <a:rPr sz="4400" spc="-5" dirty="0"/>
              <a:t>on</a:t>
            </a:r>
            <a:endParaRPr sz="4400"/>
          </a:p>
        </p:txBody>
      </p:sp>
      <p:sp>
        <p:nvSpPr>
          <p:cNvPr id="3" name="object 3"/>
          <p:cNvSpPr/>
          <p:nvPr/>
        </p:nvSpPr>
        <p:spPr>
          <a:xfrm>
            <a:off x="609600" y="2060067"/>
            <a:ext cx="4259701" cy="3695700"/>
          </a:xfrm>
          <a:prstGeom prst="rect">
            <a:avLst/>
          </a:prstGeom>
          <a:blipFill>
            <a:blip r:embed="rId3" cstate="print"/>
            <a:stretch>
              <a:fillRect/>
            </a:stretch>
          </a:blipFill>
        </p:spPr>
        <p:txBody>
          <a:bodyPr wrap="square" lIns="0" tIns="0" rIns="0" bIns="0" rtlCol="0"/>
          <a:lstStyle/>
          <a:p>
            <a:endParaRPr/>
          </a:p>
        </p:txBody>
      </p:sp>
      <p:sp>
        <p:nvSpPr>
          <p:cNvPr id="4" name="object 4"/>
          <p:cNvSpPr txBox="1"/>
          <p:nvPr/>
        </p:nvSpPr>
        <p:spPr>
          <a:xfrm>
            <a:off x="383540" y="1766327"/>
            <a:ext cx="1101090" cy="254635"/>
          </a:xfrm>
          <a:prstGeom prst="rect">
            <a:avLst/>
          </a:prstGeom>
        </p:spPr>
        <p:txBody>
          <a:bodyPr vert="horz" wrap="square" lIns="0" tIns="0" rIns="0" bIns="0" rtlCol="0">
            <a:spAutoFit/>
          </a:bodyPr>
          <a:lstStyle/>
          <a:p>
            <a:pPr marL="12700">
              <a:lnSpc>
                <a:spcPct val="100000"/>
              </a:lnSpc>
            </a:pPr>
            <a:r>
              <a:rPr sz="1800" spc="-40" dirty="0">
                <a:latin typeface="Calibri"/>
                <a:cs typeface="Calibri"/>
              </a:rPr>
              <a:t>K</a:t>
            </a:r>
            <a:r>
              <a:rPr sz="1800" spc="-15" dirty="0">
                <a:latin typeface="Calibri"/>
                <a:cs typeface="Calibri"/>
              </a:rPr>
              <a:t>o</a:t>
            </a:r>
            <a:r>
              <a:rPr sz="1800" dirty="0">
                <a:latin typeface="Calibri"/>
                <a:cs typeface="Calibri"/>
              </a:rPr>
              <a:t>i</a:t>
            </a:r>
            <a:r>
              <a:rPr sz="1800" spc="-60" dirty="0">
                <a:latin typeface="Calibri"/>
                <a:cs typeface="Calibri"/>
              </a:rPr>
              <a:t>k</a:t>
            </a:r>
            <a:r>
              <a:rPr sz="1800" dirty="0">
                <a:latin typeface="Calibri"/>
                <a:cs typeface="Calibri"/>
              </a:rPr>
              <a:t>e,</a:t>
            </a:r>
            <a:r>
              <a:rPr sz="1800" spc="-40" dirty="0">
                <a:latin typeface="Times New Roman"/>
                <a:cs typeface="Times New Roman"/>
              </a:rPr>
              <a:t> </a:t>
            </a:r>
            <a:r>
              <a:rPr sz="1800" dirty="0">
                <a:latin typeface="Calibri"/>
                <a:cs typeface="Calibri"/>
              </a:rPr>
              <a:t>et.al.</a:t>
            </a:r>
            <a:endParaRPr sz="1800">
              <a:latin typeface="Calibri"/>
              <a:cs typeface="Calibri"/>
            </a:endParaRPr>
          </a:p>
        </p:txBody>
      </p:sp>
      <p:sp>
        <p:nvSpPr>
          <p:cNvPr id="5" name="object 5"/>
          <p:cNvSpPr/>
          <p:nvPr/>
        </p:nvSpPr>
        <p:spPr>
          <a:xfrm>
            <a:off x="4683373" y="2133600"/>
            <a:ext cx="4318254" cy="3429000"/>
          </a:xfrm>
          <a:prstGeom prst="rect">
            <a:avLst/>
          </a:prstGeom>
          <a:blipFill>
            <a:blip r:embed="rId4" cstate="print"/>
            <a:stretch>
              <a:fillRect/>
            </a:stretch>
          </a:blipFill>
        </p:spPr>
        <p:txBody>
          <a:bodyPr wrap="square" lIns="0" tIns="0" rIns="0" bIns="0" rtlCol="0"/>
          <a:lstStyle/>
          <a:p>
            <a:endParaRPr/>
          </a:p>
        </p:txBody>
      </p:sp>
      <p:sp>
        <p:nvSpPr>
          <p:cNvPr id="6" name="object 6"/>
          <p:cNvSpPr txBox="1"/>
          <p:nvPr/>
        </p:nvSpPr>
        <p:spPr>
          <a:xfrm>
            <a:off x="5490595" y="1555888"/>
            <a:ext cx="1536065" cy="485140"/>
          </a:xfrm>
          <a:prstGeom prst="rect">
            <a:avLst/>
          </a:prstGeom>
        </p:spPr>
        <p:txBody>
          <a:bodyPr vert="horz" wrap="square" lIns="0" tIns="0" rIns="0" bIns="0" rtlCol="0">
            <a:spAutoFit/>
          </a:bodyPr>
          <a:lstStyle/>
          <a:p>
            <a:pPr marL="12700">
              <a:lnSpc>
                <a:spcPts val="2090"/>
              </a:lnSpc>
            </a:pPr>
            <a:r>
              <a:rPr sz="1800" dirty="0">
                <a:latin typeface="MS Gothic"/>
                <a:cs typeface="MS Gothic"/>
              </a:rPr>
              <a:t>25μ</a:t>
            </a:r>
            <a:r>
              <a:rPr sz="1800" spc="409" dirty="0">
                <a:latin typeface="MS Gothic"/>
                <a:cs typeface="MS Gothic"/>
              </a:rPr>
              <a:t>m</a:t>
            </a:r>
            <a:r>
              <a:rPr sz="1800" spc="105" dirty="0">
                <a:latin typeface="Times New Roman"/>
                <a:cs typeface="Times New Roman"/>
              </a:rPr>
              <a:t> </a:t>
            </a:r>
            <a:r>
              <a:rPr sz="1800" spc="-265" dirty="0">
                <a:latin typeface="MS Gothic"/>
                <a:cs typeface="MS Gothic"/>
              </a:rPr>
              <a:t>lo</a:t>
            </a:r>
            <a:r>
              <a:rPr sz="1800" spc="-40" dirty="0">
                <a:latin typeface="MS Gothic"/>
                <a:cs typeface="MS Gothic"/>
              </a:rPr>
              <a:t>ng</a:t>
            </a:r>
            <a:endParaRPr sz="1800">
              <a:latin typeface="MS Gothic"/>
              <a:cs typeface="MS Gothic"/>
            </a:endParaRPr>
          </a:p>
          <a:p>
            <a:pPr marL="12700">
              <a:lnSpc>
                <a:spcPts val="1985"/>
              </a:lnSpc>
            </a:pPr>
            <a:r>
              <a:rPr sz="1800" spc="-20" dirty="0">
                <a:latin typeface="MS Gothic"/>
                <a:cs typeface="MS Gothic"/>
              </a:rPr>
              <a:t>and</a:t>
            </a:r>
            <a:r>
              <a:rPr sz="1800" spc="95" dirty="0">
                <a:latin typeface="Times New Roman"/>
                <a:cs typeface="Times New Roman"/>
              </a:rPr>
              <a:t> </a:t>
            </a:r>
            <a:r>
              <a:rPr sz="1800" spc="-270" dirty="0">
                <a:latin typeface="MS Gothic"/>
                <a:cs typeface="MS Gothic"/>
              </a:rPr>
              <a:t>2</a:t>
            </a:r>
            <a:r>
              <a:rPr sz="1800" spc="-280" dirty="0">
                <a:latin typeface="MS Gothic"/>
                <a:cs typeface="MS Gothic"/>
              </a:rPr>
              <a:t>.</a:t>
            </a:r>
            <a:r>
              <a:rPr sz="1800" spc="275" dirty="0">
                <a:latin typeface="MS Gothic"/>
                <a:cs typeface="MS Gothic"/>
              </a:rPr>
              <a:t>4mm</a:t>
            </a:r>
            <a:r>
              <a:rPr sz="1800" spc="100" dirty="0">
                <a:latin typeface="Times New Roman"/>
                <a:cs typeface="Times New Roman"/>
              </a:rPr>
              <a:t> </a:t>
            </a:r>
            <a:r>
              <a:rPr sz="1800" spc="250" dirty="0">
                <a:latin typeface="MS Gothic"/>
                <a:cs typeface="MS Gothic"/>
              </a:rPr>
              <a:t>w</a:t>
            </a:r>
            <a:r>
              <a:rPr sz="1800" spc="-270" dirty="0">
                <a:latin typeface="MS Gothic"/>
                <a:cs typeface="MS Gothic"/>
              </a:rPr>
              <a:t>i</a:t>
            </a:r>
            <a:r>
              <a:rPr sz="1800" spc="-265" dirty="0">
                <a:latin typeface="MS Gothic"/>
                <a:cs typeface="MS Gothic"/>
              </a:rPr>
              <a:t>d</a:t>
            </a:r>
            <a:r>
              <a:rPr sz="1800" dirty="0">
                <a:latin typeface="MS Gothic"/>
                <a:cs typeface="MS Gothic"/>
              </a:rPr>
              <a:t>e</a:t>
            </a:r>
            <a:endParaRPr sz="1800">
              <a:latin typeface="MS Gothic"/>
              <a:cs typeface="MS Gothic"/>
            </a:endParaRPr>
          </a:p>
        </p:txBody>
      </p:sp>
      <p:sp>
        <p:nvSpPr>
          <p:cNvPr id="7" name="object 7"/>
          <p:cNvSpPr txBox="1"/>
          <p:nvPr/>
        </p:nvSpPr>
        <p:spPr>
          <a:xfrm>
            <a:off x="1158545" y="5858826"/>
            <a:ext cx="1854200" cy="254000"/>
          </a:xfrm>
          <a:prstGeom prst="rect">
            <a:avLst/>
          </a:prstGeom>
        </p:spPr>
        <p:txBody>
          <a:bodyPr vert="horz" wrap="square" lIns="0" tIns="0" rIns="0" bIns="0" rtlCol="0">
            <a:spAutoFit/>
          </a:bodyPr>
          <a:lstStyle/>
          <a:p>
            <a:pPr marL="12700">
              <a:lnSpc>
                <a:spcPct val="100000"/>
              </a:lnSpc>
            </a:pPr>
            <a:r>
              <a:rPr sz="1800" spc="-140" dirty="0">
                <a:latin typeface="Calibri"/>
                <a:cs typeface="Calibri"/>
              </a:rPr>
              <a:t>T</a:t>
            </a:r>
            <a:r>
              <a:rPr sz="1800" spc="-10" dirty="0">
                <a:latin typeface="Calibri"/>
                <a:cs typeface="Calibri"/>
              </a:rPr>
              <a:t>a2</a:t>
            </a:r>
            <a:r>
              <a:rPr sz="1800" spc="-5" dirty="0">
                <a:latin typeface="Calibri"/>
                <a:cs typeface="Calibri"/>
              </a:rPr>
              <a:t>O</a:t>
            </a:r>
            <a:r>
              <a:rPr sz="1800" spc="-10" dirty="0">
                <a:latin typeface="Calibri"/>
                <a:cs typeface="Calibri"/>
              </a:rPr>
              <a:t>7</a:t>
            </a:r>
            <a:r>
              <a:rPr sz="1800" spc="-65" dirty="0">
                <a:latin typeface="Times New Roman"/>
                <a:cs typeface="Times New Roman"/>
              </a:rPr>
              <a:t> </a:t>
            </a:r>
            <a:r>
              <a:rPr sz="1800" spc="-5" dirty="0">
                <a:latin typeface="Calibri"/>
                <a:cs typeface="Calibri"/>
              </a:rPr>
              <a:t>(6nm</a:t>
            </a:r>
            <a:r>
              <a:rPr sz="1800" dirty="0">
                <a:latin typeface="Calibri"/>
                <a:cs typeface="Calibri"/>
              </a:rPr>
              <a:t>)</a:t>
            </a:r>
            <a:r>
              <a:rPr sz="1800" spc="-20" dirty="0">
                <a:latin typeface="Times New Roman"/>
                <a:cs typeface="Times New Roman"/>
              </a:rPr>
              <a:t> </a:t>
            </a:r>
            <a:r>
              <a:rPr sz="1800" spc="-5" dirty="0">
                <a:latin typeface="Calibri"/>
                <a:cs typeface="Calibri"/>
              </a:rPr>
              <a:t>:</a:t>
            </a:r>
            <a:r>
              <a:rPr sz="1800" spc="-35" dirty="0">
                <a:latin typeface="Times New Roman"/>
                <a:cs typeface="Times New Roman"/>
              </a:rPr>
              <a:t> </a:t>
            </a:r>
            <a:r>
              <a:rPr sz="1800" spc="-10" dirty="0">
                <a:latin typeface="Calibri"/>
                <a:cs typeface="Calibri"/>
              </a:rPr>
              <a:t>K</a:t>
            </a:r>
            <a:r>
              <a:rPr sz="1800" spc="-5" dirty="0">
                <a:latin typeface="Calibri"/>
                <a:cs typeface="Calibri"/>
              </a:rPr>
              <a:t>=2</a:t>
            </a:r>
            <a:r>
              <a:rPr sz="1800" spc="-10" dirty="0">
                <a:latin typeface="Calibri"/>
                <a:cs typeface="Calibri"/>
              </a:rPr>
              <a:t>7</a:t>
            </a:r>
            <a:endParaRPr sz="1800">
              <a:latin typeface="Calibri"/>
              <a:cs typeface="Calibri"/>
            </a:endParaRPr>
          </a:p>
        </p:txBody>
      </p:sp>
      <p:sp>
        <p:nvSpPr>
          <p:cNvPr id="8" name="object 8"/>
          <p:cNvSpPr/>
          <p:nvPr/>
        </p:nvSpPr>
        <p:spPr>
          <a:xfrm>
            <a:off x="3110483" y="5916347"/>
            <a:ext cx="318770" cy="100330"/>
          </a:xfrm>
          <a:custGeom>
            <a:avLst/>
            <a:gdLst/>
            <a:ahLst/>
            <a:cxnLst/>
            <a:rect l="l" t="t" r="r" b="b"/>
            <a:pathLst>
              <a:path w="318770" h="100329">
                <a:moveTo>
                  <a:pt x="299669" y="49879"/>
                </a:moveTo>
                <a:lnTo>
                  <a:pt x="228234" y="91558"/>
                </a:lnTo>
                <a:lnTo>
                  <a:pt x="227472" y="94463"/>
                </a:lnTo>
                <a:lnTo>
                  <a:pt x="228721" y="96737"/>
                </a:lnTo>
                <a:lnTo>
                  <a:pt x="230123" y="99011"/>
                </a:lnTo>
                <a:lnTo>
                  <a:pt x="233050" y="99773"/>
                </a:lnTo>
                <a:lnTo>
                  <a:pt x="310361" y="54647"/>
                </a:lnTo>
                <a:lnTo>
                  <a:pt x="309128" y="54647"/>
                </a:lnTo>
                <a:lnTo>
                  <a:pt x="309128" y="53992"/>
                </a:lnTo>
                <a:lnTo>
                  <a:pt x="306720" y="53992"/>
                </a:lnTo>
                <a:lnTo>
                  <a:pt x="299669" y="49879"/>
                </a:lnTo>
                <a:close/>
              </a:path>
              <a:path w="318770" h="100329">
                <a:moveTo>
                  <a:pt x="291513" y="45122"/>
                </a:moveTo>
                <a:lnTo>
                  <a:pt x="0" y="45122"/>
                </a:lnTo>
                <a:lnTo>
                  <a:pt x="0" y="54647"/>
                </a:lnTo>
                <a:lnTo>
                  <a:pt x="291497" y="54647"/>
                </a:lnTo>
                <a:lnTo>
                  <a:pt x="299669" y="49879"/>
                </a:lnTo>
                <a:lnTo>
                  <a:pt x="291513" y="45122"/>
                </a:lnTo>
                <a:close/>
              </a:path>
              <a:path w="318770" h="100329">
                <a:moveTo>
                  <a:pt x="310356" y="45122"/>
                </a:moveTo>
                <a:lnTo>
                  <a:pt x="309128" y="45122"/>
                </a:lnTo>
                <a:lnTo>
                  <a:pt x="309128" y="54647"/>
                </a:lnTo>
                <a:lnTo>
                  <a:pt x="310361" y="54647"/>
                </a:lnTo>
                <a:lnTo>
                  <a:pt x="318515" y="49886"/>
                </a:lnTo>
                <a:lnTo>
                  <a:pt x="310356" y="45122"/>
                </a:lnTo>
                <a:close/>
              </a:path>
              <a:path w="318770" h="100329">
                <a:moveTo>
                  <a:pt x="306720" y="45765"/>
                </a:moveTo>
                <a:lnTo>
                  <a:pt x="299669" y="49879"/>
                </a:lnTo>
                <a:lnTo>
                  <a:pt x="306720" y="53992"/>
                </a:lnTo>
                <a:lnTo>
                  <a:pt x="306720" y="45765"/>
                </a:lnTo>
                <a:close/>
              </a:path>
              <a:path w="318770" h="100329">
                <a:moveTo>
                  <a:pt x="309128" y="45765"/>
                </a:moveTo>
                <a:lnTo>
                  <a:pt x="306720" y="45765"/>
                </a:lnTo>
                <a:lnTo>
                  <a:pt x="306720" y="53992"/>
                </a:lnTo>
                <a:lnTo>
                  <a:pt x="309128" y="53992"/>
                </a:lnTo>
                <a:lnTo>
                  <a:pt x="309128" y="45765"/>
                </a:lnTo>
                <a:close/>
              </a:path>
              <a:path w="318770" h="100329">
                <a:moveTo>
                  <a:pt x="233050" y="0"/>
                </a:moveTo>
                <a:lnTo>
                  <a:pt x="230123" y="761"/>
                </a:lnTo>
                <a:lnTo>
                  <a:pt x="228721" y="3035"/>
                </a:lnTo>
                <a:lnTo>
                  <a:pt x="227472" y="5309"/>
                </a:lnTo>
                <a:lnTo>
                  <a:pt x="228234" y="8226"/>
                </a:lnTo>
                <a:lnTo>
                  <a:pt x="299669" y="49879"/>
                </a:lnTo>
                <a:lnTo>
                  <a:pt x="306720" y="45765"/>
                </a:lnTo>
                <a:lnTo>
                  <a:pt x="309128" y="45765"/>
                </a:lnTo>
                <a:lnTo>
                  <a:pt x="309128" y="45122"/>
                </a:lnTo>
                <a:lnTo>
                  <a:pt x="310356" y="45122"/>
                </a:lnTo>
                <a:lnTo>
                  <a:pt x="233050" y="0"/>
                </a:lnTo>
                <a:close/>
              </a:path>
            </a:pathLst>
          </a:custGeom>
          <a:solidFill>
            <a:srgbClr val="497DBA"/>
          </a:solidFill>
        </p:spPr>
        <p:txBody>
          <a:bodyPr wrap="square" lIns="0" tIns="0" rIns="0" bIns="0" rtlCol="0"/>
          <a:lstStyle/>
          <a:p>
            <a:endParaRPr/>
          </a:p>
        </p:txBody>
      </p:sp>
      <p:sp>
        <p:nvSpPr>
          <p:cNvPr id="9" name="object 9"/>
          <p:cNvSpPr txBox="1"/>
          <p:nvPr/>
        </p:nvSpPr>
        <p:spPr>
          <a:xfrm>
            <a:off x="3508631" y="5868355"/>
            <a:ext cx="1102360" cy="254000"/>
          </a:xfrm>
          <a:prstGeom prst="rect">
            <a:avLst/>
          </a:prstGeom>
        </p:spPr>
        <p:txBody>
          <a:bodyPr vert="horz" wrap="square" lIns="0" tIns="0" rIns="0" bIns="0" rtlCol="0">
            <a:spAutoFit/>
          </a:bodyPr>
          <a:lstStyle/>
          <a:p>
            <a:pPr marL="12700">
              <a:lnSpc>
                <a:spcPct val="100000"/>
              </a:lnSpc>
            </a:pPr>
            <a:r>
              <a:rPr sz="1800" spc="-20" dirty="0">
                <a:latin typeface="Calibri"/>
                <a:cs typeface="Calibri"/>
              </a:rPr>
              <a:t>E</a:t>
            </a:r>
            <a:r>
              <a:rPr sz="1800" spc="-35" dirty="0">
                <a:latin typeface="Calibri"/>
                <a:cs typeface="Calibri"/>
              </a:rPr>
              <a:t>O</a:t>
            </a:r>
            <a:r>
              <a:rPr sz="1800" spc="-5" dirty="0">
                <a:latin typeface="Calibri"/>
                <a:cs typeface="Calibri"/>
              </a:rPr>
              <a:t>T</a:t>
            </a:r>
            <a:r>
              <a:rPr sz="1800" spc="5" dirty="0">
                <a:latin typeface="Calibri"/>
                <a:cs typeface="Calibri"/>
              </a:rPr>
              <a:t>=</a:t>
            </a:r>
            <a:r>
              <a:rPr sz="1800" spc="-5" dirty="0">
                <a:latin typeface="Calibri"/>
                <a:cs typeface="Calibri"/>
              </a:rPr>
              <a:t>0</a:t>
            </a:r>
            <a:r>
              <a:rPr sz="1800" dirty="0">
                <a:latin typeface="Calibri"/>
                <a:cs typeface="Calibri"/>
              </a:rPr>
              <a:t>.</a:t>
            </a:r>
            <a:r>
              <a:rPr sz="1800" spc="-5" dirty="0">
                <a:latin typeface="Calibri"/>
                <a:cs typeface="Calibri"/>
              </a:rPr>
              <a:t>9nm</a:t>
            </a:r>
            <a:endParaRPr sz="1800">
              <a:latin typeface="Calibri"/>
              <a:cs typeface="Calibri"/>
            </a:endParaRPr>
          </a:p>
        </p:txBody>
      </p:sp>
      <p:sp>
        <p:nvSpPr>
          <p:cNvPr id="10" name="object 10"/>
          <p:cNvSpPr txBox="1"/>
          <p:nvPr/>
        </p:nvSpPr>
        <p:spPr>
          <a:xfrm>
            <a:off x="5109595" y="5868986"/>
            <a:ext cx="1906905" cy="254000"/>
          </a:xfrm>
          <a:prstGeom prst="rect">
            <a:avLst/>
          </a:prstGeom>
        </p:spPr>
        <p:txBody>
          <a:bodyPr vert="horz" wrap="square" lIns="0" tIns="0" rIns="0" bIns="0" rtlCol="0">
            <a:spAutoFit/>
          </a:bodyPr>
          <a:lstStyle/>
          <a:p>
            <a:pPr marL="12700">
              <a:lnSpc>
                <a:spcPct val="100000"/>
              </a:lnSpc>
            </a:pPr>
            <a:r>
              <a:rPr sz="1800" spc="-20" dirty="0">
                <a:latin typeface="Calibri"/>
                <a:cs typeface="Calibri"/>
              </a:rPr>
              <a:t>E</a:t>
            </a:r>
            <a:r>
              <a:rPr sz="1800" spc="-35" dirty="0">
                <a:latin typeface="Calibri"/>
                <a:cs typeface="Calibri"/>
              </a:rPr>
              <a:t>O</a:t>
            </a:r>
            <a:r>
              <a:rPr sz="1800" spc="-5" dirty="0">
                <a:latin typeface="Calibri"/>
                <a:cs typeface="Calibri"/>
              </a:rPr>
              <a:t>T</a:t>
            </a:r>
            <a:r>
              <a:rPr sz="1800" spc="5" dirty="0">
                <a:latin typeface="Calibri"/>
                <a:cs typeface="Calibri"/>
              </a:rPr>
              <a:t>+</a:t>
            </a:r>
            <a:r>
              <a:rPr sz="1800" spc="-5" dirty="0">
                <a:latin typeface="Calibri"/>
                <a:cs typeface="Calibri"/>
              </a:rPr>
              <a:t>1</a:t>
            </a:r>
            <a:r>
              <a:rPr sz="1800" dirty="0">
                <a:latin typeface="Calibri"/>
                <a:cs typeface="Calibri"/>
              </a:rPr>
              <a:t>.</a:t>
            </a:r>
            <a:r>
              <a:rPr sz="1800" spc="-5" dirty="0">
                <a:latin typeface="Calibri"/>
                <a:cs typeface="Calibri"/>
              </a:rPr>
              <a:t>8n</a:t>
            </a:r>
            <a:r>
              <a:rPr sz="1800" dirty="0">
                <a:latin typeface="Calibri"/>
                <a:cs typeface="Calibri"/>
              </a:rPr>
              <a:t>m</a:t>
            </a:r>
            <a:r>
              <a:rPr sz="1800" spc="-95" dirty="0">
                <a:latin typeface="Times New Roman"/>
                <a:cs typeface="Times New Roman"/>
              </a:rPr>
              <a:t> </a:t>
            </a:r>
            <a:r>
              <a:rPr sz="1800" dirty="0">
                <a:latin typeface="Calibri"/>
                <a:cs typeface="Calibri"/>
              </a:rPr>
              <a:t>=</a:t>
            </a:r>
            <a:r>
              <a:rPr sz="1800" spc="-45" dirty="0">
                <a:latin typeface="Times New Roman"/>
                <a:cs typeface="Times New Roman"/>
              </a:rPr>
              <a:t> </a:t>
            </a:r>
            <a:r>
              <a:rPr sz="1800" dirty="0">
                <a:latin typeface="Calibri"/>
                <a:cs typeface="Calibri"/>
              </a:rPr>
              <a:t>2</a:t>
            </a:r>
            <a:r>
              <a:rPr sz="1800" spc="5" dirty="0">
                <a:latin typeface="Calibri"/>
                <a:cs typeface="Calibri"/>
              </a:rPr>
              <a:t>.</a:t>
            </a:r>
            <a:r>
              <a:rPr sz="1800" spc="-5" dirty="0">
                <a:latin typeface="Calibri"/>
                <a:cs typeface="Calibri"/>
              </a:rPr>
              <a:t>7nm</a:t>
            </a:r>
            <a:endParaRPr sz="1800">
              <a:latin typeface="Calibri"/>
              <a:cs typeface="Calibri"/>
            </a:endParaRPr>
          </a:p>
        </p:txBody>
      </p:sp>
      <p:sp>
        <p:nvSpPr>
          <p:cNvPr id="11" name="object 11"/>
          <p:cNvSpPr/>
          <p:nvPr/>
        </p:nvSpPr>
        <p:spPr>
          <a:xfrm>
            <a:off x="7113269" y="5926561"/>
            <a:ext cx="876935" cy="100330"/>
          </a:xfrm>
          <a:custGeom>
            <a:avLst/>
            <a:gdLst/>
            <a:ahLst/>
            <a:cxnLst/>
            <a:rect l="l" t="t" r="r" b="b"/>
            <a:pathLst>
              <a:path w="876934" h="100329">
                <a:moveTo>
                  <a:pt x="857818" y="49882"/>
                </a:moveTo>
                <a:lnTo>
                  <a:pt x="788669" y="90214"/>
                </a:lnTo>
                <a:lnTo>
                  <a:pt x="786505" y="91546"/>
                </a:lnTo>
                <a:lnTo>
                  <a:pt x="785743" y="94451"/>
                </a:lnTo>
                <a:lnTo>
                  <a:pt x="788304" y="99002"/>
                </a:lnTo>
                <a:lnTo>
                  <a:pt x="791199" y="99764"/>
                </a:lnTo>
                <a:lnTo>
                  <a:pt x="868643" y="54638"/>
                </a:lnTo>
                <a:lnTo>
                  <a:pt x="867277" y="54638"/>
                </a:lnTo>
                <a:lnTo>
                  <a:pt x="867277" y="53995"/>
                </a:lnTo>
                <a:lnTo>
                  <a:pt x="864869" y="53995"/>
                </a:lnTo>
                <a:lnTo>
                  <a:pt x="857818" y="49882"/>
                </a:lnTo>
                <a:close/>
              </a:path>
              <a:path w="876934" h="100329">
                <a:moveTo>
                  <a:pt x="849642" y="45113"/>
                </a:moveTo>
                <a:lnTo>
                  <a:pt x="0" y="45113"/>
                </a:lnTo>
                <a:lnTo>
                  <a:pt x="0" y="54638"/>
                </a:lnTo>
                <a:lnTo>
                  <a:pt x="849663" y="54638"/>
                </a:lnTo>
                <a:lnTo>
                  <a:pt x="857818" y="49882"/>
                </a:lnTo>
                <a:lnTo>
                  <a:pt x="849642" y="45113"/>
                </a:lnTo>
                <a:close/>
              </a:path>
              <a:path w="876934" h="100329">
                <a:moveTo>
                  <a:pt x="868648" y="45113"/>
                </a:moveTo>
                <a:lnTo>
                  <a:pt x="867277" y="45113"/>
                </a:lnTo>
                <a:lnTo>
                  <a:pt x="867277" y="54638"/>
                </a:lnTo>
                <a:lnTo>
                  <a:pt x="868643" y="54638"/>
                </a:lnTo>
                <a:lnTo>
                  <a:pt x="876818" y="49874"/>
                </a:lnTo>
                <a:lnTo>
                  <a:pt x="868648" y="45113"/>
                </a:lnTo>
                <a:close/>
              </a:path>
              <a:path w="876934" h="100329">
                <a:moveTo>
                  <a:pt x="864869" y="45768"/>
                </a:moveTo>
                <a:lnTo>
                  <a:pt x="857818" y="49882"/>
                </a:lnTo>
                <a:lnTo>
                  <a:pt x="864869" y="53995"/>
                </a:lnTo>
                <a:lnTo>
                  <a:pt x="864869" y="45768"/>
                </a:lnTo>
                <a:close/>
              </a:path>
              <a:path w="876934" h="100329">
                <a:moveTo>
                  <a:pt x="867277" y="45768"/>
                </a:moveTo>
                <a:lnTo>
                  <a:pt x="864869" y="45768"/>
                </a:lnTo>
                <a:lnTo>
                  <a:pt x="864869" y="53995"/>
                </a:lnTo>
                <a:lnTo>
                  <a:pt x="867277" y="53995"/>
                </a:lnTo>
                <a:lnTo>
                  <a:pt x="867277" y="45768"/>
                </a:lnTo>
                <a:close/>
              </a:path>
              <a:path w="876934" h="100329">
                <a:moveTo>
                  <a:pt x="791199" y="0"/>
                </a:moveTo>
                <a:lnTo>
                  <a:pt x="788304" y="761"/>
                </a:lnTo>
                <a:lnTo>
                  <a:pt x="785743" y="5297"/>
                </a:lnTo>
                <a:lnTo>
                  <a:pt x="786505" y="8226"/>
                </a:lnTo>
                <a:lnTo>
                  <a:pt x="788669" y="9549"/>
                </a:lnTo>
                <a:lnTo>
                  <a:pt x="857818" y="49882"/>
                </a:lnTo>
                <a:lnTo>
                  <a:pt x="864869" y="45768"/>
                </a:lnTo>
                <a:lnTo>
                  <a:pt x="867277" y="45768"/>
                </a:lnTo>
                <a:lnTo>
                  <a:pt x="867277" y="45113"/>
                </a:lnTo>
                <a:lnTo>
                  <a:pt x="868648" y="45113"/>
                </a:lnTo>
                <a:lnTo>
                  <a:pt x="791199" y="0"/>
                </a:lnTo>
                <a:close/>
              </a:path>
            </a:pathLst>
          </a:custGeom>
          <a:solidFill>
            <a:srgbClr val="497DBA"/>
          </a:solidFill>
        </p:spPr>
        <p:txBody>
          <a:bodyPr wrap="square" lIns="0" tIns="0" rIns="0" bIns="0" rtlCol="0"/>
          <a:lstStyle/>
          <a:p>
            <a:endParaRPr/>
          </a:p>
        </p:txBody>
      </p:sp>
      <p:sp>
        <p:nvSpPr>
          <p:cNvPr id="12" name="object 12"/>
          <p:cNvSpPr txBox="1"/>
          <p:nvPr/>
        </p:nvSpPr>
        <p:spPr>
          <a:xfrm>
            <a:off x="8071237" y="5857693"/>
            <a:ext cx="607695" cy="267970"/>
          </a:xfrm>
          <a:prstGeom prst="rect">
            <a:avLst/>
          </a:prstGeom>
        </p:spPr>
        <p:txBody>
          <a:bodyPr vert="horz" wrap="square" lIns="0" tIns="0" rIns="0" bIns="0" rtlCol="0">
            <a:spAutoFit/>
          </a:bodyPr>
          <a:lstStyle/>
          <a:p>
            <a:pPr marL="12700">
              <a:lnSpc>
                <a:spcPct val="100000"/>
              </a:lnSpc>
            </a:pPr>
            <a:r>
              <a:rPr sz="1800" spc="-5" dirty="0">
                <a:latin typeface="Cambria Math"/>
                <a:cs typeface="Cambria Math"/>
              </a:rPr>
              <a:t>~</a:t>
            </a:r>
            <a:r>
              <a:rPr sz="1800" spc="-5" dirty="0">
                <a:latin typeface="Calibri"/>
                <a:cs typeface="Calibri"/>
              </a:rPr>
              <a:t>2nm</a:t>
            </a:r>
            <a:endParaRPr sz="1800">
              <a:latin typeface="Calibri"/>
              <a:cs typeface="Calibri"/>
            </a:endParaRPr>
          </a:p>
        </p:txBody>
      </p:sp>
      <p:sp>
        <p:nvSpPr>
          <p:cNvPr id="13" name="object 13"/>
          <p:cNvSpPr txBox="1"/>
          <p:nvPr/>
        </p:nvSpPr>
        <p:spPr>
          <a:xfrm>
            <a:off x="7246633" y="5727695"/>
            <a:ext cx="595630" cy="254000"/>
          </a:xfrm>
          <a:prstGeom prst="rect">
            <a:avLst/>
          </a:prstGeom>
        </p:spPr>
        <p:txBody>
          <a:bodyPr vert="horz" wrap="square" lIns="0" tIns="0" rIns="0" bIns="0" rtlCol="0">
            <a:spAutoFit/>
          </a:bodyPr>
          <a:lstStyle/>
          <a:p>
            <a:pPr marL="12700">
              <a:lnSpc>
                <a:spcPct val="100000"/>
              </a:lnSpc>
            </a:pPr>
            <a:r>
              <a:rPr sz="1800" spc="-35" dirty="0">
                <a:latin typeface="Calibri"/>
                <a:cs typeface="Calibri"/>
              </a:rPr>
              <a:t>t</a:t>
            </a:r>
            <a:r>
              <a:rPr sz="1800" dirty="0">
                <a:latin typeface="Calibri"/>
                <a:cs typeface="Calibri"/>
              </a:rPr>
              <a:t>ai</a:t>
            </a:r>
            <a:r>
              <a:rPr sz="1800" spc="5" dirty="0">
                <a:latin typeface="Calibri"/>
                <a:cs typeface="Calibri"/>
              </a:rPr>
              <a:t>l</a:t>
            </a:r>
            <a:r>
              <a:rPr sz="1800" dirty="0">
                <a:latin typeface="Calibri"/>
                <a:cs typeface="Calibri"/>
              </a:rPr>
              <a:t>i</a:t>
            </a:r>
            <a:r>
              <a:rPr sz="1800" spc="-5" dirty="0">
                <a:latin typeface="Calibri"/>
                <a:cs typeface="Calibri"/>
              </a:rPr>
              <a:t>ng</a:t>
            </a:r>
            <a:endParaRPr sz="1800">
              <a:latin typeface="Calibri"/>
              <a:cs typeface="Calibri"/>
            </a:endParaRPr>
          </a:p>
        </p:txBody>
      </p:sp>
      <p:sp>
        <p:nvSpPr>
          <p:cNvPr id="14" name="object 14"/>
          <p:cNvSpPr/>
          <p:nvPr/>
        </p:nvSpPr>
        <p:spPr>
          <a:xfrm>
            <a:off x="607146" y="4191000"/>
            <a:ext cx="764540" cy="461645"/>
          </a:xfrm>
          <a:custGeom>
            <a:avLst/>
            <a:gdLst/>
            <a:ahLst/>
            <a:cxnLst/>
            <a:rect l="l" t="t" r="r" b="b"/>
            <a:pathLst>
              <a:path w="764540" h="461645">
                <a:moveTo>
                  <a:pt x="748174" y="9750"/>
                </a:moveTo>
                <a:lnTo>
                  <a:pt x="738756" y="9858"/>
                </a:lnTo>
                <a:lnTo>
                  <a:pt x="0" y="453140"/>
                </a:lnTo>
                <a:lnTo>
                  <a:pt x="4907" y="461259"/>
                </a:lnTo>
                <a:lnTo>
                  <a:pt x="743630" y="18037"/>
                </a:lnTo>
                <a:lnTo>
                  <a:pt x="748174" y="9750"/>
                </a:lnTo>
                <a:close/>
              </a:path>
              <a:path w="764540" h="461645">
                <a:moveTo>
                  <a:pt x="764035" y="761"/>
                </a:moveTo>
                <a:lnTo>
                  <a:pt x="753916" y="761"/>
                </a:lnTo>
                <a:lnTo>
                  <a:pt x="758869" y="8894"/>
                </a:lnTo>
                <a:lnTo>
                  <a:pt x="743630" y="18037"/>
                </a:lnTo>
                <a:lnTo>
                  <a:pt x="709720" y="79878"/>
                </a:lnTo>
                <a:lnTo>
                  <a:pt x="708446" y="82164"/>
                </a:lnTo>
                <a:lnTo>
                  <a:pt x="709339" y="85094"/>
                </a:lnTo>
                <a:lnTo>
                  <a:pt x="713911" y="87629"/>
                </a:lnTo>
                <a:lnTo>
                  <a:pt x="716828" y="86736"/>
                </a:lnTo>
                <a:lnTo>
                  <a:pt x="718102" y="84450"/>
                </a:lnTo>
                <a:lnTo>
                  <a:pt x="764035" y="761"/>
                </a:lnTo>
                <a:close/>
              </a:path>
              <a:path w="764540" h="461645">
                <a:moveTo>
                  <a:pt x="754997" y="2535"/>
                </a:moveTo>
                <a:lnTo>
                  <a:pt x="752130" y="2535"/>
                </a:lnTo>
                <a:lnTo>
                  <a:pt x="756452" y="9656"/>
                </a:lnTo>
                <a:lnTo>
                  <a:pt x="748174" y="9750"/>
                </a:lnTo>
                <a:lnTo>
                  <a:pt x="743630" y="18037"/>
                </a:lnTo>
                <a:lnTo>
                  <a:pt x="758869" y="8894"/>
                </a:lnTo>
                <a:lnTo>
                  <a:pt x="754997" y="2535"/>
                </a:lnTo>
                <a:close/>
              </a:path>
              <a:path w="764540" h="461645">
                <a:moveTo>
                  <a:pt x="764453" y="0"/>
                </a:moveTo>
                <a:lnTo>
                  <a:pt x="668060" y="1142"/>
                </a:lnTo>
                <a:lnTo>
                  <a:pt x="665524" y="1274"/>
                </a:lnTo>
                <a:lnTo>
                  <a:pt x="663357" y="3428"/>
                </a:lnTo>
                <a:lnTo>
                  <a:pt x="663357" y="5964"/>
                </a:lnTo>
                <a:lnTo>
                  <a:pt x="663488" y="8631"/>
                </a:lnTo>
                <a:lnTo>
                  <a:pt x="665643" y="10799"/>
                </a:lnTo>
                <a:lnTo>
                  <a:pt x="668191" y="10667"/>
                </a:lnTo>
                <a:lnTo>
                  <a:pt x="738756" y="9858"/>
                </a:lnTo>
                <a:lnTo>
                  <a:pt x="753916" y="761"/>
                </a:lnTo>
                <a:lnTo>
                  <a:pt x="764035" y="761"/>
                </a:lnTo>
                <a:lnTo>
                  <a:pt x="764453" y="0"/>
                </a:lnTo>
                <a:close/>
              </a:path>
              <a:path w="764540" h="461645">
                <a:moveTo>
                  <a:pt x="753916" y="761"/>
                </a:moveTo>
                <a:lnTo>
                  <a:pt x="738756" y="9858"/>
                </a:lnTo>
                <a:lnTo>
                  <a:pt x="748174" y="9750"/>
                </a:lnTo>
                <a:lnTo>
                  <a:pt x="752130" y="2535"/>
                </a:lnTo>
                <a:lnTo>
                  <a:pt x="754997" y="2535"/>
                </a:lnTo>
                <a:lnTo>
                  <a:pt x="753916" y="761"/>
                </a:lnTo>
                <a:close/>
              </a:path>
              <a:path w="764540" h="461645">
                <a:moveTo>
                  <a:pt x="752130" y="2535"/>
                </a:moveTo>
                <a:lnTo>
                  <a:pt x="748174" y="9750"/>
                </a:lnTo>
                <a:lnTo>
                  <a:pt x="756452" y="9656"/>
                </a:lnTo>
                <a:lnTo>
                  <a:pt x="752130" y="2535"/>
                </a:lnTo>
                <a:close/>
              </a:path>
            </a:pathLst>
          </a:custGeom>
          <a:solidFill>
            <a:srgbClr val="FF0000"/>
          </a:solidFill>
        </p:spPr>
        <p:txBody>
          <a:bodyPr wrap="square" lIns="0" tIns="0" rIns="0" bIns="0" rtlCol="0"/>
          <a:lstStyle/>
          <a:p>
            <a:endParaRPr/>
          </a:p>
        </p:txBody>
      </p:sp>
      <p:sp>
        <p:nvSpPr>
          <p:cNvPr id="15" name="object 15"/>
          <p:cNvSpPr txBox="1"/>
          <p:nvPr/>
        </p:nvSpPr>
        <p:spPr>
          <a:xfrm>
            <a:off x="243522" y="4648833"/>
            <a:ext cx="756285" cy="254000"/>
          </a:xfrm>
          <a:prstGeom prst="rect">
            <a:avLst/>
          </a:prstGeom>
        </p:spPr>
        <p:txBody>
          <a:bodyPr vert="horz" wrap="square" lIns="0" tIns="0" rIns="0" bIns="0" rtlCol="0">
            <a:spAutoFit/>
          </a:bodyPr>
          <a:lstStyle/>
          <a:p>
            <a:pPr marL="12700">
              <a:lnSpc>
                <a:spcPct val="100000"/>
              </a:lnSpc>
            </a:pPr>
            <a:r>
              <a:rPr sz="1800" spc="-20" dirty="0">
                <a:solidFill>
                  <a:srgbClr val="FF0000"/>
                </a:solidFill>
                <a:latin typeface="Calibri"/>
                <a:cs typeface="Calibri"/>
              </a:rPr>
              <a:t>N</a:t>
            </a:r>
            <a:r>
              <a:rPr sz="1800" spc="5" dirty="0">
                <a:solidFill>
                  <a:srgbClr val="FF0000"/>
                </a:solidFill>
                <a:latin typeface="Calibri"/>
                <a:cs typeface="Calibri"/>
              </a:rPr>
              <a:t>-</a:t>
            </a:r>
            <a:r>
              <a:rPr sz="1800" spc="-10" dirty="0">
                <a:solidFill>
                  <a:srgbClr val="FF0000"/>
                </a:solidFill>
                <a:latin typeface="Calibri"/>
                <a:cs typeface="Calibri"/>
              </a:rPr>
              <a:t>S</a:t>
            </a:r>
            <a:r>
              <a:rPr sz="1800" spc="-15" dirty="0">
                <a:solidFill>
                  <a:srgbClr val="FF0000"/>
                </a:solidFill>
                <a:latin typeface="Calibri"/>
                <a:cs typeface="Calibri"/>
              </a:rPr>
              <a:t>em</a:t>
            </a:r>
            <a:r>
              <a:rPr sz="1800" dirty="0">
                <a:solidFill>
                  <a:srgbClr val="FF0000"/>
                </a:solidFill>
                <a:latin typeface="Calibri"/>
                <a:cs typeface="Calibri"/>
              </a:rPr>
              <a:t>i.</a:t>
            </a:r>
            <a:endParaRPr sz="1800">
              <a:latin typeface="Calibri"/>
              <a:cs typeface="Calibri"/>
            </a:endParaRPr>
          </a:p>
        </p:txBody>
      </p:sp>
      <p:sp>
        <p:nvSpPr>
          <p:cNvPr id="16" name="object 16"/>
          <p:cNvSpPr txBox="1">
            <a:spLocks noGrp="1"/>
          </p:cNvSpPr>
          <p:nvPr>
            <p:ph type="ftr" sz="quarter" idx="5"/>
          </p:nvPr>
        </p:nvSpPr>
        <p:spPr>
          <a:prstGeom prst="rect">
            <a:avLst/>
          </a:prstGeom>
        </p:spPr>
        <p:txBody>
          <a:bodyPr vert="horz" wrap="square" lIns="0" tIns="0" rIns="0" bIns="0" rtlCol="0">
            <a:spAutoFit/>
          </a:bodyPr>
          <a:lstStyle/>
          <a:p>
            <a:pPr marL="12700">
              <a:lnSpc>
                <a:spcPct val="100000"/>
              </a:lnSpc>
            </a:pPr>
            <a:r>
              <a:rPr spc="-20" dirty="0"/>
              <a:t>8</a:t>
            </a:r>
            <a:r>
              <a:rPr spc="-5" dirty="0"/>
              <a:t>/</a:t>
            </a:r>
            <a:r>
              <a:rPr spc="-15" dirty="0"/>
              <a:t>1</a:t>
            </a:r>
            <a:r>
              <a:rPr spc="-20" dirty="0"/>
              <a:t>3</a:t>
            </a:r>
            <a:r>
              <a:rPr spc="-5" dirty="0"/>
              <a:t>/</a:t>
            </a:r>
            <a:r>
              <a:rPr spc="-15" dirty="0"/>
              <a:t>2</a:t>
            </a:r>
            <a:r>
              <a:rPr spc="-20" dirty="0"/>
              <a:t>01</a:t>
            </a:r>
            <a:r>
              <a:rPr spc="-10" dirty="0"/>
              <a:t>4</a:t>
            </a:r>
            <a:r>
              <a:rPr spc="50" dirty="0">
                <a:latin typeface="Times New Roman"/>
                <a:cs typeface="Times New Roman"/>
              </a:rPr>
              <a:t> </a:t>
            </a:r>
            <a:r>
              <a:rPr spc="-5" dirty="0"/>
              <a:t>(</a:t>
            </a:r>
            <a:r>
              <a:rPr spc="5" dirty="0"/>
              <a:t>S</a:t>
            </a:r>
            <a:r>
              <a:rPr dirty="0"/>
              <a:t>an</a:t>
            </a:r>
            <a:r>
              <a:rPr spc="-35" dirty="0">
                <a:latin typeface="Times New Roman"/>
                <a:cs typeface="Times New Roman"/>
              </a:rPr>
              <a:t> </a:t>
            </a:r>
            <a:r>
              <a:rPr spc="-10" dirty="0"/>
              <a:t>An</a:t>
            </a:r>
            <a:r>
              <a:rPr spc="-30" dirty="0"/>
              <a:t>t</a:t>
            </a:r>
            <a:r>
              <a:rPr spc="5" dirty="0"/>
              <a:t>on</a:t>
            </a:r>
            <a:r>
              <a:rPr dirty="0"/>
              <a:t>i</a:t>
            </a:r>
            <a:r>
              <a:rPr spc="-15" dirty="0"/>
              <a:t>o</a:t>
            </a:r>
            <a:r>
              <a:rPr spc="-5" dirty="0"/>
              <a:t>,</a:t>
            </a:r>
            <a:r>
              <a:rPr spc="-60" dirty="0">
                <a:latin typeface="Times New Roman"/>
                <a:cs typeface="Times New Roman"/>
              </a:rPr>
              <a:t> </a:t>
            </a:r>
            <a:r>
              <a:rPr spc="-10" dirty="0"/>
              <a:t>T</a:t>
            </a:r>
            <a:r>
              <a:rPr dirty="0"/>
              <a:t>X)</a:t>
            </a:r>
          </a:p>
        </p:txBody>
      </p:sp>
      <p:sp>
        <p:nvSpPr>
          <p:cNvPr id="17" name="object 17"/>
          <p:cNvSpPr txBox="1">
            <a:spLocks noGrp="1"/>
          </p:cNvSpPr>
          <p:nvPr>
            <p:ph type="dt" sz="half" idx="6"/>
          </p:nvPr>
        </p:nvSpPr>
        <p:spPr>
          <a:prstGeom prst="rect">
            <a:avLst/>
          </a:prstGeom>
        </p:spPr>
        <p:txBody>
          <a:bodyPr vert="horz" wrap="square" lIns="0" tIns="0" rIns="0" bIns="0" rtlCol="0">
            <a:spAutoFit/>
          </a:bodyPr>
          <a:lstStyle/>
          <a:p>
            <a:pPr marL="12700">
              <a:lnSpc>
                <a:spcPct val="100000"/>
              </a:lnSpc>
            </a:pPr>
            <a:r>
              <a:rPr spc="-10" dirty="0"/>
              <a:t>H</a:t>
            </a:r>
            <a:r>
              <a:rPr dirty="0"/>
              <a:t>i</a:t>
            </a:r>
            <a:r>
              <a:rPr spc="-25" dirty="0"/>
              <a:t>r</a:t>
            </a:r>
            <a:r>
              <a:rPr spc="5" dirty="0"/>
              <a:t>o</a:t>
            </a:r>
            <a:r>
              <a:rPr spc="-10" dirty="0"/>
              <a:t>s</a:t>
            </a:r>
            <a:r>
              <a:rPr spc="5" dirty="0"/>
              <a:t>h</a:t>
            </a:r>
            <a:r>
              <a:rPr dirty="0"/>
              <a:t>i</a:t>
            </a:r>
            <a:r>
              <a:rPr spc="-40" dirty="0">
                <a:latin typeface="Times New Roman"/>
                <a:cs typeface="Times New Roman"/>
              </a:rPr>
              <a:t> </a:t>
            </a:r>
            <a:r>
              <a:rPr spc="-65" dirty="0"/>
              <a:t>W</a:t>
            </a:r>
            <a:r>
              <a:rPr spc="-15" dirty="0"/>
              <a:t>a</a:t>
            </a:r>
            <a:r>
              <a:rPr spc="-30" dirty="0"/>
              <a:t>t</a:t>
            </a:r>
            <a:r>
              <a:rPr dirty="0"/>
              <a:t>a</a:t>
            </a:r>
            <a:r>
              <a:rPr spc="5" dirty="0"/>
              <a:t>n</a:t>
            </a:r>
            <a:r>
              <a:rPr dirty="0"/>
              <a:t>a</a:t>
            </a:r>
            <a:r>
              <a:rPr spc="5" dirty="0"/>
              <a:t>b</a:t>
            </a:r>
            <a:r>
              <a:rPr spc="-5" dirty="0"/>
              <a:t>e,</a:t>
            </a:r>
            <a:r>
              <a:rPr spc="-40" dirty="0">
                <a:latin typeface="Times New Roman"/>
                <a:cs typeface="Times New Roman"/>
              </a:rPr>
              <a:t> </a:t>
            </a:r>
            <a:r>
              <a:rPr spc="-10" dirty="0"/>
              <a:t>N</a:t>
            </a:r>
            <a:r>
              <a:rPr spc="-5" dirty="0"/>
              <a:t>CT</a:t>
            </a:r>
            <a:r>
              <a:rPr spc="-10" dirty="0"/>
              <a:t>U</a:t>
            </a:r>
          </a:p>
        </p:txBody>
      </p:sp>
      <p:sp>
        <p:nvSpPr>
          <p:cNvPr id="18" name="object 18"/>
          <p:cNvSpPr txBox="1">
            <a:spLocks noGrp="1"/>
          </p:cNvSpPr>
          <p:nvPr>
            <p:ph type="sldNum" sz="quarter" idx="7"/>
          </p:nvPr>
        </p:nvSpPr>
        <p:spPr>
          <a:prstGeom prst="rect">
            <a:avLst/>
          </a:prstGeom>
        </p:spPr>
        <p:txBody>
          <a:bodyPr vert="horz" wrap="square" lIns="0" tIns="0" rIns="0" bIns="0" rtlCol="0">
            <a:spAutoFit/>
          </a:bodyPr>
          <a:lstStyle/>
          <a:p>
            <a:pPr marL="101600">
              <a:lnSpc>
                <a:spcPct val="100000"/>
              </a:lnSpc>
            </a:pPr>
            <a:fld id="{81D60167-4931-47E6-BA6A-407CBD079E47}" type="slidenum">
              <a:rPr spc="-10" dirty="0"/>
              <a:pPr marL="101600">
                <a:lnSpc>
                  <a:spcPct val="100000"/>
                </a:lnSpc>
              </a:pPr>
              <a:t>4</a:t>
            </a:fld>
            <a:endParaRPr spc="-1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34858" rIns="0" bIns="0" rtlCol="0">
            <a:spAutoFit/>
          </a:bodyPr>
          <a:lstStyle/>
          <a:p>
            <a:pPr marL="2571750">
              <a:lnSpc>
                <a:spcPct val="100000"/>
              </a:lnSpc>
            </a:pPr>
            <a:r>
              <a:rPr sz="4400" spc="-5" dirty="0"/>
              <a:t>Su</a:t>
            </a:r>
            <a:r>
              <a:rPr sz="4400" spc="10" dirty="0"/>
              <a:t>r</a:t>
            </a:r>
            <a:r>
              <a:rPr sz="4400" spc="-85" dirty="0"/>
              <a:t>f</a:t>
            </a:r>
            <a:r>
              <a:rPr sz="4400" spc="-25" dirty="0"/>
              <a:t>ace</a:t>
            </a:r>
            <a:r>
              <a:rPr sz="4400" spc="-125" dirty="0">
                <a:latin typeface="Times New Roman"/>
                <a:cs typeface="Times New Roman"/>
              </a:rPr>
              <a:t> </a:t>
            </a:r>
            <a:r>
              <a:rPr sz="4400" spc="-5" dirty="0"/>
              <a:t>Cha</a:t>
            </a:r>
            <a:r>
              <a:rPr sz="4400" spc="-55" dirty="0"/>
              <a:t>rg</a:t>
            </a:r>
            <a:r>
              <a:rPr sz="4400" spc="-25" dirty="0"/>
              <a:t>e</a:t>
            </a:r>
            <a:endParaRPr sz="4400">
              <a:latin typeface="Times New Roman"/>
              <a:cs typeface="Times New Roman"/>
            </a:endParaRPr>
          </a:p>
        </p:txBody>
      </p:sp>
      <p:sp>
        <p:nvSpPr>
          <p:cNvPr id="3" name="object 3"/>
          <p:cNvSpPr/>
          <p:nvPr/>
        </p:nvSpPr>
        <p:spPr>
          <a:xfrm>
            <a:off x="2514600" y="2514600"/>
            <a:ext cx="4267200" cy="3200400"/>
          </a:xfrm>
          <a:custGeom>
            <a:avLst/>
            <a:gdLst/>
            <a:ahLst/>
            <a:cxnLst/>
            <a:rect l="l" t="t" r="r" b="b"/>
            <a:pathLst>
              <a:path w="4267200" h="3200400">
                <a:moveTo>
                  <a:pt x="0" y="3200399"/>
                </a:moveTo>
                <a:lnTo>
                  <a:pt x="4267199" y="3200399"/>
                </a:lnTo>
                <a:lnTo>
                  <a:pt x="4267199" y="0"/>
                </a:lnTo>
                <a:lnTo>
                  <a:pt x="0" y="0"/>
                </a:lnTo>
                <a:lnTo>
                  <a:pt x="0" y="3200399"/>
                </a:lnTo>
                <a:close/>
              </a:path>
            </a:pathLst>
          </a:custGeom>
          <a:solidFill>
            <a:srgbClr val="E6B8B8"/>
          </a:solidFill>
        </p:spPr>
        <p:txBody>
          <a:bodyPr wrap="square" lIns="0" tIns="0" rIns="0" bIns="0" rtlCol="0"/>
          <a:lstStyle/>
          <a:p>
            <a:endParaRPr/>
          </a:p>
        </p:txBody>
      </p:sp>
      <p:sp>
        <p:nvSpPr>
          <p:cNvPr id="4" name="object 4"/>
          <p:cNvSpPr/>
          <p:nvPr/>
        </p:nvSpPr>
        <p:spPr>
          <a:xfrm>
            <a:off x="2514600" y="2514600"/>
            <a:ext cx="4267200" cy="3200400"/>
          </a:xfrm>
          <a:custGeom>
            <a:avLst/>
            <a:gdLst/>
            <a:ahLst/>
            <a:cxnLst/>
            <a:rect l="l" t="t" r="r" b="b"/>
            <a:pathLst>
              <a:path w="4267200" h="3200400">
                <a:moveTo>
                  <a:pt x="0" y="3200399"/>
                </a:moveTo>
                <a:lnTo>
                  <a:pt x="4267199" y="3200399"/>
                </a:lnTo>
                <a:lnTo>
                  <a:pt x="4267199" y="0"/>
                </a:lnTo>
                <a:lnTo>
                  <a:pt x="0" y="0"/>
                </a:lnTo>
                <a:lnTo>
                  <a:pt x="0" y="3200399"/>
                </a:lnTo>
                <a:close/>
              </a:path>
            </a:pathLst>
          </a:custGeom>
          <a:ln w="25399">
            <a:solidFill>
              <a:srgbClr val="385D89"/>
            </a:solidFill>
          </a:ln>
        </p:spPr>
        <p:txBody>
          <a:bodyPr wrap="square" lIns="0" tIns="0" rIns="0" bIns="0" rtlCol="0"/>
          <a:lstStyle/>
          <a:p>
            <a:endParaRPr/>
          </a:p>
        </p:txBody>
      </p:sp>
      <p:sp>
        <p:nvSpPr>
          <p:cNvPr id="5" name="object 5"/>
          <p:cNvSpPr/>
          <p:nvPr/>
        </p:nvSpPr>
        <p:spPr>
          <a:xfrm>
            <a:off x="3657600" y="3124364"/>
            <a:ext cx="76200" cy="75565"/>
          </a:xfrm>
          <a:custGeom>
            <a:avLst/>
            <a:gdLst/>
            <a:ahLst/>
            <a:cxnLst/>
            <a:rect l="l" t="t" r="r" b="b"/>
            <a:pathLst>
              <a:path w="76200" h="75564">
                <a:moveTo>
                  <a:pt x="34523" y="0"/>
                </a:moveTo>
                <a:lnTo>
                  <a:pt x="20942" y="3887"/>
                </a:lnTo>
                <a:lnTo>
                  <a:pt x="9984" y="12183"/>
                </a:lnTo>
                <a:lnTo>
                  <a:pt x="2665" y="23871"/>
                </a:lnTo>
                <a:lnTo>
                  <a:pt x="0" y="37935"/>
                </a:lnTo>
                <a:lnTo>
                  <a:pt x="1341" y="47884"/>
                </a:lnTo>
                <a:lnTo>
                  <a:pt x="6846" y="59089"/>
                </a:lnTo>
                <a:lnTo>
                  <a:pt x="16373" y="67867"/>
                </a:lnTo>
                <a:lnTo>
                  <a:pt x="29675" y="73456"/>
                </a:lnTo>
                <a:lnTo>
                  <a:pt x="46503" y="75095"/>
                </a:lnTo>
                <a:lnTo>
                  <a:pt x="58305" y="69976"/>
                </a:lnTo>
                <a:lnTo>
                  <a:pt x="67641" y="60758"/>
                </a:lnTo>
                <a:lnTo>
                  <a:pt x="73702" y="47838"/>
                </a:lnTo>
                <a:lnTo>
                  <a:pt x="75677" y="31615"/>
                </a:lnTo>
                <a:lnTo>
                  <a:pt x="71083" y="19032"/>
                </a:lnTo>
                <a:lnTo>
                  <a:pt x="62269" y="8977"/>
                </a:lnTo>
                <a:lnTo>
                  <a:pt x="49871" y="2336"/>
                </a:lnTo>
                <a:lnTo>
                  <a:pt x="34523" y="0"/>
                </a:lnTo>
                <a:close/>
              </a:path>
            </a:pathLst>
          </a:custGeom>
          <a:solidFill>
            <a:srgbClr val="4F80BC"/>
          </a:solidFill>
        </p:spPr>
        <p:txBody>
          <a:bodyPr wrap="square" lIns="0" tIns="0" rIns="0" bIns="0" rtlCol="0"/>
          <a:lstStyle/>
          <a:p>
            <a:endParaRPr/>
          </a:p>
        </p:txBody>
      </p:sp>
      <p:sp>
        <p:nvSpPr>
          <p:cNvPr id="6" name="object 6"/>
          <p:cNvSpPr/>
          <p:nvPr/>
        </p:nvSpPr>
        <p:spPr>
          <a:xfrm>
            <a:off x="3657600" y="3124364"/>
            <a:ext cx="76200" cy="75565"/>
          </a:xfrm>
          <a:custGeom>
            <a:avLst/>
            <a:gdLst/>
            <a:ahLst/>
            <a:cxnLst/>
            <a:rect l="l" t="t" r="r" b="b"/>
            <a:pathLst>
              <a:path w="76200" h="75564">
                <a:moveTo>
                  <a:pt x="0" y="37935"/>
                </a:moveTo>
                <a:lnTo>
                  <a:pt x="2665" y="23871"/>
                </a:lnTo>
                <a:lnTo>
                  <a:pt x="9984" y="12183"/>
                </a:lnTo>
                <a:lnTo>
                  <a:pt x="20942" y="3887"/>
                </a:lnTo>
                <a:lnTo>
                  <a:pt x="34523" y="0"/>
                </a:lnTo>
                <a:lnTo>
                  <a:pt x="49871" y="2336"/>
                </a:lnTo>
                <a:lnTo>
                  <a:pt x="62269" y="8977"/>
                </a:lnTo>
                <a:lnTo>
                  <a:pt x="71083" y="19032"/>
                </a:lnTo>
                <a:lnTo>
                  <a:pt x="75677" y="31615"/>
                </a:lnTo>
                <a:lnTo>
                  <a:pt x="73702" y="47838"/>
                </a:lnTo>
                <a:lnTo>
                  <a:pt x="67641" y="60758"/>
                </a:lnTo>
                <a:lnTo>
                  <a:pt x="58305" y="69976"/>
                </a:lnTo>
                <a:lnTo>
                  <a:pt x="46503" y="75095"/>
                </a:lnTo>
                <a:lnTo>
                  <a:pt x="29675" y="73456"/>
                </a:lnTo>
                <a:lnTo>
                  <a:pt x="16373" y="67867"/>
                </a:lnTo>
                <a:lnTo>
                  <a:pt x="6846" y="59089"/>
                </a:lnTo>
                <a:lnTo>
                  <a:pt x="1341" y="47884"/>
                </a:lnTo>
                <a:lnTo>
                  <a:pt x="0" y="37935"/>
                </a:lnTo>
                <a:close/>
              </a:path>
            </a:pathLst>
          </a:custGeom>
          <a:ln w="25399">
            <a:solidFill>
              <a:srgbClr val="385D89"/>
            </a:solidFill>
          </a:ln>
        </p:spPr>
        <p:txBody>
          <a:bodyPr wrap="square" lIns="0" tIns="0" rIns="0" bIns="0" rtlCol="0"/>
          <a:lstStyle/>
          <a:p>
            <a:endParaRPr/>
          </a:p>
        </p:txBody>
      </p:sp>
      <p:sp>
        <p:nvSpPr>
          <p:cNvPr id="7" name="object 7"/>
          <p:cNvSpPr/>
          <p:nvPr/>
        </p:nvSpPr>
        <p:spPr>
          <a:xfrm>
            <a:off x="1371600" y="2514600"/>
            <a:ext cx="1143000" cy="3200400"/>
          </a:xfrm>
          <a:custGeom>
            <a:avLst/>
            <a:gdLst/>
            <a:ahLst/>
            <a:cxnLst/>
            <a:rect l="l" t="t" r="r" b="b"/>
            <a:pathLst>
              <a:path w="1143000" h="3200400">
                <a:moveTo>
                  <a:pt x="0" y="3200399"/>
                </a:moveTo>
                <a:lnTo>
                  <a:pt x="1142999" y="3200399"/>
                </a:lnTo>
                <a:lnTo>
                  <a:pt x="1142999" y="0"/>
                </a:lnTo>
                <a:lnTo>
                  <a:pt x="0" y="0"/>
                </a:lnTo>
                <a:lnTo>
                  <a:pt x="0" y="3200399"/>
                </a:lnTo>
                <a:close/>
              </a:path>
            </a:pathLst>
          </a:custGeom>
          <a:solidFill>
            <a:srgbClr val="C3D69A"/>
          </a:solidFill>
        </p:spPr>
        <p:txBody>
          <a:bodyPr wrap="square" lIns="0" tIns="0" rIns="0" bIns="0" rtlCol="0"/>
          <a:lstStyle/>
          <a:p>
            <a:endParaRPr/>
          </a:p>
        </p:txBody>
      </p:sp>
      <p:sp>
        <p:nvSpPr>
          <p:cNvPr id="8" name="object 8"/>
          <p:cNvSpPr/>
          <p:nvPr/>
        </p:nvSpPr>
        <p:spPr>
          <a:xfrm>
            <a:off x="1371600" y="2514600"/>
            <a:ext cx="1143000" cy="3200400"/>
          </a:xfrm>
          <a:custGeom>
            <a:avLst/>
            <a:gdLst/>
            <a:ahLst/>
            <a:cxnLst/>
            <a:rect l="l" t="t" r="r" b="b"/>
            <a:pathLst>
              <a:path w="1143000" h="3200400">
                <a:moveTo>
                  <a:pt x="0" y="3200399"/>
                </a:moveTo>
                <a:lnTo>
                  <a:pt x="1142999" y="3200399"/>
                </a:lnTo>
                <a:lnTo>
                  <a:pt x="1142999" y="0"/>
                </a:lnTo>
                <a:lnTo>
                  <a:pt x="0" y="0"/>
                </a:lnTo>
                <a:lnTo>
                  <a:pt x="0" y="3200399"/>
                </a:lnTo>
                <a:close/>
              </a:path>
            </a:pathLst>
          </a:custGeom>
          <a:ln w="25399">
            <a:solidFill>
              <a:srgbClr val="385D89"/>
            </a:solidFill>
          </a:ln>
        </p:spPr>
        <p:txBody>
          <a:bodyPr wrap="square" lIns="0" tIns="0" rIns="0" bIns="0" rtlCol="0"/>
          <a:lstStyle/>
          <a:p>
            <a:endParaRPr/>
          </a:p>
        </p:txBody>
      </p:sp>
      <p:sp>
        <p:nvSpPr>
          <p:cNvPr id="9" name="object 9"/>
          <p:cNvSpPr txBox="1"/>
          <p:nvPr/>
        </p:nvSpPr>
        <p:spPr>
          <a:xfrm>
            <a:off x="1802131" y="3872481"/>
            <a:ext cx="282575" cy="584200"/>
          </a:xfrm>
          <a:prstGeom prst="rect">
            <a:avLst/>
          </a:prstGeom>
        </p:spPr>
        <p:txBody>
          <a:bodyPr vert="horz" wrap="square" lIns="0" tIns="0" rIns="0" bIns="0" rtlCol="0">
            <a:spAutoFit/>
          </a:bodyPr>
          <a:lstStyle/>
          <a:p>
            <a:pPr marL="12700">
              <a:lnSpc>
                <a:spcPct val="100000"/>
              </a:lnSpc>
            </a:pPr>
            <a:r>
              <a:rPr sz="4400" dirty="0">
                <a:solidFill>
                  <a:srgbClr val="FFFFFF"/>
                </a:solidFill>
                <a:latin typeface="Calibri"/>
                <a:cs typeface="Calibri"/>
              </a:rPr>
              <a:t>S</a:t>
            </a:r>
            <a:endParaRPr sz="4400">
              <a:latin typeface="Calibri"/>
              <a:cs typeface="Calibri"/>
            </a:endParaRPr>
          </a:p>
        </p:txBody>
      </p:sp>
      <p:sp>
        <p:nvSpPr>
          <p:cNvPr id="10" name="object 10"/>
          <p:cNvSpPr/>
          <p:nvPr/>
        </p:nvSpPr>
        <p:spPr>
          <a:xfrm>
            <a:off x="6781800" y="2514600"/>
            <a:ext cx="1143000" cy="3200400"/>
          </a:xfrm>
          <a:custGeom>
            <a:avLst/>
            <a:gdLst/>
            <a:ahLst/>
            <a:cxnLst/>
            <a:rect l="l" t="t" r="r" b="b"/>
            <a:pathLst>
              <a:path w="1143000" h="3200400">
                <a:moveTo>
                  <a:pt x="0" y="3200399"/>
                </a:moveTo>
                <a:lnTo>
                  <a:pt x="1142999" y="3200399"/>
                </a:lnTo>
                <a:lnTo>
                  <a:pt x="1142999" y="0"/>
                </a:lnTo>
                <a:lnTo>
                  <a:pt x="0" y="0"/>
                </a:lnTo>
                <a:lnTo>
                  <a:pt x="0" y="3200399"/>
                </a:lnTo>
                <a:close/>
              </a:path>
            </a:pathLst>
          </a:custGeom>
          <a:solidFill>
            <a:srgbClr val="C3D69A"/>
          </a:solidFill>
        </p:spPr>
        <p:txBody>
          <a:bodyPr wrap="square" lIns="0" tIns="0" rIns="0" bIns="0" rtlCol="0"/>
          <a:lstStyle/>
          <a:p>
            <a:endParaRPr/>
          </a:p>
        </p:txBody>
      </p:sp>
      <p:sp>
        <p:nvSpPr>
          <p:cNvPr id="11" name="object 11"/>
          <p:cNvSpPr/>
          <p:nvPr/>
        </p:nvSpPr>
        <p:spPr>
          <a:xfrm>
            <a:off x="6781800" y="2514600"/>
            <a:ext cx="1143000" cy="3200400"/>
          </a:xfrm>
          <a:custGeom>
            <a:avLst/>
            <a:gdLst/>
            <a:ahLst/>
            <a:cxnLst/>
            <a:rect l="l" t="t" r="r" b="b"/>
            <a:pathLst>
              <a:path w="1143000" h="3200400">
                <a:moveTo>
                  <a:pt x="0" y="3200399"/>
                </a:moveTo>
                <a:lnTo>
                  <a:pt x="1142999" y="3200399"/>
                </a:lnTo>
                <a:lnTo>
                  <a:pt x="1142999" y="0"/>
                </a:lnTo>
                <a:lnTo>
                  <a:pt x="0" y="0"/>
                </a:lnTo>
                <a:lnTo>
                  <a:pt x="0" y="3200399"/>
                </a:lnTo>
                <a:close/>
              </a:path>
            </a:pathLst>
          </a:custGeom>
          <a:ln w="25399">
            <a:solidFill>
              <a:srgbClr val="385D89"/>
            </a:solidFill>
          </a:ln>
        </p:spPr>
        <p:txBody>
          <a:bodyPr wrap="square" lIns="0" tIns="0" rIns="0" bIns="0" rtlCol="0"/>
          <a:lstStyle/>
          <a:p>
            <a:endParaRPr/>
          </a:p>
        </p:txBody>
      </p:sp>
      <p:sp>
        <p:nvSpPr>
          <p:cNvPr id="12" name="object 12"/>
          <p:cNvSpPr txBox="1"/>
          <p:nvPr/>
        </p:nvSpPr>
        <p:spPr>
          <a:xfrm>
            <a:off x="7170806" y="3872481"/>
            <a:ext cx="369570" cy="584200"/>
          </a:xfrm>
          <a:prstGeom prst="rect">
            <a:avLst/>
          </a:prstGeom>
        </p:spPr>
        <p:txBody>
          <a:bodyPr vert="horz" wrap="square" lIns="0" tIns="0" rIns="0" bIns="0" rtlCol="0">
            <a:spAutoFit/>
          </a:bodyPr>
          <a:lstStyle/>
          <a:p>
            <a:pPr marL="12700">
              <a:lnSpc>
                <a:spcPct val="100000"/>
              </a:lnSpc>
            </a:pPr>
            <a:r>
              <a:rPr sz="4400" dirty="0">
                <a:solidFill>
                  <a:srgbClr val="FFFFFF"/>
                </a:solidFill>
                <a:latin typeface="Calibri"/>
                <a:cs typeface="Calibri"/>
              </a:rPr>
              <a:t>D</a:t>
            </a:r>
            <a:endParaRPr sz="4400">
              <a:latin typeface="Calibri"/>
              <a:cs typeface="Calibri"/>
            </a:endParaRPr>
          </a:p>
        </p:txBody>
      </p:sp>
      <p:sp>
        <p:nvSpPr>
          <p:cNvPr id="13" name="object 13"/>
          <p:cNvSpPr/>
          <p:nvPr/>
        </p:nvSpPr>
        <p:spPr>
          <a:xfrm>
            <a:off x="4114800" y="3657764"/>
            <a:ext cx="76200" cy="75565"/>
          </a:xfrm>
          <a:custGeom>
            <a:avLst/>
            <a:gdLst/>
            <a:ahLst/>
            <a:cxnLst/>
            <a:rect l="l" t="t" r="r" b="b"/>
            <a:pathLst>
              <a:path w="76200" h="75564">
                <a:moveTo>
                  <a:pt x="34523" y="0"/>
                </a:moveTo>
                <a:lnTo>
                  <a:pt x="20942" y="3887"/>
                </a:lnTo>
                <a:lnTo>
                  <a:pt x="9984" y="12183"/>
                </a:lnTo>
                <a:lnTo>
                  <a:pt x="2665" y="23871"/>
                </a:lnTo>
                <a:lnTo>
                  <a:pt x="0" y="37935"/>
                </a:lnTo>
                <a:lnTo>
                  <a:pt x="1341" y="47884"/>
                </a:lnTo>
                <a:lnTo>
                  <a:pt x="6846" y="59089"/>
                </a:lnTo>
                <a:lnTo>
                  <a:pt x="16373" y="67867"/>
                </a:lnTo>
                <a:lnTo>
                  <a:pt x="29675" y="73456"/>
                </a:lnTo>
                <a:lnTo>
                  <a:pt x="46503" y="75095"/>
                </a:lnTo>
                <a:lnTo>
                  <a:pt x="58305" y="69976"/>
                </a:lnTo>
                <a:lnTo>
                  <a:pt x="67641" y="60758"/>
                </a:lnTo>
                <a:lnTo>
                  <a:pt x="73702" y="47838"/>
                </a:lnTo>
                <a:lnTo>
                  <a:pt x="75677" y="31615"/>
                </a:lnTo>
                <a:lnTo>
                  <a:pt x="71083" y="19032"/>
                </a:lnTo>
                <a:lnTo>
                  <a:pt x="62269" y="8977"/>
                </a:lnTo>
                <a:lnTo>
                  <a:pt x="49871" y="2336"/>
                </a:lnTo>
                <a:lnTo>
                  <a:pt x="34523" y="0"/>
                </a:lnTo>
                <a:close/>
              </a:path>
            </a:pathLst>
          </a:custGeom>
          <a:solidFill>
            <a:srgbClr val="4F80BC"/>
          </a:solidFill>
        </p:spPr>
        <p:txBody>
          <a:bodyPr wrap="square" lIns="0" tIns="0" rIns="0" bIns="0" rtlCol="0"/>
          <a:lstStyle/>
          <a:p>
            <a:endParaRPr/>
          </a:p>
        </p:txBody>
      </p:sp>
      <p:sp>
        <p:nvSpPr>
          <p:cNvPr id="14" name="object 14"/>
          <p:cNvSpPr/>
          <p:nvPr/>
        </p:nvSpPr>
        <p:spPr>
          <a:xfrm>
            <a:off x="4114800" y="3657764"/>
            <a:ext cx="76200" cy="75565"/>
          </a:xfrm>
          <a:custGeom>
            <a:avLst/>
            <a:gdLst/>
            <a:ahLst/>
            <a:cxnLst/>
            <a:rect l="l" t="t" r="r" b="b"/>
            <a:pathLst>
              <a:path w="76200" h="75564">
                <a:moveTo>
                  <a:pt x="0" y="37935"/>
                </a:moveTo>
                <a:lnTo>
                  <a:pt x="2665" y="23871"/>
                </a:lnTo>
                <a:lnTo>
                  <a:pt x="9984" y="12183"/>
                </a:lnTo>
                <a:lnTo>
                  <a:pt x="20942" y="3887"/>
                </a:lnTo>
                <a:lnTo>
                  <a:pt x="34523" y="0"/>
                </a:lnTo>
                <a:lnTo>
                  <a:pt x="49871" y="2336"/>
                </a:lnTo>
                <a:lnTo>
                  <a:pt x="62269" y="8977"/>
                </a:lnTo>
                <a:lnTo>
                  <a:pt x="71083" y="19032"/>
                </a:lnTo>
                <a:lnTo>
                  <a:pt x="75677" y="31615"/>
                </a:lnTo>
                <a:lnTo>
                  <a:pt x="73702" y="47838"/>
                </a:lnTo>
                <a:lnTo>
                  <a:pt x="67641" y="60758"/>
                </a:lnTo>
                <a:lnTo>
                  <a:pt x="58305" y="69976"/>
                </a:lnTo>
                <a:lnTo>
                  <a:pt x="46503" y="75095"/>
                </a:lnTo>
                <a:lnTo>
                  <a:pt x="29675" y="73456"/>
                </a:lnTo>
                <a:lnTo>
                  <a:pt x="16373" y="67867"/>
                </a:lnTo>
                <a:lnTo>
                  <a:pt x="6846" y="59089"/>
                </a:lnTo>
                <a:lnTo>
                  <a:pt x="1341" y="47884"/>
                </a:lnTo>
                <a:lnTo>
                  <a:pt x="0" y="37935"/>
                </a:lnTo>
                <a:close/>
              </a:path>
            </a:pathLst>
          </a:custGeom>
          <a:ln w="25399">
            <a:solidFill>
              <a:srgbClr val="385D89"/>
            </a:solidFill>
          </a:ln>
        </p:spPr>
        <p:txBody>
          <a:bodyPr wrap="square" lIns="0" tIns="0" rIns="0" bIns="0" rtlCol="0"/>
          <a:lstStyle/>
          <a:p>
            <a:endParaRPr/>
          </a:p>
        </p:txBody>
      </p:sp>
      <p:sp>
        <p:nvSpPr>
          <p:cNvPr id="15" name="object 15"/>
          <p:cNvSpPr/>
          <p:nvPr/>
        </p:nvSpPr>
        <p:spPr>
          <a:xfrm>
            <a:off x="5486400" y="3276764"/>
            <a:ext cx="76200" cy="75565"/>
          </a:xfrm>
          <a:custGeom>
            <a:avLst/>
            <a:gdLst/>
            <a:ahLst/>
            <a:cxnLst/>
            <a:rect l="l" t="t" r="r" b="b"/>
            <a:pathLst>
              <a:path w="76200" h="75564">
                <a:moveTo>
                  <a:pt x="34523" y="0"/>
                </a:moveTo>
                <a:lnTo>
                  <a:pt x="20942" y="3887"/>
                </a:lnTo>
                <a:lnTo>
                  <a:pt x="9984" y="12183"/>
                </a:lnTo>
                <a:lnTo>
                  <a:pt x="2665" y="23871"/>
                </a:lnTo>
                <a:lnTo>
                  <a:pt x="0" y="37935"/>
                </a:lnTo>
                <a:lnTo>
                  <a:pt x="1341" y="47884"/>
                </a:lnTo>
                <a:lnTo>
                  <a:pt x="6846" y="59089"/>
                </a:lnTo>
                <a:lnTo>
                  <a:pt x="16373" y="67867"/>
                </a:lnTo>
                <a:lnTo>
                  <a:pt x="29675" y="73456"/>
                </a:lnTo>
                <a:lnTo>
                  <a:pt x="46503" y="75095"/>
                </a:lnTo>
                <a:lnTo>
                  <a:pt x="58305" y="69976"/>
                </a:lnTo>
                <a:lnTo>
                  <a:pt x="67641" y="60758"/>
                </a:lnTo>
                <a:lnTo>
                  <a:pt x="73702" y="47838"/>
                </a:lnTo>
                <a:lnTo>
                  <a:pt x="75677" y="31615"/>
                </a:lnTo>
                <a:lnTo>
                  <a:pt x="71083" y="19032"/>
                </a:lnTo>
                <a:lnTo>
                  <a:pt x="62269" y="8977"/>
                </a:lnTo>
                <a:lnTo>
                  <a:pt x="49871" y="2336"/>
                </a:lnTo>
                <a:lnTo>
                  <a:pt x="34523" y="0"/>
                </a:lnTo>
                <a:close/>
              </a:path>
            </a:pathLst>
          </a:custGeom>
          <a:solidFill>
            <a:srgbClr val="4F80BC"/>
          </a:solidFill>
        </p:spPr>
        <p:txBody>
          <a:bodyPr wrap="square" lIns="0" tIns="0" rIns="0" bIns="0" rtlCol="0"/>
          <a:lstStyle/>
          <a:p>
            <a:endParaRPr/>
          </a:p>
        </p:txBody>
      </p:sp>
      <p:sp>
        <p:nvSpPr>
          <p:cNvPr id="16" name="object 16"/>
          <p:cNvSpPr/>
          <p:nvPr/>
        </p:nvSpPr>
        <p:spPr>
          <a:xfrm>
            <a:off x="5486400" y="3276764"/>
            <a:ext cx="76200" cy="75565"/>
          </a:xfrm>
          <a:custGeom>
            <a:avLst/>
            <a:gdLst/>
            <a:ahLst/>
            <a:cxnLst/>
            <a:rect l="l" t="t" r="r" b="b"/>
            <a:pathLst>
              <a:path w="76200" h="75564">
                <a:moveTo>
                  <a:pt x="0" y="37935"/>
                </a:moveTo>
                <a:lnTo>
                  <a:pt x="2665" y="23871"/>
                </a:lnTo>
                <a:lnTo>
                  <a:pt x="9984" y="12183"/>
                </a:lnTo>
                <a:lnTo>
                  <a:pt x="20942" y="3887"/>
                </a:lnTo>
                <a:lnTo>
                  <a:pt x="34523" y="0"/>
                </a:lnTo>
                <a:lnTo>
                  <a:pt x="49871" y="2336"/>
                </a:lnTo>
                <a:lnTo>
                  <a:pt x="62269" y="8977"/>
                </a:lnTo>
                <a:lnTo>
                  <a:pt x="71083" y="19032"/>
                </a:lnTo>
                <a:lnTo>
                  <a:pt x="75677" y="31615"/>
                </a:lnTo>
                <a:lnTo>
                  <a:pt x="73702" y="47838"/>
                </a:lnTo>
                <a:lnTo>
                  <a:pt x="67641" y="60758"/>
                </a:lnTo>
                <a:lnTo>
                  <a:pt x="58305" y="69976"/>
                </a:lnTo>
                <a:lnTo>
                  <a:pt x="46503" y="75095"/>
                </a:lnTo>
                <a:lnTo>
                  <a:pt x="29675" y="73456"/>
                </a:lnTo>
                <a:lnTo>
                  <a:pt x="16373" y="67867"/>
                </a:lnTo>
                <a:lnTo>
                  <a:pt x="6846" y="59089"/>
                </a:lnTo>
                <a:lnTo>
                  <a:pt x="1341" y="47884"/>
                </a:lnTo>
                <a:lnTo>
                  <a:pt x="0" y="37935"/>
                </a:lnTo>
                <a:close/>
              </a:path>
            </a:pathLst>
          </a:custGeom>
          <a:ln w="25399">
            <a:solidFill>
              <a:srgbClr val="385D89"/>
            </a:solidFill>
          </a:ln>
        </p:spPr>
        <p:txBody>
          <a:bodyPr wrap="square" lIns="0" tIns="0" rIns="0" bIns="0" rtlCol="0"/>
          <a:lstStyle/>
          <a:p>
            <a:endParaRPr/>
          </a:p>
        </p:txBody>
      </p:sp>
      <p:sp>
        <p:nvSpPr>
          <p:cNvPr id="17" name="object 17"/>
          <p:cNvSpPr/>
          <p:nvPr/>
        </p:nvSpPr>
        <p:spPr>
          <a:xfrm>
            <a:off x="3810000" y="4267364"/>
            <a:ext cx="76200" cy="75565"/>
          </a:xfrm>
          <a:custGeom>
            <a:avLst/>
            <a:gdLst/>
            <a:ahLst/>
            <a:cxnLst/>
            <a:rect l="l" t="t" r="r" b="b"/>
            <a:pathLst>
              <a:path w="76200" h="75564">
                <a:moveTo>
                  <a:pt x="34523" y="0"/>
                </a:moveTo>
                <a:lnTo>
                  <a:pt x="20942" y="3888"/>
                </a:lnTo>
                <a:lnTo>
                  <a:pt x="9984" y="12185"/>
                </a:lnTo>
                <a:lnTo>
                  <a:pt x="2665" y="23873"/>
                </a:lnTo>
                <a:lnTo>
                  <a:pt x="0" y="37935"/>
                </a:lnTo>
                <a:lnTo>
                  <a:pt x="1341" y="47881"/>
                </a:lnTo>
                <a:lnTo>
                  <a:pt x="6846" y="59086"/>
                </a:lnTo>
                <a:lnTo>
                  <a:pt x="16373" y="67865"/>
                </a:lnTo>
                <a:lnTo>
                  <a:pt x="29674" y="73455"/>
                </a:lnTo>
                <a:lnTo>
                  <a:pt x="46502" y="75094"/>
                </a:lnTo>
                <a:lnTo>
                  <a:pt x="58304" y="69975"/>
                </a:lnTo>
                <a:lnTo>
                  <a:pt x="67641" y="60756"/>
                </a:lnTo>
                <a:lnTo>
                  <a:pt x="73702" y="47837"/>
                </a:lnTo>
                <a:lnTo>
                  <a:pt x="75677" y="31616"/>
                </a:lnTo>
                <a:lnTo>
                  <a:pt x="71083" y="19035"/>
                </a:lnTo>
                <a:lnTo>
                  <a:pt x="62269" y="8979"/>
                </a:lnTo>
                <a:lnTo>
                  <a:pt x="49871" y="2337"/>
                </a:lnTo>
                <a:lnTo>
                  <a:pt x="34523" y="0"/>
                </a:lnTo>
                <a:close/>
              </a:path>
            </a:pathLst>
          </a:custGeom>
          <a:solidFill>
            <a:srgbClr val="4F80BC"/>
          </a:solidFill>
        </p:spPr>
        <p:txBody>
          <a:bodyPr wrap="square" lIns="0" tIns="0" rIns="0" bIns="0" rtlCol="0"/>
          <a:lstStyle/>
          <a:p>
            <a:endParaRPr/>
          </a:p>
        </p:txBody>
      </p:sp>
      <p:sp>
        <p:nvSpPr>
          <p:cNvPr id="18" name="object 18"/>
          <p:cNvSpPr/>
          <p:nvPr/>
        </p:nvSpPr>
        <p:spPr>
          <a:xfrm>
            <a:off x="3810000" y="4267364"/>
            <a:ext cx="76200" cy="75565"/>
          </a:xfrm>
          <a:custGeom>
            <a:avLst/>
            <a:gdLst/>
            <a:ahLst/>
            <a:cxnLst/>
            <a:rect l="l" t="t" r="r" b="b"/>
            <a:pathLst>
              <a:path w="76200" h="75564">
                <a:moveTo>
                  <a:pt x="0" y="37935"/>
                </a:moveTo>
                <a:lnTo>
                  <a:pt x="2665" y="23873"/>
                </a:lnTo>
                <a:lnTo>
                  <a:pt x="9984" y="12185"/>
                </a:lnTo>
                <a:lnTo>
                  <a:pt x="20942" y="3888"/>
                </a:lnTo>
                <a:lnTo>
                  <a:pt x="34523" y="0"/>
                </a:lnTo>
                <a:lnTo>
                  <a:pt x="49871" y="2337"/>
                </a:lnTo>
                <a:lnTo>
                  <a:pt x="62269" y="8979"/>
                </a:lnTo>
                <a:lnTo>
                  <a:pt x="71083" y="19035"/>
                </a:lnTo>
                <a:lnTo>
                  <a:pt x="75677" y="31616"/>
                </a:lnTo>
                <a:lnTo>
                  <a:pt x="73702" y="47837"/>
                </a:lnTo>
                <a:lnTo>
                  <a:pt x="67641" y="60756"/>
                </a:lnTo>
                <a:lnTo>
                  <a:pt x="58304" y="69975"/>
                </a:lnTo>
                <a:lnTo>
                  <a:pt x="46502" y="75094"/>
                </a:lnTo>
                <a:lnTo>
                  <a:pt x="29674" y="73455"/>
                </a:lnTo>
                <a:lnTo>
                  <a:pt x="16373" y="67865"/>
                </a:lnTo>
                <a:lnTo>
                  <a:pt x="6846" y="59086"/>
                </a:lnTo>
                <a:lnTo>
                  <a:pt x="1341" y="47881"/>
                </a:lnTo>
                <a:lnTo>
                  <a:pt x="0" y="37935"/>
                </a:lnTo>
                <a:close/>
              </a:path>
            </a:pathLst>
          </a:custGeom>
          <a:ln w="25399">
            <a:solidFill>
              <a:srgbClr val="385D89"/>
            </a:solidFill>
          </a:ln>
        </p:spPr>
        <p:txBody>
          <a:bodyPr wrap="square" lIns="0" tIns="0" rIns="0" bIns="0" rtlCol="0"/>
          <a:lstStyle/>
          <a:p>
            <a:endParaRPr/>
          </a:p>
        </p:txBody>
      </p:sp>
      <p:sp>
        <p:nvSpPr>
          <p:cNvPr id="19" name="object 19"/>
          <p:cNvSpPr/>
          <p:nvPr/>
        </p:nvSpPr>
        <p:spPr>
          <a:xfrm>
            <a:off x="4267200" y="4800764"/>
            <a:ext cx="76200" cy="75565"/>
          </a:xfrm>
          <a:custGeom>
            <a:avLst/>
            <a:gdLst/>
            <a:ahLst/>
            <a:cxnLst/>
            <a:rect l="l" t="t" r="r" b="b"/>
            <a:pathLst>
              <a:path w="76200" h="75564">
                <a:moveTo>
                  <a:pt x="34523" y="0"/>
                </a:moveTo>
                <a:lnTo>
                  <a:pt x="20942" y="3888"/>
                </a:lnTo>
                <a:lnTo>
                  <a:pt x="9984" y="12185"/>
                </a:lnTo>
                <a:lnTo>
                  <a:pt x="2665" y="23873"/>
                </a:lnTo>
                <a:lnTo>
                  <a:pt x="0" y="37935"/>
                </a:lnTo>
                <a:lnTo>
                  <a:pt x="1341" y="47881"/>
                </a:lnTo>
                <a:lnTo>
                  <a:pt x="6846" y="59086"/>
                </a:lnTo>
                <a:lnTo>
                  <a:pt x="16373" y="67865"/>
                </a:lnTo>
                <a:lnTo>
                  <a:pt x="29674" y="73455"/>
                </a:lnTo>
                <a:lnTo>
                  <a:pt x="46502" y="75094"/>
                </a:lnTo>
                <a:lnTo>
                  <a:pt x="58304" y="69975"/>
                </a:lnTo>
                <a:lnTo>
                  <a:pt x="67641" y="60756"/>
                </a:lnTo>
                <a:lnTo>
                  <a:pt x="73702" y="47837"/>
                </a:lnTo>
                <a:lnTo>
                  <a:pt x="75677" y="31616"/>
                </a:lnTo>
                <a:lnTo>
                  <a:pt x="71083" y="19035"/>
                </a:lnTo>
                <a:lnTo>
                  <a:pt x="62269" y="8979"/>
                </a:lnTo>
                <a:lnTo>
                  <a:pt x="49871" y="2337"/>
                </a:lnTo>
                <a:lnTo>
                  <a:pt x="34523" y="0"/>
                </a:lnTo>
                <a:close/>
              </a:path>
            </a:pathLst>
          </a:custGeom>
          <a:solidFill>
            <a:srgbClr val="4F80BC"/>
          </a:solidFill>
        </p:spPr>
        <p:txBody>
          <a:bodyPr wrap="square" lIns="0" tIns="0" rIns="0" bIns="0" rtlCol="0"/>
          <a:lstStyle/>
          <a:p>
            <a:endParaRPr/>
          </a:p>
        </p:txBody>
      </p:sp>
      <p:sp>
        <p:nvSpPr>
          <p:cNvPr id="20" name="object 20"/>
          <p:cNvSpPr/>
          <p:nvPr/>
        </p:nvSpPr>
        <p:spPr>
          <a:xfrm>
            <a:off x="4267200" y="4800764"/>
            <a:ext cx="76200" cy="75565"/>
          </a:xfrm>
          <a:custGeom>
            <a:avLst/>
            <a:gdLst/>
            <a:ahLst/>
            <a:cxnLst/>
            <a:rect l="l" t="t" r="r" b="b"/>
            <a:pathLst>
              <a:path w="76200" h="75564">
                <a:moveTo>
                  <a:pt x="0" y="37935"/>
                </a:moveTo>
                <a:lnTo>
                  <a:pt x="2665" y="23873"/>
                </a:lnTo>
                <a:lnTo>
                  <a:pt x="9984" y="12185"/>
                </a:lnTo>
                <a:lnTo>
                  <a:pt x="20942" y="3888"/>
                </a:lnTo>
                <a:lnTo>
                  <a:pt x="34523" y="0"/>
                </a:lnTo>
                <a:lnTo>
                  <a:pt x="49871" y="2337"/>
                </a:lnTo>
                <a:lnTo>
                  <a:pt x="62269" y="8979"/>
                </a:lnTo>
                <a:lnTo>
                  <a:pt x="71083" y="19035"/>
                </a:lnTo>
                <a:lnTo>
                  <a:pt x="75677" y="31616"/>
                </a:lnTo>
                <a:lnTo>
                  <a:pt x="73702" y="47837"/>
                </a:lnTo>
                <a:lnTo>
                  <a:pt x="67641" y="60756"/>
                </a:lnTo>
                <a:lnTo>
                  <a:pt x="58304" y="69975"/>
                </a:lnTo>
                <a:lnTo>
                  <a:pt x="46502" y="75094"/>
                </a:lnTo>
                <a:lnTo>
                  <a:pt x="29674" y="73455"/>
                </a:lnTo>
                <a:lnTo>
                  <a:pt x="16373" y="67865"/>
                </a:lnTo>
                <a:lnTo>
                  <a:pt x="6846" y="59086"/>
                </a:lnTo>
                <a:lnTo>
                  <a:pt x="1341" y="47881"/>
                </a:lnTo>
                <a:lnTo>
                  <a:pt x="0" y="37935"/>
                </a:lnTo>
                <a:close/>
              </a:path>
            </a:pathLst>
          </a:custGeom>
          <a:ln w="25399">
            <a:solidFill>
              <a:srgbClr val="385D89"/>
            </a:solidFill>
          </a:ln>
        </p:spPr>
        <p:txBody>
          <a:bodyPr wrap="square" lIns="0" tIns="0" rIns="0" bIns="0" rtlCol="0"/>
          <a:lstStyle/>
          <a:p>
            <a:endParaRPr/>
          </a:p>
        </p:txBody>
      </p:sp>
      <p:sp>
        <p:nvSpPr>
          <p:cNvPr id="21" name="object 21"/>
          <p:cNvSpPr/>
          <p:nvPr/>
        </p:nvSpPr>
        <p:spPr>
          <a:xfrm>
            <a:off x="5638800" y="4419764"/>
            <a:ext cx="76200" cy="75565"/>
          </a:xfrm>
          <a:custGeom>
            <a:avLst/>
            <a:gdLst/>
            <a:ahLst/>
            <a:cxnLst/>
            <a:rect l="l" t="t" r="r" b="b"/>
            <a:pathLst>
              <a:path w="76200" h="75564">
                <a:moveTo>
                  <a:pt x="34523" y="0"/>
                </a:moveTo>
                <a:lnTo>
                  <a:pt x="20942" y="3888"/>
                </a:lnTo>
                <a:lnTo>
                  <a:pt x="9984" y="12185"/>
                </a:lnTo>
                <a:lnTo>
                  <a:pt x="2665" y="23873"/>
                </a:lnTo>
                <a:lnTo>
                  <a:pt x="0" y="37935"/>
                </a:lnTo>
                <a:lnTo>
                  <a:pt x="1341" y="47881"/>
                </a:lnTo>
                <a:lnTo>
                  <a:pt x="6846" y="59086"/>
                </a:lnTo>
                <a:lnTo>
                  <a:pt x="16373" y="67865"/>
                </a:lnTo>
                <a:lnTo>
                  <a:pt x="29674" y="73455"/>
                </a:lnTo>
                <a:lnTo>
                  <a:pt x="46502" y="75094"/>
                </a:lnTo>
                <a:lnTo>
                  <a:pt x="58304" y="69975"/>
                </a:lnTo>
                <a:lnTo>
                  <a:pt x="67641" y="60756"/>
                </a:lnTo>
                <a:lnTo>
                  <a:pt x="73702" y="47837"/>
                </a:lnTo>
                <a:lnTo>
                  <a:pt x="75677" y="31616"/>
                </a:lnTo>
                <a:lnTo>
                  <a:pt x="71083" y="19035"/>
                </a:lnTo>
                <a:lnTo>
                  <a:pt x="62269" y="8979"/>
                </a:lnTo>
                <a:lnTo>
                  <a:pt x="49871" y="2337"/>
                </a:lnTo>
                <a:lnTo>
                  <a:pt x="34523" y="0"/>
                </a:lnTo>
                <a:close/>
              </a:path>
            </a:pathLst>
          </a:custGeom>
          <a:solidFill>
            <a:srgbClr val="4F80BC"/>
          </a:solidFill>
        </p:spPr>
        <p:txBody>
          <a:bodyPr wrap="square" lIns="0" tIns="0" rIns="0" bIns="0" rtlCol="0"/>
          <a:lstStyle/>
          <a:p>
            <a:endParaRPr/>
          </a:p>
        </p:txBody>
      </p:sp>
      <p:sp>
        <p:nvSpPr>
          <p:cNvPr id="22" name="object 22"/>
          <p:cNvSpPr/>
          <p:nvPr/>
        </p:nvSpPr>
        <p:spPr>
          <a:xfrm>
            <a:off x="5638800" y="4419764"/>
            <a:ext cx="76200" cy="75565"/>
          </a:xfrm>
          <a:custGeom>
            <a:avLst/>
            <a:gdLst/>
            <a:ahLst/>
            <a:cxnLst/>
            <a:rect l="l" t="t" r="r" b="b"/>
            <a:pathLst>
              <a:path w="76200" h="75564">
                <a:moveTo>
                  <a:pt x="0" y="37935"/>
                </a:moveTo>
                <a:lnTo>
                  <a:pt x="2665" y="23873"/>
                </a:lnTo>
                <a:lnTo>
                  <a:pt x="9984" y="12185"/>
                </a:lnTo>
                <a:lnTo>
                  <a:pt x="20942" y="3888"/>
                </a:lnTo>
                <a:lnTo>
                  <a:pt x="34523" y="0"/>
                </a:lnTo>
                <a:lnTo>
                  <a:pt x="49871" y="2337"/>
                </a:lnTo>
                <a:lnTo>
                  <a:pt x="62269" y="8979"/>
                </a:lnTo>
                <a:lnTo>
                  <a:pt x="71083" y="19035"/>
                </a:lnTo>
                <a:lnTo>
                  <a:pt x="75677" y="31616"/>
                </a:lnTo>
                <a:lnTo>
                  <a:pt x="73702" y="47837"/>
                </a:lnTo>
                <a:lnTo>
                  <a:pt x="67641" y="60756"/>
                </a:lnTo>
                <a:lnTo>
                  <a:pt x="58304" y="69975"/>
                </a:lnTo>
                <a:lnTo>
                  <a:pt x="46502" y="75094"/>
                </a:lnTo>
                <a:lnTo>
                  <a:pt x="29674" y="73455"/>
                </a:lnTo>
                <a:lnTo>
                  <a:pt x="16373" y="67865"/>
                </a:lnTo>
                <a:lnTo>
                  <a:pt x="6846" y="59086"/>
                </a:lnTo>
                <a:lnTo>
                  <a:pt x="1341" y="47881"/>
                </a:lnTo>
                <a:lnTo>
                  <a:pt x="0" y="37935"/>
                </a:lnTo>
                <a:close/>
              </a:path>
            </a:pathLst>
          </a:custGeom>
          <a:ln w="25399">
            <a:solidFill>
              <a:srgbClr val="385D89"/>
            </a:solidFill>
          </a:ln>
        </p:spPr>
        <p:txBody>
          <a:bodyPr wrap="square" lIns="0" tIns="0" rIns="0" bIns="0" rtlCol="0"/>
          <a:lstStyle/>
          <a:p>
            <a:endParaRPr/>
          </a:p>
        </p:txBody>
      </p:sp>
      <p:sp>
        <p:nvSpPr>
          <p:cNvPr id="23" name="object 23"/>
          <p:cNvSpPr/>
          <p:nvPr/>
        </p:nvSpPr>
        <p:spPr>
          <a:xfrm>
            <a:off x="4800600" y="3810164"/>
            <a:ext cx="76200" cy="75565"/>
          </a:xfrm>
          <a:custGeom>
            <a:avLst/>
            <a:gdLst/>
            <a:ahLst/>
            <a:cxnLst/>
            <a:rect l="l" t="t" r="r" b="b"/>
            <a:pathLst>
              <a:path w="76200" h="75564">
                <a:moveTo>
                  <a:pt x="34523" y="0"/>
                </a:moveTo>
                <a:lnTo>
                  <a:pt x="20942" y="3888"/>
                </a:lnTo>
                <a:lnTo>
                  <a:pt x="9984" y="12185"/>
                </a:lnTo>
                <a:lnTo>
                  <a:pt x="2665" y="23873"/>
                </a:lnTo>
                <a:lnTo>
                  <a:pt x="0" y="37935"/>
                </a:lnTo>
                <a:lnTo>
                  <a:pt x="1341" y="47881"/>
                </a:lnTo>
                <a:lnTo>
                  <a:pt x="6846" y="59086"/>
                </a:lnTo>
                <a:lnTo>
                  <a:pt x="16373" y="67865"/>
                </a:lnTo>
                <a:lnTo>
                  <a:pt x="29674" y="73455"/>
                </a:lnTo>
                <a:lnTo>
                  <a:pt x="46502" y="75094"/>
                </a:lnTo>
                <a:lnTo>
                  <a:pt x="58304" y="69975"/>
                </a:lnTo>
                <a:lnTo>
                  <a:pt x="67641" y="60756"/>
                </a:lnTo>
                <a:lnTo>
                  <a:pt x="73702" y="47837"/>
                </a:lnTo>
                <a:lnTo>
                  <a:pt x="75677" y="31616"/>
                </a:lnTo>
                <a:lnTo>
                  <a:pt x="71083" y="19035"/>
                </a:lnTo>
                <a:lnTo>
                  <a:pt x="62269" y="8979"/>
                </a:lnTo>
                <a:lnTo>
                  <a:pt x="49871" y="2337"/>
                </a:lnTo>
                <a:lnTo>
                  <a:pt x="34523" y="0"/>
                </a:lnTo>
                <a:close/>
              </a:path>
            </a:pathLst>
          </a:custGeom>
          <a:solidFill>
            <a:srgbClr val="4F80BC"/>
          </a:solidFill>
        </p:spPr>
        <p:txBody>
          <a:bodyPr wrap="square" lIns="0" tIns="0" rIns="0" bIns="0" rtlCol="0"/>
          <a:lstStyle/>
          <a:p>
            <a:endParaRPr/>
          </a:p>
        </p:txBody>
      </p:sp>
      <p:sp>
        <p:nvSpPr>
          <p:cNvPr id="24" name="object 24"/>
          <p:cNvSpPr/>
          <p:nvPr/>
        </p:nvSpPr>
        <p:spPr>
          <a:xfrm>
            <a:off x="4800600" y="3810164"/>
            <a:ext cx="76200" cy="75565"/>
          </a:xfrm>
          <a:custGeom>
            <a:avLst/>
            <a:gdLst/>
            <a:ahLst/>
            <a:cxnLst/>
            <a:rect l="l" t="t" r="r" b="b"/>
            <a:pathLst>
              <a:path w="76200" h="75564">
                <a:moveTo>
                  <a:pt x="0" y="37935"/>
                </a:moveTo>
                <a:lnTo>
                  <a:pt x="2665" y="23873"/>
                </a:lnTo>
                <a:lnTo>
                  <a:pt x="9984" y="12185"/>
                </a:lnTo>
                <a:lnTo>
                  <a:pt x="20942" y="3888"/>
                </a:lnTo>
                <a:lnTo>
                  <a:pt x="34523" y="0"/>
                </a:lnTo>
                <a:lnTo>
                  <a:pt x="49871" y="2337"/>
                </a:lnTo>
                <a:lnTo>
                  <a:pt x="62269" y="8979"/>
                </a:lnTo>
                <a:lnTo>
                  <a:pt x="71083" y="19035"/>
                </a:lnTo>
                <a:lnTo>
                  <a:pt x="75677" y="31616"/>
                </a:lnTo>
                <a:lnTo>
                  <a:pt x="73702" y="47837"/>
                </a:lnTo>
                <a:lnTo>
                  <a:pt x="67641" y="60756"/>
                </a:lnTo>
                <a:lnTo>
                  <a:pt x="58304" y="69975"/>
                </a:lnTo>
                <a:lnTo>
                  <a:pt x="46502" y="75094"/>
                </a:lnTo>
                <a:lnTo>
                  <a:pt x="29674" y="73455"/>
                </a:lnTo>
                <a:lnTo>
                  <a:pt x="16373" y="67865"/>
                </a:lnTo>
                <a:lnTo>
                  <a:pt x="6846" y="59086"/>
                </a:lnTo>
                <a:lnTo>
                  <a:pt x="1341" y="47881"/>
                </a:lnTo>
                <a:lnTo>
                  <a:pt x="0" y="37935"/>
                </a:lnTo>
                <a:close/>
              </a:path>
            </a:pathLst>
          </a:custGeom>
          <a:ln w="25399">
            <a:solidFill>
              <a:srgbClr val="385D89"/>
            </a:solidFill>
          </a:ln>
        </p:spPr>
        <p:txBody>
          <a:bodyPr wrap="square" lIns="0" tIns="0" rIns="0" bIns="0" rtlCol="0"/>
          <a:lstStyle/>
          <a:p>
            <a:endParaRPr/>
          </a:p>
        </p:txBody>
      </p:sp>
      <p:sp>
        <p:nvSpPr>
          <p:cNvPr id="25" name="object 25"/>
          <p:cNvSpPr/>
          <p:nvPr/>
        </p:nvSpPr>
        <p:spPr>
          <a:xfrm>
            <a:off x="4495800" y="4419764"/>
            <a:ext cx="76200" cy="75565"/>
          </a:xfrm>
          <a:custGeom>
            <a:avLst/>
            <a:gdLst/>
            <a:ahLst/>
            <a:cxnLst/>
            <a:rect l="l" t="t" r="r" b="b"/>
            <a:pathLst>
              <a:path w="76200" h="75564">
                <a:moveTo>
                  <a:pt x="34523" y="0"/>
                </a:moveTo>
                <a:lnTo>
                  <a:pt x="20942" y="3888"/>
                </a:lnTo>
                <a:lnTo>
                  <a:pt x="9984" y="12185"/>
                </a:lnTo>
                <a:lnTo>
                  <a:pt x="2665" y="23873"/>
                </a:lnTo>
                <a:lnTo>
                  <a:pt x="0" y="37935"/>
                </a:lnTo>
                <a:lnTo>
                  <a:pt x="1341" y="47881"/>
                </a:lnTo>
                <a:lnTo>
                  <a:pt x="6846" y="59086"/>
                </a:lnTo>
                <a:lnTo>
                  <a:pt x="16373" y="67865"/>
                </a:lnTo>
                <a:lnTo>
                  <a:pt x="29674" y="73455"/>
                </a:lnTo>
                <a:lnTo>
                  <a:pt x="46502" y="75094"/>
                </a:lnTo>
                <a:lnTo>
                  <a:pt x="58304" y="69975"/>
                </a:lnTo>
                <a:lnTo>
                  <a:pt x="67641" y="60756"/>
                </a:lnTo>
                <a:lnTo>
                  <a:pt x="73702" y="47837"/>
                </a:lnTo>
                <a:lnTo>
                  <a:pt x="75677" y="31616"/>
                </a:lnTo>
                <a:lnTo>
                  <a:pt x="71083" y="19035"/>
                </a:lnTo>
                <a:lnTo>
                  <a:pt x="62269" y="8979"/>
                </a:lnTo>
                <a:lnTo>
                  <a:pt x="49871" y="2337"/>
                </a:lnTo>
                <a:lnTo>
                  <a:pt x="34523" y="0"/>
                </a:lnTo>
                <a:close/>
              </a:path>
            </a:pathLst>
          </a:custGeom>
          <a:solidFill>
            <a:srgbClr val="4F80BC"/>
          </a:solidFill>
        </p:spPr>
        <p:txBody>
          <a:bodyPr wrap="square" lIns="0" tIns="0" rIns="0" bIns="0" rtlCol="0"/>
          <a:lstStyle/>
          <a:p>
            <a:endParaRPr/>
          </a:p>
        </p:txBody>
      </p:sp>
      <p:sp>
        <p:nvSpPr>
          <p:cNvPr id="26" name="object 26"/>
          <p:cNvSpPr/>
          <p:nvPr/>
        </p:nvSpPr>
        <p:spPr>
          <a:xfrm>
            <a:off x="4495800" y="4419764"/>
            <a:ext cx="76200" cy="75565"/>
          </a:xfrm>
          <a:custGeom>
            <a:avLst/>
            <a:gdLst/>
            <a:ahLst/>
            <a:cxnLst/>
            <a:rect l="l" t="t" r="r" b="b"/>
            <a:pathLst>
              <a:path w="76200" h="75564">
                <a:moveTo>
                  <a:pt x="0" y="37935"/>
                </a:moveTo>
                <a:lnTo>
                  <a:pt x="2665" y="23873"/>
                </a:lnTo>
                <a:lnTo>
                  <a:pt x="9984" y="12185"/>
                </a:lnTo>
                <a:lnTo>
                  <a:pt x="20942" y="3888"/>
                </a:lnTo>
                <a:lnTo>
                  <a:pt x="34523" y="0"/>
                </a:lnTo>
                <a:lnTo>
                  <a:pt x="49871" y="2337"/>
                </a:lnTo>
                <a:lnTo>
                  <a:pt x="62269" y="8979"/>
                </a:lnTo>
                <a:lnTo>
                  <a:pt x="71083" y="19035"/>
                </a:lnTo>
                <a:lnTo>
                  <a:pt x="75677" y="31616"/>
                </a:lnTo>
                <a:lnTo>
                  <a:pt x="73702" y="47837"/>
                </a:lnTo>
                <a:lnTo>
                  <a:pt x="67641" y="60756"/>
                </a:lnTo>
                <a:lnTo>
                  <a:pt x="58304" y="69975"/>
                </a:lnTo>
                <a:lnTo>
                  <a:pt x="46502" y="75094"/>
                </a:lnTo>
                <a:lnTo>
                  <a:pt x="29674" y="73455"/>
                </a:lnTo>
                <a:lnTo>
                  <a:pt x="16373" y="67865"/>
                </a:lnTo>
                <a:lnTo>
                  <a:pt x="6846" y="59086"/>
                </a:lnTo>
                <a:lnTo>
                  <a:pt x="1341" y="47881"/>
                </a:lnTo>
                <a:lnTo>
                  <a:pt x="0" y="37935"/>
                </a:lnTo>
                <a:close/>
              </a:path>
            </a:pathLst>
          </a:custGeom>
          <a:ln w="25399">
            <a:solidFill>
              <a:srgbClr val="385D89"/>
            </a:solidFill>
          </a:ln>
        </p:spPr>
        <p:txBody>
          <a:bodyPr wrap="square" lIns="0" tIns="0" rIns="0" bIns="0" rtlCol="0"/>
          <a:lstStyle/>
          <a:p>
            <a:endParaRPr/>
          </a:p>
        </p:txBody>
      </p:sp>
      <p:sp>
        <p:nvSpPr>
          <p:cNvPr id="27" name="object 27"/>
          <p:cNvSpPr/>
          <p:nvPr/>
        </p:nvSpPr>
        <p:spPr>
          <a:xfrm>
            <a:off x="4953000" y="4953164"/>
            <a:ext cx="76200" cy="75565"/>
          </a:xfrm>
          <a:custGeom>
            <a:avLst/>
            <a:gdLst/>
            <a:ahLst/>
            <a:cxnLst/>
            <a:rect l="l" t="t" r="r" b="b"/>
            <a:pathLst>
              <a:path w="76200" h="75564">
                <a:moveTo>
                  <a:pt x="34523" y="0"/>
                </a:moveTo>
                <a:lnTo>
                  <a:pt x="20942" y="3888"/>
                </a:lnTo>
                <a:lnTo>
                  <a:pt x="9984" y="12185"/>
                </a:lnTo>
                <a:lnTo>
                  <a:pt x="2665" y="23873"/>
                </a:lnTo>
                <a:lnTo>
                  <a:pt x="0" y="37935"/>
                </a:lnTo>
                <a:lnTo>
                  <a:pt x="1341" y="47881"/>
                </a:lnTo>
                <a:lnTo>
                  <a:pt x="6846" y="59086"/>
                </a:lnTo>
                <a:lnTo>
                  <a:pt x="16373" y="67865"/>
                </a:lnTo>
                <a:lnTo>
                  <a:pt x="29674" y="73455"/>
                </a:lnTo>
                <a:lnTo>
                  <a:pt x="46502" y="75094"/>
                </a:lnTo>
                <a:lnTo>
                  <a:pt x="58304" y="69975"/>
                </a:lnTo>
                <a:lnTo>
                  <a:pt x="67641" y="60756"/>
                </a:lnTo>
                <a:lnTo>
                  <a:pt x="73702" y="47837"/>
                </a:lnTo>
                <a:lnTo>
                  <a:pt x="75677" y="31616"/>
                </a:lnTo>
                <a:lnTo>
                  <a:pt x="71083" y="19035"/>
                </a:lnTo>
                <a:lnTo>
                  <a:pt x="62269" y="8979"/>
                </a:lnTo>
                <a:lnTo>
                  <a:pt x="49871" y="2337"/>
                </a:lnTo>
                <a:lnTo>
                  <a:pt x="34523" y="0"/>
                </a:lnTo>
                <a:close/>
              </a:path>
            </a:pathLst>
          </a:custGeom>
          <a:solidFill>
            <a:srgbClr val="4F80BC"/>
          </a:solidFill>
        </p:spPr>
        <p:txBody>
          <a:bodyPr wrap="square" lIns="0" tIns="0" rIns="0" bIns="0" rtlCol="0"/>
          <a:lstStyle/>
          <a:p>
            <a:endParaRPr/>
          </a:p>
        </p:txBody>
      </p:sp>
      <p:sp>
        <p:nvSpPr>
          <p:cNvPr id="28" name="object 28"/>
          <p:cNvSpPr/>
          <p:nvPr/>
        </p:nvSpPr>
        <p:spPr>
          <a:xfrm>
            <a:off x="4953000" y="4953164"/>
            <a:ext cx="76200" cy="75565"/>
          </a:xfrm>
          <a:custGeom>
            <a:avLst/>
            <a:gdLst/>
            <a:ahLst/>
            <a:cxnLst/>
            <a:rect l="l" t="t" r="r" b="b"/>
            <a:pathLst>
              <a:path w="76200" h="75564">
                <a:moveTo>
                  <a:pt x="0" y="37935"/>
                </a:moveTo>
                <a:lnTo>
                  <a:pt x="2665" y="23873"/>
                </a:lnTo>
                <a:lnTo>
                  <a:pt x="9984" y="12185"/>
                </a:lnTo>
                <a:lnTo>
                  <a:pt x="20942" y="3888"/>
                </a:lnTo>
                <a:lnTo>
                  <a:pt x="34523" y="0"/>
                </a:lnTo>
                <a:lnTo>
                  <a:pt x="49871" y="2337"/>
                </a:lnTo>
                <a:lnTo>
                  <a:pt x="62269" y="8979"/>
                </a:lnTo>
                <a:lnTo>
                  <a:pt x="71083" y="19035"/>
                </a:lnTo>
                <a:lnTo>
                  <a:pt x="75677" y="31616"/>
                </a:lnTo>
                <a:lnTo>
                  <a:pt x="73702" y="47837"/>
                </a:lnTo>
                <a:lnTo>
                  <a:pt x="67641" y="60756"/>
                </a:lnTo>
                <a:lnTo>
                  <a:pt x="58304" y="69975"/>
                </a:lnTo>
                <a:lnTo>
                  <a:pt x="46502" y="75094"/>
                </a:lnTo>
                <a:lnTo>
                  <a:pt x="29674" y="73455"/>
                </a:lnTo>
                <a:lnTo>
                  <a:pt x="16373" y="67865"/>
                </a:lnTo>
                <a:lnTo>
                  <a:pt x="6846" y="59086"/>
                </a:lnTo>
                <a:lnTo>
                  <a:pt x="1341" y="47881"/>
                </a:lnTo>
                <a:lnTo>
                  <a:pt x="0" y="37935"/>
                </a:lnTo>
                <a:close/>
              </a:path>
            </a:pathLst>
          </a:custGeom>
          <a:ln w="25399">
            <a:solidFill>
              <a:srgbClr val="385D89"/>
            </a:solidFill>
          </a:ln>
        </p:spPr>
        <p:txBody>
          <a:bodyPr wrap="square" lIns="0" tIns="0" rIns="0" bIns="0" rtlCol="0"/>
          <a:lstStyle/>
          <a:p>
            <a:endParaRPr/>
          </a:p>
        </p:txBody>
      </p:sp>
      <p:sp>
        <p:nvSpPr>
          <p:cNvPr id="29" name="object 29"/>
          <p:cNvSpPr/>
          <p:nvPr/>
        </p:nvSpPr>
        <p:spPr>
          <a:xfrm>
            <a:off x="4343400" y="2819564"/>
            <a:ext cx="76200" cy="75565"/>
          </a:xfrm>
          <a:custGeom>
            <a:avLst/>
            <a:gdLst/>
            <a:ahLst/>
            <a:cxnLst/>
            <a:rect l="l" t="t" r="r" b="b"/>
            <a:pathLst>
              <a:path w="76200" h="75564">
                <a:moveTo>
                  <a:pt x="34523" y="0"/>
                </a:moveTo>
                <a:lnTo>
                  <a:pt x="20942" y="3887"/>
                </a:lnTo>
                <a:lnTo>
                  <a:pt x="9984" y="12183"/>
                </a:lnTo>
                <a:lnTo>
                  <a:pt x="2665" y="23871"/>
                </a:lnTo>
                <a:lnTo>
                  <a:pt x="0" y="37935"/>
                </a:lnTo>
                <a:lnTo>
                  <a:pt x="1341" y="47884"/>
                </a:lnTo>
                <a:lnTo>
                  <a:pt x="6846" y="59089"/>
                </a:lnTo>
                <a:lnTo>
                  <a:pt x="16373" y="67867"/>
                </a:lnTo>
                <a:lnTo>
                  <a:pt x="29675" y="73456"/>
                </a:lnTo>
                <a:lnTo>
                  <a:pt x="46503" y="75095"/>
                </a:lnTo>
                <a:lnTo>
                  <a:pt x="58305" y="69976"/>
                </a:lnTo>
                <a:lnTo>
                  <a:pt x="67641" y="60758"/>
                </a:lnTo>
                <a:lnTo>
                  <a:pt x="73702" y="47838"/>
                </a:lnTo>
                <a:lnTo>
                  <a:pt x="75677" y="31615"/>
                </a:lnTo>
                <a:lnTo>
                  <a:pt x="71083" y="19032"/>
                </a:lnTo>
                <a:lnTo>
                  <a:pt x="62269" y="8977"/>
                </a:lnTo>
                <a:lnTo>
                  <a:pt x="49871" y="2336"/>
                </a:lnTo>
                <a:lnTo>
                  <a:pt x="34523" y="0"/>
                </a:lnTo>
                <a:close/>
              </a:path>
            </a:pathLst>
          </a:custGeom>
          <a:solidFill>
            <a:srgbClr val="4F80BC"/>
          </a:solidFill>
        </p:spPr>
        <p:txBody>
          <a:bodyPr wrap="square" lIns="0" tIns="0" rIns="0" bIns="0" rtlCol="0"/>
          <a:lstStyle/>
          <a:p>
            <a:endParaRPr/>
          </a:p>
        </p:txBody>
      </p:sp>
      <p:sp>
        <p:nvSpPr>
          <p:cNvPr id="30" name="object 30"/>
          <p:cNvSpPr/>
          <p:nvPr/>
        </p:nvSpPr>
        <p:spPr>
          <a:xfrm>
            <a:off x="4343400" y="2819564"/>
            <a:ext cx="76200" cy="75565"/>
          </a:xfrm>
          <a:custGeom>
            <a:avLst/>
            <a:gdLst/>
            <a:ahLst/>
            <a:cxnLst/>
            <a:rect l="l" t="t" r="r" b="b"/>
            <a:pathLst>
              <a:path w="76200" h="75564">
                <a:moveTo>
                  <a:pt x="0" y="37935"/>
                </a:moveTo>
                <a:lnTo>
                  <a:pt x="2665" y="23871"/>
                </a:lnTo>
                <a:lnTo>
                  <a:pt x="9984" y="12183"/>
                </a:lnTo>
                <a:lnTo>
                  <a:pt x="20942" y="3887"/>
                </a:lnTo>
                <a:lnTo>
                  <a:pt x="34523" y="0"/>
                </a:lnTo>
                <a:lnTo>
                  <a:pt x="49871" y="2336"/>
                </a:lnTo>
                <a:lnTo>
                  <a:pt x="62269" y="8977"/>
                </a:lnTo>
                <a:lnTo>
                  <a:pt x="71083" y="19032"/>
                </a:lnTo>
                <a:lnTo>
                  <a:pt x="75677" y="31615"/>
                </a:lnTo>
                <a:lnTo>
                  <a:pt x="73702" y="47838"/>
                </a:lnTo>
                <a:lnTo>
                  <a:pt x="67641" y="60758"/>
                </a:lnTo>
                <a:lnTo>
                  <a:pt x="58305" y="69976"/>
                </a:lnTo>
                <a:lnTo>
                  <a:pt x="46503" y="75095"/>
                </a:lnTo>
                <a:lnTo>
                  <a:pt x="29675" y="73456"/>
                </a:lnTo>
                <a:lnTo>
                  <a:pt x="16373" y="67867"/>
                </a:lnTo>
                <a:lnTo>
                  <a:pt x="6846" y="59089"/>
                </a:lnTo>
                <a:lnTo>
                  <a:pt x="1341" y="47884"/>
                </a:lnTo>
                <a:lnTo>
                  <a:pt x="0" y="37935"/>
                </a:lnTo>
                <a:close/>
              </a:path>
            </a:pathLst>
          </a:custGeom>
          <a:ln w="25399">
            <a:solidFill>
              <a:srgbClr val="385D89"/>
            </a:solidFill>
          </a:ln>
        </p:spPr>
        <p:txBody>
          <a:bodyPr wrap="square" lIns="0" tIns="0" rIns="0" bIns="0" rtlCol="0"/>
          <a:lstStyle/>
          <a:p>
            <a:endParaRPr/>
          </a:p>
        </p:txBody>
      </p:sp>
      <p:sp>
        <p:nvSpPr>
          <p:cNvPr id="31" name="object 31"/>
          <p:cNvSpPr/>
          <p:nvPr/>
        </p:nvSpPr>
        <p:spPr>
          <a:xfrm>
            <a:off x="4800600" y="3352964"/>
            <a:ext cx="76200" cy="75565"/>
          </a:xfrm>
          <a:custGeom>
            <a:avLst/>
            <a:gdLst/>
            <a:ahLst/>
            <a:cxnLst/>
            <a:rect l="l" t="t" r="r" b="b"/>
            <a:pathLst>
              <a:path w="76200" h="75564">
                <a:moveTo>
                  <a:pt x="34523" y="0"/>
                </a:moveTo>
                <a:lnTo>
                  <a:pt x="20942" y="3887"/>
                </a:lnTo>
                <a:lnTo>
                  <a:pt x="9984" y="12183"/>
                </a:lnTo>
                <a:lnTo>
                  <a:pt x="2665" y="23871"/>
                </a:lnTo>
                <a:lnTo>
                  <a:pt x="0" y="37935"/>
                </a:lnTo>
                <a:lnTo>
                  <a:pt x="1341" y="47884"/>
                </a:lnTo>
                <a:lnTo>
                  <a:pt x="6846" y="59089"/>
                </a:lnTo>
                <a:lnTo>
                  <a:pt x="16373" y="67867"/>
                </a:lnTo>
                <a:lnTo>
                  <a:pt x="29675" y="73456"/>
                </a:lnTo>
                <a:lnTo>
                  <a:pt x="46503" y="75095"/>
                </a:lnTo>
                <a:lnTo>
                  <a:pt x="58305" y="69976"/>
                </a:lnTo>
                <a:lnTo>
                  <a:pt x="67641" y="60758"/>
                </a:lnTo>
                <a:lnTo>
                  <a:pt x="73702" y="47838"/>
                </a:lnTo>
                <a:lnTo>
                  <a:pt x="75677" y="31615"/>
                </a:lnTo>
                <a:lnTo>
                  <a:pt x="71083" y="19032"/>
                </a:lnTo>
                <a:lnTo>
                  <a:pt x="62269" y="8977"/>
                </a:lnTo>
                <a:lnTo>
                  <a:pt x="49871" y="2336"/>
                </a:lnTo>
                <a:lnTo>
                  <a:pt x="34523" y="0"/>
                </a:lnTo>
                <a:close/>
              </a:path>
            </a:pathLst>
          </a:custGeom>
          <a:solidFill>
            <a:srgbClr val="4F80BC"/>
          </a:solidFill>
        </p:spPr>
        <p:txBody>
          <a:bodyPr wrap="square" lIns="0" tIns="0" rIns="0" bIns="0" rtlCol="0"/>
          <a:lstStyle/>
          <a:p>
            <a:endParaRPr/>
          </a:p>
        </p:txBody>
      </p:sp>
      <p:sp>
        <p:nvSpPr>
          <p:cNvPr id="32" name="object 32"/>
          <p:cNvSpPr/>
          <p:nvPr/>
        </p:nvSpPr>
        <p:spPr>
          <a:xfrm>
            <a:off x="4800600" y="3352964"/>
            <a:ext cx="76200" cy="75565"/>
          </a:xfrm>
          <a:custGeom>
            <a:avLst/>
            <a:gdLst/>
            <a:ahLst/>
            <a:cxnLst/>
            <a:rect l="l" t="t" r="r" b="b"/>
            <a:pathLst>
              <a:path w="76200" h="75564">
                <a:moveTo>
                  <a:pt x="0" y="37935"/>
                </a:moveTo>
                <a:lnTo>
                  <a:pt x="2665" y="23871"/>
                </a:lnTo>
                <a:lnTo>
                  <a:pt x="9984" y="12183"/>
                </a:lnTo>
                <a:lnTo>
                  <a:pt x="20942" y="3887"/>
                </a:lnTo>
                <a:lnTo>
                  <a:pt x="34523" y="0"/>
                </a:lnTo>
                <a:lnTo>
                  <a:pt x="49871" y="2336"/>
                </a:lnTo>
                <a:lnTo>
                  <a:pt x="62269" y="8977"/>
                </a:lnTo>
                <a:lnTo>
                  <a:pt x="71083" y="19032"/>
                </a:lnTo>
                <a:lnTo>
                  <a:pt x="75677" y="31615"/>
                </a:lnTo>
                <a:lnTo>
                  <a:pt x="73702" y="47838"/>
                </a:lnTo>
                <a:lnTo>
                  <a:pt x="67641" y="60758"/>
                </a:lnTo>
                <a:lnTo>
                  <a:pt x="58305" y="69976"/>
                </a:lnTo>
                <a:lnTo>
                  <a:pt x="46503" y="75095"/>
                </a:lnTo>
                <a:lnTo>
                  <a:pt x="29675" y="73456"/>
                </a:lnTo>
                <a:lnTo>
                  <a:pt x="16373" y="67867"/>
                </a:lnTo>
                <a:lnTo>
                  <a:pt x="6846" y="59089"/>
                </a:lnTo>
                <a:lnTo>
                  <a:pt x="1341" y="47884"/>
                </a:lnTo>
                <a:lnTo>
                  <a:pt x="0" y="37935"/>
                </a:lnTo>
                <a:close/>
              </a:path>
            </a:pathLst>
          </a:custGeom>
          <a:ln w="25399">
            <a:solidFill>
              <a:srgbClr val="385D89"/>
            </a:solidFill>
          </a:ln>
        </p:spPr>
        <p:txBody>
          <a:bodyPr wrap="square" lIns="0" tIns="0" rIns="0" bIns="0" rtlCol="0"/>
          <a:lstStyle/>
          <a:p>
            <a:endParaRPr/>
          </a:p>
        </p:txBody>
      </p:sp>
      <p:sp>
        <p:nvSpPr>
          <p:cNvPr id="33" name="object 33"/>
          <p:cNvSpPr/>
          <p:nvPr/>
        </p:nvSpPr>
        <p:spPr>
          <a:xfrm>
            <a:off x="6172200" y="2971964"/>
            <a:ext cx="76200" cy="75565"/>
          </a:xfrm>
          <a:custGeom>
            <a:avLst/>
            <a:gdLst/>
            <a:ahLst/>
            <a:cxnLst/>
            <a:rect l="l" t="t" r="r" b="b"/>
            <a:pathLst>
              <a:path w="76200" h="75564">
                <a:moveTo>
                  <a:pt x="34523" y="0"/>
                </a:moveTo>
                <a:lnTo>
                  <a:pt x="20942" y="3887"/>
                </a:lnTo>
                <a:lnTo>
                  <a:pt x="9984" y="12183"/>
                </a:lnTo>
                <a:lnTo>
                  <a:pt x="2665" y="23871"/>
                </a:lnTo>
                <a:lnTo>
                  <a:pt x="0" y="37935"/>
                </a:lnTo>
                <a:lnTo>
                  <a:pt x="1341" y="47884"/>
                </a:lnTo>
                <a:lnTo>
                  <a:pt x="6846" y="59089"/>
                </a:lnTo>
                <a:lnTo>
                  <a:pt x="16373" y="67867"/>
                </a:lnTo>
                <a:lnTo>
                  <a:pt x="29675" y="73456"/>
                </a:lnTo>
                <a:lnTo>
                  <a:pt x="46503" y="75095"/>
                </a:lnTo>
                <a:lnTo>
                  <a:pt x="58305" y="69976"/>
                </a:lnTo>
                <a:lnTo>
                  <a:pt x="67641" y="60758"/>
                </a:lnTo>
                <a:lnTo>
                  <a:pt x="73702" y="47838"/>
                </a:lnTo>
                <a:lnTo>
                  <a:pt x="75677" y="31615"/>
                </a:lnTo>
                <a:lnTo>
                  <a:pt x="71083" y="19032"/>
                </a:lnTo>
                <a:lnTo>
                  <a:pt x="62269" y="8977"/>
                </a:lnTo>
                <a:lnTo>
                  <a:pt x="49871" y="2336"/>
                </a:lnTo>
                <a:lnTo>
                  <a:pt x="34523" y="0"/>
                </a:lnTo>
                <a:close/>
              </a:path>
            </a:pathLst>
          </a:custGeom>
          <a:solidFill>
            <a:srgbClr val="4F80BC"/>
          </a:solidFill>
        </p:spPr>
        <p:txBody>
          <a:bodyPr wrap="square" lIns="0" tIns="0" rIns="0" bIns="0" rtlCol="0"/>
          <a:lstStyle/>
          <a:p>
            <a:endParaRPr/>
          </a:p>
        </p:txBody>
      </p:sp>
      <p:sp>
        <p:nvSpPr>
          <p:cNvPr id="34" name="object 34"/>
          <p:cNvSpPr/>
          <p:nvPr/>
        </p:nvSpPr>
        <p:spPr>
          <a:xfrm>
            <a:off x="6172200" y="2971964"/>
            <a:ext cx="76200" cy="75565"/>
          </a:xfrm>
          <a:custGeom>
            <a:avLst/>
            <a:gdLst/>
            <a:ahLst/>
            <a:cxnLst/>
            <a:rect l="l" t="t" r="r" b="b"/>
            <a:pathLst>
              <a:path w="76200" h="75564">
                <a:moveTo>
                  <a:pt x="0" y="37935"/>
                </a:moveTo>
                <a:lnTo>
                  <a:pt x="2665" y="23871"/>
                </a:lnTo>
                <a:lnTo>
                  <a:pt x="9984" y="12183"/>
                </a:lnTo>
                <a:lnTo>
                  <a:pt x="20942" y="3887"/>
                </a:lnTo>
                <a:lnTo>
                  <a:pt x="34523" y="0"/>
                </a:lnTo>
                <a:lnTo>
                  <a:pt x="49871" y="2336"/>
                </a:lnTo>
                <a:lnTo>
                  <a:pt x="62269" y="8977"/>
                </a:lnTo>
                <a:lnTo>
                  <a:pt x="71083" y="19032"/>
                </a:lnTo>
                <a:lnTo>
                  <a:pt x="75677" y="31615"/>
                </a:lnTo>
                <a:lnTo>
                  <a:pt x="73702" y="47838"/>
                </a:lnTo>
                <a:lnTo>
                  <a:pt x="67641" y="60758"/>
                </a:lnTo>
                <a:lnTo>
                  <a:pt x="58305" y="69976"/>
                </a:lnTo>
                <a:lnTo>
                  <a:pt x="46503" y="75095"/>
                </a:lnTo>
                <a:lnTo>
                  <a:pt x="29675" y="73456"/>
                </a:lnTo>
                <a:lnTo>
                  <a:pt x="16373" y="67867"/>
                </a:lnTo>
                <a:lnTo>
                  <a:pt x="6846" y="59089"/>
                </a:lnTo>
                <a:lnTo>
                  <a:pt x="1341" y="47884"/>
                </a:lnTo>
                <a:lnTo>
                  <a:pt x="0" y="37935"/>
                </a:lnTo>
                <a:close/>
              </a:path>
            </a:pathLst>
          </a:custGeom>
          <a:ln w="25399">
            <a:solidFill>
              <a:srgbClr val="385D89"/>
            </a:solidFill>
          </a:ln>
        </p:spPr>
        <p:txBody>
          <a:bodyPr wrap="square" lIns="0" tIns="0" rIns="0" bIns="0" rtlCol="0"/>
          <a:lstStyle/>
          <a:p>
            <a:endParaRPr/>
          </a:p>
        </p:txBody>
      </p:sp>
      <p:sp>
        <p:nvSpPr>
          <p:cNvPr id="35" name="object 35"/>
          <p:cNvSpPr/>
          <p:nvPr/>
        </p:nvSpPr>
        <p:spPr>
          <a:xfrm>
            <a:off x="5029200" y="2971964"/>
            <a:ext cx="76200" cy="75565"/>
          </a:xfrm>
          <a:custGeom>
            <a:avLst/>
            <a:gdLst/>
            <a:ahLst/>
            <a:cxnLst/>
            <a:rect l="l" t="t" r="r" b="b"/>
            <a:pathLst>
              <a:path w="76200" h="75564">
                <a:moveTo>
                  <a:pt x="34523" y="0"/>
                </a:moveTo>
                <a:lnTo>
                  <a:pt x="20942" y="3887"/>
                </a:lnTo>
                <a:lnTo>
                  <a:pt x="9984" y="12183"/>
                </a:lnTo>
                <a:lnTo>
                  <a:pt x="2665" y="23871"/>
                </a:lnTo>
                <a:lnTo>
                  <a:pt x="0" y="37935"/>
                </a:lnTo>
                <a:lnTo>
                  <a:pt x="1341" y="47884"/>
                </a:lnTo>
                <a:lnTo>
                  <a:pt x="6846" y="59089"/>
                </a:lnTo>
                <a:lnTo>
                  <a:pt x="16373" y="67867"/>
                </a:lnTo>
                <a:lnTo>
                  <a:pt x="29675" y="73456"/>
                </a:lnTo>
                <a:lnTo>
                  <a:pt x="46503" y="75095"/>
                </a:lnTo>
                <a:lnTo>
                  <a:pt x="58305" y="69976"/>
                </a:lnTo>
                <a:lnTo>
                  <a:pt x="67641" y="60758"/>
                </a:lnTo>
                <a:lnTo>
                  <a:pt x="73702" y="47838"/>
                </a:lnTo>
                <a:lnTo>
                  <a:pt x="75677" y="31615"/>
                </a:lnTo>
                <a:lnTo>
                  <a:pt x="71083" y="19032"/>
                </a:lnTo>
                <a:lnTo>
                  <a:pt x="62269" y="8977"/>
                </a:lnTo>
                <a:lnTo>
                  <a:pt x="49871" y="2336"/>
                </a:lnTo>
                <a:lnTo>
                  <a:pt x="34523" y="0"/>
                </a:lnTo>
                <a:close/>
              </a:path>
            </a:pathLst>
          </a:custGeom>
          <a:solidFill>
            <a:srgbClr val="4F80BC"/>
          </a:solidFill>
        </p:spPr>
        <p:txBody>
          <a:bodyPr wrap="square" lIns="0" tIns="0" rIns="0" bIns="0" rtlCol="0"/>
          <a:lstStyle/>
          <a:p>
            <a:endParaRPr/>
          </a:p>
        </p:txBody>
      </p:sp>
      <p:sp>
        <p:nvSpPr>
          <p:cNvPr id="36" name="object 36"/>
          <p:cNvSpPr/>
          <p:nvPr/>
        </p:nvSpPr>
        <p:spPr>
          <a:xfrm>
            <a:off x="5029200" y="2971964"/>
            <a:ext cx="76200" cy="75565"/>
          </a:xfrm>
          <a:custGeom>
            <a:avLst/>
            <a:gdLst/>
            <a:ahLst/>
            <a:cxnLst/>
            <a:rect l="l" t="t" r="r" b="b"/>
            <a:pathLst>
              <a:path w="76200" h="75564">
                <a:moveTo>
                  <a:pt x="0" y="37935"/>
                </a:moveTo>
                <a:lnTo>
                  <a:pt x="2665" y="23871"/>
                </a:lnTo>
                <a:lnTo>
                  <a:pt x="9984" y="12183"/>
                </a:lnTo>
                <a:lnTo>
                  <a:pt x="20942" y="3887"/>
                </a:lnTo>
                <a:lnTo>
                  <a:pt x="34523" y="0"/>
                </a:lnTo>
                <a:lnTo>
                  <a:pt x="49871" y="2336"/>
                </a:lnTo>
                <a:lnTo>
                  <a:pt x="62269" y="8977"/>
                </a:lnTo>
                <a:lnTo>
                  <a:pt x="71083" y="19032"/>
                </a:lnTo>
                <a:lnTo>
                  <a:pt x="75677" y="31615"/>
                </a:lnTo>
                <a:lnTo>
                  <a:pt x="73702" y="47838"/>
                </a:lnTo>
                <a:lnTo>
                  <a:pt x="67641" y="60758"/>
                </a:lnTo>
                <a:lnTo>
                  <a:pt x="58305" y="69976"/>
                </a:lnTo>
                <a:lnTo>
                  <a:pt x="46503" y="75095"/>
                </a:lnTo>
                <a:lnTo>
                  <a:pt x="29675" y="73456"/>
                </a:lnTo>
                <a:lnTo>
                  <a:pt x="16373" y="67867"/>
                </a:lnTo>
                <a:lnTo>
                  <a:pt x="6846" y="59089"/>
                </a:lnTo>
                <a:lnTo>
                  <a:pt x="1341" y="47884"/>
                </a:lnTo>
                <a:lnTo>
                  <a:pt x="0" y="37935"/>
                </a:lnTo>
                <a:close/>
              </a:path>
            </a:pathLst>
          </a:custGeom>
          <a:ln w="25399">
            <a:solidFill>
              <a:srgbClr val="385D89"/>
            </a:solidFill>
          </a:ln>
        </p:spPr>
        <p:txBody>
          <a:bodyPr wrap="square" lIns="0" tIns="0" rIns="0" bIns="0" rtlCol="0"/>
          <a:lstStyle/>
          <a:p>
            <a:endParaRPr/>
          </a:p>
        </p:txBody>
      </p:sp>
      <p:sp>
        <p:nvSpPr>
          <p:cNvPr id="37" name="object 37"/>
          <p:cNvSpPr/>
          <p:nvPr/>
        </p:nvSpPr>
        <p:spPr>
          <a:xfrm>
            <a:off x="5486400" y="3505364"/>
            <a:ext cx="76200" cy="75565"/>
          </a:xfrm>
          <a:custGeom>
            <a:avLst/>
            <a:gdLst/>
            <a:ahLst/>
            <a:cxnLst/>
            <a:rect l="l" t="t" r="r" b="b"/>
            <a:pathLst>
              <a:path w="76200" h="75564">
                <a:moveTo>
                  <a:pt x="34523" y="0"/>
                </a:moveTo>
                <a:lnTo>
                  <a:pt x="20942" y="3887"/>
                </a:lnTo>
                <a:lnTo>
                  <a:pt x="9984" y="12183"/>
                </a:lnTo>
                <a:lnTo>
                  <a:pt x="2665" y="23871"/>
                </a:lnTo>
                <a:lnTo>
                  <a:pt x="0" y="37935"/>
                </a:lnTo>
                <a:lnTo>
                  <a:pt x="1341" y="47884"/>
                </a:lnTo>
                <a:lnTo>
                  <a:pt x="6846" y="59089"/>
                </a:lnTo>
                <a:lnTo>
                  <a:pt x="16373" y="67867"/>
                </a:lnTo>
                <a:lnTo>
                  <a:pt x="29675" y="73456"/>
                </a:lnTo>
                <a:lnTo>
                  <a:pt x="46503" y="75095"/>
                </a:lnTo>
                <a:lnTo>
                  <a:pt x="58305" y="69976"/>
                </a:lnTo>
                <a:lnTo>
                  <a:pt x="67641" y="60758"/>
                </a:lnTo>
                <a:lnTo>
                  <a:pt x="73702" y="47838"/>
                </a:lnTo>
                <a:lnTo>
                  <a:pt x="75677" y="31615"/>
                </a:lnTo>
                <a:lnTo>
                  <a:pt x="71083" y="19032"/>
                </a:lnTo>
                <a:lnTo>
                  <a:pt x="62269" y="8977"/>
                </a:lnTo>
                <a:lnTo>
                  <a:pt x="49871" y="2336"/>
                </a:lnTo>
                <a:lnTo>
                  <a:pt x="34523" y="0"/>
                </a:lnTo>
                <a:close/>
              </a:path>
            </a:pathLst>
          </a:custGeom>
          <a:solidFill>
            <a:srgbClr val="4F80BC"/>
          </a:solidFill>
        </p:spPr>
        <p:txBody>
          <a:bodyPr wrap="square" lIns="0" tIns="0" rIns="0" bIns="0" rtlCol="0"/>
          <a:lstStyle/>
          <a:p>
            <a:endParaRPr/>
          </a:p>
        </p:txBody>
      </p:sp>
      <p:sp>
        <p:nvSpPr>
          <p:cNvPr id="38" name="object 38"/>
          <p:cNvSpPr/>
          <p:nvPr/>
        </p:nvSpPr>
        <p:spPr>
          <a:xfrm>
            <a:off x="5486400" y="3505364"/>
            <a:ext cx="76200" cy="75565"/>
          </a:xfrm>
          <a:custGeom>
            <a:avLst/>
            <a:gdLst/>
            <a:ahLst/>
            <a:cxnLst/>
            <a:rect l="l" t="t" r="r" b="b"/>
            <a:pathLst>
              <a:path w="76200" h="75564">
                <a:moveTo>
                  <a:pt x="0" y="37935"/>
                </a:moveTo>
                <a:lnTo>
                  <a:pt x="2665" y="23871"/>
                </a:lnTo>
                <a:lnTo>
                  <a:pt x="9984" y="12183"/>
                </a:lnTo>
                <a:lnTo>
                  <a:pt x="20942" y="3887"/>
                </a:lnTo>
                <a:lnTo>
                  <a:pt x="34523" y="0"/>
                </a:lnTo>
                <a:lnTo>
                  <a:pt x="49871" y="2336"/>
                </a:lnTo>
                <a:lnTo>
                  <a:pt x="62269" y="8977"/>
                </a:lnTo>
                <a:lnTo>
                  <a:pt x="71083" y="19032"/>
                </a:lnTo>
                <a:lnTo>
                  <a:pt x="75677" y="31615"/>
                </a:lnTo>
                <a:lnTo>
                  <a:pt x="73702" y="47838"/>
                </a:lnTo>
                <a:lnTo>
                  <a:pt x="67641" y="60758"/>
                </a:lnTo>
                <a:lnTo>
                  <a:pt x="58305" y="69976"/>
                </a:lnTo>
                <a:lnTo>
                  <a:pt x="46503" y="75095"/>
                </a:lnTo>
                <a:lnTo>
                  <a:pt x="29675" y="73456"/>
                </a:lnTo>
                <a:lnTo>
                  <a:pt x="16373" y="67867"/>
                </a:lnTo>
                <a:lnTo>
                  <a:pt x="6846" y="59089"/>
                </a:lnTo>
                <a:lnTo>
                  <a:pt x="1341" y="47884"/>
                </a:lnTo>
                <a:lnTo>
                  <a:pt x="0" y="37935"/>
                </a:lnTo>
                <a:close/>
              </a:path>
            </a:pathLst>
          </a:custGeom>
          <a:ln w="25399">
            <a:solidFill>
              <a:srgbClr val="385D89"/>
            </a:solidFill>
          </a:ln>
        </p:spPr>
        <p:txBody>
          <a:bodyPr wrap="square" lIns="0" tIns="0" rIns="0" bIns="0" rtlCol="0"/>
          <a:lstStyle/>
          <a:p>
            <a:endParaRPr/>
          </a:p>
        </p:txBody>
      </p:sp>
      <p:sp>
        <p:nvSpPr>
          <p:cNvPr id="39" name="object 39"/>
          <p:cNvSpPr/>
          <p:nvPr/>
        </p:nvSpPr>
        <p:spPr>
          <a:xfrm>
            <a:off x="2743200" y="3657764"/>
            <a:ext cx="76200" cy="75565"/>
          </a:xfrm>
          <a:custGeom>
            <a:avLst/>
            <a:gdLst/>
            <a:ahLst/>
            <a:cxnLst/>
            <a:rect l="l" t="t" r="r" b="b"/>
            <a:pathLst>
              <a:path w="76200" h="75564">
                <a:moveTo>
                  <a:pt x="34524" y="0"/>
                </a:moveTo>
                <a:lnTo>
                  <a:pt x="20945" y="3887"/>
                </a:lnTo>
                <a:lnTo>
                  <a:pt x="9986" y="12183"/>
                </a:lnTo>
                <a:lnTo>
                  <a:pt x="2666" y="23871"/>
                </a:lnTo>
                <a:lnTo>
                  <a:pt x="0" y="37935"/>
                </a:lnTo>
                <a:lnTo>
                  <a:pt x="1341" y="47882"/>
                </a:lnTo>
                <a:lnTo>
                  <a:pt x="6847" y="59088"/>
                </a:lnTo>
                <a:lnTo>
                  <a:pt x="16375" y="67867"/>
                </a:lnTo>
                <a:lnTo>
                  <a:pt x="29676" y="73456"/>
                </a:lnTo>
                <a:lnTo>
                  <a:pt x="46500" y="75095"/>
                </a:lnTo>
                <a:lnTo>
                  <a:pt x="58302" y="69977"/>
                </a:lnTo>
                <a:lnTo>
                  <a:pt x="67639" y="60759"/>
                </a:lnTo>
                <a:lnTo>
                  <a:pt x="73702" y="47839"/>
                </a:lnTo>
                <a:lnTo>
                  <a:pt x="75677" y="31615"/>
                </a:lnTo>
                <a:lnTo>
                  <a:pt x="71082" y="19033"/>
                </a:lnTo>
                <a:lnTo>
                  <a:pt x="62267" y="8977"/>
                </a:lnTo>
                <a:lnTo>
                  <a:pt x="49869" y="2337"/>
                </a:lnTo>
                <a:lnTo>
                  <a:pt x="34524" y="0"/>
                </a:lnTo>
                <a:close/>
              </a:path>
            </a:pathLst>
          </a:custGeom>
          <a:solidFill>
            <a:srgbClr val="4F80BC"/>
          </a:solidFill>
        </p:spPr>
        <p:txBody>
          <a:bodyPr wrap="square" lIns="0" tIns="0" rIns="0" bIns="0" rtlCol="0"/>
          <a:lstStyle/>
          <a:p>
            <a:endParaRPr/>
          </a:p>
        </p:txBody>
      </p:sp>
      <p:sp>
        <p:nvSpPr>
          <p:cNvPr id="40" name="object 40"/>
          <p:cNvSpPr/>
          <p:nvPr/>
        </p:nvSpPr>
        <p:spPr>
          <a:xfrm>
            <a:off x="2743200" y="3657764"/>
            <a:ext cx="76200" cy="75565"/>
          </a:xfrm>
          <a:custGeom>
            <a:avLst/>
            <a:gdLst/>
            <a:ahLst/>
            <a:cxnLst/>
            <a:rect l="l" t="t" r="r" b="b"/>
            <a:pathLst>
              <a:path w="76200" h="75564">
                <a:moveTo>
                  <a:pt x="0" y="37935"/>
                </a:moveTo>
                <a:lnTo>
                  <a:pt x="2666" y="23871"/>
                </a:lnTo>
                <a:lnTo>
                  <a:pt x="9986" y="12183"/>
                </a:lnTo>
                <a:lnTo>
                  <a:pt x="20945" y="3887"/>
                </a:lnTo>
                <a:lnTo>
                  <a:pt x="34524" y="0"/>
                </a:lnTo>
                <a:lnTo>
                  <a:pt x="49869" y="2337"/>
                </a:lnTo>
                <a:lnTo>
                  <a:pt x="62267" y="8977"/>
                </a:lnTo>
                <a:lnTo>
                  <a:pt x="71082" y="19033"/>
                </a:lnTo>
                <a:lnTo>
                  <a:pt x="75677" y="31615"/>
                </a:lnTo>
                <a:lnTo>
                  <a:pt x="73702" y="47839"/>
                </a:lnTo>
                <a:lnTo>
                  <a:pt x="67639" y="60759"/>
                </a:lnTo>
                <a:lnTo>
                  <a:pt x="58302" y="69977"/>
                </a:lnTo>
                <a:lnTo>
                  <a:pt x="46500" y="75095"/>
                </a:lnTo>
                <a:lnTo>
                  <a:pt x="29676" y="73456"/>
                </a:lnTo>
                <a:lnTo>
                  <a:pt x="16375" y="67867"/>
                </a:lnTo>
                <a:lnTo>
                  <a:pt x="6847" y="59088"/>
                </a:lnTo>
                <a:lnTo>
                  <a:pt x="1341" y="47882"/>
                </a:lnTo>
                <a:lnTo>
                  <a:pt x="0" y="37935"/>
                </a:lnTo>
                <a:close/>
              </a:path>
            </a:pathLst>
          </a:custGeom>
          <a:ln w="25399">
            <a:solidFill>
              <a:srgbClr val="385D89"/>
            </a:solidFill>
          </a:ln>
        </p:spPr>
        <p:txBody>
          <a:bodyPr wrap="square" lIns="0" tIns="0" rIns="0" bIns="0" rtlCol="0"/>
          <a:lstStyle/>
          <a:p>
            <a:endParaRPr/>
          </a:p>
        </p:txBody>
      </p:sp>
      <p:sp>
        <p:nvSpPr>
          <p:cNvPr id="41" name="object 41"/>
          <p:cNvSpPr/>
          <p:nvPr/>
        </p:nvSpPr>
        <p:spPr>
          <a:xfrm>
            <a:off x="3200400" y="4191164"/>
            <a:ext cx="76200" cy="75565"/>
          </a:xfrm>
          <a:custGeom>
            <a:avLst/>
            <a:gdLst/>
            <a:ahLst/>
            <a:cxnLst/>
            <a:rect l="l" t="t" r="r" b="b"/>
            <a:pathLst>
              <a:path w="76200" h="75564">
                <a:moveTo>
                  <a:pt x="34523" y="0"/>
                </a:moveTo>
                <a:lnTo>
                  <a:pt x="20942" y="3888"/>
                </a:lnTo>
                <a:lnTo>
                  <a:pt x="9984" y="12185"/>
                </a:lnTo>
                <a:lnTo>
                  <a:pt x="2665" y="23873"/>
                </a:lnTo>
                <a:lnTo>
                  <a:pt x="0" y="37935"/>
                </a:lnTo>
                <a:lnTo>
                  <a:pt x="1341" y="47881"/>
                </a:lnTo>
                <a:lnTo>
                  <a:pt x="6846" y="59086"/>
                </a:lnTo>
                <a:lnTo>
                  <a:pt x="16373" y="67865"/>
                </a:lnTo>
                <a:lnTo>
                  <a:pt x="29674" y="73455"/>
                </a:lnTo>
                <a:lnTo>
                  <a:pt x="46502" y="75094"/>
                </a:lnTo>
                <a:lnTo>
                  <a:pt x="58304" y="69975"/>
                </a:lnTo>
                <a:lnTo>
                  <a:pt x="67641" y="60756"/>
                </a:lnTo>
                <a:lnTo>
                  <a:pt x="73702" y="47837"/>
                </a:lnTo>
                <a:lnTo>
                  <a:pt x="75677" y="31616"/>
                </a:lnTo>
                <a:lnTo>
                  <a:pt x="71083" y="19035"/>
                </a:lnTo>
                <a:lnTo>
                  <a:pt x="62269" y="8979"/>
                </a:lnTo>
                <a:lnTo>
                  <a:pt x="49871" y="2337"/>
                </a:lnTo>
                <a:lnTo>
                  <a:pt x="34523" y="0"/>
                </a:lnTo>
                <a:close/>
              </a:path>
            </a:pathLst>
          </a:custGeom>
          <a:solidFill>
            <a:srgbClr val="4F80BC"/>
          </a:solidFill>
        </p:spPr>
        <p:txBody>
          <a:bodyPr wrap="square" lIns="0" tIns="0" rIns="0" bIns="0" rtlCol="0"/>
          <a:lstStyle/>
          <a:p>
            <a:endParaRPr/>
          </a:p>
        </p:txBody>
      </p:sp>
      <p:sp>
        <p:nvSpPr>
          <p:cNvPr id="42" name="object 42"/>
          <p:cNvSpPr/>
          <p:nvPr/>
        </p:nvSpPr>
        <p:spPr>
          <a:xfrm>
            <a:off x="3200400" y="4191164"/>
            <a:ext cx="76200" cy="75565"/>
          </a:xfrm>
          <a:custGeom>
            <a:avLst/>
            <a:gdLst/>
            <a:ahLst/>
            <a:cxnLst/>
            <a:rect l="l" t="t" r="r" b="b"/>
            <a:pathLst>
              <a:path w="76200" h="75564">
                <a:moveTo>
                  <a:pt x="0" y="37935"/>
                </a:moveTo>
                <a:lnTo>
                  <a:pt x="2665" y="23873"/>
                </a:lnTo>
                <a:lnTo>
                  <a:pt x="9984" y="12185"/>
                </a:lnTo>
                <a:lnTo>
                  <a:pt x="20942" y="3888"/>
                </a:lnTo>
                <a:lnTo>
                  <a:pt x="34523" y="0"/>
                </a:lnTo>
                <a:lnTo>
                  <a:pt x="49871" y="2337"/>
                </a:lnTo>
                <a:lnTo>
                  <a:pt x="62269" y="8979"/>
                </a:lnTo>
                <a:lnTo>
                  <a:pt x="71083" y="19035"/>
                </a:lnTo>
                <a:lnTo>
                  <a:pt x="75677" y="31616"/>
                </a:lnTo>
                <a:lnTo>
                  <a:pt x="73702" y="47837"/>
                </a:lnTo>
                <a:lnTo>
                  <a:pt x="67641" y="60756"/>
                </a:lnTo>
                <a:lnTo>
                  <a:pt x="58304" y="69975"/>
                </a:lnTo>
                <a:lnTo>
                  <a:pt x="46502" y="75094"/>
                </a:lnTo>
                <a:lnTo>
                  <a:pt x="29674" y="73455"/>
                </a:lnTo>
                <a:lnTo>
                  <a:pt x="16373" y="67865"/>
                </a:lnTo>
                <a:lnTo>
                  <a:pt x="6846" y="59086"/>
                </a:lnTo>
                <a:lnTo>
                  <a:pt x="1341" y="47881"/>
                </a:lnTo>
                <a:lnTo>
                  <a:pt x="0" y="37935"/>
                </a:lnTo>
                <a:close/>
              </a:path>
            </a:pathLst>
          </a:custGeom>
          <a:ln w="25399">
            <a:solidFill>
              <a:srgbClr val="385D89"/>
            </a:solidFill>
          </a:ln>
        </p:spPr>
        <p:txBody>
          <a:bodyPr wrap="square" lIns="0" tIns="0" rIns="0" bIns="0" rtlCol="0"/>
          <a:lstStyle/>
          <a:p>
            <a:endParaRPr/>
          </a:p>
        </p:txBody>
      </p:sp>
      <p:sp>
        <p:nvSpPr>
          <p:cNvPr id="43" name="object 43"/>
          <p:cNvSpPr/>
          <p:nvPr/>
        </p:nvSpPr>
        <p:spPr>
          <a:xfrm>
            <a:off x="2895600" y="4800764"/>
            <a:ext cx="76200" cy="75565"/>
          </a:xfrm>
          <a:custGeom>
            <a:avLst/>
            <a:gdLst/>
            <a:ahLst/>
            <a:cxnLst/>
            <a:rect l="l" t="t" r="r" b="b"/>
            <a:pathLst>
              <a:path w="76200" h="75564">
                <a:moveTo>
                  <a:pt x="34524" y="0"/>
                </a:moveTo>
                <a:lnTo>
                  <a:pt x="20945" y="3888"/>
                </a:lnTo>
                <a:lnTo>
                  <a:pt x="9986" y="12185"/>
                </a:lnTo>
                <a:lnTo>
                  <a:pt x="2666" y="23873"/>
                </a:lnTo>
                <a:lnTo>
                  <a:pt x="0" y="37935"/>
                </a:lnTo>
                <a:lnTo>
                  <a:pt x="1341" y="47880"/>
                </a:lnTo>
                <a:lnTo>
                  <a:pt x="6847" y="59085"/>
                </a:lnTo>
                <a:lnTo>
                  <a:pt x="16374" y="67865"/>
                </a:lnTo>
                <a:lnTo>
                  <a:pt x="29675" y="73455"/>
                </a:lnTo>
                <a:lnTo>
                  <a:pt x="46499" y="75095"/>
                </a:lnTo>
                <a:lnTo>
                  <a:pt x="58301" y="69976"/>
                </a:lnTo>
                <a:lnTo>
                  <a:pt x="67639" y="60757"/>
                </a:lnTo>
                <a:lnTo>
                  <a:pt x="73701" y="47837"/>
                </a:lnTo>
                <a:lnTo>
                  <a:pt x="75677" y="31617"/>
                </a:lnTo>
                <a:lnTo>
                  <a:pt x="71082" y="19035"/>
                </a:lnTo>
                <a:lnTo>
                  <a:pt x="62267" y="8979"/>
                </a:lnTo>
                <a:lnTo>
                  <a:pt x="49869" y="2337"/>
                </a:lnTo>
                <a:lnTo>
                  <a:pt x="34524" y="0"/>
                </a:lnTo>
                <a:close/>
              </a:path>
            </a:pathLst>
          </a:custGeom>
          <a:solidFill>
            <a:srgbClr val="4F80BC"/>
          </a:solidFill>
        </p:spPr>
        <p:txBody>
          <a:bodyPr wrap="square" lIns="0" tIns="0" rIns="0" bIns="0" rtlCol="0"/>
          <a:lstStyle/>
          <a:p>
            <a:endParaRPr/>
          </a:p>
        </p:txBody>
      </p:sp>
      <p:sp>
        <p:nvSpPr>
          <p:cNvPr id="44" name="object 44"/>
          <p:cNvSpPr/>
          <p:nvPr/>
        </p:nvSpPr>
        <p:spPr>
          <a:xfrm>
            <a:off x="2895600" y="4800764"/>
            <a:ext cx="76200" cy="75565"/>
          </a:xfrm>
          <a:custGeom>
            <a:avLst/>
            <a:gdLst/>
            <a:ahLst/>
            <a:cxnLst/>
            <a:rect l="l" t="t" r="r" b="b"/>
            <a:pathLst>
              <a:path w="76200" h="75564">
                <a:moveTo>
                  <a:pt x="0" y="37935"/>
                </a:moveTo>
                <a:lnTo>
                  <a:pt x="2666" y="23873"/>
                </a:lnTo>
                <a:lnTo>
                  <a:pt x="9986" y="12185"/>
                </a:lnTo>
                <a:lnTo>
                  <a:pt x="20945" y="3888"/>
                </a:lnTo>
                <a:lnTo>
                  <a:pt x="34524" y="0"/>
                </a:lnTo>
                <a:lnTo>
                  <a:pt x="49869" y="2337"/>
                </a:lnTo>
                <a:lnTo>
                  <a:pt x="62267" y="8979"/>
                </a:lnTo>
                <a:lnTo>
                  <a:pt x="71082" y="19035"/>
                </a:lnTo>
                <a:lnTo>
                  <a:pt x="75677" y="31617"/>
                </a:lnTo>
                <a:lnTo>
                  <a:pt x="73701" y="47837"/>
                </a:lnTo>
                <a:lnTo>
                  <a:pt x="67639" y="60757"/>
                </a:lnTo>
                <a:lnTo>
                  <a:pt x="58301" y="69976"/>
                </a:lnTo>
                <a:lnTo>
                  <a:pt x="46499" y="75095"/>
                </a:lnTo>
                <a:lnTo>
                  <a:pt x="29675" y="73455"/>
                </a:lnTo>
                <a:lnTo>
                  <a:pt x="16374" y="67865"/>
                </a:lnTo>
                <a:lnTo>
                  <a:pt x="6847" y="59085"/>
                </a:lnTo>
                <a:lnTo>
                  <a:pt x="1341" y="47880"/>
                </a:lnTo>
                <a:lnTo>
                  <a:pt x="0" y="37935"/>
                </a:lnTo>
                <a:close/>
              </a:path>
            </a:pathLst>
          </a:custGeom>
          <a:ln w="25399">
            <a:solidFill>
              <a:srgbClr val="385D89"/>
            </a:solidFill>
          </a:ln>
        </p:spPr>
        <p:txBody>
          <a:bodyPr wrap="square" lIns="0" tIns="0" rIns="0" bIns="0" rtlCol="0"/>
          <a:lstStyle/>
          <a:p>
            <a:endParaRPr/>
          </a:p>
        </p:txBody>
      </p:sp>
      <p:sp>
        <p:nvSpPr>
          <p:cNvPr id="45" name="object 45"/>
          <p:cNvSpPr/>
          <p:nvPr/>
        </p:nvSpPr>
        <p:spPr>
          <a:xfrm>
            <a:off x="3352800" y="5334164"/>
            <a:ext cx="76200" cy="75565"/>
          </a:xfrm>
          <a:custGeom>
            <a:avLst/>
            <a:gdLst/>
            <a:ahLst/>
            <a:cxnLst/>
            <a:rect l="l" t="t" r="r" b="b"/>
            <a:pathLst>
              <a:path w="76200" h="75564">
                <a:moveTo>
                  <a:pt x="34523" y="0"/>
                </a:moveTo>
                <a:lnTo>
                  <a:pt x="20942" y="3888"/>
                </a:lnTo>
                <a:lnTo>
                  <a:pt x="9984" y="12185"/>
                </a:lnTo>
                <a:lnTo>
                  <a:pt x="2665" y="23873"/>
                </a:lnTo>
                <a:lnTo>
                  <a:pt x="0" y="37935"/>
                </a:lnTo>
                <a:lnTo>
                  <a:pt x="1341" y="47881"/>
                </a:lnTo>
                <a:lnTo>
                  <a:pt x="6846" y="59086"/>
                </a:lnTo>
                <a:lnTo>
                  <a:pt x="16373" y="67865"/>
                </a:lnTo>
                <a:lnTo>
                  <a:pt x="29674" y="73455"/>
                </a:lnTo>
                <a:lnTo>
                  <a:pt x="46502" y="75094"/>
                </a:lnTo>
                <a:lnTo>
                  <a:pt x="58304" y="69975"/>
                </a:lnTo>
                <a:lnTo>
                  <a:pt x="67641" y="60756"/>
                </a:lnTo>
                <a:lnTo>
                  <a:pt x="73702" y="47837"/>
                </a:lnTo>
                <a:lnTo>
                  <a:pt x="75677" y="31616"/>
                </a:lnTo>
                <a:lnTo>
                  <a:pt x="71083" y="19035"/>
                </a:lnTo>
                <a:lnTo>
                  <a:pt x="62269" y="8979"/>
                </a:lnTo>
                <a:lnTo>
                  <a:pt x="49871" y="2337"/>
                </a:lnTo>
                <a:lnTo>
                  <a:pt x="34523" y="0"/>
                </a:lnTo>
                <a:close/>
              </a:path>
            </a:pathLst>
          </a:custGeom>
          <a:solidFill>
            <a:srgbClr val="4F80BC"/>
          </a:solidFill>
        </p:spPr>
        <p:txBody>
          <a:bodyPr wrap="square" lIns="0" tIns="0" rIns="0" bIns="0" rtlCol="0"/>
          <a:lstStyle/>
          <a:p>
            <a:endParaRPr/>
          </a:p>
        </p:txBody>
      </p:sp>
      <p:sp>
        <p:nvSpPr>
          <p:cNvPr id="46" name="object 46"/>
          <p:cNvSpPr/>
          <p:nvPr/>
        </p:nvSpPr>
        <p:spPr>
          <a:xfrm>
            <a:off x="3352800" y="5334164"/>
            <a:ext cx="76200" cy="75565"/>
          </a:xfrm>
          <a:custGeom>
            <a:avLst/>
            <a:gdLst/>
            <a:ahLst/>
            <a:cxnLst/>
            <a:rect l="l" t="t" r="r" b="b"/>
            <a:pathLst>
              <a:path w="76200" h="75564">
                <a:moveTo>
                  <a:pt x="0" y="37935"/>
                </a:moveTo>
                <a:lnTo>
                  <a:pt x="2665" y="23873"/>
                </a:lnTo>
                <a:lnTo>
                  <a:pt x="9984" y="12185"/>
                </a:lnTo>
                <a:lnTo>
                  <a:pt x="20942" y="3888"/>
                </a:lnTo>
                <a:lnTo>
                  <a:pt x="34523" y="0"/>
                </a:lnTo>
                <a:lnTo>
                  <a:pt x="49871" y="2337"/>
                </a:lnTo>
                <a:lnTo>
                  <a:pt x="62269" y="8979"/>
                </a:lnTo>
                <a:lnTo>
                  <a:pt x="71083" y="19035"/>
                </a:lnTo>
                <a:lnTo>
                  <a:pt x="75677" y="31616"/>
                </a:lnTo>
                <a:lnTo>
                  <a:pt x="73702" y="47837"/>
                </a:lnTo>
                <a:lnTo>
                  <a:pt x="67641" y="60756"/>
                </a:lnTo>
                <a:lnTo>
                  <a:pt x="58304" y="69975"/>
                </a:lnTo>
                <a:lnTo>
                  <a:pt x="46502" y="75094"/>
                </a:lnTo>
                <a:lnTo>
                  <a:pt x="29674" y="73455"/>
                </a:lnTo>
                <a:lnTo>
                  <a:pt x="16373" y="67865"/>
                </a:lnTo>
                <a:lnTo>
                  <a:pt x="6846" y="59086"/>
                </a:lnTo>
                <a:lnTo>
                  <a:pt x="1341" y="47881"/>
                </a:lnTo>
                <a:lnTo>
                  <a:pt x="0" y="37935"/>
                </a:lnTo>
                <a:close/>
              </a:path>
            </a:pathLst>
          </a:custGeom>
          <a:ln w="25399">
            <a:solidFill>
              <a:srgbClr val="385D89"/>
            </a:solidFill>
          </a:ln>
        </p:spPr>
        <p:txBody>
          <a:bodyPr wrap="square" lIns="0" tIns="0" rIns="0" bIns="0" rtlCol="0"/>
          <a:lstStyle/>
          <a:p>
            <a:endParaRPr/>
          </a:p>
        </p:txBody>
      </p:sp>
      <p:sp>
        <p:nvSpPr>
          <p:cNvPr id="47" name="object 47"/>
          <p:cNvSpPr/>
          <p:nvPr/>
        </p:nvSpPr>
        <p:spPr>
          <a:xfrm>
            <a:off x="3581400" y="4953164"/>
            <a:ext cx="76200" cy="75565"/>
          </a:xfrm>
          <a:custGeom>
            <a:avLst/>
            <a:gdLst/>
            <a:ahLst/>
            <a:cxnLst/>
            <a:rect l="l" t="t" r="r" b="b"/>
            <a:pathLst>
              <a:path w="76200" h="75564">
                <a:moveTo>
                  <a:pt x="34523" y="0"/>
                </a:moveTo>
                <a:lnTo>
                  <a:pt x="20942" y="3888"/>
                </a:lnTo>
                <a:lnTo>
                  <a:pt x="9984" y="12185"/>
                </a:lnTo>
                <a:lnTo>
                  <a:pt x="2665" y="23873"/>
                </a:lnTo>
                <a:lnTo>
                  <a:pt x="0" y="37935"/>
                </a:lnTo>
                <a:lnTo>
                  <a:pt x="1341" y="47881"/>
                </a:lnTo>
                <a:lnTo>
                  <a:pt x="6846" y="59086"/>
                </a:lnTo>
                <a:lnTo>
                  <a:pt x="16373" y="67865"/>
                </a:lnTo>
                <a:lnTo>
                  <a:pt x="29674" y="73455"/>
                </a:lnTo>
                <a:lnTo>
                  <a:pt x="46502" y="75094"/>
                </a:lnTo>
                <a:lnTo>
                  <a:pt x="58304" y="69975"/>
                </a:lnTo>
                <a:lnTo>
                  <a:pt x="67641" y="60756"/>
                </a:lnTo>
                <a:lnTo>
                  <a:pt x="73702" y="47837"/>
                </a:lnTo>
                <a:lnTo>
                  <a:pt x="75677" y="31616"/>
                </a:lnTo>
                <a:lnTo>
                  <a:pt x="71083" y="19035"/>
                </a:lnTo>
                <a:lnTo>
                  <a:pt x="62269" y="8979"/>
                </a:lnTo>
                <a:lnTo>
                  <a:pt x="49871" y="2337"/>
                </a:lnTo>
                <a:lnTo>
                  <a:pt x="34523" y="0"/>
                </a:lnTo>
                <a:close/>
              </a:path>
            </a:pathLst>
          </a:custGeom>
          <a:solidFill>
            <a:srgbClr val="4F80BC"/>
          </a:solidFill>
        </p:spPr>
        <p:txBody>
          <a:bodyPr wrap="square" lIns="0" tIns="0" rIns="0" bIns="0" rtlCol="0"/>
          <a:lstStyle/>
          <a:p>
            <a:endParaRPr/>
          </a:p>
        </p:txBody>
      </p:sp>
      <p:sp>
        <p:nvSpPr>
          <p:cNvPr id="48" name="object 48"/>
          <p:cNvSpPr/>
          <p:nvPr/>
        </p:nvSpPr>
        <p:spPr>
          <a:xfrm>
            <a:off x="3581400" y="4953164"/>
            <a:ext cx="76200" cy="75565"/>
          </a:xfrm>
          <a:custGeom>
            <a:avLst/>
            <a:gdLst/>
            <a:ahLst/>
            <a:cxnLst/>
            <a:rect l="l" t="t" r="r" b="b"/>
            <a:pathLst>
              <a:path w="76200" h="75564">
                <a:moveTo>
                  <a:pt x="0" y="37935"/>
                </a:moveTo>
                <a:lnTo>
                  <a:pt x="2665" y="23873"/>
                </a:lnTo>
                <a:lnTo>
                  <a:pt x="9984" y="12185"/>
                </a:lnTo>
                <a:lnTo>
                  <a:pt x="20942" y="3888"/>
                </a:lnTo>
                <a:lnTo>
                  <a:pt x="34523" y="0"/>
                </a:lnTo>
                <a:lnTo>
                  <a:pt x="49871" y="2337"/>
                </a:lnTo>
                <a:lnTo>
                  <a:pt x="62269" y="8979"/>
                </a:lnTo>
                <a:lnTo>
                  <a:pt x="71083" y="19035"/>
                </a:lnTo>
                <a:lnTo>
                  <a:pt x="75677" y="31616"/>
                </a:lnTo>
                <a:lnTo>
                  <a:pt x="73702" y="47837"/>
                </a:lnTo>
                <a:lnTo>
                  <a:pt x="67641" y="60756"/>
                </a:lnTo>
                <a:lnTo>
                  <a:pt x="58304" y="69975"/>
                </a:lnTo>
                <a:lnTo>
                  <a:pt x="46502" y="75094"/>
                </a:lnTo>
                <a:lnTo>
                  <a:pt x="29674" y="73455"/>
                </a:lnTo>
                <a:lnTo>
                  <a:pt x="16373" y="67865"/>
                </a:lnTo>
                <a:lnTo>
                  <a:pt x="6846" y="59086"/>
                </a:lnTo>
                <a:lnTo>
                  <a:pt x="1341" y="47881"/>
                </a:lnTo>
                <a:lnTo>
                  <a:pt x="0" y="37935"/>
                </a:lnTo>
                <a:close/>
              </a:path>
            </a:pathLst>
          </a:custGeom>
          <a:ln w="25399">
            <a:solidFill>
              <a:srgbClr val="385D89"/>
            </a:solidFill>
          </a:ln>
        </p:spPr>
        <p:txBody>
          <a:bodyPr wrap="square" lIns="0" tIns="0" rIns="0" bIns="0" rtlCol="0"/>
          <a:lstStyle/>
          <a:p>
            <a:endParaRPr/>
          </a:p>
        </p:txBody>
      </p:sp>
      <p:sp>
        <p:nvSpPr>
          <p:cNvPr id="49" name="object 49"/>
          <p:cNvSpPr/>
          <p:nvPr/>
        </p:nvSpPr>
        <p:spPr>
          <a:xfrm>
            <a:off x="3429000" y="3352964"/>
            <a:ext cx="76200" cy="75565"/>
          </a:xfrm>
          <a:custGeom>
            <a:avLst/>
            <a:gdLst/>
            <a:ahLst/>
            <a:cxnLst/>
            <a:rect l="l" t="t" r="r" b="b"/>
            <a:pathLst>
              <a:path w="76200" h="75564">
                <a:moveTo>
                  <a:pt x="34523" y="0"/>
                </a:moveTo>
                <a:lnTo>
                  <a:pt x="20942" y="3887"/>
                </a:lnTo>
                <a:lnTo>
                  <a:pt x="9984" y="12183"/>
                </a:lnTo>
                <a:lnTo>
                  <a:pt x="2665" y="23871"/>
                </a:lnTo>
                <a:lnTo>
                  <a:pt x="0" y="37935"/>
                </a:lnTo>
                <a:lnTo>
                  <a:pt x="1341" y="47884"/>
                </a:lnTo>
                <a:lnTo>
                  <a:pt x="6846" y="59089"/>
                </a:lnTo>
                <a:lnTo>
                  <a:pt x="16373" y="67867"/>
                </a:lnTo>
                <a:lnTo>
                  <a:pt x="29675" y="73456"/>
                </a:lnTo>
                <a:lnTo>
                  <a:pt x="46503" y="75095"/>
                </a:lnTo>
                <a:lnTo>
                  <a:pt x="58305" y="69976"/>
                </a:lnTo>
                <a:lnTo>
                  <a:pt x="67641" y="60758"/>
                </a:lnTo>
                <a:lnTo>
                  <a:pt x="73702" y="47838"/>
                </a:lnTo>
                <a:lnTo>
                  <a:pt x="75677" y="31615"/>
                </a:lnTo>
                <a:lnTo>
                  <a:pt x="71083" y="19032"/>
                </a:lnTo>
                <a:lnTo>
                  <a:pt x="62269" y="8977"/>
                </a:lnTo>
                <a:lnTo>
                  <a:pt x="49871" y="2336"/>
                </a:lnTo>
                <a:lnTo>
                  <a:pt x="34523" y="0"/>
                </a:lnTo>
                <a:close/>
              </a:path>
            </a:pathLst>
          </a:custGeom>
          <a:solidFill>
            <a:srgbClr val="4F80BC"/>
          </a:solidFill>
        </p:spPr>
        <p:txBody>
          <a:bodyPr wrap="square" lIns="0" tIns="0" rIns="0" bIns="0" rtlCol="0"/>
          <a:lstStyle/>
          <a:p>
            <a:endParaRPr/>
          </a:p>
        </p:txBody>
      </p:sp>
      <p:sp>
        <p:nvSpPr>
          <p:cNvPr id="50" name="object 50"/>
          <p:cNvSpPr/>
          <p:nvPr/>
        </p:nvSpPr>
        <p:spPr>
          <a:xfrm>
            <a:off x="3429000" y="3352964"/>
            <a:ext cx="76200" cy="75565"/>
          </a:xfrm>
          <a:custGeom>
            <a:avLst/>
            <a:gdLst/>
            <a:ahLst/>
            <a:cxnLst/>
            <a:rect l="l" t="t" r="r" b="b"/>
            <a:pathLst>
              <a:path w="76200" h="75564">
                <a:moveTo>
                  <a:pt x="0" y="37935"/>
                </a:moveTo>
                <a:lnTo>
                  <a:pt x="2665" y="23871"/>
                </a:lnTo>
                <a:lnTo>
                  <a:pt x="9984" y="12183"/>
                </a:lnTo>
                <a:lnTo>
                  <a:pt x="20942" y="3887"/>
                </a:lnTo>
                <a:lnTo>
                  <a:pt x="34523" y="0"/>
                </a:lnTo>
                <a:lnTo>
                  <a:pt x="49871" y="2336"/>
                </a:lnTo>
                <a:lnTo>
                  <a:pt x="62269" y="8977"/>
                </a:lnTo>
                <a:lnTo>
                  <a:pt x="71083" y="19032"/>
                </a:lnTo>
                <a:lnTo>
                  <a:pt x="75677" y="31615"/>
                </a:lnTo>
                <a:lnTo>
                  <a:pt x="73702" y="47838"/>
                </a:lnTo>
                <a:lnTo>
                  <a:pt x="67641" y="60758"/>
                </a:lnTo>
                <a:lnTo>
                  <a:pt x="58305" y="69976"/>
                </a:lnTo>
                <a:lnTo>
                  <a:pt x="46503" y="75095"/>
                </a:lnTo>
                <a:lnTo>
                  <a:pt x="29675" y="73456"/>
                </a:lnTo>
                <a:lnTo>
                  <a:pt x="16373" y="67867"/>
                </a:lnTo>
                <a:lnTo>
                  <a:pt x="6846" y="59089"/>
                </a:lnTo>
                <a:lnTo>
                  <a:pt x="1341" y="47884"/>
                </a:lnTo>
                <a:lnTo>
                  <a:pt x="0" y="37935"/>
                </a:lnTo>
                <a:close/>
              </a:path>
            </a:pathLst>
          </a:custGeom>
          <a:ln w="25399">
            <a:solidFill>
              <a:srgbClr val="385D89"/>
            </a:solidFill>
          </a:ln>
        </p:spPr>
        <p:txBody>
          <a:bodyPr wrap="square" lIns="0" tIns="0" rIns="0" bIns="0" rtlCol="0"/>
          <a:lstStyle/>
          <a:p>
            <a:endParaRPr/>
          </a:p>
        </p:txBody>
      </p:sp>
      <p:sp>
        <p:nvSpPr>
          <p:cNvPr id="51" name="object 51"/>
          <p:cNvSpPr/>
          <p:nvPr/>
        </p:nvSpPr>
        <p:spPr>
          <a:xfrm>
            <a:off x="6400800" y="4572164"/>
            <a:ext cx="76200" cy="75565"/>
          </a:xfrm>
          <a:custGeom>
            <a:avLst/>
            <a:gdLst/>
            <a:ahLst/>
            <a:cxnLst/>
            <a:rect l="l" t="t" r="r" b="b"/>
            <a:pathLst>
              <a:path w="76200" h="75564">
                <a:moveTo>
                  <a:pt x="34523" y="0"/>
                </a:moveTo>
                <a:lnTo>
                  <a:pt x="20942" y="3888"/>
                </a:lnTo>
                <a:lnTo>
                  <a:pt x="9984" y="12185"/>
                </a:lnTo>
                <a:lnTo>
                  <a:pt x="2665" y="23873"/>
                </a:lnTo>
                <a:lnTo>
                  <a:pt x="0" y="37935"/>
                </a:lnTo>
                <a:lnTo>
                  <a:pt x="1341" y="47881"/>
                </a:lnTo>
                <a:lnTo>
                  <a:pt x="6846" y="59086"/>
                </a:lnTo>
                <a:lnTo>
                  <a:pt x="16373" y="67865"/>
                </a:lnTo>
                <a:lnTo>
                  <a:pt x="29674" y="73455"/>
                </a:lnTo>
                <a:lnTo>
                  <a:pt x="46502" y="75094"/>
                </a:lnTo>
                <a:lnTo>
                  <a:pt x="58304" y="69975"/>
                </a:lnTo>
                <a:lnTo>
                  <a:pt x="67641" y="60756"/>
                </a:lnTo>
                <a:lnTo>
                  <a:pt x="73702" y="47837"/>
                </a:lnTo>
                <a:lnTo>
                  <a:pt x="75677" y="31616"/>
                </a:lnTo>
                <a:lnTo>
                  <a:pt x="71083" y="19035"/>
                </a:lnTo>
                <a:lnTo>
                  <a:pt x="62269" y="8979"/>
                </a:lnTo>
                <a:lnTo>
                  <a:pt x="49871" y="2337"/>
                </a:lnTo>
                <a:lnTo>
                  <a:pt x="34523" y="0"/>
                </a:lnTo>
                <a:close/>
              </a:path>
            </a:pathLst>
          </a:custGeom>
          <a:solidFill>
            <a:srgbClr val="4F80BC"/>
          </a:solidFill>
        </p:spPr>
        <p:txBody>
          <a:bodyPr wrap="square" lIns="0" tIns="0" rIns="0" bIns="0" rtlCol="0"/>
          <a:lstStyle/>
          <a:p>
            <a:endParaRPr/>
          </a:p>
        </p:txBody>
      </p:sp>
      <p:sp>
        <p:nvSpPr>
          <p:cNvPr id="52" name="object 52"/>
          <p:cNvSpPr/>
          <p:nvPr/>
        </p:nvSpPr>
        <p:spPr>
          <a:xfrm>
            <a:off x="6400800" y="4572164"/>
            <a:ext cx="76200" cy="75565"/>
          </a:xfrm>
          <a:custGeom>
            <a:avLst/>
            <a:gdLst/>
            <a:ahLst/>
            <a:cxnLst/>
            <a:rect l="l" t="t" r="r" b="b"/>
            <a:pathLst>
              <a:path w="76200" h="75564">
                <a:moveTo>
                  <a:pt x="0" y="37935"/>
                </a:moveTo>
                <a:lnTo>
                  <a:pt x="2665" y="23873"/>
                </a:lnTo>
                <a:lnTo>
                  <a:pt x="9984" y="12185"/>
                </a:lnTo>
                <a:lnTo>
                  <a:pt x="20942" y="3888"/>
                </a:lnTo>
                <a:lnTo>
                  <a:pt x="34523" y="0"/>
                </a:lnTo>
                <a:lnTo>
                  <a:pt x="49871" y="2337"/>
                </a:lnTo>
                <a:lnTo>
                  <a:pt x="62269" y="8979"/>
                </a:lnTo>
                <a:lnTo>
                  <a:pt x="71083" y="19035"/>
                </a:lnTo>
                <a:lnTo>
                  <a:pt x="75677" y="31616"/>
                </a:lnTo>
                <a:lnTo>
                  <a:pt x="73702" y="47837"/>
                </a:lnTo>
                <a:lnTo>
                  <a:pt x="67641" y="60756"/>
                </a:lnTo>
                <a:lnTo>
                  <a:pt x="58304" y="69975"/>
                </a:lnTo>
                <a:lnTo>
                  <a:pt x="46502" y="75094"/>
                </a:lnTo>
                <a:lnTo>
                  <a:pt x="29674" y="73455"/>
                </a:lnTo>
                <a:lnTo>
                  <a:pt x="16373" y="67865"/>
                </a:lnTo>
                <a:lnTo>
                  <a:pt x="6846" y="59086"/>
                </a:lnTo>
                <a:lnTo>
                  <a:pt x="1341" y="47881"/>
                </a:lnTo>
                <a:lnTo>
                  <a:pt x="0" y="37935"/>
                </a:lnTo>
                <a:close/>
              </a:path>
            </a:pathLst>
          </a:custGeom>
          <a:ln w="25399">
            <a:solidFill>
              <a:srgbClr val="385D89"/>
            </a:solidFill>
          </a:ln>
        </p:spPr>
        <p:txBody>
          <a:bodyPr wrap="square" lIns="0" tIns="0" rIns="0" bIns="0" rtlCol="0"/>
          <a:lstStyle/>
          <a:p>
            <a:endParaRPr/>
          </a:p>
        </p:txBody>
      </p:sp>
      <p:sp>
        <p:nvSpPr>
          <p:cNvPr id="53" name="object 53"/>
          <p:cNvSpPr/>
          <p:nvPr/>
        </p:nvSpPr>
        <p:spPr>
          <a:xfrm>
            <a:off x="5257800" y="4572164"/>
            <a:ext cx="76200" cy="75565"/>
          </a:xfrm>
          <a:custGeom>
            <a:avLst/>
            <a:gdLst/>
            <a:ahLst/>
            <a:cxnLst/>
            <a:rect l="l" t="t" r="r" b="b"/>
            <a:pathLst>
              <a:path w="76200" h="75564">
                <a:moveTo>
                  <a:pt x="34523" y="0"/>
                </a:moveTo>
                <a:lnTo>
                  <a:pt x="20942" y="3888"/>
                </a:lnTo>
                <a:lnTo>
                  <a:pt x="9984" y="12185"/>
                </a:lnTo>
                <a:lnTo>
                  <a:pt x="2665" y="23873"/>
                </a:lnTo>
                <a:lnTo>
                  <a:pt x="0" y="37935"/>
                </a:lnTo>
                <a:lnTo>
                  <a:pt x="1341" y="47881"/>
                </a:lnTo>
                <a:lnTo>
                  <a:pt x="6846" y="59086"/>
                </a:lnTo>
                <a:lnTo>
                  <a:pt x="16373" y="67865"/>
                </a:lnTo>
                <a:lnTo>
                  <a:pt x="29674" y="73455"/>
                </a:lnTo>
                <a:lnTo>
                  <a:pt x="46502" y="75094"/>
                </a:lnTo>
                <a:lnTo>
                  <a:pt x="58304" y="69975"/>
                </a:lnTo>
                <a:lnTo>
                  <a:pt x="67641" y="60756"/>
                </a:lnTo>
                <a:lnTo>
                  <a:pt x="73702" y="47837"/>
                </a:lnTo>
                <a:lnTo>
                  <a:pt x="75677" y="31616"/>
                </a:lnTo>
                <a:lnTo>
                  <a:pt x="71083" y="19035"/>
                </a:lnTo>
                <a:lnTo>
                  <a:pt x="62269" y="8979"/>
                </a:lnTo>
                <a:lnTo>
                  <a:pt x="49871" y="2337"/>
                </a:lnTo>
                <a:lnTo>
                  <a:pt x="34523" y="0"/>
                </a:lnTo>
                <a:close/>
              </a:path>
            </a:pathLst>
          </a:custGeom>
          <a:solidFill>
            <a:srgbClr val="4F80BC"/>
          </a:solidFill>
        </p:spPr>
        <p:txBody>
          <a:bodyPr wrap="square" lIns="0" tIns="0" rIns="0" bIns="0" rtlCol="0"/>
          <a:lstStyle/>
          <a:p>
            <a:endParaRPr/>
          </a:p>
        </p:txBody>
      </p:sp>
      <p:sp>
        <p:nvSpPr>
          <p:cNvPr id="54" name="object 54"/>
          <p:cNvSpPr/>
          <p:nvPr/>
        </p:nvSpPr>
        <p:spPr>
          <a:xfrm>
            <a:off x="5257800" y="4572164"/>
            <a:ext cx="76200" cy="75565"/>
          </a:xfrm>
          <a:custGeom>
            <a:avLst/>
            <a:gdLst/>
            <a:ahLst/>
            <a:cxnLst/>
            <a:rect l="l" t="t" r="r" b="b"/>
            <a:pathLst>
              <a:path w="76200" h="75564">
                <a:moveTo>
                  <a:pt x="0" y="37935"/>
                </a:moveTo>
                <a:lnTo>
                  <a:pt x="2665" y="23873"/>
                </a:lnTo>
                <a:lnTo>
                  <a:pt x="9984" y="12185"/>
                </a:lnTo>
                <a:lnTo>
                  <a:pt x="20942" y="3888"/>
                </a:lnTo>
                <a:lnTo>
                  <a:pt x="34523" y="0"/>
                </a:lnTo>
                <a:lnTo>
                  <a:pt x="49871" y="2337"/>
                </a:lnTo>
                <a:lnTo>
                  <a:pt x="62269" y="8979"/>
                </a:lnTo>
                <a:lnTo>
                  <a:pt x="71083" y="19035"/>
                </a:lnTo>
                <a:lnTo>
                  <a:pt x="75677" y="31616"/>
                </a:lnTo>
                <a:lnTo>
                  <a:pt x="73702" y="47837"/>
                </a:lnTo>
                <a:lnTo>
                  <a:pt x="67641" y="60756"/>
                </a:lnTo>
                <a:lnTo>
                  <a:pt x="58304" y="69975"/>
                </a:lnTo>
                <a:lnTo>
                  <a:pt x="46502" y="75094"/>
                </a:lnTo>
                <a:lnTo>
                  <a:pt x="29674" y="73455"/>
                </a:lnTo>
                <a:lnTo>
                  <a:pt x="16373" y="67865"/>
                </a:lnTo>
                <a:lnTo>
                  <a:pt x="6846" y="59086"/>
                </a:lnTo>
                <a:lnTo>
                  <a:pt x="1341" y="47881"/>
                </a:lnTo>
                <a:lnTo>
                  <a:pt x="0" y="37935"/>
                </a:lnTo>
                <a:close/>
              </a:path>
            </a:pathLst>
          </a:custGeom>
          <a:ln w="25399">
            <a:solidFill>
              <a:srgbClr val="385D89"/>
            </a:solidFill>
          </a:ln>
        </p:spPr>
        <p:txBody>
          <a:bodyPr wrap="square" lIns="0" tIns="0" rIns="0" bIns="0" rtlCol="0"/>
          <a:lstStyle/>
          <a:p>
            <a:endParaRPr/>
          </a:p>
        </p:txBody>
      </p:sp>
      <p:sp>
        <p:nvSpPr>
          <p:cNvPr id="55" name="object 55"/>
          <p:cNvSpPr/>
          <p:nvPr/>
        </p:nvSpPr>
        <p:spPr>
          <a:xfrm>
            <a:off x="5715000" y="5105564"/>
            <a:ext cx="76200" cy="75565"/>
          </a:xfrm>
          <a:custGeom>
            <a:avLst/>
            <a:gdLst/>
            <a:ahLst/>
            <a:cxnLst/>
            <a:rect l="l" t="t" r="r" b="b"/>
            <a:pathLst>
              <a:path w="76200" h="75564">
                <a:moveTo>
                  <a:pt x="34523" y="0"/>
                </a:moveTo>
                <a:lnTo>
                  <a:pt x="20942" y="3888"/>
                </a:lnTo>
                <a:lnTo>
                  <a:pt x="9984" y="12185"/>
                </a:lnTo>
                <a:lnTo>
                  <a:pt x="2665" y="23873"/>
                </a:lnTo>
                <a:lnTo>
                  <a:pt x="0" y="37935"/>
                </a:lnTo>
                <a:lnTo>
                  <a:pt x="1341" y="47881"/>
                </a:lnTo>
                <a:lnTo>
                  <a:pt x="6846" y="59086"/>
                </a:lnTo>
                <a:lnTo>
                  <a:pt x="16373" y="67865"/>
                </a:lnTo>
                <a:lnTo>
                  <a:pt x="29674" y="73455"/>
                </a:lnTo>
                <a:lnTo>
                  <a:pt x="46502" y="75094"/>
                </a:lnTo>
                <a:lnTo>
                  <a:pt x="58304" y="69975"/>
                </a:lnTo>
                <a:lnTo>
                  <a:pt x="67641" y="60756"/>
                </a:lnTo>
                <a:lnTo>
                  <a:pt x="73702" y="47837"/>
                </a:lnTo>
                <a:lnTo>
                  <a:pt x="75677" y="31616"/>
                </a:lnTo>
                <a:lnTo>
                  <a:pt x="71083" y="19035"/>
                </a:lnTo>
                <a:lnTo>
                  <a:pt x="62269" y="8979"/>
                </a:lnTo>
                <a:lnTo>
                  <a:pt x="49871" y="2337"/>
                </a:lnTo>
                <a:lnTo>
                  <a:pt x="34523" y="0"/>
                </a:lnTo>
                <a:close/>
              </a:path>
            </a:pathLst>
          </a:custGeom>
          <a:solidFill>
            <a:srgbClr val="4F80BC"/>
          </a:solidFill>
        </p:spPr>
        <p:txBody>
          <a:bodyPr wrap="square" lIns="0" tIns="0" rIns="0" bIns="0" rtlCol="0"/>
          <a:lstStyle/>
          <a:p>
            <a:endParaRPr/>
          </a:p>
        </p:txBody>
      </p:sp>
      <p:sp>
        <p:nvSpPr>
          <p:cNvPr id="56" name="object 56"/>
          <p:cNvSpPr/>
          <p:nvPr/>
        </p:nvSpPr>
        <p:spPr>
          <a:xfrm>
            <a:off x="5715000" y="5105564"/>
            <a:ext cx="76200" cy="75565"/>
          </a:xfrm>
          <a:custGeom>
            <a:avLst/>
            <a:gdLst/>
            <a:ahLst/>
            <a:cxnLst/>
            <a:rect l="l" t="t" r="r" b="b"/>
            <a:pathLst>
              <a:path w="76200" h="75564">
                <a:moveTo>
                  <a:pt x="0" y="37935"/>
                </a:moveTo>
                <a:lnTo>
                  <a:pt x="2665" y="23873"/>
                </a:lnTo>
                <a:lnTo>
                  <a:pt x="9984" y="12185"/>
                </a:lnTo>
                <a:lnTo>
                  <a:pt x="20942" y="3888"/>
                </a:lnTo>
                <a:lnTo>
                  <a:pt x="34523" y="0"/>
                </a:lnTo>
                <a:lnTo>
                  <a:pt x="49871" y="2337"/>
                </a:lnTo>
                <a:lnTo>
                  <a:pt x="62269" y="8979"/>
                </a:lnTo>
                <a:lnTo>
                  <a:pt x="71083" y="19035"/>
                </a:lnTo>
                <a:lnTo>
                  <a:pt x="75677" y="31616"/>
                </a:lnTo>
                <a:lnTo>
                  <a:pt x="73702" y="47837"/>
                </a:lnTo>
                <a:lnTo>
                  <a:pt x="67641" y="60756"/>
                </a:lnTo>
                <a:lnTo>
                  <a:pt x="58304" y="69975"/>
                </a:lnTo>
                <a:lnTo>
                  <a:pt x="46502" y="75094"/>
                </a:lnTo>
                <a:lnTo>
                  <a:pt x="29674" y="73455"/>
                </a:lnTo>
                <a:lnTo>
                  <a:pt x="16373" y="67865"/>
                </a:lnTo>
                <a:lnTo>
                  <a:pt x="6846" y="59086"/>
                </a:lnTo>
                <a:lnTo>
                  <a:pt x="1341" y="47881"/>
                </a:lnTo>
                <a:lnTo>
                  <a:pt x="0" y="37935"/>
                </a:lnTo>
                <a:close/>
              </a:path>
            </a:pathLst>
          </a:custGeom>
          <a:ln w="25399">
            <a:solidFill>
              <a:srgbClr val="385D89"/>
            </a:solidFill>
          </a:ln>
        </p:spPr>
        <p:txBody>
          <a:bodyPr wrap="square" lIns="0" tIns="0" rIns="0" bIns="0" rtlCol="0"/>
          <a:lstStyle/>
          <a:p>
            <a:endParaRPr/>
          </a:p>
        </p:txBody>
      </p:sp>
      <p:sp>
        <p:nvSpPr>
          <p:cNvPr id="57" name="object 57"/>
          <p:cNvSpPr/>
          <p:nvPr/>
        </p:nvSpPr>
        <p:spPr>
          <a:xfrm>
            <a:off x="5257800" y="3276764"/>
            <a:ext cx="76200" cy="75565"/>
          </a:xfrm>
          <a:custGeom>
            <a:avLst/>
            <a:gdLst/>
            <a:ahLst/>
            <a:cxnLst/>
            <a:rect l="l" t="t" r="r" b="b"/>
            <a:pathLst>
              <a:path w="76200" h="75564">
                <a:moveTo>
                  <a:pt x="34523" y="0"/>
                </a:moveTo>
                <a:lnTo>
                  <a:pt x="20942" y="3887"/>
                </a:lnTo>
                <a:lnTo>
                  <a:pt x="9984" y="12183"/>
                </a:lnTo>
                <a:lnTo>
                  <a:pt x="2665" y="23871"/>
                </a:lnTo>
                <a:lnTo>
                  <a:pt x="0" y="37935"/>
                </a:lnTo>
                <a:lnTo>
                  <a:pt x="1341" y="47884"/>
                </a:lnTo>
                <a:lnTo>
                  <a:pt x="6846" y="59089"/>
                </a:lnTo>
                <a:lnTo>
                  <a:pt x="16373" y="67867"/>
                </a:lnTo>
                <a:lnTo>
                  <a:pt x="29675" y="73456"/>
                </a:lnTo>
                <a:lnTo>
                  <a:pt x="46503" y="75095"/>
                </a:lnTo>
                <a:lnTo>
                  <a:pt x="58305" y="69976"/>
                </a:lnTo>
                <a:lnTo>
                  <a:pt x="67641" y="60758"/>
                </a:lnTo>
                <a:lnTo>
                  <a:pt x="73702" y="47838"/>
                </a:lnTo>
                <a:lnTo>
                  <a:pt x="75677" y="31615"/>
                </a:lnTo>
                <a:lnTo>
                  <a:pt x="71083" y="19032"/>
                </a:lnTo>
                <a:lnTo>
                  <a:pt x="62269" y="8977"/>
                </a:lnTo>
                <a:lnTo>
                  <a:pt x="49871" y="2336"/>
                </a:lnTo>
                <a:lnTo>
                  <a:pt x="34523" y="0"/>
                </a:lnTo>
                <a:close/>
              </a:path>
            </a:pathLst>
          </a:custGeom>
          <a:solidFill>
            <a:srgbClr val="4F80BC"/>
          </a:solidFill>
        </p:spPr>
        <p:txBody>
          <a:bodyPr wrap="square" lIns="0" tIns="0" rIns="0" bIns="0" rtlCol="0"/>
          <a:lstStyle/>
          <a:p>
            <a:endParaRPr/>
          </a:p>
        </p:txBody>
      </p:sp>
      <p:sp>
        <p:nvSpPr>
          <p:cNvPr id="58" name="object 58"/>
          <p:cNvSpPr/>
          <p:nvPr/>
        </p:nvSpPr>
        <p:spPr>
          <a:xfrm>
            <a:off x="5257800" y="3276764"/>
            <a:ext cx="76200" cy="75565"/>
          </a:xfrm>
          <a:custGeom>
            <a:avLst/>
            <a:gdLst/>
            <a:ahLst/>
            <a:cxnLst/>
            <a:rect l="l" t="t" r="r" b="b"/>
            <a:pathLst>
              <a:path w="76200" h="75564">
                <a:moveTo>
                  <a:pt x="0" y="37935"/>
                </a:moveTo>
                <a:lnTo>
                  <a:pt x="2665" y="23871"/>
                </a:lnTo>
                <a:lnTo>
                  <a:pt x="9984" y="12183"/>
                </a:lnTo>
                <a:lnTo>
                  <a:pt x="20942" y="3887"/>
                </a:lnTo>
                <a:lnTo>
                  <a:pt x="34523" y="0"/>
                </a:lnTo>
                <a:lnTo>
                  <a:pt x="49871" y="2336"/>
                </a:lnTo>
                <a:lnTo>
                  <a:pt x="62269" y="8977"/>
                </a:lnTo>
                <a:lnTo>
                  <a:pt x="71083" y="19032"/>
                </a:lnTo>
                <a:lnTo>
                  <a:pt x="75677" y="31615"/>
                </a:lnTo>
                <a:lnTo>
                  <a:pt x="73702" y="47838"/>
                </a:lnTo>
                <a:lnTo>
                  <a:pt x="67641" y="60758"/>
                </a:lnTo>
                <a:lnTo>
                  <a:pt x="58305" y="69976"/>
                </a:lnTo>
                <a:lnTo>
                  <a:pt x="46503" y="75095"/>
                </a:lnTo>
                <a:lnTo>
                  <a:pt x="29675" y="73456"/>
                </a:lnTo>
                <a:lnTo>
                  <a:pt x="16373" y="67867"/>
                </a:lnTo>
                <a:lnTo>
                  <a:pt x="6846" y="59089"/>
                </a:lnTo>
                <a:lnTo>
                  <a:pt x="1341" y="47884"/>
                </a:lnTo>
                <a:lnTo>
                  <a:pt x="0" y="37935"/>
                </a:lnTo>
                <a:close/>
              </a:path>
            </a:pathLst>
          </a:custGeom>
          <a:ln w="25399">
            <a:solidFill>
              <a:srgbClr val="385D89"/>
            </a:solidFill>
          </a:ln>
        </p:spPr>
        <p:txBody>
          <a:bodyPr wrap="square" lIns="0" tIns="0" rIns="0" bIns="0" rtlCol="0"/>
          <a:lstStyle/>
          <a:p>
            <a:endParaRPr/>
          </a:p>
        </p:txBody>
      </p:sp>
      <p:sp>
        <p:nvSpPr>
          <p:cNvPr id="59" name="object 59"/>
          <p:cNvSpPr/>
          <p:nvPr/>
        </p:nvSpPr>
        <p:spPr>
          <a:xfrm>
            <a:off x="5715000" y="3810164"/>
            <a:ext cx="76200" cy="75565"/>
          </a:xfrm>
          <a:custGeom>
            <a:avLst/>
            <a:gdLst/>
            <a:ahLst/>
            <a:cxnLst/>
            <a:rect l="l" t="t" r="r" b="b"/>
            <a:pathLst>
              <a:path w="76200" h="75564">
                <a:moveTo>
                  <a:pt x="34523" y="0"/>
                </a:moveTo>
                <a:lnTo>
                  <a:pt x="20942" y="3888"/>
                </a:lnTo>
                <a:lnTo>
                  <a:pt x="9984" y="12185"/>
                </a:lnTo>
                <a:lnTo>
                  <a:pt x="2665" y="23873"/>
                </a:lnTo>
                <a:lnTo>
                  <a:pt x="0" y="37935"/>
                </a:lnTo>
                <a:lnTo>
                  <a:pt x="1341" y="47881"/>
                </a:lnTo>
                <a:lnTo>
                  <a:pt x="6846" y="59086"/>
                </a:lnTo>
                <a:lnTo>
                  <a:pt x="16373" y="67865"/>
                </a:lnTo>
                <a:lnTo>
                  <a:pt x="29674" y="73455"/>
                </a:lnTo>
                <a:lnTo>
                  <a:pt x="46502" y="75094"/>
                </a:lnTo>
                <a:lnTo>
                  <a:pt x="58304" y="69975"/>
                </a:lnTo>
                <a:lnTo>
                  <a:pt x="67641" y="60756"/>
                </a:lnTo>
                <a:lnTo>
                  <a:pt x="73702" y="47837"/>
                </a:lnTo>
                <a:lnTo>
                  <a:pt x="75677" y="31616"/>
                </a:lnTo>
                <a:lnTo>
                  <a:pt x="71083" y="19035"/>
                </a:lnTo>
                <a:lnTo>
                  <a:pt x="62269" y="8979"/>
                </a:lnTo>
                <a:lnTo>
                  <a:pt x="49871" y="2337"/>
                </a:lnTo>
                <a:lnTo>
                  <a:pt x="34523" y="0"/>
                </a:lnTo>
                <a:close/>
              </a:path>
            </a:pathLst>
          </a:custGeom>
          <a:solidFill>
            <a:srgbClr val="4F80BC"/>
          </a:solidFill>
        </p:spPr>
        <p:txBody>
          <a:bodyPr wrap="square" lIns="0" tIns="0" rIns="0" bIns="0" rtlCol="0"/>
          <a:lstStyle/>
          <a:p>
            <a:endParaRPr/>
          </a:p>
        </p:txBody>
      </p:sp>
      <p:sp>
        <p:nvSpPr>
          <p:cNvPr id="60" name="object 60"/>
          <p:cNvSpPr/>
          <p:nvPr/>
        </p:nvSpPr>
        <p:spPr>
          <a:xfrm>
            <a:off x="5715000" y="3810164"/>
            <a:ext cx="76200" cy="75565"/>
          </a:xfrm>
          <a:custGeom>
            <a:avLst/>
            <a:gdLst/>
            <a:ahLst/>
            <a:cxnLst/>
            <a:rect l="l" t="t" r="r" b="b"/>
            <a:pathLst>
              <a:path w="76200" h="75564">
                <a:moveTo>
                  <a:pt x="0" y="37935"/>
                </a:moveTo>
                <a:lnTo>
                  <a:pt x="2665" y="23873"/>
                </a:lnTo>
                <a:lnTo>
                  <a:pt x="9984" y="12185"/>
                </a:lnTo>
                <a:lnTo>
                  <a:pt x="20942" y="3888"/>
                </a:lnTo>
                <a:lnTo>
                  <a:pt x="34523" y="0"/>
                </a:lnTo>
                <a:lnTo>
                  <a:pt x="49871" y="2337"/>
                </a:lnTo>
                <a:lnTo>
                  <a:pt x="62269" y="8979"/>
                </a:lnTo>
                <a:lnTo>
                  <a:pt x="71083" y="19035"/>
                </a:lnTo>
                <a:lnTo>
                  <a:pt x="75677" y="31616"/>
                </a:lnTo>
                <a:lnTo>
                  <a:pt x="73702" y="47837"/>
                </a:lnTo>
                <a:lnTo>
                  <a:pt x="67641" y="60756"/>
                </a:lnTo>
                <a:lnTo>
                  <a:pt x="58304" y="69975"/>
                </a:lnTo>
                <a:lnTo>
                  <a:pt x="46502" y="75094"/>
                </a:lnTo>
                <a:lnTo>
                  <a:pt x="29674" y="73455"/>
                </a:lnTo>
                <a:lnTo>
                  <a:pt x="16373" y="67865"/>
                </a:lnTo>
                <a:lnTo>
                  <a:pt x="6846" y="59086"/>
                </a:lnTo>
                <a:lnTo>
                  <a:pt x="1341" y="47881"/>
                </a:lnTo>
                <a:lnTo>
                  <a:pt x="0" y="37935"/>
                </a:lnTo>
                <a:close/>
              </a:path>
            </a:pathLst>
          </a:custGeom>
          <a:ln w="25399">
            <a:solidFill>
              <a:srgbClr val="385D89"/>
            </a:solidFill>
          </a:ln>
        </p:spPr>
        <p:txBody>
          <a:bodyPr wrap="square" lIns="0" tIns="0" rIns="0" bIns="0" rtlCol="0"/>
          <a:lstStyle/>
          <a:p>
            <a:endParaRPr/>
          </a:p>
        </p:txBody>
      </p:sp>
      <p:sp>
        <p:nvSpPr>
          <p:cNvPr id="61" name="object 61"/>
          <p:cNvSpPr/>
          <p:nvPr/>
        </p:nvSpPr>
        <p:spPr>
          <a:xfrm>
            <a:off x="5410200" y="4419764"/>
            <a:ext cx="76200" cy="75565"/>
          </a:xfrm>
          <a:custGeom>
            <a:avLst/>
            <a:gdLst/>
            <a:ahLst/>
            <a:cxnLst/>
            <a:rect l="l" t="t" r="r" b="b"/>
            <a:pathLst>
              <a:path w="76200" h="75564">
                <a:moveTo>
                  <a:pt x="34523" y="0"/>
                </a:moveTo>
                <a:lnTo>
                  <a:pt x="20942" y="3888"/>
                </a:lnTo>
                <a:lnTo>
                  <a:pt x="9984" y="12185"/>
                </a:lnTo>
                <a:lnTo>
                  <a:pt x="2665" y="23873"/>
                </a:lnTo>
                <a:lnTo>
                  <a:pt x="0" y="37935"/>
                </a:lnTo>
                <a:lnTo>
                  <a:pt x="1341" y="47881"/>
                </a:lnTo>
                <a:lnTo>
                  <a:pt x="6846" y="59086"/>
                </a:lnTo>
                <a:lnTo>
                  <a:pt x="16373" y="67865"/>
                </a:lnTo>
                <a:lnTo>
                  <a:pt x="29674" y="73455"/>
                </a:lnTo>
                <a:lnTo>
                  <a:pt x="46502" y="75094"/>
                </a:lnTo>
                <a:lnTo>
                  <a:pt x="58304" y="69975"/>
                </a:lnTo>
                <a:lnTo>
                  <a:pt x="67641" y="60756"/>
                </a:lnTo>
                <a:lnTo>
                  <a:pt x="73702" y="47837"/>
                </a:lnTo>
                <a:lnTo>
                  <a:pt x="75677" y="31616"/>
                </a:lnTo>
                <a:lnTo>
                  <a:pt x="71083" y="19035"/>
                </a:lnTo>
                <a:lnTo>
                  <a:pt x="62269" y="8979"/>
                </a:lnTo>
                <a:lnTo>
                  <a:pt x="49871" y="2337"/>
                </a:lnTo>
                <a:lnTo>
                  <a:pt x="34523" y="0"/>
                </a:lnTo>
                <a:close/>
              </a:path>
            </a:pathLst>
          </a:custGeom>
          <a:solidFill>
            <a:srgbClr val="4F80BC"/>
          </a:solidFill>
        </p:spPr>
        <p:txBody>
          <a:bodyPr wrap="square" lIns="0" tIns="0" rIns="0" bIns="0" rtlCol="0"/>
          <a:lstStyle/>
          <a:p>
            <a:endParaRPr/>
          </a:p>
        </p:txBody>
      </p:sp>
      <p:sp>
        <p:nvSpPr>
          <p:cNvPr id="62" name="object 62"/>
          <p:cNvSpPr/>
          <p:nvPr/>
        </p:nvSpPr>
        <p:spPr>
          <a:xfrm>
            <a:off x="5410200" y="4419764"/>
            <a:ext cx="76200" cy="75565"/>
          </a:xfrm>
          <a:custGeom>
            <a:avLst/>
            <a:gdLst/>
            <a:ahLst/>
            <a:cxnLst/>
            <a:rect l="l" t="t" r="r" b="b"/>
            <a:pathLst>
              <a:path w="76200" h="75564">
                <a:moveTo>
                  <a:pt x="0" y="37935"/>
                </a:moveTo>
                <a:lnTo>
                  <a:pt x="2665" y="23873"/>
                </a:lnTo>
                <a:lnTo>
                  <a:pt x="9984" y="12185"/>
                </a:lnTo>
                <a:lnTo>
                  <a:pt x="20942" y="3888"/>
                </a:lnTo>
                <a:lnTo>
                  <a:pt x="34523" y="0"/>
                </a:lnTo>
                <a:lnTo>
                  <a:pt x="49871" y="2337"/>
                </a:lnTo>
                <a:lnTo>
                  <a:pt x="62269" y="8979"/>
                </a:lnTo>
                <a:lnTo>
                  <a:pt x="71083" y="19035"/>
                </a:lnTo>
                <a:lnTo>
                  <a:pt x="75677" y="31616"/>
                </a:lnTo>
                <a:lnTo>
                  <a:pt x="73702" y="47837"/>
                </a:lnTo>
                <a:lnTo>
                  <a:pt x="67641" y="60756"/>
                </a:lnTo>
                <a:lnTo>
                  <a:pt x="58304" y="69975"/>
                </a:lnTo>
                <a:lnTo>
                  <a:pt x="46502" y="75094"/>
                </a:lnTo>
                <a:lnTo>
                  <a:pt x="29674" y="73455"/>
                </a:lnTo>
                <a:lnTo>
                  <a:pt x="16373" y="67865"/>
                </a:lnTo>
                <a:lnTo>
                  <a:pt x="6846" y="59086"/>
                </a:lnTo>
                <a:lnTo>
                  <a:pt x="1341" y="47881"/>
                </a:lnTo>
                <a:lnTo>
                  <a:pt x="0" y="37935"/>
                </a:lnTo>
                <a:close/>
              </a:path>
            </a:pathLst>
          </a:custGeom>
          <a:ln w="25399">
            <a:solidFill>
              <a:srgbClr val="385D89"/>
            </a:solidFill>
          </a:ln>
        </p:spPr>
        <p:txBody>
          <a:bodyPr wrap="square" lIns="0" tIns="0" rIns="0" bIns="0" rtlCol="0"/>
          <a:lstStyle/>
          <a:p>
            <a:endParaRPr/>
          </a:p>
        </p:txBody>
      </p:sp>
      <p:sp>
        <p:nvSpPr>
          <p:cNvPr id="63" name="object 63"/>
          <p:cNvSpPr/>
          <p:nvPr/>
        </p:nvSpPr>
        <p:spPr>
          <a:xfrm>
            <a:off x="5867400" y="4953164"/>
            <a:ext cx="76200" cy="75565"/>
          </a:xfrm>
          <a:custGeom>
            <a:avLst/>
            <a:gdLst/>
            <a:ahLst/>
            <a:cxnLst/>
            <a:rect l="l" t="t" r="r" b="b"/>
            <a:pathLst>
              <a:path w="76200" h="75564">
                <a:moveTo>
                  <a:pt x="34523" y="0"/>
                </a:moveTo>
                <a:lnTo>
                  <a:pt x="20942" y="3888"/>
                </a:lnTo>
                <a:lnTo>
                  <a:pt x="9984" y="12185"/>
                </a:lnTo>
                <a:lnTo>
                  <a:pt x="2665" y="23873"/>
                </a:lnTo>
                <a:lnTo>
                  <a:pt x="0" y="37935"/>
                </a:lnTo>
                <a:lnTo>
                  <a:pt x="1341" y="47881"/>
                </a:lnTo>
                <a:lnTo>
                  <a:pt x="6846" y="59086"/>
                </a:lnTo>
                <a:lnTo>
                  <a:pt x="16373" y="67865"/>
                </a:lnTo>
                <a:lnTo>
                  <a:pt x="29674" y="73455"/>
                </a:lnTo>
                <a:lnTo>
                  <a:pt x="46502" y="75094"/>
                </a:lnTo>
                <a:lnTo>
                  <a:pt x="58304" y="69975"/>
                </a:lnTo>
                <a:lnTo>
                  <a:pt x="67641" y="60756"/>
                </a:lnTo>
                <a:lnTo>
                  <a:pt x="73702" y="47837"/>
                </a:lnTo>
                <a:lnTo>
                  <a:pt x="75677" y="31616"/>
                </a:lnTo>
                <a:lnTo>
                  <a:pt x="71083" y="19035"/>
                </a:lnTo>
                <a:lnTo>
                  <a:pt x="62269" y="8979"/>
                </a:lnTo>
                <a:lnTo>
                  <a:pt x="49871" y="2337"/>
                </a:lnTo>
                <a:lnTo>
                  <a:pt x="34523" y="0"/>
                </a:lnTo>
                <a:close/>
              </a:path>
            </a:pathLst>
          </a:custGeom>
          <a:solidFill>
            <a:srgbClr val="4F80BC"/>
          </a:solidFill>
        </p:spPr>
        <p:txBody>
          <a:bodyPr wrap="square" lIns="0" tIns="0" rIns="0" bIns="0" rtlCol="0"/>
          <a:lstStyle/>
          <a:p>
            <a:endParaRPr/>
          </a:p>
        </p:txBody>
      </p:sp>
      <p:sp>
        <p:nvSpPr>
          <p:cNvPr id="64" name="object 64"/>
          <p:cNvSpPr/>
          <p:nvPr/>
        </p:nvSpPr>
        <p:spPr>
          <a:xfrm>
            <a:off x="5867400" y="4953164"/>
            <a:ext cx="76200" cy="75565"/>
          </a:xfrm>
          <a:custGeom>
            <a:avLst/>
            <a:gdLst/>
            <a:ahLst/>
            <a:cxnLst/>
            <a:rect l="l" t="t" r="r" b="b"/>
            <a:pathLst>
              <a:path w="76200" h="75564">
                <a:moveTo>
                  <a:pt x="0" y="37935"/>
                </a:moveTo>
                <a:lnTo>
                  <a:pt x="2665" y="23873"/>
                </a:lnTo>
                <a:lnTo>
                  <a:pt x="9984" y="12185"/>
                </a:lnTo>
                <a:lnTo>
                  <a:pt x="20942" y="3888"/>
                </a:lnTo>
                <a:lnTo>
                  <a:pt x="34523" y="0"/>
                </a:lnTo>
                <a:lnTo>
                  <a:pt x="49871" y="2337"/>
                </a:lnTo>
                <a:lnTo>
                  <a:pt x="62269" y="8979"/>
                </a:lnTo>
                <a:lnTo>
                  <a:pt x="71083" y="19035"/>
                </a:lnTo>
                <a:lnTo>
                  <a:pt x="75677" y="31616"/>
                </a:lnTo>
                <a:lnTo>
                  <a:pt x="73702" y="47837"/>
                </a:lnTo>
                <a:lnTo>
                  <a:pt x="67641" y="60756"/>
                </a:lnTo>
                <a:lnTo>
                  <a:pt x="58304" y="69975"/>
                </a:lnTo>
                <a:lnTo>
                  <a:pt x="46502" y="75094"/>
                </a:lnTo>
                <a:lnTo>
                  <a:pt x="29674" y="73455"/>
                </a:lnTo>
                <a:lnTo>
                  <a:pt x="16373" y="67865"/>
                </a:lnTo>
                <a:lnTo>
                  <a:pt x="6846" y="59086"/>
                </a:lnTo>
                <a:lnTo>
                  <a:pt x="1341" y="47881"/>
                </a:lnTo>
                <a:lnTo>
                  <a:pt x="0" y="37935"/>
                </a:lnTo>
                <a:close/>
              </a:path>
            </a:pathLst>
          </a:custGeom>
          <a:ln w="25399">
            <a:solidFill>
              <a:srgbClr val="385D89"/>
            </a:solidFill>
          </a:ln>
        </p:spPr>
        <p:txBody>
          <a:bodyPr wrap="square" lIns="0" tIns="0" rIns="0" bIns="0" rtlCol="0"/>
          <a:lstStyle/>
          <a:p>
            <a:endParaRPr/>
          </a:p>
        </p:txBody>
      </p:sp>
      <p:sp>
        <p:nvSpPr>
          <p:cNvPr id="65" name="object 65"/>
          <p:cNvSpPr/>
          <p:nvPr/>
        </p:nvSpPr>
        <p:spPr>
          <a:xfrm>
            <a:off x="6096000" y="4572164"/>
            <a:ext cx="76200" cy="75565"/>
          </a:xfrm>
          <a:custGeom>
            <a:avLst/>
            <a:gdLst/>
            <a:ahLst/>
            <a:cxnLst/>
            <a:rect l="l" t="t" r="r" b="b"/>
            <a:pathLst>
              <a:path w="76200" h="75564">
                <a:moveTo>
                  <a:pt x="34523" y="0"/>
                </a:moveTo>
                <a:lnTo>
                  <a:pt x="20942" y="3888"/>
                </a:lnTo>
                <a:lnTo>
                  <a:pt x="9984" y="12185"/>
                </a:lnTo>
                <a:lnTo>
                  <a:pt x="2665" y="23873"/>
                </a:lnTo>
                <a:lnTo>
                  <a:pt x="0" y="37935"/>
                </a:lnTo>
                <a:lnTo>
                  <a:pt x="1341" y="47881"/>
                </a:lnTo>
                <a:lnTo>
                  <a:pt x="6846" y="59086"/>
                </a:lnTo>
                <a:lnTo>
                  <a:pt x="16373" y="67865"/>
                </a:lnTo>
                <a:lnTo>
                  <a:pt x="29674" y="73455"/>
                </a:lnTo>
                <a:lnTo>
                  <a:pt x="46502" y="75094"/>
                </a:lnTo>
                <a:lnTo>
                  <a:pt x="58304" y="69975"/>
                </a:lnTo>
                <a:lnTo>
                  <a:pt x="67641" y="60756"/>
                </a:lnTo>
                <a:lnTo>
                  <a:pt x="73702" y="47837"/>
                </a:lnTo>
                <a:lnTo>
                  <a:pt x="75677" y="31616"/>
                </a:lnTo>
                <a:lnTo>
                  <a:pt x="71083" y="19035"/>
                </a:lnTo>
                <a:lnTo>
                  <a:pt x="62269" y="8979"/>
                </a:lnTo>
                <a:lnTo>
                  <a:pt x="49871" y="2337"/>
                </a:lnTo>
                <a:lnTo>
                  <a:pt x="34523" y="0"/>
                </a:lnTo>
                <a:close/>
              </a:path>
            </a:pathLst>
          </a:custGeom>
          <a:solidFill>
            <a:srgbClr val="4F80BC"/>
          </a:solidFill>
        </p:spPr>
        <p:txBody>
          <a:bodyPr wrap="square" lIns="0" tIns="0" rIns="0" bIns="0" rtlCol="0"/>
          <a:lstStyle/>
          <a:p>
            <a:endParaRPr/>
          </a:p>
        </p:txBody>
      </p:sp>
      <p:sp>
        <p:nvSpPr>
          <p:cNvPr id="66" name="object 66"/>
          <p:cNvSpPr/>
          <p:nvPr/>
        </p:nvSpPr>
        <p:spPr>
          <a:xfrm>
            <a:off x="6096000" y="4572164"/>
            <a:ext cx="76200" cy="75565"/>
          </a:xfrm>
          <a:custGeom>
            <a:avLst/>
            <a:gdLst/>
            <a:ahLst/>
            <a:cxnLst/>
            <a:rect l="l" t="t" r="r" b="b"/>
            <a:pathLst>
              <a:path w="76200" h="75564">
                <a:moveTo>
                  <a:pt x="0" y="37935"/>
                </a:moveTo>
                <a:lnTo>
                  <a:pt x="2665" y="23873"/>
                </a:lnTo>
                <a:lnTo>
                  <a:pt x="9984" y="12185"/>
                </a:lnTo>
                <a:lnTo>
                  <a:pt x="20942" y="3888"/>
                </a:lnTo>
                <a:lnTo>
                  <a:pt x="34523" y="0"/>
                </a:lnTo>
                <a:lnTo>
                  <a:pt x="49871" y="2337"/>
                </a:lnTo>
                <a:lnTo>
                  <a:pt x="62269" y="8979"/>
                </a:lnTo>
                <a:lnTo>
                  <a:pt x="71083" y="19035"/>
                </a:lnTo>
                <a:lnTo>
                  <a:pt x="75677" y="31616"/>
                </a:lnTo>
                <a:lnTo>
                  <a:pt x="73702" y="47837"/>
                </a:lnTo>
                <a:lnTo>
                  <a:pt x="67641" y="60756"/>
                </a:lnTo>
                <a:lnTo>
                  <a:pt x="58304" y="69975"/>
                </a:lnTo>
                <a:lnTo>
                  <a:pt x="46502" y="75094"/>
                </a:lnTo>
                <a:lnTo>
                  <a:pt x="29674" y="73455"/>
                </a:lnTo>
                <a:lnTo>
                  <a:pt x="16373" y="67865"/>
                </a:lnTo>
                <a:lnTo>
                  <a:pt x="6846" y="59086"/>
                </a:lnTo>
                <a:lnTo>
                  <a:pt x="1341" y="47881"/>
                </a:lnTo>
                <a:lnTo>
                  <a:pt x="0" y="37935"/>
                </a:lnTo>
                <a:close/>
              </a:path>
            </a:pathLst>
          </a:custGeom>
          <a:ln w="25399">
            <a:solidFill>
              <a:srgbClr val="385D89"/>
            </a:solidFill>
          </a:ln>
        </p:spPr>
        <p:txBody>
          <a:bodyPr wrap="square" lIns="0" tIns="0" rIns="0" bIns="0" rtlCol="0"/>
          <a:lstStyle/>
          <a:p>
            <a:endParaRPr/>
          </a:p>
        </p:txBody>
      </p:sp>
      <p:sp>
        <p:nvSpPr>
          <p:cNvPr id="67" name="object 67"/>
          <p:cNvSpPr/>
          <p:nvPr/>
        </p:nvSpPr>
        <p:spPr>
          <a:xfrm>
            <a:off x="5943600" y="2971964"/>
            <a:ext cx="76200" cy="75565"/>
          </a:xfrm>
          <a:custGeom>
            <a:avLst/>
            <a:gdLst/>
            <a:ahLst/>
            <a:cxnLst/>
            <a:rect l="l" t="t" r="r" b="b"/>
            <a:pathLst>
              <a:path w="76200" h="75564">
                <a:moveTo>
                  <a:pt x="34523" y="0"/>
                </a:moveTo>
                <a:lnTo>
                  <a:pt x="20942" y="3887"/>
                </a:lnTo>
                <a:lnTo>
                  <a:pt x="9984" y="12183"/>
                </a:lnTo>
                <a:lnTo>
                  <a:pt x="2665" y="23871"/>
                </a:lnTo>
                <a:lnTo>
                  <a:pt x="0" y="37935"/>
                </a:lnTo>
                <a:lnTo>
                  <a:pt x="1341" y="47884"/>
                </a:lnTo>
                <a:lnTo>
                  <a:pt x="6846" y="59089"/>
                </a:lnTo>
                <a:lnTo>
                  <a:pt x="16373" y="67867"/>
                </a:lnTo>
                <a:lnTo>
                  <a:pt x="29675" y="73456"/>
                </a:lnTo>
                <a:lnTo>
                  <a:pt x="46503" y="75095"/>
                </a:lnTo>
                <a:lnTo>
                  <a:pt x="58305" y="69976"/>
                </a:lnTo>
                <a:lnTo>
                  <a:pt x="67641" y="60758"/>
                </a:lnTo>
                <a:lnTo>
                  <a:pt x="73702" y="47838"/>
                </a:lnTo>
                <a:lnTo>
                  <a:pt x="75677" y="31615"/>
                </a:lnTo>
                <a:lnTo>
                  <a:pt x="71083" y="19032"/>
                </a:lnTo>
                <a:lnTo>
                  <a:pt x="62269" y="8977"/>
                </a:lnTo>
                <a:lnTo>
                  <a:pt x="49871" y="2336"/>
                </a:lnTo>
                <a:lnTo>
                  <a:pt x="34523" y="0"/>
                </a:lnTo>
                <a:close/>
              </a:path>
            </a:pathLst>
          </a:custGeom>
          <a:solidFill>
            <a:srgbClr val="4F80BC"/>
          </a:solidFill>
        </p:spPr>
        <p:txBody>
          <a:bodyPr wrap="square" lIns="0" tIns="0" rIns="0" bIns="0" rtlCol="0"/>
          <a:lstStyle/>
          <a:p>
            <a:endParaRPr/>
          </a:p>
        </p:txBody>
      </p:sp>
      <p:sp>
        <p:nvSpPr>
          <p:cNvPr id="68" name="object 68"/>
          <p:cNvSpPr/>
          <p:nvPr/>
        </p:nvSpPr>
        <p:spPr>
          <a:xfrm>
            <a:off x="5943600" y="2971964"/>
            <a:ext cx="76200" cy="75565"/>
          </a:xfrm>
          <a:custGeom>
            <a:avLst/>
            <a:gdLst/>
            <a:ahLst/>
            <a:cxnLst/>
            <a:rect l="l" t="t" r="r" b="b"/>
            <a:pathLst>
              <a:path w="76200" h="75564">
                <a:moveTo>
                  <a:pt x="0" y="37935"/>
                </a:moveTo>
                <a:lnTo>
                  <a:pt x="2665" y="23871"/>
                </a:lnTo>
                <a:lnTo>
                  <a:pt x="9984" y="12183"/>
                </a:lnTo>
                <a:lnTo>
                  <a:pt x="20942" y="3887"/>
                </a:lnTo>
                <a:lnTo>
                  <a:pt x="34523" y="0"/>
                </a:lnTo>
                <a:lnTo>
                  <a:pt x="49871" y="2336"/>
                </a:lnTo>
                <a:lnTo>
                  <a:pt x="62269" y="8977"/>
                </a:lnTo>
                <a:lnTo>
                  <a:pt x="71083" y="19032"/>
                </a:lnTo>
                <a:lnTo>
                  <a:pt x="75677" y="31615"/>
                </a:lnTo>
                <a:lnTo>
                  <a:pt x="73702" y="47838"/>
                </a:lnTo>
                <a:lnTo>
                  <a:pt x="67641" y="60758"/>
                </a:lnTo>
                <a:lnTo>
                  <a:pt x="58305" y="69976"/>
                </a:lnTo>
                <a:lnTo>
                  <a:pt x="46503" y="75095"/>
                </a:lnTo>
                <a:lnTo>
                  <a:pt x="29675" y="73456"/>
                </a:lnTo>
                <a:lnTo>
                  <a:pt x="16373" y="67867"/>
                </a:lnTo>
                <a:lnTo>
                  <a:pt x="6846" y="59089"/>
                </a:lnTo>
                <a:lnTo>
                  <a:pt x="1341" y="47884"/>
                </a:lnTo>
                <a:lnTo>
                  <a:pt x="0" y="37935"/>
                </a:lnTo>
                <a:close/>
              </a:path>
            </a:pathLst>
          </a:custGeom>
          <a:ln w="25399">
            <a:solidFill>
              <a:srgbClr val="385D89"/>
            </a:solidFill>
          </a:ln>
        </p:spPr>
        <p:txBody>
          <a:bodyPr wrap="square" lIns="0" tIns="0" rIns="0" bIns="0" rtlCol="0"/>
          <a:lstStyle/>
          <a:p>
            <a:endParaRPr/>
          </a:p>
        </p:txBody>
      </p:sp>
      <p:sp>
        <p:nvSpPr>
          <p:cNvPr id="69" name="object 69"/>
          <p:cNvSpPr/>
          <p:nvPr/>
        </p:nvSpPr>
        <p:spPr>
          <a:xfrm>
            <a:off x="4343400" y="3810164"/>
            <a:ext cx="76200" cy="75565"/>
          </a:xfrm>
          <a:custGeom>
            <a:avLst/>
            <a:gdLst/>
            <a:ahLst/>
            <a:cxnLst/>
            <a:rect l="l" t="t" r="r" b="b"/>
            <a:pathLst>
              <a:path w="76200" h="75564">
                <a:moveTo>
                  <a:pt x="34523" y="0"/>
                </a:moveTo>
                <a:lnTo>
                  <a:pt x="20942" y="3888"/>
                </a:lnTo>
                <a:lnTo>
                  <a:pt x="9984" y="12185"/>
                </a:lnTo>
                <a:lnTo>
                  <a:pt x="2665" y="23873"/>
                </a:lnTo>
                <a:lnTo>
                  <a:pt x="0" y="37935"/>
                </a:lnTo>
                <a:lnTo>
                  <a:pt x="1341" y="47881"/>
                </a:lnTo>
                <a:lnTo>
                  <a:pt x="6846" y="59086"/>
                </a:lnTo>
                <a:lnTo>
                  <a:pt x="16373" y="67865"/>
                </a:lnTo>
                <a:lnTo>
                  <a:pt x="29674" y="73455"/>
                </a:lnTo>
                <a:lnTo>
                  <a:pt x="46502" y="75094"/>
                </a:lnTo>
                <a:lnTo>
                  <a:pt x="58304" y="69975"/>
                </a:lnTo>
                <a:lnTo>
                  <a:pt x="67641" y="60756"/>
                </a:lnTo>
                <a:lnTo>
                  <a:pt x="73702" y="47837"/>
                </a:lnTo>
                <a:lnTo>
                  <a:pt x="75677" y="31616"/>
                </a:lnTo>
                <a:lnTo>
                  <a:pt x="71083" y="19035"/>
                </a:lnTo>
                <a:lnTo>
                  <a:pt x="62269" y="8979"/>
                </a:lnTo>
                <a:lnTo>
                  <a:pt x="49871" y="2337"/>
                </a:lnTo>
                <a:lnTo>
                  <a:pt x="34523" y="0"/>
                </a:lnTo>
                <a:close/>
              </a:path>
            </a:pathLst>
          </a:custGeom>
          <a:solidFill>
            <a:srgbClr val="4F80BC"/>
          </a:solidFill>
        </p:spPr>
        <p:txBody>
          <a:bodyPr wrap="square" lIns="0" tIns="0" rIns="0" bIns="0" rtlCol="0"/>
          <a:lstStyle/>
          <a:p>
            <a:endParaRPr/>
          </a:p>
        </p:txBody>
      </p:sp>
      <p:sp>
        <p:nvSpPr>
          <p:cNvPr id="70" name="object 70"/>
          <p:cNvSpPr/>
          <p:nvPr/>
        </p:nvSpPr>
        <p:spPr>
          <a:xfrm>
            <a:off x="4343400" y="3810164"/>
            <a:ext cx="76200" cy="75565"/>
          </a:xfrm>
          <a:custGeom>
            <a:avLst/>
            <a:gdLst/>
            <a:ahLst/>
            <a:cxnLst/>
            <a:rect l="l" t="t" r="r" b="b"/>
            <a:pathLst>
              <a:path w="76200" h="75564">
                <a:moveTo>
                  <a:pt x="0" y="37935"/>
                </a:moveTo>
                <a:lnTo>
                  <a:pt x="2665" y="23873"/>
                </a:lnTo>
                <a:lnTo>
                  <a:pt x="9984" y="12185"/>
                </a:lnTo>
                <a:lnTo>
                  <a:pt x="20942" y="3888"/>
                </a:lnTo>
                <a:lnTo>
                  <a:pt x="34523" y="0"/>
                </a:lnTo>
                <a:lnTo>
                  <a:pt x="49871" y="2337"/>
                </a:lnTo>
                <a:lnTo>
                  <a:pt x="62269" y="8979"/>
                </a:lnTo>
                <a:lnTo>
                  <a:pt x="71083" y="19035"/>
                </a:lnTo>
                <a:lnTo>
                  <a:pt x="75677" y="31616"/>
                </a:lnTo>
                <a:lnTo>
                  <a:pt x="73702" y="47837"/>
                </a:lnTo>
                <a:lnTo>
                  <a:pt x="67641" y="60756"/>
                </a:lnTo>
                <a:lnTo>
                  <a:pt x="58304" y="69975"/>
                </a:lnTo>
                <a:lnTo>
                  <a:pt x="46502" y="75094"/>
                </a:lnTo>
                <a:lnTo>
                  <a:pt x="29674" y="73455"/>
                </a:lnTo>
                <a:lnTo>
                  <a:pt x="16373" y="67865"/>
                </a:lnTo>
                <a:lnTo>
                  <a:pt x="6846" y="59086"/>
                </a:lnTo>
                <a:lnTo>
                  <a:pt x="1341" y="47881"/>
                </a:lnTo>
                <a:lnTo>
                  <a:pt x="0" y="37935"/>
                </a:lnTo>
                <a:close/>
              </a:path>
            </a:pathLst>
          </a:custGeom>
          <a:ln w="25399">
            <a:solidFill>
              <a:srgbClr val="385D89"/>
            </a:solidFill>
          </a:ln>
        </p:spPr>
        <p:txBody>
          <a:bodyPr wrap="square" lIns="0" tIns="0" rIns="0" bIns="0" rtlCol="0"/>
          <a:lstStyle/>
          <a:p>
            <a:endParaRPr/>
          </a:p>
        </p:txBody>
      </p:sp>
      <p:sp>
        <p:nvSpPr>
          <p:cNvPr id="71" name="object 71"/>
          <p:cNvSpPr/>
          <p:nvPr/>
        </p:nvSpPr>
        <p:spPr>
          <a:xfrm>
            <a:off x="4800600" y="4343564"/>
            <a:ext cx="76200" cy="75565"/>
          </a:xfrm>
          <a:custGeom>
            <a:avLst/>
            <a:gdLst/>
            <a:ahLst/>
            <a:cxnLst/>
            <a:rect l="l" t="t" r="r" b="b"/>
            <a:pathLst>
              <a:path w="76200" h="75564">
                <a:moveTo>
                  <a:pt x="34523" y="0"/>
                </a:moveTo>
                <a:lnTo>
                  <a:pt x="20942" y="3888"/>
                </a:lnTo>
                <a:lnTo>
                  <a:pt x="9984" y="12185"/>
                </a:lnTo>
                <a:lnTo>
                  <a:pt x="2665" y="23873"/>
                </a:lnTo>
                <a:lnTo>
                  <a:pt x="0" y="37935"/>
                </a:lnTo>
                <a:lnTo>
                  <a:pt x="1341" y="47881"/>
                </a:lnTo>
                <a:lnTo>
                  <a:pt x="6846" y="59086"/>
                </a:lnTo>
                <a:lnTo>
                  <a:pt x="16373" y="67865"/>
                </a:lnTo>
                <a:lnTo>
                  <a:pt x="29674" y="73455"/>
                </a:lnTo>
                <a:lnTo>
                  <a:pt x="46502" y="75094"/>
                </a:lnTo>
                <a:lnTo>
                  <a:pt x="58304" y="69975"/>
                </a:lnTo>
                <a:lnTo>
                  <a:pt x="67641" y="60756"/>
                </a:lnTo>
                <a:lnTo>
                  <a:pt x="73702" y="47837"/>
                </a:lnTo>
                <a:lnTo>
                  <a:pt x="75677" y="31616"/>
                </a:lnTo>
                <a:lnTo>
                  <a:pt x="71083" y="19035"/>
                </a:lnTo>
                <a:lnTo>
                  <a:pt x="62269" y="8979"/>
                </a:lnTo>
                <a:lnTo>
                  <a:pt x="49871" y="2337"/>
                </a:lnTo>
                <a:lnTo>
                  <a:pt x="34523" y="0"/>
                </a:lnTo>
                <a:close/>
              </a:path>
            </a:pathLst>
          </a:custGeom>
          <a:solidFill>
            <a:srgbClr val="4F80BC"/>
          </a:solidFill>
        </p:spPr>
        <p:txBody>
          <a:bodyPr wrap="square" lIns="0" tIns="0" rIns="0" bIns="0" rtlCol="0"/>
          <a:lstStyle/>
          <a:p>
            <a:endParaRPr/>
          </a:p>
        </p:txBody>
      </p:sp>
      <p:sp>
        <p:nvSpPr>
          <p:cNvPr id="72" name="object 72"/>
          <p:cNvSpPr/>
          <p:nvPr/>
        </p:nvSpPr>
        <p:spPr>
          <a:xfrm>
            <a:off x="4800600" y="4343564"/>
            <a:ext cx="76200" cy="75565"/>
          </a:xfrm>
          <a:custGeom>
            <a:avLst/>
            <a:gdLst/>
            <a:ahLst/>
            <a:cxnLst/>
            <a:rect l="l" t="t" r="r" b="b"/>
            <a:pathLst>
              <a:path w="76200" h="75564">
                <a:moveTo>
                  <a:pt x="0" y="37935"/>
                </a:moveTo>
                <a:lnTo>
                  <a:pt x="2665" y="23873"/>
                </a:lnTo>
                <a:lnTo>
                  <a:pt x="9984" y="12185"/>
                </a:lnTo>
                <a:lnTo>
                  <a:pt x="20942" y="3888"/>
                </a:lnTo>
                <a:lnTo>
                  <a:pt x="34523" y="0"/>
                </a:lnTo>
                <a:lnTo>
                  <a:pt x="49871" y="2337"/>
                </a:lnTo>
                <a:lnTo>
                  <a:pt x="62269" y="8979"/>
                </a:lnTo>
                <a:lnTo>
                  <a:pt x="71083" y="19035"/>
                </a:lnTo>
                <a:lnTo>
                  <a:pt x="75677" y="31616"/>
                </a:lnTo>
                <a:lnTo>
                  <a:pt x="73702" y="47837"/>
                </a:lnTo>
                <a:lnTo>
                  <a:pt x="67641" y="60756"/>
                </a:lnTo>
                <a:lnTo>
                  <a:pt x="58304" y="69975"/>
                </a:lnTo>
                <a:lnTo>
                  <a:pt x="46502" y="75094"/>
                </a:lnTo>
                <a:lnTo>
                  <a:pt x="29674" y="73455"/>
                </a:lnTo>
                <a:lnTo>
                  <a:pt x="16373" y="67865"/>
                </a:lnTo>
                <a:lnTo>
                  <a:pt x="6846" y="59086"/>
                </a:lnTo>
                <a:lnTo>
                  <a:pt x="1341" y="47881"/>
                </a:lnTo>
                <a:lnTo>
                  <a:pt x="0" y="37935"/>
                </a:lnTo>
                <a:close/>
              </a:path>
            </a:pathLst>
          </a:custGeom>
          <a:ln w="25399">
            <a:solidFill>
              <a:srgbClr val="385D89"/>
            </a:solidFill>
          </a:ln>
        </p:spPr>
        <p:txBody>
          <a:bodyPr wrap="square" lIns="0" tIns="0" rIns="0" bIns="0" rtlCol="0"/>
          <a:lstStyle/>
          <a:p>
            <a:endParaRPr/>
          </a:p>
        </p:txBody>
      </p:sp>
      <p:sp>
        <p:nvSpPr>
          <p:cNvPr id="73" name="object 73"/>
          <p:cNvSpPr/>
          <p:nvPr/>
        </p:nvSpPr>
        <p:spPr>
          <a:xfrm>
            <a:off x="4495800" y="4953164"/>
            <a:ext cx="76200" cy="75565"/>
          </a:xfrm>
          <a:custGeom>
            <a:avLst/>
            <a:gdLst/>
            <a:ahLst/>
            <a:cxnLst/>
            <a:rect l="l" t="t" r="r" b="b"/>
            <a:pathLst>
              <a:path w="76200" h="75564">
                <a:moveTo>
                  <a:pt x="34523" y="0"/>
                </a:moveTo>
                <a:lnTo>
                  <a:pt x="20942" y="3888"/>
                </a:lnTo>
                <a:lnTo>
                  <a:pt x="9984" y="12185"/>
                </a:lnTo>
                <a:lnTo>
                  <a:pt x="2665" y="23873"/>
                </a:lnTo>
                <a:lnTo>
                  <a:pt x="0" y="37935"/>
                </a:lnTo>
                <a:lnTo>
                  <a:pt x="1341" y="47881"/>
                </a:lnTo>
                <a:lnTo>
                  <a:pt x="6846" y="59086"/>
                </a:lnTo>
                <a:lnTo>
                  <a:pt x="16373" y="67865"/>
                </a:lnTo>
                <a:lnTo>
                  <a:pt x="29674" y="73455"/>
                </a:lnTo>
                <a:lnTo>
                  <a:pt x="46502" y="75094"/>
                </a:lnTo>
                <a:lnTo>
                  <a:pt x="58304" y="69975"/>
                </a:lnTo>
                <a:lnTo>
                  <a:pt x="67641" y="60756"/>
                </a:lnTo>
                <a:lnTo>
                  <a:pt x="73702" y="47837"/>
                </a:lnTo>
                <a:lnTo>
                  <a:pt x="75677" y="31616"/>
                </a:lnTo>
                <a:lnTo>
                  <a:pt x="71083" y="19035"/>
                </a:lnTo>
                <a:lnTo>
                  <a:pt x="62269" y="8979"/>
                </a:lnTo>
                <a:lnTo>
                  <a:pt x="49871" y="2337"/>
                </a:lnTo>
                <a:lnTo>
                  <a:pt x="34523" y="0"/>
                </a:lnTo>
                <a:close/>
              </a:path>
            </a:pathLst>
          </a:custGeom>
          <a:solidFill>
            <a:srgbClr val="4F80BC"/>
          </a:solidFill>
        </p:spPr>
        <p:txBody>
          <a:bodyPr wrap="square" lIns="0" tIns="0" rIns="0" bIns="0" rtlCol="0"/>
          <a:lstStyle/>
          <a:p>
            <a:endParaRPr/>
          </a:p>
        </p:txBody>
      </p:sp>
      <p:sp>
        <p:nvSpPr>
          <p:cNvPr id="74" name="object 74"/>
          <p:cNvSpPr/>
          <p:nvPr/>
        </p:nvSpPr>
        <p:spPr>
          <a:xfrm>
            <a:off x="4495800" y="4953164"/>
            <a:ext cx="76200" cy="75565"/>
          </a:xfrm>
          <a:custGeom>
            <a:avLst/>
            <a:gdLst/>
            <a:ahLst/>
            <a:cxnLst/>
            <a:rect l="l" t="t" r="r" b="b"/>
            <a:pathLst>
              <a:path w="76200" h="75564">
                <a:moveTo>
                  <a:pt x="0" y="37935"/>
                </a:moveTo>
                <a:lnTo>
                  <a:pt x="2665" y="23873"/>
                </a:lnTo>
                <a:lnTo>
                  <a:pt x="9984" y="12185"/>
                </a:lnTo>
                <a:lnTo>
                  <a:pt x="20942" y="3888"/>
                </a:lnTo>
                <a:lnTo>
                  <a:pt x="34523" y="0"/>
                </a:lnTo>
                <a:lnTo>
                  <a:pt x="49871" y="2337"/>
                </a:lnTo>
                <a:lnTo>
                  <a:pt x="62269" y="8979"/>
                </a:lnTo>
                <a:lnTo>
                  <a:pt x="71083" y="19035"/>
                </a:lnTo>
                <a:lnTo>
                  <a:pt x="75677" y="31616"/>
                </a:lnTo>
                <a:lnTo>
                  <a:pt x="73702" y="47837"/>
                </a:lnTo>
                <a:lnTo>
                  <a:pt x="67641" y="60756"/>
                </a:lnTo>
                <a:lnTo>
                  <a:pt x="58304" y="69975"/>
                </a:lnTo>
                <a:lnTo>
                  <a:pt x="46502" y="75094"/>
                </a:lnTo>
                <a:lnTo>
                  <a:pt x="29674" y="73455"/>
                </a:lnTo>
                <a:lnTo>
                  <a:pt x="16373" y="67865"/>
                </a:lnTo>
                <a:lnTo>
                  <a:pt x="6846" y="59086"/>
                </a:lnTo>
                <a:lnTo>
                  <a:pt x="1341" y="47881"/>
                </a:lnTo>
                <a:lnTo>
                  <a:pt x="0" y="37935"/>
                </a:lnTo>
                <a:close/>
              </a:path>
            </a:pathLst>
          </a:custGeom>
          <a:ln w="25399">
            <a:solidFill>
              <a:srgbClr val="385D89"/>
            </a:solidFill>
          </a:ln>
        </p:spPr>
        <p:txBody>
          <a:bodyPr wrap="square" lIns="0" tIns="0" rIns="0" bIns="0" rtlCol="0"/>
          <a:lstStyle/>
          <a:p>
            <a:endParaRPr/>
          </a:p>
        </p:txBody>
      </p:sp>
      <p:sp>
        <p:nvSpPr>
          <p:cNvPr id="75" name="object 75"/>
          <p:cNvSpPr/>
          <p:nvPr/>
        </p:nvSpPr>
        <p:spPr>
          <a:xfrm>
            <a:off x="4953000" y="5486564"/>
            <a:ext cx="76200" cy="75565"/>
          </a:xfrm>
          <a:custGeom>
            <a:avLst/>
            <a:gdLst/>
            <a:ahLst/>
            <a:cxnLst/>
            <a:rect l="l" t="t" r="r" b="b"/>
            <a:pathLst>
              <a:path w="76200" h="75564">
                <a:moveTo>
                  <a:pt x="34523" y="0"/>
                </a:moveTo>
                <a:lnTo>
                  <a:pt x="20942" y="3888"/>
                </a:lnTo>
                <a:lnTo>
                  <a:pt x="9984" y="12185"/>
                </a:lnTo>
                <a:lnTo>
                  <a:pt x="2665" y="23873"/>
                </a:lnTo>
                <a:lnTo>
                  <a:pt x="0" y="37935"/>
                </a:lnTo>
                <a:lnTo>
                  <a:pt x="1341" y="47881"/>
                </a:lnTo>
                <a:lnTo>
                  <a:pt x="6846" y="59086"/>
                </a:lnTo>
                <a:lnTo>
                  <a:pt x="16373" y="67865"/>
                </a:lnTo>
                <a:lnTo>
                  <a:pt x="29674" y="73455"/>
                </a:lnTo>
                <a:lnTo>
                  <a:pt x="46502" y="75094"/>
                </a:lnTo>
                <a:lnTo>
                  <a:pt x="58304" y="69975"/>
                </a:lnTo>
                <a:lnTo>
                  <a:pt x="67641" y="60756"/>
                </a:lnTo>
                <a:lnTo>
                  <a:pt x="73702" y="47837"/>
                </a:lnTo>
                <a:lnTo>
                  <a:pt x="75677" y="31616"/>
                </a:lnTo>
                <a:lnTo>
                  <a:pt x="71083" y="19035"/>
                </a:lnTo>
                <a:lnTo>
                  <a:pt x="62269" y="8979"/>
                </a:lnTo>
                <a:lnTo>
                  <a:pt x="49871" y="2337"/>
                </a:lnTo>
                <a:lnTo>
                  <a:pt x="34523" y="0"/>
                </a:lnTo>
                <a:close/>
              </a:path>
            </a:pathLst>
          </a:custGeom>
          <a:solidFill>
            <a:srgbClr val="4F80BC"/>
          </a:solidFill>
        </p:spPr>
        <p:txBody>
          <a:bodyPr wrap="square" lIns="0" tIns="0" rIns="0" bIns="0" rtlCol="0"/>
          <a:lstStyle/>
          <a:p>
            <a:endParaRPr/>
          </a:p>
        </p:txBody>
      </p:sp>
      <p:sp>
        <p:nvSpPr>
          <p:cNvPr id="76" name="object 76"/>
          <p:cNvSpPr/>
          <p:nvPr/>
        </p:nvSpPr>
        <p:spPr>
          <a:xfrm>
            <a:off x="4953000" y="5486564"/>
            <a:ext cx="76200" cy="75565"/>
          </a:xfrm>
          <a:custGeom>
            <a:avLst/>
            <a:gdLst/>
            <a:ahLst/>
            <a:cxnLst/>
            <a:rect l="l" t="t" r="r" b="b"/>
            <a:pathLst>
              <a:path w="76200" h="75564">
                <a:moveTo>
                  <a:pt x="0" y="37935"/>
                </a:moveTo>
                <a:lnTo>
                  <a:pt x="2665" y="23873"/>
                </a:lnTo>
                <a:lnTo>
                  <a:pt x="9984" y="12185"/>
                </a:lnTo>
                <a:lnTo>
                  <a:pt x="20942" y="3888"/>
                </a:lnTo>
                <a:lnTo>
                  <a:pt x="34523" y="0"/>
                </a:lnTo>
                <a:lnTo>
                  <a:pt x="49871" y="2337"/>
                </a:lnTo>
                <a:lnTo>
                  <a:pt x="62269" y="8979"/>
                </a:lnTo>
                <a:lnTo>
                  <a:pt x="71083" y="19035"/>
                </a:lnTo>
                <a:lnTo>
                  <a:pt x="75677" y="31616"/>
                </a:lnTo>
                <a:lnTo>
                  <a:pt x="73702" y="47837"/>
                </a:lnTo>
                <a:lnTo>
                  <a:pt x="67641" y="60756"/>
                </a:lnTo>
                <a:lnTo>
                  <a:pt x="58304" y="69975"/>
                </a:lnTo>
                <a:lnTo>
                  <a:pt x="46502" y="75094"/>
                </a:lnTo>
                <a:lnTo>
                  <a:pt x="29674" y="73455"/>
                </a:lnTo>
                <a:lnTo>
                  <a:pt x="16373" y="67865"/>
                </a:lnTo>
                <a:lnTo>
                  <a:pt x="6846" y="59086"/>
                </a:lnTo>
                <a:lnTo>
                  <a:pt x="1341" y="47881"/>
                </a:lnTo>
                <a:lnTo>
                  <a:pt x="0" y="37935"/>
                </a:lnTo>
                <a:close/>
              </a:path>
            </a:pathLst>
          </a:custGeom>
          <a:ln w="25399">
            <a:solidFill>
              <a:srgbClr val="385D89"/>
            </a:solidFill>
          </a:ln>
        </p:spPr>
        <p:txBody>
          <a:bodyPr wrap="square" lIns="0" tIns="0" rIns="0" bIns="0" rtlCol="0"/>
          <a:lstStyle/>
          <a:p>
            <a:endParaRPr/>
          </a:p>
        </p:txBody>
      </p:sp>
      <p:sp>
        <p:nvSpPr>
          <p:cNvPr id="77" name="object 77"/>
          <p:cNvSpPr/>
          <p:nvPr/>
        </p:nvSpPr>
        <p:spPr>
          <a:xfrm>
            <a:off x="5181600" y="5105564"/>
            <a:ext cx="76200" cy="75565"/>
          </a:xfrm>
          <a:custGeom>
            <a:avLst/>
            <a:gdLst/>
            <a:ahLst/>
            <a:cxnLst/>
            <a:rect l="l" t="t" r="r" b="b"/>
            <a:pathLst>
              <a:path w="76200" h="75564">
                <a:moveTo>
                  <a:pt x="34523" y="0"/>
                </a:moveTo>
                <a:lnTo>
                  <a:pt x="20942" y="3888"/>
                </a:lnTo>
                <a:lnTo>
                  <a:pt x="9984" y="12185"/>
                </a:lnTo>
                <a:lnTo>
                  <a:pt x="2665" y="23873"/>
                </a:lnTo>
                <a:lnTo>
                  <a:pt x="0" y="37935"/>
                </a:lnTo>
                <a:lnTo>
                  <a:pt x="1341" y="47881"/>
                </a:lnTo>
                <a:lnTo>
                  <a:pt x="6846" y="59086"/>
                </a:lnTo>
                <a:lnTo>
                  <a:pt x="16373" y="67865"/>
                </a:lnTo>
                <a:lnTo>
                  <a:pt x="29674" y="73455"/>
                </a:lnTo>
                <a:lnTo>
                  <a:pt x="46502" y="75094"/>
                </a:lnTo>
                <a:lnTo>
                  <a:pt x="58304" y="69975"/>
                </a:lnTo>
                <a:lnTo>
                  <a:pt x="67641" y="60756"/>
                </a:lnTo>
                <a:lnTo>
                  <a:pt x="73702" y="47837"/>
                </a:lnTo>
                <a:lnTo>
                  <a:pt x="75677" y="31616"/>
                </a:lnTo>
                <a:lnTo>
                  <a:pt x="71083" y="19035"/>
                </a:lnTo>
                <a:lnTo>
                  <a:pt x="62269" y="8979"/>
                </a:lnTo>
                <a:lnTo>
                  <a:pt x="49871" y="2337"/>
                </a:lnTo>
                <a:lnTo>
                  <a:pt x="34523" y="0"/>
                </a:lnTo>
                <a:close/>
              </a:path>
            </a:pathLst>
          </a:custGeom>
          <a:solidFill>
            <a:srgbClr val="4F80BC"/>
          </a:solidFill>
        </p:spPr>
        <p:txBody>
          <a:bodyPr wrap="square" lIns="0" tIns="0" rIns="0" bIns="0" rtlCol="0"/>
          <a:lstStyle/>
          <a:p>
            <a:endParaRPr/>
          </a:p>
        </p:txBody>
      </p:sp>
      <p:sp>
        <p:nvSpPr>
          <p:cNvPr id="78" name="object 78"/>
          <p:cNvSpPr/>
          <p:nvPr/>
        </p:nvSpPr>
        <p:spPr>
          <a:xfrm>
            <a:off x="5181600" y="5105564"/>
            <a:ext cx="76200" cy="75565"/>
          </a:xfrm>
          <a:custGeom>
            <a:avLst/>
            <a:gdLst/>
            <a:ahLst/>
            <a:cxnLst/>
            <a:rect l="l" t="t" r="r" b="b"/>
            <a:pathLst>
              <a:path w="76200" h="75564">
                <a:moveTo>
                  <a:pt x="0" y="37935"/>
                </a:moveTo>
                <a:lnTo>
                  <a:pt x="2665" y="23873"/>
                </a:lnTo>
                <a:lnTo>
                  <a:pt x="9984" y="12185"/>
                </a:lnTo>
                <a:lnTo>
                  <a:pt x="20942" y="3888"/>
                </a:lnTo>
                <a:lnTo>
                  <a:pt x="34523" y="0"/>
                </a:lnTo>
                <a:lnTo>
                  <a:pt x="49871" y="2337"/>
                </a:lnTo>
                <a:lnTo>
                  <a:pt x="62269" y="8979"/>
                </a:lnTo>
                <a:lnTo>
                  <a:pt x="71083" y="19035"/>
                </a:lnTo>
                <a:lnTo>
                  <a:pt x="75677" y="31616"/>
                </a:lnTo>
                <a:lnTo>
                  <a:pt x="73702" y="47837"/>
                </a:lnTo>
                <a:lnTo>
                  <a:pt x="67641" y="60756"/>
                </a:lnTo>
                <a:lnTo>
                  <a:pt x="58304" y="69975"/>
                </a:lnTo>
                <a:lnTo>
                  <a:pt x="46502" y="75094"/>
                </a:lnTo>
                <a:lnTo>
                  <a:pt x="29674" y="73455"/>
                </a:lnTo>
                <a:lnTo>
                  <a:pt x="16373" y="67865"/>
                </a:lnTo>
                <a:lnTo>
                  <a:pt x="6846" y="59086"/>
                </a:lnTo>
                <a:lnTo>
                  <a:pt x="1341" y="47881"/>
                </a:lnTo>
                <a:lnTo>
                  <a:pt x="0" y="37935"/>
                </a:lnTo>
                <a:close/>
              </a:path>
            </a:pathLst>
          </a:custGeom>
          <a:ln w="25399">
            <a:solidFill>
              <a:srgbClr val="385D89"/>
            </a:solidFill>
          </a:ln>
        </p:spPr>
        <p:txBody>
          <a:bodyPr wrap="square" lIns="0" tIns="0" rIns="0" bIns="0" rtlCol="0"/>
          <a:lstStyle/>
          <a:p>
            <a:endParaRPr/>
          </a:p>
        </p:txBody>
      </p:sp>
      <p:sp>
        <p:nvSpPr>
          <p:cNvPr id="79" name="object 79"/>
          <p:cNvSpPr/>
          <p:nvPr/>
        </p:nvSpPr>
        <p:spPr>
          <a:xfrm>
            <a:off x="5029200" y="3505364"/>
            <a:ext cx="76200" cy="75565"/>
          </a:xfrm>
          <a:custGeom>
            <a:avLst/>
            <a:gdLst/>
            <a:ahLst/>
            <a:cxnLst/>
            <a:rect l="l" t="t" r="r" b="b"/>
            <a:pathLst>
              <a:path w="76200" h="75564">
                <a:moveTo>
                  <a:pt x="34523" y="0"/>
                </a:moveTo>
                <a:lnTo>
                  <a:pt x="20942" y="3887"/>
                </a:lnTo>
                <a:lnTo>
                  <a:pt x="9984" y="12183"/>
                </a:lnTo>
                <a:lnTo>
                  <a:pt x="2665" y="23871"/>
                </a:lnTo>
                <a:lnTo>
                  <a:pt x="0" y="37935"/>
                </a:lnTo>
                <a:lnTo>
                  <a:pt x="1341" y="47884"/>
                </a:lnTo>
                <a:lnTo>
                  <a:pt x="6846" y="59089"/>
                </a:lnTo>
                <a:lnTo>
                  <a:pt x="16373" y="67867"/>
                </a:lnTo>
                <a:lnTo>
                  <a:pt x="29675" y="73456"/>
                </a:lnTo>
                <a:lnTo>
                  <a:pt x="46503" y="75095"/>
                </a:lnTo>
                <a:lnTo>
                  <a:pt x="58305" y="69976"/>
                </a:lnTo>
                <a:lnTo>
                  <a:pt x="67641" y="60758"/>
                </a:lnTo>
                <a:lnTo>
                  <a:pt x="73702" y="47838"/>
                </a:lnTo>
                <a:lnTo>
                  <a:pt x="75677" y="31615"/>
                </a:lnTo>
                <a:lnTo>
                  <a:pt x="71083" y="19032"/>
                </a:lnTo>
                <a:lnTo>
                  <a:pt x="62269" y="8977"/>
                </a:lnTo>
                <a:lnTo>
                  <a:pt x="49871" y="2336"/>
                </a:lnTo>
                <a:lnTo>
                  <a:pt x="34523" y="0"/>
                </a:lnTo>
                <a:close/>
              </a:path>
            </a:pathLst>
          </a:custGeom>
          <a:solidFill>
            <a:srgbClr val="4F80BC"/>
          </a:solidFill>
        </p:spPr>
        <p:txBody>
          <a:bodyPr wrap="square" lIns="0" tIns="0" rIns="0" bIns="0" rtlCol="0"/>
          <a:lstStyle/>
          <a:p>
            <a:endParaRPr/>
          </a:p>
        </p:txBody>
      </p:sp>
      <p:sp>
        <p:nvSpPr>
          <p:cNvPr id="80" name="object 80"/>
          <p:cNvSpPr/>
          <p:nvPr/>
        </p:nvSpPr>
        <p:spPr>
          <a:xfrm>
            <a:off x="5029200" y="3505364"/>
            <a:ext cx="76200" cy="75565"/>
          </a:xfrm>
          <a:custGeom>
            <a:avLst/>
            <a:gdLst/>
            <a:ahLst/>
            <a:cxnLst/>
            <a:rect l="l" t="t" r="r" b="b"/>
            <a:pathLst>
              <a:path w="76200" h="75564">
                <a:moveTo>
                  <a:pt x="0" y="37935"/>
                </a:moveTo>
                <a:lnTo>
                  <a:pt x="2665" y="23871"/>
                </a:lnTo>
                <a:lnTo>
                  <a:pt x="9984" y="12183"/>
                </a:lnTo>
                <a:lnTo>
                  <a:pt x="20942" y="3887"/>
                </a:lnTo>
                <a:lnTo>
                  <a:pt x="34523" y="0"/>
                </a:lnTo>
                <a:lnTo>
                  <a:pt x="49871" y="2336"/>
                </a:lnTo>
                <a:lnTo>
                  <a:pt x="62269" y="8977"/>
                </a:lnTo>
                <a:lnTo>
                  <a:pt x="71083" y="19032"/>
                </a:lnTo>
                <a:lnTo>
                  <a:pt x="75677" y="31615"/>
                </a:lnTo>
                <a:lnTo>
                  <a:pt x="73702" y="47838"/>
                </a:lnTo>
                <a:lnTo>
                  <a:pt x="67641" y="60758"/>
                </a:lnTo>
                <a:lnTo>
                  <a:pt x="58305" y="69976"/>
                </a:lnTo>
                <a:lnTo>
                  <a:pt x="46503" y="75095"/>
                </a:lnTo>
                <a:lnTo>
                  <a:pt x="29675" y="73456"/>
                </a:lnTo>
                <a:lnTo>
                  <a:pt x="16373" y="67867"/>
                </a:lnTo>
                <a:lnTo>
                  <a:pt x="6846" y="59089"/>
                </a:lnTo>
                <a:lnTo>
                  <a:pt x="1341" y="47884"/>
                </a:lnTo>
                <a:lnTo>
                  <a:pt x="0" y="37935"/>
                </a:lnTo>
                <a:close/>
              </a:path>
            </a:pathLst>
          </a:custGeom>
          <a:ln w="25399">
            <a:solidFill>
              <a:srgbClr val="385D89"/>
            </a:solidFill>
          </a:ln>
        </p:spPr>
        <p:txBody>
          <a:bodyPr wrap="square" lIns="0" tIns="0" rIns="0" bIns="0" rtlCol="0"/>
          <a:lstStyle/>
          <a:p>
            <a:endParaRPr/>
          </a:p>
        </p:txBody>
      </p:sp>
      <p:sp>
        <p:nvSpPr>
          <p:cNvPr id="81" name="object 81"/>
          <p:cNvSpPr/>
          <p:nvPr/>
        </p:nvSpPr>
        <p:spPr>
          <a:xfrm>
            <a:off x="3657600" y="2895764"/>
            <a:ext cx="76200" cy="75565"/>
          </a:xfrm>
          <a:custGeom>
            <a:avLst/>
            <a:gdLst/>
            <a:ahLst/>
            <a:cxnLst/>
            <a:rect l="l" t="t" r="r" b="b"/>
            <a:pathLst>
              <a:path w="76200" h="75564">
                <a:moveTo>
                  <a:pt x="34523" y="0"/>
                </a:moveTo>
                <a:lnTo>
                  <a:pt x="20942" y="3887"/>
                </a:lnTo>
                <a:lnTo>
                  <a:pt x="9984" y="12183"/>
                </a:lnTo>
                <a:lnTo>
                  <a:pt x="2665" y="23871"/>
                </a:lnTo>
                <a:lnTo>
                  <a:pt x="0" y="37935"/>
                </a:lnTo>
                <a:lnTo>
                  <a:pt x="1341" y="47884"/>
                </a:lnTo>
                <a:lnTo>
                  <a:pt x="6846" y="59089"/>
                </a:lnTo>
                <a:lnTo>
                  <a:pt x="16373" y="67867"/>
                </a:lnTo>
                <a:lnTo>
                  <a:pt x="29675" y="73456"/>
                </a:lnTo>
                <a:lnTo>
                  <a:pt x="46503" y="75095"/>
                </a:lnTo>
                <a:lnTo>
                  <a:pt x="58305" y="69976"/>
                </a:lnTo>
                <a:lnTo>
                  <a:pt x="67641" y="60758"/>
                </a:lnTo>
                <a:lnTo>
                  <a:pt x="73702" y="47838"/>
                </a:lnTo>
                <a:lnTo>
                  <a:pt x="75677" y="31615"/>
                </a:lnTo>
                <a:lnTo>
                  <a:pt x="71083" y="19032"/>
                </a:lnTo>
                <a:lnTo>
                  <a:pt x="62269" y="8977"/>
                </a:lnTo>
                <a:lnTo>
                  <a:pt x="49871" y="2336"/>
                </a:lnTo>
                <a:lnTo>
                  <a:pt x="34523" y="0"/>
                </a:lnTo>
                <a:close/>
              </a:path>
            </a:pathLst>
          </a:custGeom>
          <a:solidFill>
            <a:srgbClr val="4F80BC"/>
          </a:solidFill>
        </p:spPr>
        <p:txBody>
          <a:bodyPr wrap="square" lIns="0" tIns="0" rIns="0" bIns="0" rtlCol="0"/>
          <a:lstStyle/>
          <a:p>
            <a:endParaRPr/>
          </a:p>
        </p:txBody>
      </p:sp>
      <p:sp>
        <p:nvSpPr>
          <p:cNvPr id="82" name="object 82"/>
          <p:cNvSpPr/>
          <p:nvPr/>
        </p:nvSpPr>
        <p:spPr>
          <a:xfrm>
            <a:off x="3657600" y="2895764"/>
            <a:ext cx="76200" cy="75565"/>
          </a:xfrm>
          <a:custGeom>
            <a:avLst/>
            <a:gdLst/>
            <a:ahLst/>
            <a:cxnLst/>
            <a:rect l="l" t="t" r="r" b="b"/>
            <a:pathLst>
              <a:path w="76200" h="75564">
                <a:moveTo>
                  <a:pt x="0" y="37935"/>
                </a:moveTo>
                <a:lnTo>
                  <a:pt x="2665" y="23871"/>
                </a:lnTo>
                <a:lnTo>
                  <a:pt x="9984" y="12183"/>
                </a:lnTo>
                <a:lnTo>
                  <a:pt x="20942" y="3887"/>
                </a:lnTo>
                <a:lnTo>
                  <a:pt x="34523" y="0"/>
                </a:lnTo>
                <a:lnTo>
                  <a:pt x="49871" y="2336"/>
                </a:lnTo>
                <a:lnTo>
                  <a:pt x="62269" y="8977"/>
                </a:lnTo>
                <a:lnTo>
                  <a:pt x="71083" y="19032"/>
                </a:lnTo>
                <a:lnTo>
                  <a:pt x="75677" y="31615"/>
                </a:lnTo>
                <a:lnTo>
                  <a:pt x="73702" y="47838"/>
                </a:lnTo>
                <a:lnTo>
                  <a:pt x="67641" y="60758"/>
                </a:lnTo>
                <a:lnTo>
                  <a:pt x="58305" y="69976"/>
                </a:lnTo>
                <a:lnTo>
                  <a:pt x="46503" y="75095"/>
                </a:lnTo>
                <a:lnTo>
                  <a:pt x="29675" y="73456"/>
                </a:lnTo>
                <a:lnTo>
                  <a:pt x="16373" y="67867"/>
                </a:lnTo>
                <a:lnTo>
                  <a:pt x="6846" y="59089"/>
                </a:lnTo>
                <a:lnTo>
                  <a:pt x="1341" y="47884"/>
                </a:lnTo>
                <a:lnTo>
                  <a:pt x="0" y="37935"/>
                </a:lnTo>
                <a:close/>
              </a:path>
            </a:pathLst>
          </a:custGeom>
          <a:ln w="25399">
            <a:solidFill>
              <a:srgbClr val="385D89"/>
            </a:solidFill>
          </a:ln>
        </p:spPr>
        <p:txBody>
          <a:bodyPr wrap="square" lIns="0" tIns="0" rIns="0" bIns="0" rtlCol="0"/>
          <a:lstStyle/>
          <a:p>
            <a:endParaRPr/>
          </a:p>
        </p:txBody>
      </p:sp>
      <p:sp>
        <p:nvSpPr>
          <p:cNvPr id="83" name="object 83"/>
          <p:cNvSpPr/>
          <p:nvPr/>
        </p:nvSpPr>
        <p:spPr>
          <a:xfrm>
            <a:off x="4114800" y="3429164"/>
            <a:ext cx="76200" cy="75565"/>
          </a:xfrm>
          <a:custGeom>
            <a:avLst/>
            <a:gdLst/>
            <a:ahLst/>
            <a:cxnLst/>
            <a:rect l="l" t="t" r="r" b="b"/>
            <a:pathLst>
              <a:path w="76200" h="75564">
                <a:moveTo>
                  <a:pt x="34523" y="0"/>
                </a:moveTo>
                <a:lnTo>
                  <a:pt x="20942" y="3887"/>
                </a:lnTo>
                <a:lnTo>
                  <a:pt x="9984" y="12183"/>
                </a:lnTo>
                <a:lnTo>
                  <a:pt x="2665" y="23871"/>
                </a:lnTo>
                <a:lnTo>
                  <a:pt x="0" y="37935"/>
                </a:lnTo>
                <a:lnTo>
                  <a:pt x="1341" y="47884"/>
                </a:lnTo>
                <a:lnTo>
                  <a:pt x="6846" y="59089"/>
                </a:lnTo>
                <a:lnTo>
                  <a:pt x="16373" y="67867"/>
                </a:lnTo>
                <a:lnTo>
                  <a:pt x="29675" y="73456"/>
                </a:lnTo>
                <a:lnTo>
                  <a:pt x="46503" y="75095"/>
                </a:lnTo>
                <a:lnTo>
                  <a:pt x="58305" y="69976"/>
                </a:lnTo>
                <a:lnTo>
                  <a:pt x="67641" y="60758"/>
                </a:lnTo>
                <a:lnTo>
                  <a:pt x="73702" y="47838"/>
                </a:lnTo>
                <a:lnTo>
                  <a:pt x="75677" y="31615"/>
                </a:lnTo>
                <a:lnTo>
                  <a:pt x="71083" y="19032"/>
                </a:lnTo>
                <a:lnTo>
                  <a:pt x="62269" y="8977"/>
                </a:lnTo>
                <a:lnTo>
                  <a:pt x="49871" y="2336"/>
                </a:lnTo>
                <a:lnTo>
                  <a:pt x="34523" y="0"/>
                </a:lnTo>
                <a:close/>
              </a:path>
            </a:pathLst>
          </a:custGeom>
          <a:solidFill>
            <a:srgbClr val="4F80BC"/>
          </a:solidFill>
        </p:spPr>
        <p:txBody>
          <a:bodyPr wrap="square" lIns="0" tIns="0" rIns="0" bIns="0" rtlCol="0"/>
          <a:lstStyle/>
          <a:p>
            <a:endParaRPr/>
          </a:p>
        </p:txBody>
      </p:sp>
      <p:sp>
        <p:nvSpPr>
          <p:cNvPr id="84" name="object 84"/>
          <p:cNvSpPr/>
          <p:nvPr/>
        </p:nvSpPr>
        <p:spPr>
          <a:xfrm>
            <a:off x="4114800" y="3429164"/>
            <a:ext cx="76200" cy="75565"/>
          </a:xfrm>
          <a:custGeom>
            <a:avLst/>
            <a:gdLst/>
            <a:ahLst/>
            <a:cxnLst/>
            <a:rect l="l" t="t" r="r" b="b"/>
            <a:pathLst>
              <a:path w="76200" h="75564">
                <a:moveTo>
                  <a:pt x="0" y="37935"/>
                </a:moveTo>
                <a:lnTo>
                  <a:pt x="2665" y="23871"/>
                </a:lnTo>
                <a:lnTo>
                  <a:pt x="9984" y="12183"/>
                </a:lnTo>
                <a:lnTo>
                  <a:pt x="20942" y="3887"/>
                </a:lnTo>
                <a:lnTo>
                  <a:pt x="34523" y="0"/>
                </a:lnTo>
                <a:lnTo>
                  <a:pt x="49871" y="2336"/>
                </a:lnTo>
                <a:lnTo>
                  <a:pt x="62269" y="8977"/>
                </a:lnTo>
                <a:lnTo>
                  <a:pt x="71083" y="19032"/>
                </a:lnTo>
                <a:lnTo>
                  <a:pt x="75677" y="31615"/>
                </a:lnTo>
                <a:lnTo>
                  <a:pt x="73702" y="47838"/>
                </a:lnTo>
                <a:lnTo>
                  <a:pt x="67641" y="60758"/>
                </a:lnTo>
                <a:lnTo>
                  <a:pt x="58305" y="69976"/>
                </a:lnTo>
                <a:lnTo>
                  <a:pt x="46503" y="75095"/>
                </a:lnTo>
                <a:lnTo>
                  <a:pt x="29675" y="73456"/>
                </a:lnTo>
                <a:lnTo>
                  <a:pt x="16373" y="67867"/>
                </a:lnTo>
                <a:lnTo>
                  <a:pt x="6846" y="59089"/>
                </a:lnTo>
                <a:lnTo>
                  <a:pt x="1341" y="47884"/>
                </a:lnTo>
                <a:lnTo>
                  <a:pt x="0" y="37935"/>
                </a:lnTo>
                <a:close/>
              </a:path>
            </a:pathLst>
          </a:custGeom>
          <a:ln w="25399">
            <a:solidFill>
              <a:srgbClr val="385D89"/>
            </a:solidFill>
          </a:ln>
        </p:spPr>
        <p:txBody>
          <a:bodyPr wrap="square" lIns="0" tIns="0" rIns="0" bIns="0" rtlCol="0"/>
          <a:lstStyle/>
          <a:p>
            <a:endParaRPr/>
          </a:p>
        </p:txBody>
      </p:sp>
      <p:sp>
        <p:nvSpPr>
          <p:cNvPr id="85" name="object 85"/>
          <p:cNvSpPr/>
          <p:nvPr/>
        </p:nvSpPr>
        <p:spPr>
          <a:xfrm>
            <a:off x="3810000" y="4038764"/>
            <a:ext cx="76200" cy="75565"/>
          </a:xfrm>
          <a:custGeom>
            <a:avLst/>
            <a:gdLst/>
            <a:ahLst/>
            <a:cxnLst/>
            <a:rect l="l" t="t" r="r" b="b"/>
            <a:pathLst>
              <a:path w="76200" h="75564">
                <a:moveTo>
                  <a:pt x="34523" y="0"/>
                </a:moveTo>
                <a:lnTo>
                  <a:pt x="20942" y="3888"/>
                </a:lnTo>
                <a:lnTo>
                  <a:pt x="9984" y="12185"/>
                </a:lnTo>
                <a:lnTo>
                  <a:pt x="2665" y="23873"/>
                </a:lnTo>
                <a:lnTo>
                  <a:pt x="0" y="37935"/>
                </a:lnTo>
                <a:lnTo>
                  <a:pt x="1341" y="47881"/>
                </a:lnTo>
                <a:lnTo>
                  <a:pt x="6846" y="59086"/>
                </a:lnTo>
                <a:lnTo>
                  <a:pt x="16373" y="67865"/>
                </a:lnTo>
                <a:lnTo>
                  <a:pt x="29674" y="73455"/>
                </a:lnTo>
                <a:lnTo>
                  <a:pt x="46502" y="75094"/>
                </a:lnTo>
                <a:lnTo>
                  <a:pt x="58304" y="69975"/>
                </a:lnTo>
                <a:lnTo>
                  <a:pt x="67641" y="60756"/>
                </a:lnTo>
                <a:lnTo>
                  <a:pt x="73702" y="47837"/>
                </a:lnTo>
                <a:lnTo>
                  <a:pt x="75677" y="31616"/>
                </a:lnTo>
                <a:lnTo>
                  <a:pt x="71083" y="19035"/>
                </a:lnTo>
                <a:lnTo>
                  <a:pt x="62269" y="8979"/>
                </a:lnTo>
                <a:lnTo>
                  <a:pt x="49871" y="2337"/>
                </a:lnTo>
                <a:lnTo>
                  <a:pt x="34523" y="0"/>
                </a:lnTo>
                <a:close/>
              </a:path>
            </a:pathLst>
          </a:custGeom>
          <a:solidFill>
            <a:srgbClr val="4F80BC"/>
          </a:solidFill>
        </p:spPr>
        <p:txBody>
          <a:bodyPr wrap="square" lIns="0" tIns="0" rIns="0" bIns="0" rtlCol="0"/>
          <a:lstStyle/>
          <a:p>
            <a:endParaRPr/>
          </a:p>
        </p:txBody>
      </p:sp>
      <p:sp>
        <p:nvSpPr>
          <p:cNvPr id="86" name="object 86"/>
          <p:cNvSpPr/>
          <p:nvPr/>
        </p:nvSpPr>
        <p:spPr>
          <a:xfrm>
            <a:off x="3810000" y="4038764"/>
            <a:ext cx="76200" cy="75565"/>
          </a:xfrm>
          <a:custGeom>
            <a:avLst/>
            <a:gdLst/>
            <a:ahLst/>
            <a:cxnLst/>
            <a:rect l="l" t="t" r="r" b="b"/>
            <a:pathLst>
              <a:path w="76200" h="75564">
                <a:moveTo>
                  <a:pt x="0" y="37935"/>
                </a:moveTo>
                <a:lnTo>
                  <a:pt x="2665" y="23873"/>
                </a:lnTo>
                <a:lnTo>
                  <a:pt x="9984" y="12185"/>
                </a:lnTo>
                <a:lnTo>
                  <a:pt x="20942" y="3888"/>
                </a:lnTo>
                <a:lnTo>
                  <a:pt x="34523" y="0"/>
                </a:lnTo>
                <a:lnTo>
                  <a:pt x="49871" y="2337"/>
                </a:lnTo>
                <a:lnTo>
                  <a:pt x="62269" y="8979"/>
                </a:lnTo>
                <a:lnTo>
                  <a:pt x="71083" y="19035"/>
                </a:lnTo>
                <a:lnTo>
                  <a:pt x="75677" y="31616"/>
                </a:lnTo>
                <a:lnTo>
                  <a:pt x="73702" y="47837"/>
                </a:lnTo>
                <a:lnTo>
                  <a:pt x="67641" y="60756"/>
                </a:lnTo>
                <a:lnTo>
                  <a:pt x="58304" y="69975"/>
                </a:lnTo>
                <a:lnTo>
                  <a:pt x="46502" y="75094"/>
                </a:lnTo>
                <a:lnTo>
                  <a:pt x="29674" y="73455"/>
                </a:lnTo>
                <a:lnTo>
                  <a:pt x="16373" y="67865"/>
                </a:lnTo>
                <a:lnTo>
                  <a:pt x="6846" y="59086"/>
                </a:lnTo>
                <a:lnTo>
                  <a:pt x="1341" y="47881"/>
                </a:lnTo>
                <a:lnTo>
                  <a:pt x="0" y="37935"/>
                </a:lnTo>
                <a:close/>
              </a:path>
            </a:pathLst>
          </a:custGeom>
          <a:ln w="25399">
            <a:solidFill>
              <a:srgbClr val="385D89"/>
            </a:solidFill>
          </a:ln>
        </p:spPr>
        <p:txBody>
          <a:bodyPr wrap="square" lIns="0" tIns="0" rIns="0" bIns="0" rtlCol="0"/>
          <a:lstStyle/>
          <a:p>
            <a:endParaRPr/>
          </a:p>
        </p:txBody>
      </p:sp>
      <p:sp>
        <p:nvSpPr>
          <p:cNvPr id="87" name="object 87"/>
          <p:cNvSpPr/>
          <p:nvPr/>
        </p:nvSpPr>
        <p:spPr>
          <a:xfrm>
            <a:off x="4267200" y="4572164"/>
            <a:ext cx="76200" cy="75565"/>
          </a:xfrm>
          <a:custGeom>
            <a:avLst/>
            <a:gdLst/>
            <a:ahLst/>
            <a:cxnLst/>
            <a:rect l="l" t="t" r="r" b="b"/>
            <a:pathLst>
              <a:path w="76200" h="75564">
                <a:moveTo>
                  <a:pt x="34523" y="0"/>
                </a:moveTo>
                <a:lnTo>
                  <a:pt x="20942" y="3888"/>
                </a:lnTo>
                <a:lnTo>
                  <a:pt x="9984" y="12185"/>
                </a:lnTo>
                <a:lnTo>
                  <a:pt x="2665" y="23873"/>
                </a:lnTo>
                <a:lnTo>
                  <a:pt x="0" y="37935"/>
                </a:lnTo>
                <a:lnTo>
                  <a:pt x="1341" y="47881"/>
                </a:lnTo>
                <a:lnTo>
                  <a:pt x="6846" y="59086"/>
                </a:lnTo>
                <a:lnTo>
                  <a:pt x="16373" y="67865"/>
                </a:lnTo>
                <a:lnTo>
                  <a:pt x="29674" y="73455"/>
                </a:lnTo>
                <a:lnTo>
                  <a:pt x="46502" y="75094"/>
                </a:lnTo>
                <a:lnTo>
                  <a:pt x="58304" y="69975"/>
                </a:lnTo>
                <a:lnTo>
                  <a:pt x="67641" y="60756"/>
                </a:lnTo>
                <a:lnTo>
                  <a:pt x="73702" y="47837"/>
                </a:lnTo>
                <a:lnTo>
                  <a:pt x="75677" y="31616"/>
                </a:lnTo>
                <a:lnTo>
                  <a:pt x="71083" y="19035"/>
                </a:lnTo>
                <a:lnTo>
                  <a:pt x="62269" y="8979"/>
                </a:lnTo>
                <a:lnTo>
                  <a:pt x="49871" y="2337"/>
                </a:lnTo>
                <a:lnTo>
                  <a:pt x="34523" y="0"/>
                </a:lnTo>
                <a:close/>
              </a:path>
            </a:pathLst>
          </a:custGeom>
          <a:solidFill>
            <a:srgbClr val="4F80BC"/>
          </a:solidFill>
        </p:spPr>
        <p:txBody>
          <a:bodyPr wrap="square" lIns="0" tIns="0" rIns="0" bIns="0" rtlCol="0"/>
          <a:lstStyle/>
          <a:p>
            <a:endParaRPr/>
          </a:p>
        </p:txBody>
      </p:sp>
      <p:sp>
        <p:nvSpPr>
          <p:cNvPr id="88" name="object 88"/>
          <p:cNvSpPr/>
          <p:nvPr/>
        </p:nvSpPr>
        <p:spPr>
          <a:xfrm>
            <a:off x="4267200" y="4572164"/>
            <a:ext cx="76200" cy="75565"/>
          </a:xfrm>
          <a:custGeom>
            <a:avLst/>
            <a:gdLst/>
            <a:ahLst/>
            <a:cxnLst/>
            <a:rect l="l" t="t" r="r" b="b"/>
            <a:pathLst>
              <a:path w="76200" h="75564">
                <a:moveTo>
                  <a:pt x="0" y="37935"/>
                </a:moveTo>
                <a:lnTo>
                  <a:pt x="2665" y="23873"/>
                </a:lnTo>
                <a:lnTo>
                  <a:pt x="9984" y="12185"/>
                </a:lnTo>
                <a:lnTo>
                  <a:pt x="20942" y="3888"/>
                </a:lnTo>
                <a:lnTo>
                  <a:pt x="34523" y="0"/>
                </a:lnTo>
                <a:lnTo>
                  <a:pt x="49871" y="2337"/>
                </a:lnTo>
                <a:lnTo>
                  <a:pt x="62269" y="8979"/>
                </a:lnTo>
                <a:lnTo>
                  <a:pt x="71083" y="19035"/>
                </a:lnTo>
                <a:lnTo>
                  <a:pt x="75677" y="31616"/>
                </a:lnTo>
                <a:lnTo>
                  <a:pt x="73702" y="47837"/>
                </a:lnTo>
                <a:lnTo>
                  <a:pt x="67641" y="60756"/>
                </a:lnTo>
                <a:lnTo>
                  <a:pt x="58304" y="69975"/>
                </a:lnTo>
                <a:lnTo>
                  <a:pt x="46502" y="75094"/>
                </a:lnTo>
                <a:lnTo>
                  <a:pt x="29674" y="73455"/>
                </a:lnTo>
                <a:lnTo>
                  <a:pt x="16373" y="67865"/>
                </a:lnTo>
                <a:lnTo>
                  <a:pt x="6846" y="59086"/>
                </a:lnTo>
                <a:lnTo>
                  <a:pt x="1341" y="47881"/>
                </a:lnTo>
                <a:lnTo>
                  <a:pt x="0" y="37935"/>
                </a:lnTo>
                <a:close/>
              </a:path>
            </a:pathLst>
          </a:custGeom>
          <a:ln w="25399">
            <a:solidFill>
              <a:srgbClr val="385D89"/>
            </a:solidFill>
          </a:ln>
        </p:spPr>
        <p:txBody>
          <a:bodyPr wrap="square" lIns="0" tIns="0" rIns="0" bIns="0" rtlCol="0"/>
          <a:lstStyle/>
          <a:p>
            <a:endParaRPr/>
          </a:p>
        </p:txBody>
      </p:sp>
      <p:sp>
        <p:nvSpPr>
          <p:cNvPr id="89" name="object 89"/>
          <p:cNvSpPr/>
          <p:nvPr/>
        </p:nvSpPr>
        <p:spPr>
          <a:xfrm>
            <a:off x="4495800" y="4191164"/>
            <a:ext cx="76200" cy="75565"/>
          </a:xfrm>
          <a:custGeom>
            <a:avLst/>
            <a:gdLst/>
            <a:ahLst/>
            <a:cxnLst/>
            <a:rect l="l" t="t" r="r" b="b"/>
            <a:pathLst>
              <a:path w="76200" h="75564">
                <a:moveTo>
                  <a:pt x="34523" y="0"/>
                </a:moveTo>
                <a:lnTo>
                  <a:pt x="20942" y="3888"/>
                </a:lnTo>
                <a:lnTo>
                  <a:pt x="9984" y="12185"/>
                </a:lnTo>
                <a:lnTo>
                  <a:pt x="2665" y="23873"/>
                </a:lnTo>
                <a:lnTo>
                  <a:pt x="0" y="37935"/>
                </a:lnTo>
                <a:lnTo>
                  <a:pt x="1341" y="47881"/>
                </a:lnTo>
                <a:lnTo>
                  <a:pt x="6846" y="59086"/>
                </a:lnTo>
                <a:lnTo>
                  <a:pt x="16373" y="67865"/>
                </a:lnTo>
                <a:lnTo>
                  <a:pt x="29674" y="73455"/>
                </a:lnTo>
                <a:lnTo>
                  <a:pt x="46502" y="75094"/>
                </a:lnTo>
                <a:lnTo>
                  <a:pt x="58304" y="69975"/>
                </a:lnTo>
                <a:lnTo>
                  <a:pt x="67641" y="60756"/>
                </a:lnTo>
                <a:lnTo>
                  <a:pt x="73702" y="47837"/>
                </a:lnTo>
                <a:lnTo>
                  <a:pt x="75677" y="31616"/>
                </a:lnTo>
                <a:lnTo>
                  <a:pt x="71083" y="19035"/>
                </a:lnTo>
                <a:lnTo>
                  <a:pt x="62269" y="8979"/>
                </a:lnTo>
                <a:lnTo>
                  <a:pt x="49871" y="2337"/>
                </a:lnTo>
                <a:lnTo>
                  <a:pt x="34523" y="0"/>
                </a:lnTo>
                <a:close/>
              </a:path>
            </a:pathLst>
          </a:custGeom>
          <a:solidFill>
            <a:srgbClr val="4F80BC"/>
          </a:solidFill>
        </p:spPr>
        <p:txBody>
          <a:bodyPr wrap="square" lIns="0" tIns="0" rIns="0" bIns="0" rtlCol="0"/>
          <a:lstStyle/>
          <a:p>
            <a:endParaRPr/>
          </a:p>
        </p:txBody>
      </p:sp>
      <p:sp>
        <p:nvSpPr>
          <p:cNvPr id="90" name="object 90"/>
          <p:cNvSpPr/>
          <p:nvPr/>
        </p:nvSpPr>
        <p:spPr>
          <a:xfrm>
            <a:off x="4495800" y="4191164"/>
            <a:ext cx="76200" cy="75565"/>
          </a:xfrm>
          <a:custGeom>
            <a:avLst/>
            <a:gdLst/>
            <a:ahLst/>
            <a:cxnLst/>
            <a:rect l="l" t="t" r="r" b="b"/>
            <a:pathLst>
              <a:path w="76200" h="75564">
                <a:moveTo>
                  <a:pt x="0" y="37935"/>
                </a:moveTo>
                <a:lnTo>
                  <a:pt x="2665" y="23873"/>
                </a:lnTo>
                <a:lnTo>
                  <a:pt x="9984" y="12185"/>
                </a:lnTo>
                <a:lnTo>
                  <a:pt x="20942" y="3888"/>
                </a:lnTo>
                <a:lnTo>
                  <a:pt x="34523" y="0"/>
                </a:lnTo>
                <a:lnTo>
                  <a:pt x="49871" y="2337"/>
                </a:lnTo>
                <a:lnTo>
                  <a:pt x="62269" y="8979"/>
                </a:lnTo>
                <a:lnTo>
                  <a:pt x="71083" y="19035"/>
                </a:lnTo>
                <a:lnTo>
                  <a:pt x="75677" y="31616"/>
                </a:lnTo>
                <a:lnTo>
                  <a:pt x="73702" y="47837"/>
                </a:lnTo>
                <a:lnTo>
                  <a:pt x="67641" y="60756"/>
                </a:lnTo>
                <a:lnTo>
                  <a:pt x="58304" y="69975"/>
                </a:lnTo>
                <a:lnTo>
                  <a:pt x="46502" y="75094"/>
                </a:lnTo>
                <a:lnTo>
                  <a:pt x="29674" y="73455"/>
                </a:lnTo>
                <a:lnTo>
                  <a:pt x="16373" y="67865"/>
                </a:lnTo>
                <a:lnTo>
                  <a:pt x="6846" y="59086"/>
                </a:lnTo>
                <a:lnTo>
                  <a:pt x="1341" y="47881"/>
                </a:lnTo>
                <a:lnTo>
                  <a:pt x="0" y="37935"/>
                </a:lnTo>
                <a:close/>
              </a:path>
            </a:pathLst>
          </a:custGeom>
          <a:ln w="25399">
            <a:solidFill>
              <a:srgbClr val="385D89"/>
            </a:solidFill>
          </a:ln>
        </p:spPr>
        <p:txBody>
          <a:bodyPr wrap="square" lIns="0" tIns="0" rIns="0" bIns="0" rtlCol="0"/>
          <a:lstStyle/>
          <a:p>
            <a:endParaRPr/>
          </a:p>
        </p:txBody>
      </p:sp>
      <p:sp>
        <p:nvSpPr>
          <p:cNvPr id="91" name="object 91"/>
          <p:cNvSpPr/>
          <p:nvPr/>
        </p:nvSpPr>
        <p:spPr>
          <a:xfrm>
            <a:off x="4343400" y="2590964"/>
            <a:ext cx="76200" cy="75565"/>
          </a:xfrm>
          <a:custGeom>
            <a:avLst/>
            <a:gdLst/>
            <a:ahLst/>
            <a:cxnLst/>
            <a:rect l="l" t="t" r="r" b="b"/>
            <a:pathLst>
              <a:path w="76200" h="75564">
                <a:moveTo>
                  <a:pt x="34523" y="0"/>
                </a:moveTo>
                <a:lnTo>
                  <a:pt x="20942" y="3887"/>
                </a:lnTo>
                <a:lnTo>
                  <a:pt x="9984" y="12183"/>
                </a:lnTo>
                <a:lnTo>
                  <a:pt x="2665" y="23871"/>
                </a:lnTo>
                <a:lnTo>
                  <a:pt x="0" y="37935"/>
                </a:lnTo>
                <a:lnTo>
                  <a:pt x="1341" y="47884"/>
                </a:lnTo>
                <a:lnTo>
                  <a:pt x="6846" y="59089"/>
                </a:lnTo>
                <a:lnTo>
                  <a:pt x="16373" y="67867"/>
                </a:lnTo>
                <a:lnTo>
                  <a:pt x="29675" y="73456"/>
                </a:lnTo>
                <a:lnTo>
                  <a:pt x="46503" y="75095"/>
                </a:lnTo>
                <a:lnTo>
                  <a:pt x="58305" y="69976"/>
                </a:lnTo>
                <a:lnTo>
                  <a:pt x="67641" y="60758"/>
                </a:lnTo>
                <a:lnTo>
                  <a:pt x="73702" y="47838"/>
                </a:lnTo>
                <a:lnTo>
                  <a:pt x="75677" y="31615"/>
                </a:lnTo>
                <a:lnTo>
                  <a:pt x="71083" y="19032"/>
                </a:lnTo>
                <a:lnTo>
                  <a:pt x="62269" y="8977"/>
                </a:lnTo>
                <a:lnTo>
                  <a:pt x="49871" y="2336"/>
                </a:lnTo>
                <a:lnTo>
                  <a:pt x="34523" y="0"/>
                </a:lnTo>
                <a:close/>
              </a:path>
            </a:pathLst>
          </a:custGeom>
          <a:solidFill>
            <a:srgbClr val="4F80BC"/>
          </a:solidFill>
        </p:spPr>
        <p:txBody>
          <a:bodyPr wrap="square" lIns="0" tIns="0" rIns="0" bIns="0" rtlCol="0"/>
          <a:lstStyle/>
          <a:p>
            <a:endParaRPr/>
          </a:p>
        </p:txBody>
      </p:sp>
      <p:sp>
        <p:nvSpPr>
          <p:cNvPr id="92" name="object 92"/>
          <p:cNvSpPr/>
          <p:nvPr/>
        </p:nvSpPr>
        <p:spPr>
          <a:xfrm>
            <a:off x="4343400" y="2590964"/>
            <a:ext cx="76200" cy="75565"/>
          </a:xfrm>
          <a:custGeom>
            <a:avLst/>
            <a:gdLst/>
            <a:ahLst/>
            <a:cxnLst/>
            <a:rect l="l" t="t" r="r" b="b"/>
            <a:pathLst>
              <a:path w="76200" h="75564">
                <a:moveTo>
                  <a:pt x="0" y="37935"/>
                </a:moveTo>
                <a:lnTo>
                  <a:pt x="2665" y="23871"/>
                </a:lnTo>
                <a:lnTo>
                  <a:pt x="9984" y="12183"/>
                </a:lnTo>
                <a:lnTo>
                  <a:pt x="20942" y="3887"/>
                </a:lnTo>
                <a:lnTo>
                  <a:pt x="34523" y="0"/>
                </a:lnTo>
                <a:lnTo>
                  <a:pt x="49871" y="2336"/>
                </a:lnTo>
                <a:lnTo>
                  <a:pt x="62269" y="8977"/>
                </a:lnTo>
                <a:lnTo>
                  <a:pt x="71083" y="19032"/>
                </a:lnTo>
                <a:lnTo>
                  <a:pt x="75677" y="31615"/>
                </a:lnTo>
                <a:lnTo>
                  <a:pt x="73702" y="47838"/>
                </a:lnTo>
                <a:lnTo>
                  <a:pt x="67641" y="60758"/>
                </a:lnTo>
                <a:lnTo>
                  <a:pt x="58305" y="69976"/>
                </a:lnTo>
                <a:lnTo>
                  <a:pt x="46503" y="75095"/>
                </a:lnTo>
                <a:lnTo>
                  <a:pt x="29675" y="73456"/>
                </a:lnTo>
                <a:lnTo>
                  <a:pt x="16373" y="67867"/>
                </a:lnTo>
                <a:lnTo>
                  <a:pt x="6846" y="59089"/>
                </a:lnTo>
                <a:lnTo>
                  <a:pt x="1341" y="47884"/>
                </a:lnTo>
                <a:lnTo>
                  <a:pt x="0" y="37935"/>
                </a:lnTo>
                <a:close/>
              </a:path>
            </a:pathLst>
          </a:custGeom>
          <a:ln w="25399">
            <a:solidFill>
              <a:srgbClr val="385D89"/>
            </a:solidFill>
          </a:ln>
        </p:spPr>
        <p:txBody>
          <a:bodyPr wrap="square" lIns="0" tIns="0" rIns="0" bIns="0" rtlCol="0"/>
          <a:lstStyle/>
          <a:p>
            <a:endParaRPr/>
          </a:p>
        </p:txBody>
      </p:sp>
      <p:sp>
        <p:nvSpPr>
          <p:cNvPr id="93" name="object 93"/>
          <p:cNvSpPr/>
          <p:nvPr/>
        </p:nvSpPr>
        <p:spPr>
          <a:xfrm>
            <a:off x="2743200" y="3429164"/>
            <a:ext cx="76200" cy="75565"/>
          </a:xfrm>
          <a:custGeom>
            <a:avLst/>
            <a:gdLst/>
            <a:ahLst/>
            <a:cxnLst/>
            <a:rect l="l" t="t" r="r" b="b"/>
            <a:pathLst>
              <a:path w="76200" h="75564">
                <a:moveTo>
                  <a:pt x="34524" y="0"/>
                </a:moveTo>
                <a:lnTo>
                  <a:pt x="20945" y="3887"/>
                </a:lnTo>
                <a:lnTo>
                  <a:pt x="9986" y="12183"/>
                </a:lnTo>
                <a:lnTo>
                  <a:pt x="2666" y="23871"/>
                </a:lnTo>
                <a:lnTo>
                  <a:pt x="0" y="37935"/>
                </a:lnTo>
                <a:lnTo>
                  <a:pt x="1341" y="47882"/>
                </a:lnTo>
                <a:lnTo>
                  <a:pt x="6847" y="59088"/>
                </a:lnTo>
                <a:lnTo>
                  <a:pt x="16375" y="67867"/>
                </a:lnTo>
                <a:lnTo>
                  <a:pt x="29676" y="73456"/>
                </a:lnTo>
                <a:lnTo>
                  <a:pt x="46500" y="75095"/>
                </a:lnTo>
                <a:lnTo>
                  <a:pt x="58302" y="69977"/>
                </a:lnTo>
                <a:lnTo>
                  <a:pt x="67639" y="60759"/>
                </a:lnTo>
                <a:lnTo>
                  <a:pt x="73702" y="47839"/>
                </a:lnTo>
                <a:lnTo>
                  <a:pt x="75677" y="31615"/>
                </a:lnTo>
                <a:lnTo>
                  <a:pt x="71082" y="19033"/>
                </a:lnTo>
                <a:lnTo>
                  <a:pt x="62267" y="8977"/>
                </a:lnTo>
                <a:lnTo>
                  <a:pt x="49869" y="2337"/>
                </a:lnTo>
                <a:lnTo>
                  <a:pt x="34524" y="0"/>
                </a:lnTo>
                <a:close/>
              </a:path>
            </a:pathLst>
          </a:custGeom>
          <a:solidFill>
            <a:srgbClr val="4F80BC"/>
          </a:solidFill>
        </p:spPr>
        <p:txBody>
          <a:bodyPr wrap="square" lIns="0" tIns="0" rIns="0" bIns="0" rtlCol="0"/>
          <a:lstStyle/>
          <a:p>
            <a:endParaRPr/>
          </a:p>
        </p:txBody>
      </p:sp>
      <p:sp>
        <p:nvSpPr>
          <p:cNvPr id="94" name="object 94"/>
          <p:cNvSpPr/>
          <p:nvPr/>
        </p:nvSpPr>
        <p:spPr>
          <a:xfrm>
            <a:off x="2743200" y="3429164"/>
            <a:ext cx="76200" cy="75565"/>
          </a:xfrm>
          <a:custGeom>
            <a:avLst/>
            <a:gdLst/>
            <a:ahLst/>
            <a:cxnLst/>
            <a:rect l="l" t="t" r="r" b="b"/>
            <a:pathLst>
              <a:path w="76200" h="75564">
                <a:moveTo>
                  <a:pt x="0" y="37935"/>
                </a:moveTo>
                <a:lnTo>
                  <a:pt x="2666" y="23871"/>
                </a:lnTo>
                <a:lnTo>
                  <a:pt x="9986" y="12183"/>
                </a:lnTo>
                <a:lnTo>
                  <a:pt x="20945" y="3887"/>
                </a:lnTo>
                <a:lnTo>
                  <a:pt x="34524" y="0"/>
                </a:lnTo>
                <a:lnTo>
                  <a:pt x="49869" y="2337"/>
                </a:lnTo>
                <a:lnTo>
                  <a:pt x="62267" y="8977"/>
                </a:lnTo>
                <a:lnTo>
                  <a:pt x="71082" y="19033"/>
                </a:lnTo>
                <a:lnTo>
                  <a:pt x="75677" y="31615"/>
                </a:lnTo>
                <a:lnTo>
                  <a:pt x="73702" y="47839"/>
                </a:lnTo>
                <a:lnTo>
                  <a:pt x="67639" y="60759"/>
                </a:lnTo>
                <a:lnTo>
                  <a:pt x="58302" y="69977"/>
                </a:lnTo>
                <a:lnTo>
                  <a:pt x="46500" y="75095"/>
                </a:lnTo>
                <a:lnTo>
                  <a:pt x="29676" y="73456"/>
                </a:lnTo>
                <a:lnTo>
                  <a:pt x="16375" y="67867"/>
                </a:lnTo>
                <a:lnTo>
                  <a:pt x="6847" y="59088"/>
                </a:lnTo>
                <a:lnTo>
                  <a:pt x="1341" y="47882"/>
                </a:lnTo>
                <a:lnTo>
                  <a:pt x="0" y="37935"/>
                </a:lnTo>
                <a:close/>
              </a:path>
            </a:pathLst>
          </a:custGeom>
          <a:ln w="25399">
            <a:solidFill>
              <a:srgbClr val="385D89"/>
            </a:solidFill>
          </a:ln>
        </p:spPr>
        <p:txBody>
          <a:bodyPr wrap="square" lIns="0" tIns="0" rIns="0" bIns="0" rtlCol="0"/>
          <a:lstStyle/>
          <a:p>
            <a:endParaRPr/>
          </a:p>
        </p:txBody>
      </p:sp>
      <p:sp>
        <p:nvSpPr>
          <p:cNvPr id="95" name="object 95"/>
          <p:cNvSpPr/>
          <p:nvPr/>
        </p:nvSpPr>
        <p:spPr>
          <a:xfrm>
            <a:off x="3200400" y="3962564"/>
            <a:ext cx="76200" cy="75565"/>
          </a:xfrm>
          <a:custGeom>
            <a:avLst/>
            <a:gdLst/>
            <a:ahLst/>
            <a:cxnLst/>
            <a:rect l="l" t="t" r="r" b="b"/>
            <a:pathLst>
              <a:path w="76200" h="75564">
                <a:moveTo>
                  <a:pt x="34523" y="0"/>
                </a:moveTo>
                <a:lnTo>
                  <a:pt x="20942" y="3888"/>
                </a:lnTo>
                <a:lnTo>
                  <a:pt x="9984" y="12185"/>
                </a:lnTo>
                <a:lnTo>
                  <a:pt x="2665" y="23873"/>
                </a:lnTo>
                <a:lnTo>
                  <a:pt x="0" y="37935"/>
                </a:lnTo>
                <a:lnTo>
                  <a:pt x="1341" y="47881"/>
                </a:lnTo>
                <a:lnTo>
                  <a:pt x="6846" y="59086"/>
                </a:lnTo>
                <a:lnTo>
                  <a:pt x="16373" y="67865"/>
                </a:lnTo>
                <a:lnTo>
                  <a:pt x="29674" y="73455"/>
                </a:lnTo>
                <a:lnTo>
                  <a:pt x="46502" y="75094"/>
                </a:lnTo>
                <a:lnTo>
                  <a:pt x="58304" y="69975"/>
                </a:lnTo>
                <a:lnTo>
                  <a:pt x="67641" y="60756"/>
                </a:lnTo>
                <a:lnTo>
                  <a:pt x="73702" y="47837"/>
                </a:lnTo>
                <a:lnTo>
                  <a:pt x="75677" y="31616"/>
                </a:lnTo>
                <a:lnTo>
                  <a:pt x="71083" y="19035"/>
                </a:lnTo>
                <a:lnTo>
                  <a:pt x="62269" y="8979"/>
                </a:lnTo>
                <a:lnTo>
                  <a:pt x="49871" y="2337"/>
                </a:lnTo>
                <a:lnTo>
                  <a:pt x="34523" y="0"/>
                </a:lnTo>
                <a:close/>
              </a:path>
            </a:pathLst>
          </a:custGeom>
          <a:solidFill>
            <a:srgbClr val="4F80BC"/>
          </a:solidFill>
        </p:spPr>
        <p:txBody>
          <a:bodyPr wrap="square" lIns="0" tIns="0" rIns="0" bIns="0" rtlCol="0"/>
          <a:lstStyle/>
          <a:p>
            <a:endParaRPr/>
          </a:p>
        </p:txBody>
      </p:sp>
      <p:sp>
        <p:nvSpPr>
          <p:cNvPr id="96" name="object 96"/>
          <p:cNvSpPr/>
          <p:nvPr/>
        </p:nvSpPr>
        <p:spPr>
          <a:xfrm>
            <a:off x="3200400" y="3962564"/>
            <a:ext cx="76200" cy="75565"/>
          </a:xfrm>
          <a:custGeom>
            <a:avLst/>
            <a:gdLst/>
            <a:ahLst/>
            <a:cxnLst/>
            <a:rect l="l" t="t" r="r" b="b"/>
            <a:pathLst>
              <a:path w="76200" h="75564">
                <a:moveTo>
                  <a:pt x="0" y="37935"/>
                </a:moveTo>
                <a:lnTo>
                  <a:pt x="2665" y="23873"/>
                </a:lnTo>
                <a:lnTo>
                  <a:pt x="9984" y="12185"/>
                </a:lnTo>
                <a:lnTo>
                  <a:pt x="20942" y="3888"/>
                </a:lnTo>
                <a:lnTo>
                  <a:pt x="34523" y="0"/>
                </a:lnTo>
                <a:lnTo>
                  <a:pt x="49871" y="2337"/>
                </a:lnTo>
                <a:lnTo>
                  <a:pt x="62269" y="8979"/>
                </a:lnTo>
                <a:lnTo>
                  <a:pt x="71083" y="19035"/>
                </a:lnTo>
                <a:lnTo>
                  <a:pt x="75677" y="31616"/>
                </a:lnTo>
                <a:lnTo>
                  <a:pt x="73702" y="47837"/>
                </a:lnTo>
                <a:lnTo>
                  <a:pt x="67641" y="60756"/>
                </a:lnTo>
                <a:lnTo>
                  <a:pt x="58304" y="69975"/>
                </a:lnTo>
                <a:lnTo>
                  <a:pt x="46502" y="75094"/>
                </a:lnTo>
                <a:lnTo>
                  <a:pt x="29674" y="73455"/>
                </a:lnTo>
                <a:lnTo>
                  <a:pt x="16373" y="67865"/>
                </a:lnTo>
                <a:lnTo>
                  <a:pt x="6846" y="59086"/>
                </a:lnTo>
                <a:lnTo>
                  <a:pt x="1341" y="47881"/>
                </a:lnTo>
                <a:lnTo>
                  <a:pt x="0" y="37935"/>
                </a:lnTo>
                <a:close/>
              </a:path>
            </a:pathLst>
          </a:custGeom>
          <a:ln w="25399">
            <a:solidFill>
              <a:srgbClr val="385D89"/>
            </a:solidFill>
          </a:ln>
        </p:spPr>
        <p:txBody>
          <a:bodyPr wrap="square" lIns="0" tIns="0" rIns="0" bIns="0" rtlCol="0"/>
          <a:lstStyle/>
          <a:p>
            <a:endParaRPr/>
          </a:p>
        </p:txBody>
      </p:sp>
      <p:sp>
        <p:nvSpPr>
          <p:cNvPr id="97" name="object 97"/>
          <p:cNvSpPr/>
          <p:nvPr/>
        </p:nvSpPr>
        <p:spPr>
          <a:xfrm>
            <a:off x="2895600" y="4572164"/>
            <a:ext cx="76200" cy="75565"/>
          </a:xfrm>
          <a:custGeom>
            <a:avLst/>
            <a:gdLst/>
            <a:ahLst/>
            <a:cxnLst/>
            <a:rect l="l" t="t" r="r" b="b"/>
            <a:pathLst>
              <a:path w="76200" h="75564">
                <a:moveTo>
                  <a:pt x="34524" y="0"/>
                </a:moveTo>
                <a:lnTo>
                  <a:pt x="20945" y="3888"/>
                </a:lnTo>
                <a:lnTo>
                  <a:pt x="9986" y="12185"/>
                </a:lnTo>
                <a:lnTo>
                  <a:pt x="2666" y="23873"/>
                </a:lnTo>
                <a:lnTo>
                  <a:pt x="0" y="37935"/>
                </a:lnTo>
                <a:lnTo>
                  <a:pt x="1341" y="47880"/>
                </a:lnTo>
                <a:lnTo>
                  <a:pt x="6847" y="59085"/>
                </a:lnTo>
                <a:lnTo>
                  <a:pt x="16374" y="67865"/>
                </a:lnTo>
                <a:lnTo>
                  <a:pt x="29675" y="73455"/>
                </a:lnTo>
                <a:lnTo>
                  <a:pt x="46499" y="75095"/>
                </a:lnTo>
                <a:lnTo>
                  <a:pt x="58301" y="69976"/>
                </a:lnTo>
                <a:lnTo>
                  <a:pt x="67639" y="60757"/>
                </a:lnTo>
                <a:lnTo>
                  <a:pt x="73701" y="47837"/>
                </a:lnTo>
                <a:lnTo>
                  <a:pt x="75677" y="31617"/>
                </a:lnTo>
                <a:lnTo>
                  <a:pt x="71082" y="19035"/>
                </a:lnTo>
                <a:lnTo>
                  <a:pt x="62267" y="8979"/>
                </a:lnTo>
                <a:lnTo>
                  <a:pt x="49869" y="2337"/>
                </a:lnTo>
                <a:lnTo>
                  <a:pt x="34524" y="0"/>
                </a:lnTo>
                <a:close/>
              </a:path>
            </a:pathLst>
          </a:custGeom>
          <a:solidFill>
            <a:srgbClr val="4F80BC"/>
          </a:solidFill>
        </p:spPr>
        <p:txBody>
          <a:bodyPr wrap="square" lIns="0" tIns="0" rIns="0" bIns="0" rtlCol="0"/>
          <a:lstStyle/>
          <a:p>
            <a:endParaRPr/>
          </a:p>
        </p:txBody>
      </p:sp>
      <p:sp>
        <p:nvSpPr>
          <p:cNvPr id="98" name="object 98"/>
          <p:cNvSpPr/>
          <p:nvPr/>
        </p:nvSpPr>
        <p:spPr>
          <a:xfrm>
            <a:off x="2895600" y="4572164"/>
            <a:ext cx="76200" cy="75565"/>
          </a:xfrm>
          <a:custGeom>
            <a:avLst/>
            <a:gdLst/>
            <a:ahLst/>
            <a:cxnLst/>
            <a:rect l="l" t="t" r="r" b="b"/>
            <a:pathLst>
              <a:path w="76200" h="75564">
                <a:moveTo>
                  <a:pt x="0" y="37935"/>
                </a:moveTo>
                <a:lnTo>
                  <a:pt x="2666" y="23873"/>
                </a:lnTo>
                <a:lnTo>
                  <a:pt x="9986" y="12185"/>
                </a:lnTo>
                <a:lnTo>
                  <a:pt x="20945" y="3888"/>
                </a:lnTo>
                <a:lnTo>
                  <a:pt x="34524" y="0"/>
                </a:lnTo>
                <a:lnTo>
                  <a:pt x="49869" y="2337"/>
                </a:lnTo>
                <a:lnTo>
                  <a:pt x="62267" y="8979"/>
                </a:lnTo>
                <a:lnTo>
                  <a:pt x="71082" y="19035"/>
                </a:lnTo>
                <a:lnTo>
                  <a:pt x="75677" y="31617"/>
                </a:lnTo>
                <a:lnTo>
                  <a:pt x="73701" y="47837"/>
                </a:lnTo>
                <a:lnTo>
                  <a:pt x="67639" y="60757"/>
                </a:lnTo>
                <a:lnTo>
                  <a:pt x="58301" y="69976"/>
                </a:lnTo>
                <a:lnTo>
                  <a:pt x="46499" y="75095"/>
                </a:lnTo>
                <a:lnTo>
                  <a:pt x="29675" y="73455"/>
                </a:lnTo>
                <a:lnTo>
                  <a:pt x="16374" y="67865"/>
                </a:lnTo>
                <a:lnTo>
                  <a:pt x="6847" y="59085"/>
                </a:lnTo>
                <a:lnTo>
                  <a:pt x="1341" y="47880"/>
                </a:lnTo>
                <a:lnTo>
                  <a:pt x="0" y="37935"/>
                </a:lnTo>
                <a:close/>
              </a:path>
            </a:pathLst>
          </a:custGeom>
          <a:ln w="25399">
            <a:solidFill>
              <a:srgbClr val="385D89"/>
            </a:solidFill>
          </a:ln>
        </p:spPr>
        <p:txBody>
          <a:bodyPr wrap="square" lIns="0" tIns="0" rIns="0" bIns="0" rtlCol="0"/>
          <a:lstStyle/>
          <a:p>
            <a:endParaRPr/>
          </a:p>
        </p:txBody>
      </p:sp>
      <p:sp>
        <p:nvSpPr>
          <p:cNvPr id="99" name="object 99"/>
          <p:cNvSpPr/>
          <p:nvPr/>
        </p:nvSpPr>
        <p:spPr>
          <a:xfrm>
            <a:off x="3352800" y="5105564"/>
            <a:ext cx="76200" cy="75565"/>
          </a:xfrm>
          <a:custGeom>
            <a:avLst/>
            <a:gdLst/>
            <a:ahLst/>
            <a:cxnLst/>
            <a:rect l="l" t="t" r="r" b="b"/>
            <a:pathLst>
              <a:path w="76200" h="75564">
                <a:moveTo>
                  <a:pt x="34523" y="0"/>
                </a:moveTo>
                <a:lnTo>
                  <a:pt x="20942" y="3888"/>
                </a:lnTo>
                <a:lnTo>
                  <a:pt x="9984" y="12185"/>
                </a:lnTo>
                <a:lnTo>
                  <a:pt x="2665" y="23873"/>
                </a:lnTo>
                <a:lnTo>
                  <a:pt x="0" y="37935"/>
                </a:lnTo>
                <a:lnTo>
                  <a:pt x="1341" y="47881"/>
                </a:lnTo>
                <a:lnTo>
                  <a:pt x="6846" y="59086"/>
                </a:lnTo>
                <a:lnTo>
                  <a:pt x="16373" y="67865"/>
                </a:lnTo>
                <a:lnTo>
                  <a:pt x="29674" y="73455"/>
                </a:lnTo>
                <a:lnTo>
                  <a:pt x="46502" y="75094"/>
                </a:lnTo>
                <a:lnTo>
                  <a:pt x="58304" y="69975"/>
                </a:lnTo>
                <a:lnTo>
                  <a:pt x="67641" y="60756"/>
                </a:lnTo>
                <a:lnTo>
                  <a:pt x="73702" y="47837"/>
                </a:lnTo>
                <a:lnTo>
                  <a:pt x="75677" y="31616"/>
                </a:lnTo>
                <a:lnTo>
                  <a:pt x="71083" y="19035"/>
                </a:lnTo>
                <a:lnTo>
                  <a:pt x="62269" y="8979"/>
                </a:lnTo>
                <a:lnTo>
                  <a:pt x="49871" y="2337"/>
                </a:lnTo>
                <a:lnTo>
                  <a:pt x="34523" y="0"/>
                </a:lnTo>
                <a:close/>
              </a:path>
            </a:pathLst>
          </a:custGeom>
          <a:solidFill>
            <a:srgbClr val="4F80BC"/>
          </a:solidFill>
        </p:spPr>
        <p:txBody>
          <a:bodyPr wrap="square" lIns="0" tIns="0" rIns="0" bIns="0" rtlCol="0"/>
          <a:lstStyle/>
          <a:p>
            <a:endParaRPr/>
          </a:p>
        </p:txBody>
      </p:sp>
      <p:sp>
        <p:nvSpPr>
          <p:cNvPr id="100" name="object 100"/>
          <p:cNvSpPr/>
          <p:nvPr/>
        </p:nvSpPr>
        <p:spPr>
          <a:xfrm>
            <a:off x="3352800" y="5105564"/>
            <a:ext cx="76200" cy="75565"/>
          </a:xfrm>
          <a:custGeom>
            <a:avLst/>
            <a:gdLst/>
            <a:ahLst/>
            <a:cxnLst/>
            <a:rect l="l" t="t" r="r" b="b"/>
            <a:pathLst>
              <a:path w="76200" h="75564">
                <a:moveTo>
                  <a:pt x="0" y="37935"/>
                </a:moveTo>
                <a:lnTo>
                  <a:pt x="2665" y="23873"/>
                </a:lnTo>
                <a:lnTo>
                  <a:pt x="9984" y="12185"/>
                </a:lnTo>
                <a:lnTo>
                  <a:pt x="20942" y="3888"/>
                </a:lnTo>
                <a:lnTo>
                  <a:pt x="34523" y="0"/>
                </a:lnTo>
                <a:lnTo>
                  <a:pt x="49871" y="2337"/>
                </a:lnTo>
                <a:lnTo>
                  <a:pt x="62269" y="8979"/>
                </a:lnTo>
                <a:lnTo>
                  <a:pt x="71083" y="19035"/>
                </a:lnTo>
                <a:lnTo>
                  <a:pt x="75677" y="31616"/>
                </a:lnTo>
                <a:lnTo>
                  <a:pt x="73702" y="47837"/>
                </a:lnTo>
                <a:lnTo>
                  <a:pt x="67641" y="60756"/>
                </a:lnTo>
                <a:lnTo>
                  <a:pt x="58304" y="69975"/>
                </a:lnTo>
                <a:lnTo>
                  <a:pt x="46502" y="75094"/>
                </a:lnTo>
                <a:lnTo>
                  <a:pt x="29674" y="73455"/>
                </a:lnTo>
                <a:lnTo>
                  <a:pt x="16373" y="67865"/>
                </a:lnTo>
                <a:lnTo>
                  <a:pt x="6846" y="59086"/>
                </a:lnTo>
                <a:lnTo>
                  <a:pt x="1341" y="47881"/>
                </a:lnTo>
                <a:lnTo>
                  <a:pt x="0" y="37935"/>
                </a:lnTo>
                <a:close/>
              </a:path>
            </a:pathLst>
          </a:custGeom>
          <a:ln w="25399">
            <a:solidFill>
              <a:srgbClr val="385D89"/>
            </a:solidFill>
          </a:ln>
        </p:spPr>
        <p:txBody>
          <a:bodyPr wrap="square" lIns="0" tIns="0" rIns="0" bIns="0" rtlCol="0"/>
          <a:lstStyle/>
          <a:p>
            <a:endParaRPr/>
          </a:p>
        </p:txBody>
      </p:sp>
      <p:sp>
        <p:nvSpPr>
          <p:cNvPr id="101" name="object 101"/>
          <p:cNvSpPr/>
          <p:nvPr/>
        </p:nvSpPr>
        <p:spPr>
          <a:xfrm>
            <a:off x="3581400" y="4724564"/>
            <a:ext cx="76200" cy="75565"/>
          </a:xfrm>
          <a:custGeom>
            <a:avLst/>
            <a:gdLst/>
            <a:ahLst/>
            <a:cxnLst/>
            <a:rect l="l" t="t" r="r" b="b"/>
            <a:pathLst>
              <a:path w="76200" h="75564">
                <a:moveTo>
                  <a:pt x="34523" y="0"/>
                </a:moveTo>
                <a:lnTo>
                  <a:pt x="20942" y="3888"/>
                </a:lnTo>
                <a:lnTo>
                  <a:pt x="9984" y="12185"/>
                </a:lnTo>
                <a:lnTo>
                  <a:pt x="2665" y="23873"/>
                </a:lnTo>
                <a:lnTo>
                  <a:pt x="0" y="37935"/>
                </a:lnTo>
                <a:lnTo>
                  <a:pt x="1341" y="47881"/>
                </a:lnTo>
                <a:lnTo>
                  <a:pt x="6846" y="59086"/>
                </a:lnTo>
                <a:lnTo>
                  <a:pt x="16373" y="67865"/>
                </a:lnTo>
                <a:lnTo>
                  <a:pt x="29674" y="73455"/>
                </a:lnTo>
                <a:lnTo>
                  <a:pt x="46502" y="75094"/>
                </a:lnTo>
                <a:lnTo>
                  <a:pt x="58304" y="69975"/>
                </a:lnTo>
                <a:lnTo>
                  <a:pt x="67641" y="60756"/>
                </a:lnTo>
                <a:lnTo>
                  <a:pt x="73702" y="47837"/>
                </a:lnTo>
                <a:lnTo>
                  <a:pt x="75677" y="31616"/>
                </a:lnTo>
                <a:lnTo>
                  <a:pt x="71083" y="19035"/>
                </a:lnTo>
                <a:lnTo>
                  <a:pt x="62269" y="8979"/>
                </a:lnTo>
                <a:lnTo>
                  <a:pt x="49871" y="2337"/>
                </a:lnTo>
                <a:lnTo>
                  <a:pt x="34523" y="0"/>
                </a:lnTo>
                <a:close/>
              </a:path>
            </a:pathLst>
          </a:custGeom>
          <a:solidFill>
            <a:srgbClr val="4F80BC"/>
          </a:solidFill>
        </p:spPr>
        <p:txBody>
          <a:bodyPr wrap="square" lIns="0" tIns="0" rIns="0" bIns="0" rtlCol="0"/>
          <a:lstStyle/>
          <a:p>
            <a:endParaRPr/>
          </a:p>
        </p:txBody>
      </p:sp>
      <p:sp>
        <p:nvSpPr>
          <p:cNvPr id="102" name="object 102"/>
          <p:cNvSpPr/>
          <p:nvPr/>
        </p:nvSpPr>
        <p:spPr>
          <a:xfrm>
            <a:off x="3581400" y="4724564"/>
            <a:ext cx="76200" cy="75565"/>
          </a:xfrm>
          <a:custGeom>
            <a:avLst/>
            <a:gdLst/>
            <a:ahLst/>
            <a:cxnLst/>
            <a:rect l="l" t="t" r="r" b="b"/>
            <a:pathLst>
              <a:path w="76200" h="75564">
                <a:moveTo>
                  <a:pt x="0" y="37935"/>
                </a:moveTo>
                <a:lnTo>
                  <a:pt x="2665" y="23873"/>
                </a:lnTo>
                <a:lnTo>
                  <a:pt x="9984" y="12185"/>
                </a:lnTo>
                <a:lnTo>
                  <a:pt x="20942" y="3888"/>
                </a:lnTo>
                <a:lnTo>
                  <a:pt x="34523" y="0"/>
                </a:lnTo>
                <a:lnTo>
                  <a:pt x="49871" y="2337"/>
                </a:lnTo>
                <a:lnTo>
                  <a:pt x="62269" y="8979"/>
                </a:lnTo>
                <a:lnTo>
                  <a:pt x="71083" y="19035"/>
                </a:lnTo>
                <a:lnTo>
                  <a:pt x="75677" y="31616"/>
                </a:lnTo>
                <a:lnTo>
                  <a:pt x="73702" y="47837"/>
                </a:lnTo>
                <a:lnTo>
                  <a:pt x="67641" y="60756"/>
                </a:lnTo>
                <a:lnTo>
                  <a:pt x="58304" y="69975"/>
                </a:lnTo>
                <a:lnTo>
                  <a:pt x="46502" y="75094"/>
                </a:lnTo>
                <a:lnTo>
                  <a:pt x="29674" y="73455"/>
                </a:lnTo>
                <a:lnTo>
                  <a:pt x="16373" y="67865"/>
                </a:lnTo>
                <a:lnTo>
                  <a:pt x="6846" y="59086"/>
                </a:lnTo>
                <a:lnTo>
                  <a:pt x="1341" y="47881"/>
                </a:lnTo>
                <a:lnTo>
                  <a:pt x="0" y="37935"/>
                </a:lnTo>
                <a:close/>
              </a:path>
            </a:pathLst>
          </a:custGeom>
          <a:ln w="25399">
            <a:solidFill>
              <a:srgbClr val="385D89"/>
            </a:solidFill>
          </a:ln>
        </p:spPr>
        <p:txBody>
          <a:bodyPr wrap="square" lIns="0" tIns="0" rIns="0" bIns="0" rtlCol="0"/>
          <a:lstStyle/>
          <a:p>
            <a:endParaRPr/>
          </a:p>
        </p:txBody>
      </p:sp>
      <p:sp>
        <p:nvSpPr>
          <p:cNvPr id="103" name="object 103"/>
          <p:cNvSpPr/>
          <p:nvPr/>
        </p:nvSpPr>
        <p:spPr>
          <a:xfrm>
            <a:off x="3429000" y="3124364"/>
            <a:ext cx="76200" cy="75565"/>
          </a:xfrm>
          <a:custGeom>
            <a:avLst/>
            <a:gdLst/>
            <a:ahLst/>
            <a:cxnLst/>
            <a:rect l="l" t="t" r="r" b="b"/>
            <a:pathLst>
              <a:path w="76200" h="75564">
                <a:moveTo>
                  <a:pt x="34523" y="0"/>
                </a:moveTo>
                <a:lnTo>
                  <a:pt x="20942" y="3887"/>
                </a:lnTo>
                <a:lnTo>
                  <a:pt x="9984" y="12183"/>
                </a:lnTo>
                <a:lnTo>
                  <a:pt x="2665" y="23871"/>
                </a:lnTo>
                <a:lnTo>
                  <a:pt x="0" y="37935"/>
                </a:lnTo>
                <a:lnTo>
                  <a:pt x="1341" y="47884"/>
                </a:lnTo>
                <a:lnTo>
                  <a:pt x="6846" y="59089"/>
                </a:lnTo>
                <a:lnTo>
                  <a:pt x="16373" y="67867"/>
                </a:lnTo>
                <a:lnTo>
                  <a:pt x="29675" y="73456"/>
                </a:lnTo>
                <a:lnTo>
                  <a:pt x="46503" y="75095"/>
                </a:lnTo>
                <a:lnTo>
                  <a:pt x="58305" y="69976"/>
                </a:lnTo>
                <a:lnTo>
                  <a:pt x="67641" y="60758"/>
                </a:lnTo>
                <a:lnTo>
                  <a:pt x="73702" y="47838"/>
                </a:lnTo>
                <a:lnTo>
                  <a:pt x="75677" y="31615"/>
                </a:lnTo>
                <a:lnTo>
                  <a:pt x="71083" y="19032"/>
                </a:lnTo>
                <a:lnTo>
                  <a:pt x="62269" y="8977"/>
                </a:lnTo>
                <a:lnTo>
                  <a:pt x="49871" y="2336"/>
                </a:lnTo>
                <a:lnTo>
                  <a:pt x="34523" y="0"/>
                </a:lnTo>
                <a:close/>
              </a:path>
            </a:pathLst>
          </a:custGeom>
          <a:solidFill>
            <a:srgbClr val="4F80BC"/>
          </a:solidFill>
        </p:spPr>
        <p:txBody>
          <a:bodyPr wrap="square" lIns="0" tIns="0" rIns="0" bIns="0" rtlCol="0"/>
          <a:lstStyle/>
          <a:p>
            <a:endParaRPr/>
          </a:p>
        </p:txBody>
      </p:sp>
      <p:sp>
        <p:nvSpPr>
          <p:cNvPr id="104" name="object 104"/>
          <p:cNvSpPr/>
          <p:nvPr/>
        </p:nvSpPr>
        <p:spPr>
          <a:xfrm>
            <a:off x="3429000" y="3124364"/>
            <a:ext cx="76200" cy="75565"/>
          </a:xfrm>
          <a:custGeom>
            <a:avLst/>
            <a:gdLst/>
            <a:ahLst/>
            <a:cxnLst/>
            <a:rect l="l" t="t" r="r" b="b"/>
            <a:pathLst>
              <a:path w="76200" h="75564">
                <a:moveTo>
                  <a:pt x="0" y="37935"/>
                </a:moveTo>
                <a:lnTo>
                  <a:pt x="2665" y="23871"/>
                </a:lnTo>
                <a:lnTo>
                  <a:pt x="9984" y="12183"/>
                </a:lnTo>
                <a:lnTo>
                  <a:pt x="20942" y="3887"/>
                </a:lnTo>
                <a:lnTo>
                  <a:pt x="34523" y="0"/>
                </a:lnTo>
                <a:lnTo>
                  <a:pt x="49871" y="2336"/>
                </a:lnTo>
                <a:lnTo>
                  <a:pt x="62269" y="8977"/>
                </a:lnTo>
                <a:lnTo>
                  <a:pt x="71083" y="19032"/>
                </a:lnTo>
                <a:lnTo>
                  <a:pt x="75677" y="31615"/>
                </a:lnTo>
                <a:lnTo>
                  <a:pt x="73702" y="47838"/>
                </a:lnTo>
                <a:lnTo>
                  <a:pt x="67641" y="60758"/>
                </a:lnTo>
                <a:lnTo>
                  <a:pt x="58305" y="69976"/>
                </a:lnTo>
                <a:lnTo>
                  <a:pt x="46503" y="75095"/>
                </a:lnTo>
                <a:lnTo>
                  <a:pt x="29675" y="73456"/>
                </a:lnTo>
                <a:lnTo>
                  <a:pt x="16373" y="67867"/>
                </a:lnTo>
                <a:lnTo>
                  <a:pt x="6846" y="59089"/>
                </a:lnTo>
                <a:lnTo>
                  <a:pt x="1341" y="47884"/>
                </a:lnTo>
                <a:lnTo>
                  <a:pt x="0" y="37935"/>
                </a:lnTo>
                <a:close/>
              </a:path>
            </a:pathLst>
          </a:custGeom>
          <a:ln w="25399">
            <a:solidFill>
              <a:srgbClr val="385D89"/>
            </a:solidFill>
          </a:ln>
        </p:spPr>
        <p:txBody>
          <a:bodyPr wrap="square" lIns="0" tIns="0" rIns="0" bIns="0" rtlCol="0"/>
          <a:lstStyle/>
          <a:p>
            <a:endParaRPr/>
          </a:p>
        </p:txBody>
      </p:sp>
      <p:sp>
        <p:nvSpPr>
          <p:cNvPr id="105" name="object 105"/>
          <p:cNvSpPr/>
          <p:nvPr/>
        </p:nvSpPr>
        <p:spPr>
          <a:xfrm>
            <a:off x="3657600" y="3733964"/>
            <a:ext cx="76200" cy="75565"/>
          </a:xfrm>
          <a:custGeom>
            <a:avLst/>
            <a:gdLst/>
            <a:ahLst/>
            <a:cxnLst/>
            <a:rect l="l" t="t" r="r" b="b"/>
            <a:pathLst>
              <a:path w="76200" h="75564">
                <a:moveTo>
                  <a:pt x="34523" y="0"/>
                </a:moveTo>
                <a:lnTo>
                  <a:pt x="20942" y="3887"/>
                </a:lnTo>
                <a:lnTo>
                  <a:pt x="9984" y="12183"/>
                </a:lnTo>
                <a:lnTo>
                  <a:pt x="2665" y="23871"/>
                </a:lnTo>
                <a:lnTo>
                  <a:pt x="0" y="37935"/>
                </a:lnTo>
                <a:lnTo>
                  <a:pt x="1341" y="47884"/>
                </a:lnTo>
                <a:lnTo>
                  <a:pt x="6846" y="59089"/>
                </a:lnTo>
                <a:lnTo>
                  <a:pt x="16373" y="67867"/>
                </a:lnTo>
                <a:lnTo>
                  <a:pt x="29675" y="73456"/>
                </a:lnTo>
                <a:lnTo>
                  <a:pt x="46503" y="75095"/>
                </a:lnTo>
                <a:lnTo>
                  <a:pt x="58305" y="69976"/>
                </a:lnTo>
                <a:lnTo>
                  <a:pt x="67641" y="60758"/>
                </a:lnTo>
                <a:lnTo>
                  <a:pt x="73702" y="47838"/>
                </a:lnTo>
                <a:lnTo>
                  <a:pt x="75677" y="31615"/>
                </a:lnTo>
                <a:lnTo>
                  <a:pt x="71083" y="19032"/>
                </a:lnTo>
                <a:lnTo>
                  <a:pt x="62269" y="8977"/>
                </a:lnTo>
                <a:lnTo>
                  <a:pt x="49871" y="2336"/>
                </a:lnTo>
                <a:lnTo>
                  <a:pt x="34523" y="0"/>
                </a:lnTo>
                <a:close/>
              </a:path>
            </a:pathLst>
          </a:custGeom>
          <a:solidFill>
            <a:srgbClr val="4F80BC"/>
          </a:solidFill>
        </p:spPr>
        <p:txBody>
          <a:bodyPr wrap="square" lIns="0" tIns="0" rIns="0" bIns="0" rtlCol="0"/>
          <a:lstStyle/>
          <a:p>
            <a:endParaRPr/>
          </a:p>
        </p:txBody>
      </p:sp>
      <p:sp>
        <p:nvSpPr>
          <p:cNvPr id="106" name="object 106"/>
          <p:cNvSpPr/>
          <p:nvPr/>
        </p:nvSpPr>
        <p:spPr>
          <a:xfrm>
            <a:off x="3657600" y="3733964"/>
            <a:ext cx="76200" cy="75565"/>
          </a:xfrm>
          <a:custGeom>
            <a:avLst/>
            <a:gdLst/>
            <a:ahLst/>
            <a:cxnLst/>
            <a:rect l="l" t="t" r="r" b="b"/>
            <a:pathLst>
              <a:path w="76200" h="75564">
                <a:moveTo>
                  <a:pt x="0" y="37935"/>
                </a:moveTo>
                <a:lnTo>
                  <a:pt x="2665" y="23871"/>
                </a:lnTo>
                <a:lnTo>
                  <a:pt x="9984" y="12183"/>
                </a:lnTo>
                <a:lnTo>
                  <a:pt x="20942" y="3887"/>
                </a:lnTo>
                <a:lnTo>
                  <a:pt x="34523" y="0"/>
                </a:lnTo>
                <a:lnTo>
                  <a:pt x="49871" y="2336"/>
                </a:lnTo>
                <a:lnTo>
                  <a:pt x="62269" y="8977"/>
                </a:lnTo>
                <a:lnTo>
                  <a:pt x="71083" y="19032"/>
                </a:lnTo>
                <a:lnTo>
                  <a:pt x="75677" y="31615"/>
                </a:lnTo>
                <a:lnTo>
                  <a:pt x="73702" y="47838"/>
                </a:lnTo>
                <a:lnTo>
                  <a:pt x="67641" y="60758"/>
                </a:lnTo>
                <a:lnTo>
                  <a:pt x="58305" y="69976"/>
                </a:lnTo>
                <a:lnTo>
                  <a:pt x="46503" y="75095"/>
                </a:lnTo>
                <a:lnTo>
                  <a:pt x="29675" y="73456"/>
                </a:lnTo>
                <a:lnTo>
                  <a:pt x="16373" y="67867"/>
                </a:lnTo>
                <a:lnTo>
                  <a:pt x="6846" y="59089"/>
                </a:lnTo>
                <a:lnTo>
                  <a:pt x="1341" y="47884"/>
                </a:lnTo>
                <a:lnTo>
                  <a:pt x="0" y="37935"/>
                </a:lnTo>
                <a:close/>
              </a:path>
            </a:pathLst>
          </a:custGeom>
          <a:ln w="25399">
            <a:solidFill>
              <a:srgbClr val="385D89"/>
            </a:solidFill>
          </a:ln>
        </p:spPr>
        <p:txBody>
          <a:bodyPr wrap="square" lIns="0" tIns="0" rIns="0" bIns="0" rtlCol="0"/>
          <a:lstStyle/>
          <a:p>
            <a:endParaRPr/>
          </a:p>
        </p:txBody>
      </p:sp>
      <p:sp>
        <p:nvSpPr>
          <p:cNvPr id="107" name="object 107"/>
          <p:cNvSpPr/>
          <p:nvPr/>
        </p:nvSpPr>
        <p:spPr>
          <a:xfrm>
            <a:off x="3810000" y="4876964"/>
            <a:ext cx="76200" cy="75565"/>
          </a:xfrm>
          <a:custGeom>
            <a:avLst/>
            <a:gdLst/>
            <a:ahLst/>
            <a:cxnLst/>
            <a:rect l="l" t="t" r="r" b="b"/>
            <a:pathLst>
              <a:path w="76200" h="75564">
                <a:moveTo>
                  <a:pt x="34523" y="0"/>
                </a:moveTo>
                <a:lnTo>
                  <a:pt x="20942" y="3888"/>
                </a:lnTo>
                <a:lnTo>
                  <a:pt x="9984" y="12185"/>
                </a:lnTo>
                <a:lnTo>
                  <a:pt x="2665" y="23873"/>
                </a:lnTo>
                <a:lnTo>
                  <a:pt x="0" y="37935"/>
                </a:lnTo>
                <a:lnTo>
                  <a:pt x="1341" y="47881"/>
                </a:lnTo>
                <a:lnTo>
                  <a:pt x="6846" y="59086"/>
                </a:lnTo>
                <a:lnTo>
                  <a:pt x="16373" y="67865"/>
                </a:lnTo>
                <a:lnTo>
                  <a:pt x="29674" y="73455"/>
                </a:lnTo>
                <a:lnTo>
                  <a:pt x="46502" y="75094"/>
                </a:lnTo>
                <a:lnTo>
                  <a:pt x="58304" y="69975"/>
                </a:lnTo>
                <a:lnTo>
                  <a:pt x="67641" y="60756"/>
                </a:lnTo>
                <a:lnTo>
                  <a:pt x="73702" y="47837"/>
                </a:lnTo>
                <a:lnTo>
                  <a:pt x="75677" y="31616"/>
                </a:lnTo>
                <a:lnTo>
                  <a:pt x="71083" y="19035"/>
                </a:lnTo>
                <a:lnTo>
                  <a:pt x="62269" y="8979"/>
                </a:lnTo>
                <a:lnTo>
                  <a:pt x="49871" y="2337"/>
                </a:lnTo>
                <a:lnTo>
                  <a:pt x="34523" y="0"/>
                </a:lnTo>
                <a:close/>
              </a:path>
            </a:pathLst>
          </a:custGeom>
          <a:solidFill>
            <a:srgbClr val="4F80BC"/>
          </a:solidFill>
        </p:spPr>
        <p:txBody>
          <a:bodyPr wrap="square" lIns="0" tIns="0" rIns="0" bIns="0" rtlCol="0"/>
          <a:lstStyle/>
          <a:p>
            <a:endParaRPr/>
          </a:p>
        </p:txBody>
      </p:sp>
      <p:sp>
        <p:nvSpPr>
          <p:cNvPr id="108" name="object 108"/>
          <p:cNvSpPr/>
          <p:nvPr/>
        </p:nvSpPr>
        <p:spPr>
          <a:xfrm>
            <a:off x="3810000" y="4876964"/>
            <a:ext cx="76200" cy="75565"/>
          </a:xfrm>
          <a:custGeom>
            <a:avLst/>
            <a:gdLst/>
            <a:ahLst/>
            <a:cxnLst/>
            <a:rect l="l" t="t" r="r" b="b"/>
            <a:pathLst>
              <a:path w="76200" h="75564">
                <a:moveTo>
                  <a:pt x="0" y="37935"/>
                </a:moveTo>
                <a:lnTo>
                  <a:pt x="2665" y="23873"/>
                </a:lnTo>
                <a:lnTo>
                  <a:pt x="9984" y="12185"/>
                </a:lnTo>
                <a:lnTo>
                  <a:pt x="20942" y="3888"/>
                </a:lnTo>
                <a:lnTo>
                  <a:pt x="34523" y="0"/>
                </a:lnTo>
                <a:lnTo>
                  <a:pt x="49871" y="2337"/>
                </a:lnTo>
                <a:lnTo>
                  <a:pt x="62269" y="8979"/>
                </a:lnTo>
                <a:lnTo>
                  <a:pt x="71083" y="19035"/>
                </a:lnTo>
                <a:lnTo>
                  <a:pt x="75677" y="31616"/>
                </a:lnTo>
                <a:lnTo>
                  <a:pt x="73702" y="47837"/>
                </a:lnTo>
                <a:lnTo>
                  <a:pt x="67641" y="60756"/>
                </a:lnTo>
                <a:lnTo>
                  <a:pt x="58304" y="69975"/>
                </a:lnTo>
                <a:lnTo>
                  <a:pt x="46502" y="75094"/>
                </a:lnTo>
                <a:lnTo>
                  <a:pt x="29674" y="73455"/>
                </a:lnTo>
                <a:lnTo>
                  <a:pt x="16373" y="67865"/>
                </a:lnTo>
                <a:lnTo>
                  <a:pt x="6846" y="59086"/>
                </a:lnTo>
                <a:lnTo>
                  <a:pt x="1341" y="47881"/>
                </a:lnTo>
                <a:lnTo>
                  <a:pt x="0" y="37935"/>
                </a:lnTo>
                <a:close/>
              </a:path>
            </a:pathLst>
          </a:custGeom>
          <a:ln w="25399">
            <a:solidFill>
              <a:srgbClr val="385D89"/>
            </a:solidFill>
          </a:ln>
        </p:spPr>
        <p:txBody>
          <a:bodyPr wrap="square" lIns="0" tIns="0" rIns="0" bIns="0" rtlCol="0"/>
          <a:lstStyle/>
          <a:p>
            <a:endParaRPr/>
          </a:p>
        </p:txBody>
      </p:sp>
      <p:sp>
        <p:nvSpPr>
          <p:cNvPr id="109" name="object 109"/>
          <p:cNvSpPr/>
          <p:nvPr/>
        </p:nvSpPr>
        <p:spPr>
          <a:xfrm>
            <a:off x="2971800" y="4267364"/>
            <a:ext cx="76200" cy="75565"/>
          </a:xfrm>
          <a:custGeom>
            <a:avLst/>
            <a:gdLst/>
            <a:ahLst/>
            <a:cxnLst/>
            <a:rect l="l" t="t" r="r" b="b"/>
            <a:pathLst>
              <a:path w="76200" h="75564">
                <a:moveTo>
                  <a:pt x="34524" y="0"/>
                </a:moveTo>
                <a:lnTo>
                  <a:pt x="20945" y="3888"/>
                </a:lnTo>
                <a:lnTo>
                  <a:pt x="9986" y="12185"/>
                </a:lnTo>
                <a:lnTo>
                  <a:pt x="2666" y="23873"/>
                </a:lnTo>
                <a:lnTo>
                  <a:pt x="0" y="37935"/>
                </a:lnTo>
                <a:lnTo>
                  <a:pt x="1341" y="47880"/>
                </a:lnTo>
                <a:lnTo>
                  <a:pt x="6847" y="59085"/>
                </a:lnTo>
                <a:lnTo>
                  <a:pt x="16374" y="67865"/>
                </a:lnTo>
                <a:lnTo>
                  <a:pt x="29675" y="73455"/>
                </a:lnTo>
                <a:lnTo>
                  <a:pt x="46499" y="75095"/>
                </a:lnTo>
                <a:lnTo>
                  <a:pt x="58301" y="69976"/>
                </a:lnTo>
                <a:lnTo>
                  <a:pt x="67639" y="60757"/>
                </a:lnTo>
                <a:lnTo>
                  <a:pt x="73701" y="47837"/>
                </a:lnTo>
                <a:lnTo>
                  <a:pt x="75677" y="31617"/>
                </a:lnTo>
                <a:lnTo>
                  <a:pt x="71082" y="19035"/>
                </a:lnTo>
                <a:lnTo>
                  <a:pt x="62267" y="8979"/>
                </a:lnTo>
                <a:lnTo>
                  <a:pt x="49869" y="2337"/>
                </a:lnTo>
                <a:lnTo>
                  <a:pt x="34524" y="0"/>
                </a:lnTo>
                <a:close/>
              </a:path>
            </a:pathLst>
          </a:custGeom>
          <a:solidFill>
            <a:srgbClr val="4F80BC"/>
          </a:solidFill>
        </p:spPr>
        <p:txBody>
          <a:bodyPr wrap="square" lIns="0" tIns="0" rIns="0" bIns="0" rtlCol="0"/>
          <a:lstStyle/>
          <a:p>
            <a:endParaRPr/>
          </a:p>
        </p:txBody>
      </p:sp>
      <p:sp>
        <p:nvSpPr>
          <p:cNvPr id="110" name="object 110"/>
          <p:cNvSpPr/>
          <p:nvPr/>
        </p:nvSpPr>
        <p:spPr>
          <a:xfrm>
            <a:off x="2971800" y="4267364"/>
            <a:ext cx="76200" cy="75565"/>
          </a:xfrm>
          <a:custGeom>
            <a:avLst/>
            <a:gdLst/>
            <a:ahLst/>
            <a:cxnLst/>
            <a:rect l="l" t="t" r="r" b="b"/>
            <a:pathLst>
              <a:path w="76200" h="75564">
                <a:moveTo>
                  <a:pt x="0" y="37935"/>
                </a:moveTo>
                <a:lnTo>
                  <a:pt x="2666" y="23873"/>
                </a:lnTo>
                <a:lnTo>
                  <a:pt x="9986" y="12185"/>
                </a:lnTo>
                <a:lnTo>
                  <a:pt x="20945" y="3888"/>
                </a:lnTo>
                <a:lnTo>
                  <a:pt x="34524" y="0"/>
                </a:lnTo>
                <a:lnTo>
                  <a:pt x="49869" y="2337"/>
                </a:lnTo>
                <a:lnTo>
                  <a:pt x="62267" y="8979"/>
                </a:lnTo>
                <a:lnTo>
                  <a:pt x="71082" y="19035"/>
                </a:lnTo>
                <a:lnTo>
                  <a:pt x="75677" y="31617"/>
                </a:lnTo>
                <a:lnTo>
                  <a:pt x="73701" y="47837"/>
                </a:lnTo>
                <a:lnTo>
                  <a:pt x="67639" y="60757"/>
                </a:lnTo>
                <a:lnTo>
                  <a:pt x="58301" y="69976"/>
                </a:lnTo>
                <a:lnTo>
                  <a:pt x="46499" y="75095"/>
                </a:lnTo>
                <a:lnTo>
                  <a:pt x="29675" y="73455"/>
                </a:lnTo>
                <a:lnTo>
                  <a:pt x="16374" y="67865"/>
                </a:lnTo>
                <a:lnTo>
                  <a:pt x="6847" y="59085"/>
                </a:lnTo>
                <a:lnTo>
                  <a:pt x="1341" y="47880"/>
                </a:lnTo>
                <a:lnTo>
                  <a:pt x="0" y="37935"/>
                </a:lnTo>
                <a:close/>
              </a:path>
            </a:pathLst>
          </a:custGeom>
          <a:ln w="25399">
            <a:solidFill>
              <a:srgbClr val="385D89"/>
            </a:solidFill>
          </a:ln>
        </p:spPr>
        <p:txBody>
          <a:bodyPr wrap="square" lIns="0" tIns="0" rIns="0" bIns="0" rtlCol="0"/>
          <a:lstStyle/>
          <a:p>
            <a:endParaRPr/>
          </a:p>
        </p:txBody>
      </p:sp>
      <p:sp>
        <p:nvSpPr>
          <p:cNvPr id="111" name="object 111"/>
          <p:cNvSpPr/>
          <p:nvPr/>
        </p:nvSpPr>
        <p:spPr>
          <a:xfrm>
            <a:off x="3124200" y="5410364"/>
            <a:ext cx="76200" cy="75565"/>
          </a:xfrm>
          <a:custGeom>
            <a:avLst/>
            <a:gdLst/>
            <a:ahLst/>
            <a:cxnLst/>
            <a:rect l="l" t="t" r="r" b="b"/>
            <a:pathLst>
              <a:path w="76200" h="75564">
                <a:moveTo>
                  <a:pt x="34523" y="0"/>
                </a:moveTo>
                <a:lnTo>
                  <a:pt x="20942" y="3888"/>
                </a:lnTo>
                <a:lnTo>
                  <a:pt x="9984" y="12185"/>
                </a:lnTo>
                <a:lnTo>
                  <a:pt x="2665" y="23873"/>
                </a:lnTo>
                <a:lnTo>
                  <a:pt x="0" y="37935"/>
                </a:lnTo>
                <a:lnTo>
                  <a:pt x="1341" y="47881"/>
                </a:lnTo>
                <a:lnTo>
                  <a:pt x="6846" y="59086"/>
                </a:lnTo>
                <a:lnTo>
                  <a:pt x="16373" y="67865"/>
                </a:lnTo>
                <a:lnTo>
                  <a:pt x="29674" y="73455"/>
                </a:lnTo>
                <a:lnTo>
                  <a:pt x="46502" y="75094"/>
                </a:lnTo>
                <a:lnTo>
                  <a:pt x="58304" y="69975"/>
                </a:lnTo>
                <a:lnTo>
                  <a:pt x="67641" y="60756"/>
                </a:lnTo>
                <a:lnTo>
                  <a:pt x="73702" y="47837"/>
                </a:lnTo>
                <a:lnTo>
                  <a:pt x="75677" y="31616"/>
                </a:lnTo>
                <a:lnTo>
                  <a:pt x="71083" y="19035"/>
                </a:lnTo>
                <a:lnTo>
                  <a:pt x="62269" y="8979"/>
                </a:lnTo>
                <a:lnTo>
                  <a:pt x="49871" y="2337"/>
                </a:lnTo>
                <a:lnTo>
                  <a:pt x="34523" y="0"/>
                </a:lnTo>
                <a:close/>
              </a:path>
            </a:pathLst>
          </a:custGeom>
          <a:solidFill>
            <a:srgbClr val="4F80BC"/>
          </a:solidFill>
        </p:spPr>
        <p:txBody>
          <a:bodyPr wrap="square" lIns="0" tIns="0" rIns="0" bIns="0" rtlCol="0"/>
          <a:lstStyle/>
          <a:p>
            <a:endParaRPr/>
          </a:p>
        </p:txBody>
      </p:sp>
      <p:sp>
        <p:nvSpPr>
          <p:cNvPr id="112" name="object 112"/>
          <p:cNvSpPr/>
          <p:nvPr/>
        </p:nvSpPr>
        <p:spPr>
          <a:xfrm>
            <a:off x="3124200" y="5410364"/>
            <a:ext cx="76200" cy="75565"/>
          </a:xfrm>
          <a:custGeom>
            <a:avLst/>
            <a:gdLst/>
            <a:ahLst/>
            <a:cxnLst/>
            <a:rect l="l" t="t" r="r" b="b"/>
            <a:pathLst>
              <a:path w="76200" h="75564">
                <a:moveTo>
                  <a:pt x="0" y="37935"/>
                </a:moveTo>
                <a:lnTo>
                  <a:pt x="2665" y="23873"/>
                </a:lnTo>
                <a:lnTo>
                  <a:pt x="9984" y="12185"/>
                </a:lnTo>
                <a:lnTo>
                  <a:pt x="20942" y="3888"/>
                </a:lnTo>
                <a:lnTo>
                  <a:pt x="34523" y="0"/>
                </a:lnTo>
                <a:lnTo>
                  <a:pt x="49871" y="2337"/>
                </a:lnTo>
                <a:lnTo>
                  <a:pt x="62269" y="8979"/>
                </a:lnTo>
                <a:lnTo>
                  <a:pt x="71083" y="19035"/>
                </a:lnTo>
                <a:lnTo>
                  <a:pt x="75677" y="31616"/>
                </a:lnTo>
                <a:lnTo>
                  <a:pt x="73702" y="47837"/>
                </a:lnTo>
                <a:lnTo>
                  <a:pt x="67641" y="60756"/>
                </a:lnTo>
                <a:lnTo>
                  <a:pt x="58304" y="69975"/>
                </a:lnTo>
                <a:lnTo>
                  <a:pt x="46502" y="75094"/>
                </a:lnTo>
                <a:lnTo>
                  <a:pt x="29674" y="73455"/>
                </a:lnTo>
                <a:lnTo>
                  <a:pt x="16373" y="67865"/>
                </a:lnTo>
                <a:lnTo>
                  <a:pt x="6846" y="59086"/>
                </a:lnTo>
                <a:lnTo>
                  <a:pt x="1341" y="47881"/>
                </a:lnTo>
                <a:lnTo>
                  <a:pt x="0" y="37935"/>
                </a:lnTo>
                <a:close/>
              </a:path>
            </a:pathLst>
          </a:custGeom>
          <a:ln w="25399">
            <a:solidFill>
              <a:srgbClr val="385D89"/>
            </a:solidFill>
          </a:ln>
        </p:spPr>
        <p:txBody>
          <a:bodyPr wrap="square" lIns="0" tIns="0" rIns="0" bIns="0" rtlCol="0"/>
          <a:lstStyle/>
          <a:p>
            <a:endParaRPr/>
          </a:p>
        </p:txBody>
      </p:sp>
      <p:sp>
        <p:nvSpPr>
          <p:cNvPr id="113" name="object 113"/>
          <p:cNvSpPr/>
          <p:nvPr/>
        </p:nvSpPr>
        <p:spPr>
          <a:xfrm>
            <a:off x="2971800" y="3810164"/>
            <a:ext cx="76200" cy="75565"/>
          </a:xfrm>
          <a:custGeom>
            <a:avLst/>
            <a:gdLst/>
            <a:ahLst/>
            <a:cxnLst/>
            <a:rect l="l" t="t" r="r" b="b"/>
            <a:pathLst>
              <a:path w="76200" h="75564">
                <a:moveTo>
                  <a:pt x="34524" y="0"/>
                </a:moveTo>
                <a:lnTo>
                  <a:pt x="20945" y="3888"/>
                </a:lnTo>
                <a:lnTo>
                  <a:pt x="9986" y="12185"/>
                </a:lnTo>
                <a:lnTo>
                  <a:pt x="2666" y="23873"/>
                </a:lnTo>
                <a:lnTo>
                  <a:pt x="0" y="37935"/>
                </a:lnTo>
                <a:lnTo>
                  <a:pt x="1341" y="47880"/>
                </a:lnTo>
                <a:lnTo>
                  <a:pt x="6847" y="59085"/>
                </a:lnTo>
                <a:lnTo>
                  <a:pt x="16374" y="67865"/>
                </a:lnTo>
                <a:lnTo>
                  <a:pt x="29675" y="73455"/>
                </a:lnTo>
                <a:lnTo>
                  <a:pt x="46499" y="75095"/>
                </a:lnTo>
                <a:lnTo>
                  <a:pt x="58301" y="69976"/>
                </a:lnTo>
                <a:lnTo>
                  <a:pt x="67639" y="60757"/>
                </a:lnTo>
                <a:lnTo>
                  <a:pt x="73701" y="47837"/>
                </a:lnTo>
                <a:lnTo>
                  <a:pt x="75677" y="31617"/>
                </a:lnTo>
                <a:lnTo>
                  <a:pt x="71082" y="19035"/>
                </a:lnTo>
                <a:lnTo>
                  <a:pt x="62267" y="8979"/>
                </a:lnTo>
                <a:lnTo>
                  <a:pt x="49869" y="2337"/>
                </a:lnTo>
                <a:lnTo>
                  <a:pt x="34524" y="0"/>
                </a:lnTo>
                <a:close/>
              </a:path>
            </a:pathLst>
          </a:custGeom>
          <a:solidFill>
            <a:srgbClr val="4F80BC"/>
          </a:solidFill>
        </p:spPr>
        <p:txBody>
          <a:bodyPr wrap="square" lIns="0" tIns="0" rIns="0" bIns="0" rtlCol="0"/>
          <a:lstStyle/>
          <a:p>
            <a:endParaRPr/>
          </a:p>
        </p:txBody>
      </p:sp>
      <p:sp>
        <p:nvSpPr>
          <p:cNvPr id="114" name="object 114"/>
          <p:cNvSpPr/>
          <p:nvPr/>
        </p:nvSpPr>
        <p:spPr>
          <a:xfrm>
            <a:off x="2971800" y="3810164"/>
            <a:ext cx="76200" cy="75565"/>
          </a:xfrm>
          <a:custGeom>
            <a:avLst/>
            <a:gdLst/>
            <a:ahLst/>
            <a:cxnLst/>
            <a:rect l="l" t="t" r="r" b="b"/>
            <a:pathLst>
              <a:path w="76200" h="75564">
                <a:moveTo>
                  <a:pt x="0" y="37935"/>
                </a:moveTo>
                <a:lnTo>
                  <a:pt x="2666" y="23873"/>
                </a:lnTo>
                <a:lnTo>
                  <a:pt x="9986" y="12185"/>
                </a:lnTo>
                <a:lnTo>
                  <a:pt x="20945" y="3888"/>
                </a:lnTo>
                <a:lnTo>
                  <a:pt x="34524" y="0"/>
                </a:lnTo>
                <a:lnTo>
                  <a:pt x="49869" y="2337"/>
                </a:lnTo>
                <a:lnTo>
                  <a:pt x="62267" y="8979"/>
                </a:lnTo>
                <a:lnTo>
                  <a:pt x="71082" y="19035"/>
                </a:lnTo>
                <a:lnTo>
                  <a:pt x="75677" y="31617"/>
                </a:lnTo>
                <a:lnTo>
                  <a:pt x="73701" y="47837"/>
                </a:lnTo>
                <a:lnTo>
                  <a:pt x="67639" y="60757"/>
                </a:lnTo>
                <a:lnTo>
                  <a:pt x="58301" y="69976"/>
                </a:lnTo>
                <a:lnTo>
                  <a:pt x="46499" y="75095"/>
                </a:lnTo>
                <a:lnTo>
                  <a:pt x="29675" y="73455"/>
                </a:lnTo>
                <a:lnTo>
                  <a:pt x="16374" y="67865"/>
                </a:lnTo>
                <a:lnTo>
                  <a:pt x="6847" y="59085"/>
                </a:lnTo>
                <a:lnTo>
                  <a:pt x="1341" y="47880"/>
                </a:lnTo>
                <a:lnTo>
                  <a:pt x="0" y="37935"/>
                </a:lnTo>
                <a:close/>
              </a:path>
            </a:pathLst>
          </a:custGeom>
          <a:ln w="25399">
            <a:solidFill>
              <a:srgbClr val="385D89"/>
            </a:solidFill>
          </a:ln>
        </p:spPr>
        <p:txBody>
          <a:bodyPr wrap="square" lIns="0" tIns="0" rIns="0" bIns="0" rtlCol="0"/>
          <a:lstStyle/>
          <a:p>
            <a:endParaRPr/>
          </a:p>
        </p:txBody>
      </p:sp>
      <p:sp>
        <p:nvSpPr>
          <p:cNvPr id="115" name="object 115"/>
          <p:cNvSpPr/>
          <p:nvPr/>
        </p:nvSpPr>
        <p:spPr>
          <a:xfrm>
            <a:off x="4343400" y="3429164"/>
            <a:ext cx="76200" cy="75565"/>
          </a:xfrm>
          <a:custGeom>
            <a:avLst/>
            <a:gdLst/>
            <a:ahLst/>
            <a:cxnLst/>
            <a:rect l="l" t="t" r="r" b="b"/>
            <a:pathLst>
              <a:path w="76200" h="75564">
                <a:moveTo>
                  <a:pt x="34523" y="0"/>
                </a:moveTo>
                <a:lnTo>
                  <a:pt x="20942" y="3887"/>
                </a:lnTo>
                <a:lnTo>
                  <a:pt x="9984" y="12183"/>
                </a:lnTo>
                <a:lnTo>
                  <a:pt x="2665" y="23871"/>
                </a:lnTo>
                <a:lnTo>
                  <a:pt x="0" y="37935"/>
                </a:lnTo>
                <a:lnTo>
                  <a:pt x="1341" y="47884"/>
                </a:lnTo>
                <a:lnTo>
                  <a:pt x="6846" y="59089"/>
                </a:lnTo>
                <a:lnTo>
                  <a:pt x="16373" y="67867"/>
                </a:lnTo>
                <a:lnTo>
                  <a:pt x="29675" y="73456"/>
                </a:lnTo>
                <a:lnTo>
                  <a:pt x="46503" y="75095"/>
                </a:lnTo>
                <a:lnTo>
                  <a:pt x="58305" y="69976"/>
                </a:lnTo>
                <a:lnTo>
                  <a:pt x="67641" y="60758"/>
                </a:lnTo>
                <a:lnTo>
                  <a:pt x="73702" y="47838"/>
                </a:lnTo>
                <a:lnTo>
                  <a:pt x="75677" y="31615"/>
                </a:lnTo>
                <a:lnTo>
                  <a:pt x="71083" y="19032"/>
                </a:lnTo>
                <a:lnTo>
                  <a:pt x="62269" y="8977"/>
                </a:lnTo>
                <a:lnTo>
                  <a:pt x="49871" y="2336"/>
                </a:lnTo>
                <a:lnTo>
                  <a:pt x="34523" y="0"/>
                </a:lnTo>
                <a:close/>
              </a:path>
            </a:pathLst>
          </a:custGeom>
          <a:solidFill>
            <a:srgbClr val="4F80BC"/>
          </a:solidFill>
        </p:spPr>
        <p:txBody>
          <a:bodyPr wrap="square" lIns="0" tIns="0" rIns="0" bIns="0" rtlCol="0"/>
          <a:lstStyle/>
          <a:p>
            <a:endParaRPr/>
          </a:p>
        </p:txBody>
      </p:sp>
      <p:sp>
        <p:nvSpPr>
          <p:cNvPr id="116" name="object 116"/>
          <p:cNvSpPr/>
          <p:nvPr/>
        </p:nvSpPr>
        <p:spPr>
          <a:xfrm>
            <a:off x="4343400" y="3429164"/>
            <a:ext cx="76200" cy="75565"/>
          </a:xfrm>
          <a:custGeom>
            <a:avLst/>
            <a:gdLst/>
            <a:ahLst/>
            <a:cxnLst/>
            <a:rect l="l" t="t" r="r" b="b"/>
            <a:pathLst>
              <a:path w="76200" h="75564">
                <a:moveTo>
                  <a:pt x="0" y="37935"/>
                </a:moveTo>
                <a:lnTo>
                  <a:pt x="2665" y="23871"/>
                </a:lnTo>
                <a:lnTo>
                  <a:pt x="9984" y="12183"/>
                </a:lnTo>
                <a:lnTo>
                  <a:pt x="20942" y="3887"/>
                </a:lnTo>
                <a:lnTo>
                  <a:pt x="34523" y="0"/>
                </a:lnTo>
                <a:lnTo>
                  <a:pt x="49871" y="2336"/>
                </a:lnTo>
                <a:lnTo>
                  <a:pt x="62269" y="8977"/>
                </a:lnTo>
                <a:lnTo>
                  <a:pt x="71083" y="19032"/>
                </a:lnTo>
                <a:lnTo>
                  <a:pt x="75677" y="31615"/>
                </a:lnTo>
                <a:lnTo>
                  <a:pt x="73702" y="47838"/>
                </a:lnTo>
                <a:lnTo>
                  <a:pt x="67641" y="60758"/>
                </a:lnTo>
                <a:lnTo>
                  <a:pt x="58305" y="69976"/>
                </a:lnTo>
                <a:lnTo>
                  <a:pt x="46503" y="75095"/>
                </a:lnTo>
                <a:lnTo>
                  <a:pt x="29675" y="73456"/>
                </a:lnTo>
                <a:lnTo>
                  <a:pt x="16373" y="67867"/>
                </a:lnTo>
                <a:lnTo>
                  <a:pt x="6846" y="59089"/>
                </a:lnTo>
                <a:lnTo>
                  <a:pt x="1341" y="47884"/>
                </a:lnTo>
                <a:lnTo>
                  <a:pt x="0" y="37935"/>
                </a:lnTo>
                <a:close/>
              </a:path>
            </a:pathLst>
          </a:custGeom>
          <a:ln w="25399">
            <a:solidFill>
              <a:srgbClr val="385D89"/>
            </a:solidFill>
          </a:ln>
        </p:spPr>
        <p:txBody>
          <a:bodyPr wrap="square" lIns="0" tIns="0" rIns="0" bIns="0" rtlCol="0"/>
          <a:lstStyle/>
          <a:p>
            <a:endParaRPr/>
          </a:p>
        </p:txBody>
      </p:sp>
      <p:sp>
        <p:nvSpPr>
          <p:cNvPr id="117" name="object 117"/>
          <p:cNvSpPr/>
          <p:nvPr/>
        </p:nvSpPr>
        <p:spPr>
          <a:xfrm>
            <a:off x="3200400" y="3429164"/>
            <a:ext cx="76200" cy="75565"/>
          </a:xfrm>
          <a:custGeom>
            <a:avLst/>
            <a:gdLst/>
            <a:ahLst/>
            <a:cxnLst/>
            <a:rect l="l" t="t" r="r" b="b"/>
            <a:pathLst>
              <a:path w="76200" h="75564">
                <a:moveTo>
                  <a:pt x="34523" y="0"/>
                </a:moveTo>
                <a:lnTo>
                  <a:pt x="20942" y="3887"/>
                </a:lnTo>
                <a:lnTo>
                  <a:pt x="9984" y="12183"/>
                </a:lnTo>
                <a:lnTo>
                  <a:pt x="2665" y="23871"/>
                </a:lnTo>
                <a:lnTo>
                  <a:pt x="0" y="37935"/>
                </a:lnTo>
                <a:lnTo>
                  <a:pt x="1341" y="47884"/>
                </a:lnTo>
                <a:lnTo>
                  <a:pt x="6846" y="59089"/>
                </a:lnTo>
                <a:lnTo>
                  <a:pt x="16373" y="67867"/>
                </a:lnTo>
                <a:lnTo>
                  <a:pt x="29675" y="73456"/>
                </a:lnTo>
                <a:lnTo>
                  <a:pt x="46503" y="75095"/>
                </a:lnTo>
                <a:lnTo>
                  <a:pt x="58305" y="69976"/>
                </a:lnTo>
                <a:lnTo>
                  <a:pt x="67641" y="60758"/>
                </a:lnTo>
                <a:lnTo>
                  <a:pt x="73702" y="47838"/>
                </a:lnTo>
                <a:lnTo>
                  <a:pt x="75677" y="31615"/>
                </a:lnTo>
                <a:lnTo>
                  <a:pt x="71083" y="19032"/>
                </a:lnTo>
                <a:lnTo>
                  <a:pt x="62269" y="8977"/>
                </a:lnTo>
                <a:lnTo>
                  <a:pt x="49871" y="2336"/>
                </a:lnTo>
                <a:lnTo>
                  <a:pt x="34523" y="0"/>
                </a:lnTo>
                <a:close/>
              </a:path>
            </a:pathLst>
          </a:custGeom>
          <a:solidFill>
            <a:srgbClr val="4F80BC"/>
          </a:solidFill>
        </p:spPr>
        <p:txBody>
          <a:bodyPr wrap="square" lIns="0" tIns="0" rIns="0" bIns="0" rtlCol="0"/>
          <a:lstStyle/>
          <a:p>
            <a:endParaRPr/>
          </a:p>
        </p:txBody>
      </p:sp>
      <p:sp>
        <p:nvSpPr>
          <p:cNvPr id="118" name="object 118"/>
          <p:cNvSpPr/>
          <p:nvPr/>
        </p:nvSpPr>
        <p:spPr>
          <a:xfrm>
            <a:off x="3200400" y="3429164"/>
            <a:ext cx="76200" cy="75565"/>
          </a:xfrm>
          <a:custGeom>
            <a:avLst/>
            <a:gdLst/>
            <a:ahLst/>
            <a:cxnLst/>
            <a:rect l="l" t="t" r="r" b="b"/>
            <a:pathLst>
              <a:path w="76200" h="75564">
                <a:moveTo>
                  <a:pt x="0" y="37935"/>
                </a:moveTo>
                <a:lnTo>
                  <a:pt x="2665" y="23871"/>
                </a:lnTo>
                <a:lnTo>
                  <a:pt x="9984" y="12183"/>
                </a:lnTo>
                <a:lnTo>
                  <a:pt x="20942" y="3887"/>
                </a:lnTo>
                <a:lnTo>
                  <a:pt x="34523" y="0"/>
                </a:lnTo>
                <a:lnTo>
                  <a:pt x="49871" y="2336"/>
                </a:lnTo>
                <a:lnTo>
                  <a:pt x="62269" y="8977"/>
                </a:lnTo>
                <a:lnTo>
                  <a:pt x="71083" y="19032"/>
                </a:lnTo>
                <a:lnTo>
                  <a:pt x="75677" y="31615"/>
                </a:lnTo>
                <a:lnTo>
                  <a:pt x="73702" y="47838"/>
                </a:lnTo>
                <a:lnTo>
                  <a:pt x="67641" y="60758"/>
                </a:lnTo>
                <a:lnTo>
                  <a:pt x="58305" y="69976"/>
                </a:lnTo>
                <a:lnTo>
                  <a:pt x="46503" y="75095"/>
                </a:lnTo>
                <a:lnTo>
                  <a:pt x="29675" y="73456"/>
                </a:lnTo>
                <a:lnTo>
                  <a:pt x="16373" y="67867"/>
                </a:lnTo>
                <a:lnTo>
                  <a:pt x="6846" y="59089"/>
                </a:lnTo>
                <a:lnTo>
                  <a:pt x="1341" y="47884"/>
                </a:lnTo>
                <a:lnTo>
                  <a:pt x="0" y="37935"/>
                </a:lnTo>
                <a:close/>
              </a:path>
            </a:pathLst>
          </a:custGeom>
          <a:ln w="25399">
            <a:solidFill>
              <a:srgbClr val="385D89"/>
            </a:solidFill>
          </a:ln>
        </p:spPr>
        <p:txBody>
          <a:bodyPr wrap="square" lIns="0" tIns="0" rIns="0" bIns="0" rtlCol="0"/>
          <a:lstStyle/>
          <a:p>
            <a:endParaRPr/>
          </a:p>
        </p:txBody>
      </p:sp>
      <p:sp>
        <p:nvSpPr>
          <p:cNvPr id="119" name="object 119"/>
          <p:cNvSpPr/>
          <p:nvPr/>
        </p:nvSpPr>
        <p:spPr>
          <a:xfrm>
            <a:off x="3657600" y="3962564"/>
            <a:ext cx="76200" cy="75565"/>
          </a:xfrm>
          <a:custGeom>
            <a:avLst/>
            <a:gdLst/>
            <a:ahLst/>
            <a:cxnLst/>
            <a:rect l="l" t="t" r="r" b="b"/>
            <a:pathLst>
              <a:path w="76200" h="75564">
                <a:moveTo>
                  <a:pt x="34523" y="0"/>
                </a:moveTo>
                <a:lnTo>
                  <a:pt x="20942" y="3888"/>
                </a:lnTo>
                <a:lnTo>
                  <a:pt x="9984" y="12185"/>
                </a:lnTo>
                <a:lnTo>
                  <a:pt x="2665" y="23873"/>
                </a:lnTo>
                <a:lnTo>
                  <a:pt x="0" y="37935"/>
                </a:lnTo>
                <a:lnTo>
                  <a:pt x="1341" y="47881"/>
                </a:lnTo>
                <a:lnTo>
                  <a:pt x="6846" y="59086"/>
                </a:lnTo>
                <a:lnTo>
                  <a:pt x="16373" y="67865"/>
                </a:lnTo>
                <a:lnTo>
                  <a:pt x="29674" y="73455"/>
                </a:lnTo>
                <a:lnTo>
                  <a:pt x="46502" y="75094"/>
                </a:lnTo>
                <a:lnTo>
                  <a:pt x="58304" y="69975"/>
                </a:lnTo>
                <a:lnTo>
                  <a:pt x="67641" y="60756"/>
                </a:lnTo>
                <a:lnTo>
                  <a:pt x="73702" y="47837"/>
                </a:lnTo>
                <a:lnTo>
                  <a:pt x="75677" y="31616"/>
                </a:lnTo>
                <a:lnTo>
                  <a:pt x="71083" y="19035"/>
                </a:lnTo>
                <a:lnTo>
                  <a:pt x="62269" y="8979"/>
                </a:lnTo>
                <a:lnTo>
                  <a:pt x="49871" y="2337"/>
                </a:lnTo>
                <a:lnTo>
                  <a:pt x="34523" y="0"/>
                </a:lnTo>
                <a:close/>
              </a:path>
            </a:pathLst>
          </a:custGeom>
          <a:solidFill>
            <a:srgbClr val="4F80BC"/>
          </a:solidFill>
        </p:spPr>
        <p:txBody>
          <a:bodyPr wrap="square" lIns="0" tIns="0" rIns="0" bIns="0" rtlCol="0"/>
          <a:lstStyle/>
          <a:p>
            <a:endParaRPr/>
          </a:p>
        </p:txBody>
      </p:sp>
      <p:sp>
        <p:nvSpPr>
          <p:cNvPr id="120" name="object 120"/>
          <p:cNvSpPr/>
          <p:nvPr/>
        </p:nvSpPr>
        <p:spPr>
          <a:xfrm>
            <a:off x="3657600" y="3962564"/>
            <a:ext cx="76200" cy="75565"/>
          </a:xfrm>
          <a:custGeom>
            <a:avLst/>
            <a:gdLst/>
            <a:ahLst/>
            <a:cxnLst/>
            <a:rect l="l" t="t" r="r" b="b"/>
            <a:pathLst>
              <a:path w="76200" h="75564">
                <a:moveTo>
                  <a:pt x="0" y="37935"/>
                </a:moveTo>
                <a:lnTo>
                  <a:pt x="2665" y="23873"/>
                </a:lnTo>
                <a:lnTo>
                  <a:pt x="9984" y="12185"/>
                </a:lnTo>
                <a:lnTo>
                  <a:pt x="20942" y="3888"/>
                </a:lnTo>
                <a:lnTo>
                  <a:pt x="34523" y="0"/>
                </a:lnTo>
                <a:lnTo>
                  <a:pt x="49871" y="2337"/>
                </a:lnTo>
                <a:lnTo>
                  <a:pt x="62269" y="8979"/>
                </a:lnTo>
                <a:lnTo>
                  <a:pt x="71083" y="19035"/>
                </a:lnTo>
                <a:lnTo>
                  <a:pt x="75677" y="31616"/>
                </a:lnTo>
                <a:lnTo>
                  <a:pt x="73702" y="47837"/>
                </a:lnTo>
                <a:lnTo>
                  <a:pt x="67641" y="60756"/>
                </a:lnTo>
                <a:lnTo>
                  <a:pt x="58304" y="69975"/>
                </a:lnTo>
                <a:lnTo>
                  <a:pt x="46502" y="75094"/>
                </a:lnTo>
                <a:lnTo>
                  <a:pt x="29674" y="73455"/>
                </a:lnTo>
                <a:lnTo>
                  <a:pt x="16373" y="67865"/>
                </a:lnTo>
                <a:lnTo>
                  <a:pt x="6846" y="59086"/>
                </a:lnTo>
                <a:lnTo>
                  <a:pt x="1341" y="47881"/>
                </a:lnTo>
                <a:lnTo>
                  <a:pt x="0" y="37935"/>
                </a:lnTo>
                <a:close/>
              </a:path>
            </a:pathLst>
          </a:custGeom>
          <a:ln w="25399">
            <a:solidFill>
              <a:srgbClr val="385D89"/>
            </a:solidFill>
          </a:ln>
        </p:spPr>
        <p:txBody>
          <a:bodyPr wrap="square" lIns="0" tIns="0" rIns="0" bIns="0" rtlCol="0"/>
          <a:lstStyle/>
          <a:p>
            <a:endParaRPr/>
          </a:p>
        </p:txBody>
      </p:sp>
      <p:sp>
        <p:nvSpPr>
          <p:cNvPr id="121" name="object 121"/>
          <p:cNvSpPr/>
          <p:nvPr/>
        </p:nvSpPr>
        <p:spPr>
          <a:xfrm>
            <a:off x="4572000" y="5029364"/>
            <a:ext cx="76200" cy="75565"/>
          </a:xfrm>
          <a:custGeom>
            <a:avLst/>
            <a:gdLst/>
            <a:ahLst/>
            <a:cxnLst/>
            <a:rect l="l" t="t" r="r" b="b"/>
            <a:pathLst>
              <a:path w="76200" h="75564">
                <a:moveTo>
                  <a:pt x="34523" y="0"/>
                </a:moveTo>
                <a:lnTo>
                  <a:pt x="20942" y="3888"/>
                </a:lnTo>
                <a:lnTo>
                  <a:pt x="9984" y="12185"/>
                </a:lnTo>
                <a:lnTo>
                  <a:pt x="2665" y="23873"/>
                </a:lnTo>
                <a:lnTo>
                  <a:pt x="0" y="37935"/>
                </a:lnTo>
                <a:lnTo>
                  <a:pt x="1341" y="47881"/>
                </a:lnTo>
                <a:lnTo>
                  <a:pt x="6846" y="59086"/>
                </a:lnTo>
                <a:lnTo>
                  <a:pt x="16373" y="67865"/>
                </a:lnTo>
                <a:lnTo>
                  <a:pt x="29674" y="73455"/>
                </a:lnTo>
                <a:lnTo>
                  <a:pt x="46502" y="75094"/>
                </a:lnTo>
                <a:lnTo>
                  <a:pt x="58304" y="69975"/>
                </a:lnTo>
                <a:lnTo>
                  <a:pt x="67641" y="60756"/>
                </a:lnTo>
                <a:lnTo>
                  <a:pt x="73702" y="47837"/>
                </a:lnTo>
                <a:lnTo>
                  <a:pt x="75677" y="31616"/>
                </a:lnTo>
                <a:lnTo>
                  <a:pt x="71083" y="19035"/>
                </a:lnTo>
                <a:lnTo>
                  <a:pt x="62269" y="8979"/>
                </a:lnTo>
                <a:lnTo>
                  <a:pt x="49871" y="2337"/>
                </a:lnTo>
                <a:lnTo>
                  <a:pt x="34523" y="0"/>
                </a:lnTo>
                <a:close/>
              </a:path>
            </a:pathLst>
          </a:custGeom>
          <a:solidFill>
            <a:srgbClr val="4F80BC"/>
          </a:solidFill>
        </p:spPr>
        <p:txBody>
          <a:bodyPr wrap="square" lIns="0" tIns="0" rIns="0" bIns="0" rtlCol="0"/>
          <a:lstStyle/>
          <a:p>
            <a:endParaRPr/>
          </a:p>
        </p:txBody>
      </p:sp>
      <p:sp>
        <p:nvSpPr>
          <p:cNvPr id="122" name="object 122"/>
          <p:cNvSpPr/>
          <p:nvPr/>
        </p:nvSpPr>
        <p:spPr>
          <a:xfrm>
            <a:off x="4572000" y="5029364"/>
            <a:ext cx="76200" cy="75565"/>
          </a:xfrm>
          <a:custGeom>
            <a:avLst/>
            <a:gdLst/>
            <a:ahLst/>
            <a:cxnLst/>
            <a:rect l="l" t="t" r="r" b="b"/>
            <a:pathLst>
              <a:path w="76200" h="75564">
                <a:moveTo>
                  <a:pt x="0" y="37935"/>
                </a:moveTo>
                <a:lnTo>
                  <a:pt x="2665" y="23873"/>
                </a:lnTo>
                <a:lnTo>
                  <a:pt x="9984" y="12185"/>
                </a:lnTo>
                <a:lnTo>
                  <a:pt x="20942" y="3888"/>
                </a:lnTo>
                <a:lnTo>
                  <a:pt x="34523" y="0"/>
                </a:lnTo>
                <a:lnTo>
                  <a:pt x="49871" y="2337"/>
                </a:lnTo>
                <a:lnTo>
                  <a:pt x="62269" y="8979"/>
                </a:lnTo>
                <a:lnTo>
                  <a:pt x="71083" y="19035"/>
                </a:lnTo>
                <a:lnTo>
                  <a:pt x="75677" y="31616"/>
                </a:lnTo>
                <a:lnTo>
                  <a:pt x="73702" y="47837"/>
                </a:lnTo>
                <a:lnTo>
                  <a:pt x="67641" y="60756"/>
                </a:lnTo>
                <a:lnTo>
                  <a:pt x="58304" y="69975"/>
                </a:lnTo>
                <a:lnTo>
                  <a:pt x="46502" y="75094"/>
                </a:lnTo>
                <a:lnTo>
                  <a:pt x="29674" y="73455"/>
                </a:lnTo>
                <a:lnTo>
                  <a:pt x="16373" y="67865"/>
                </a:lnTo>
                <a:lnTo>
                  <a:pt x="6846" y="59086"/>
                </a:lnTo>
                <a:lnTo>
                  <a:pt x="1341" y="47881"/>
                </a:lnTo>
                <a:lnTo>
                  <a:pt x="0" y="37935"/>
                </a:lnTo>
                <a:close/>
              </a:path>
            </a:pathLst>
          </a:custGeom>
          <a:ln w="25399">
            <a:solidFill>
              <a:srgbClr val="385D89"/>
            </a:solidFill>
          </a:ln>
        </p:spPr>
        <p:txBody>
          <a:bodyPr wrap="square" lIns="0" tIns="0" rIns="0" bIns="0" rtlCol="0"/>
          <a:lstStyle/>
          <a:p>
            <a:endParaRPr/>
          </a:p>
        </p:txBody>
      </p:sp>
      <p:sp>
        <p:nvSpPr>
          <p:cNvPr id="123" name="object 123"/>
          <p:cNvSpPr/>
          <p:nvPr/>
        </p:nvSpPr>
        <p:spPr>
          <a:xfrm>
            <a:off x="3429000" y="5029364"/>
            <a:ext cx="76200" cy="75565"/>
          </a:xfrm>
          <a:custGeom>
            <a:avLst/>
            <a:gdLst/>
            <a:ahLst/>
            <a:cxnLst/>
            <a:rect l="l" t="t" r="r" b="b"/>
            <a:pathLst>
              <a:path w="76200" h="75564">
                <a:moveTo>
                  <a:pt x="34523" y="0"/>
                </a:moveTo>
                <a:lnTo>
                  <a:pt x="20942" y="3888"/>
                </a:lnTo>
                <a:lnTo>
                  <a:pt x="9984" y="12185"/>
                </a:lnTo>
                <a:lnTo>
                  <a:pt x="2665" y="23873"/>
                </a:lnTo>
                <a:lnTo>
                  <a:pt x="0" y="37935"/>
                </a:lnTo>
                <a:lnTo>
                  <a:pt x="1341" y="47881"/>
                </a:lnTo>
                <a:lnTo>
                  <a:pt x="6846" y="59086"/>
                </a:lnTo>
                <a:lnTo>
                  <a:pt x="16373" y="67865"/>
                </a:lnTo>
                <a:lnTo>
                  <a:pt x="29674" y="73455"/>
                </a:lnTo>
                <a:lnTo>
                  <a:pt x="46502" y="75094"/>
                </a:lnTo>
                <a:lnTo>
                  <a:pt x="58304" y="69975"/>
                </a:lnTo>
                <a:lnTo>
                  <a:pt x="67641" y="60756"/>
                </a:lnTo>
                <a:lnTo>
                  <a:pt x="73702" y="47837"/>
                </a:lnTo>
                <a:lnTo>
                  <a:pt x="75677" y="31616"/>
                </a:lnTo>
                <a:lnTo>
                  <a:pt x="71083" y="19035"/>
                </a:lnTo>
                <a:lnTo>
                  <a:pt x="62269" y="8979"/>
                </a:lnTo>
                <a:lnTo>
                  <a:pt x="49871" y="2337"/>
                </a:lnTo>
                <a:lnTo>
                  <a:pt x="34523" y="0"/>
                </a:lnTo>
                <a:close/>
              </a:path>
            </a:pathLst>
          </a:custGeom>
          <a:solidFill>
            <a:srgbClr val="4F80BC"/>
          </a:solidFill>
        </p:spPr>
        <p:txBody>
          <a:bodyPr wrap="square" lIns="0" tIns="0" rIns="0" bIns="0" rtlCol="0"/>
          <a:lstStyle/>
          <a:p>
            <a:endParaRPr/>
          </a:p>
        </p:txBody>
      </p:sp>
      <p:sp>
        <p:nvSpPr>
          <p:cNvPr id="124" name="object 124"/>
          <p:cNvSpPr/>
          <p:nvPr/>
        </p:nvSpPr>
        <p:spPr>
          <a:xfrm>
            <a:off x="3429000" y="5029364"/>
            <a:ext cx="76200" cy="75565"/>
          </a:xfrm>
          <a:custGeom>
            <a:avLst/>
            <a:gdLst/>
            <a:ahLst/>
            <a:cxnLst/>
            <a:rect l="l" t="t" r="r" b="b"/>
            <a:pathLst>
              <a:path w="76200" h="75564">
                <a:moveTo>
                  <a:pt x="0" y="37935"/>
                </a:moveTo>
                <a:lnTo>
                  <a:pt x="2665" y="23873"/>
                </a:lnTo>
                <a:lnTo>
                  <a:pt x="9984" y="12185"/>
                </a:lnTo>
                <a:lnTo>
                  <a:pt x="20942" y="3888"/>
                </a:lnTo>
                <a:lnTo>
                  <a:pt x="34523" y="0"/>
                </a:lnTo>
                <a:lnTo>
                  <a:pt x="49871" y="2337"/>
                </a:lnTo>
                <a:lnTo>
                  <a:pt x="62269" y="8979"/>
                </a:lnTo>
                <a:lnTo>
                  <a:pt x="71083" y="19035"/>
                </a:lnTo>
                <a:lnTo>
                  <a:pt x="75677" y="31616"/>
                </a:lnTo>
                <a:lnTo>
                  <a:pt x="73702" y="47837"/>
                </a:lnTo>
                <a:lnTo>
                  <a:pt x="67641" y="60756"/>
                </a:lnTo>
                <a:lnTo>
                  <a:pt x="58304" y="69975"/>
                </a:lnTo>
                <a:lnTo>
                  <a:pt x="46502" y="75094"/>
                </a:lnTo>
                <a:lnTo>
                  <a:pt x="29674" y="73455"/>
                </a:lnTo>
                <a:lnTo>
                  <a:pt x="16373" y="67865"/>
                </a:lnTo>
                <a:lnTo>
                  <a:pt x="6846" y="59086"/>
                </a:lnTo>
                <a:lnTo>
                  <a:pt x="1341" y="47881"/>
                </a:lnTo>
                <a:lnTo>
                  <a:pt x="0" y="37935"/>
                </a:lnTo>
                <a:close/>
              </a:path>
            </a:pathLst>
          </a:custGeom>
          <a:ln w="25399">
            <a:solidFill>
              <a:srgbClr val="385D89"/>
            </a:solidFill>
          </a:ln>
        </p:spPr>
        <p:txBody>
          <a:bodyPr wrap="square" lIns="0" tIns="0" rIns="0" bIns="0" rtlCol="0"/>
          <a:lstStyle/>
          <a:p>
            <a:endParaRPr/>
          </a:p>
        </p:txBody>
      </p:sp>
      <p:sp>
        <p:nvSpPr>
          <p:cNvPr id="125" name="object 125"/>
          <p:cNvSpPr/>
          <p:nvPr/>
        </p:nvSpPr>
        <p:spPr>
          <a:xfrm>
            <a:off x="3886200" y="5562764"/>
            <a:ext cx="76200" cy="75565"/>
          </a:xfrm>
          <a:custGeom>
            <a:avLst/>
            <a:gdLst/>
            <a:ahLst/>
            <a:cxnLst/>
            <a:rect l="l" t="t" r="r" b="b"/>
            <a:pathLst>
              <a:path w="76200" h="75564">
                <a:moveTo>
                  <a:pt x="34523" y="0"/>
                </a:moveTo>
                <a:lnTo>
                  <a:pt x="20942" y="3888"/>
                </a:lnTo>
                <a:lnTo>
                  <a:pt x="9984" y="12185"/>
                </a:lnTo>
                <a:lnTo>
                  <a:pt x="2665" y="23873"/>
                </a:lnTo>
                <a:lnTo>
                  <a:pt x="0" y="37935"/>
                </a:lnTo>
                <a:lnTo>
                  <a:pt x="1341" y="47865"/>
                </a:lnTo>
                <a:lnTo>
                  <a:pt x="6846" y="59065"/>
                </a:lnTo>
                <a:lnTo>
                  <a:pt x="16373" y="67850"/>
                </a:lnTo>
                <a:lnTo>
                  <a:pt x="29675" y="73449"/>
                </a:lnTo>
                <a:lnTo>
                  <a:pt x="46502" y="75092"/>
                </a:lnTo>
                <a:lnTo>
                  <a:pt x="58304" y="69964"/>
                </a:lnTo>
                <a:lnTo>
                  <a:pt x="67641" y="60736"/>
                </a:lnTo>
                <a:lnTo>
                  <a:pt x="73702" y="47818"/>
                </a:lnTo>
                <a:lnTo>
                  <a:pt x="75677" y="31616"/>
                </a:lnTo>
                <a:lnTo>
                  <a:pt x="71083" y="19035"/>
                </a:lnTo>
                <a:lnTo>
                  <a:pt x="62269" y="8979"/>
                </a:lnTo>
                <a:lnTo>
                  <a:pt x="49871" y="2337"/>
                </a:lnTo>
                <a:lnTo>
                  <a:pt x="34523" y="0"/>
                </a:lnTo>
                <a:close/>
              </a:path>
            </a:pathLst>
          </a:custGeom>
          <a:solidFill>
            <a:srgbClr val="4F80BC"/>
          </a:solidFill>
        </p:spPr>
        <p:txBody>
          <a:bodyPr wrap="square" lIns="0" tIns="0" rIns="0" bIns="0" rtlCol="0"/>
          <a:lstStyle/>
          <a:p>
            <a:endParaRPr/>
          </a:p>
        </p:txBody>
      </p:sp>
      <p:sp>
        <p:nvSpPr>
          <p:cNvPr id="126" name="object 126"/>
          <p:cNvSpPr/>
          <p:nvPr/>
        </p:nvSpPr>
        <p:spPr>
          <a:xfrm>
            <a:off x="3886200" y="5562764"/>
            <a:ext cx="76200" cy="75565"/>
          </a:xfrm>
          <a:custGeom>
            <a:avLst/>
            <a:gdLst/>
            <a:ahLst/>
            <a:cxnLst/>
            <a:rect l="l" t="t" r="r" b="b"/>
            <a:pathLst>
              <a:path w="76200" h="75564">
                <a:moveTo>
                  <a:pt x="0" y="37935"/>
                </a:moveTo>
                <a:lnTo>
                  <a:pt x="2665" y="23873"/>
                </a:lnTo>
                <a:lnTo>
                  <a:pt x="9984" y="12185"/>
                </a:lnTo>
                <a:lnTo>
                  <a:pt x="20942" y="3888"/>
                </a:lnTo>
                <a:lnTo>
                  <a:pt x="34523" y="0"/>
                </a:lnTo>
                <a:lnTo>
                  <a:pt x="49871" y="2337"/>
                </a:lnTo>
                <a:lnTo>
                  <a:pt x="62269" y="8979"/>
                </a:lnTo>
                <a:lnTo>
                  <a:pt x="71083" y="19035"/>
                </a:lnTo>
                <a:lnTo>
                  <a:pt x="75677" y="31616"/>
                </a:lnTo>
                <a:lnTo>
                  <a:pt x="73702" y="47818"/>
                </a:lnTo>
                <a:lnTo>
                  <a:pt x="67641" y="60736"/>
                </a:lnTo>
                <a:lnTo>
                  <a:pt x="58304" y="69964"/>
                </a:lnTo>
                <a:lnTo>
                  <a:pt x="46502" y="75092"/>
                </a:lnTo>
                <a:lnTo>
                  <a:pt x="29675" y="73449"/>
                </a:lnTo>
                <a:lnTo>
                  <a:pt x="16373" y="67850"/>
                </a:lnTo>
                <a:lnTo>
                  <a:pt x="6846" y="59065"/>
                </a:lnTo>
                <a:lnTo>
                  <a:pt x="1341" y="47865"/>
                </a:lnTo>
                <a:lnTo>
                  <a:pt x="0" y="37935"/>
                </a:lnTo>
                <a:close/>
              </a:path>
            </a:pathLst>
          </a:custGeom>
          <a:ln w="25399">
            <a:solidFill>
              <a:srgbClr val="385D89"/>
            </a:solidFill>
          </a:ln>
        </p:spPr>
        <p:txBody>
          <a:bodyPr wrap="square" lIns="0" tIns="0" rIns="0" bIns="0" rtlCol="0"/>
          <a:lstStyle/>
          <a:p>
            <a:endParaRPr/>
          </a:p>
        </p:txBody>
      </p:sp>
      <p:sp>
        <p:nvSpPr>
          <p:cNvPr id="127" name="object 127"/>
          <p:cNvSpPr/>
          <p:nvPr/>
        </p:nvSpPr>
        <p:spPr>
          <a:xfrm>
            <a:off x="3429000" y="3733964"/>
            <a:ext cx="76200" cy="75565"/>
          </a:xfrm>
          <a:custGeom>
            <a:avLst/>
            <a:gdLst/>
            <a:ahLst/>
            <a:cxnLst/>
            <a:rect l="l" t="t" r="r" b="b"/>
            <a:pathLst>
              <a:path w="76200" h="75564">
                <a:moveTo>
                  <a:pt x="34523" y="0"/>
                </a:moveTo>
                <a:lnTo>
                  <a:pt x="20942" y="3887"/>
                </a:lnTo>
                <a:lnTo>
                  <a:pt x="9984" y="12183"/>
                </a:lnTo>
                <a:lnTo>
                  <a:pt x="2665" y="23871"/>
                </a:lnTo>
                <a:lnTo>
                  <a:pt x="0" y="37935"/>
                </a:lnTo>
                <a:lnTo>
                  <a:pt x="1341" y="47884"/>
                </a:lnTo>
                <a:lnTo>
                  <a:pt x="6846" y="59089"/>
                </a:lnTo>
                <a:lnTo>
                  <a:pt x="16373" y="67867"/>
                </a:lnTo>
                <a:lnTo>
                  <a:pt x="29675" y="73456"/>
                </a:lnTo>
                <a:lnTo>
                  <a:pt x="46503" y="75095"/>
                </a:lnTo>
                <a:lnTo>
                  <a:pt x="58305" y="69976"/>
                </a:lnTo>
                <a:lnTo>
                  <a:pt x="67641" y="60758"/>
                </a:lnTo>
                <a:lnTo>
                  <a:pt x="73702" y="47838"/>
                </a:lnTo>
                <a:lnTo>
                  <a:pt x="75677" y="31615"/>
                </a:lnTo>
                <a:lnTo>
                  <a:pt x="71083" y="19032"/>
                </a:lnTo>
                <a:lnTo>
                  <a:pt x="62269" y="8977"/>
                </a:lnTo>
                <a:lnTo>
                  <a:pt x="49871" y="2336"/>
                </a:lnTo>
                <a:lnTo>
                  <a:pt x="34523" y="0"/>
                </a:lnTo>
                <a:close/>
              </a:path>
            </a:pathLst>
          </a:custGeom>
          <a:solidFill>
            <a:srgbClr val="4F80BC"/>
          </a:solidFill>
        </p:spPr>
        <p:txBody>
          <a:bodyPr wrap="square" lIns="0" tIns="0" rIns="0" bIns="0" rtlCol="0"/>
          <a:lstStyle/>
          <a:p>
            <a:endParaRPr/>
          </a:p>
        </p:txBody>
      </p:sp>
      <p:sp>
        <p:nvSpPr>
          <p:cNvPr id="128" name="object 128"/>
          <p:cNvSpPr/>
          <p:nvPr/>
        </p:nvSpPr>
        <p:spPr>
          <a:xfrm>
            <a:off x="3429000" y="3733964"/>
            <a:ext cx="76200" cy="75565"/>
          </a:xfrm>
          <a:custGeom>
            <a:avLst/>
            <a:gdLst/>
            <a:ahLst/>
            <a:cxnLst/>
            <a:rect l="l" t="t" r="r" b="b"/>
            <a:pathLst>
              <a:path w="76200" h="75564">
                <a:moveTo>
                  <a:pt x="0" y="37935"/>
                </a:moveTo>
                <a:lnTo>
                  <a:pt x="2665" y="23871"/>
                </a:lnTo>
                <a:lnTo>
                  <a:pt x="9984" y="12183"/>
                </a:lnTo>
                <a:lnTo>
                  <a:pt x="20942" y="3887"/>
                </a:lnTo>
                <a:lnTo>
                  <a:pt x="34523" y="0"/>
                </a:lnTo>
                <a:lnTo>
                  <a:pt x="49871" y="2336"/>
                </a:lnTo>
                <a:lnTo>
                  <a:pt x="62269" y="8977"/>
                </a:lnTo>
                <a:lnTo>
                  <a:pt x="71083" y="19032"/>
                </a:lnTo>
                <a:lnTo>
                  <a:pt x="75677" y="31615"/>
                </a:lnTo>
                <a:lnTo>
                  <a:pt x="73702" y="47838"/>
                </a:lnTo>
                <a:lnTo>
                  <a:pt x="67641" y="60758"/>
                </a:lnTo>
                <a:lnTo>
                  <a:pt x="58305" y="69976"/>
                </a:lnTo>
                <a:lnTo>
                  <a:pt x="46503" y="75095"/>
                </a:lnTo>
                <a:lnTo>
                  <a:pt x="29675" y="73456"/>
                </a:lnTo>
                <a:lnTo>
                  <a:pt x="16373" y="67867"/>
                </a:lnTo>
                <a:lnTo>
                  <a:pt x="6846" y="59089"/>
                </a:lnTo>
                <a:lnTo>
                  <a:pt x="1341" y="47884"/>
                </a:lnTo>
                <a:lnTo>
                  <a:pt x="0" y="37935"/>
                </a:lnTo>
                <a:close/>
              </a:path>
            </a:pathLst>
          </a:custGeom>
          <a:ln w="25399">
            <a:solidFill>
              <a:srgbClr val="385D89"/>
            </a:solidFill>
          </a:ln>
        </p:spPr>
        <p:txBody>
          <a:bodyPr wrap="square" lIns="0" tIns="0" rIns="0" bIns="0" rtlCol="0"/>
          <a:lstStyle/>
          <a:p>
            <a:endParaRPr/>
          </a:p>
        </p:txBody>
      </p:sp>
      <p:sp>
        <p:nvSpPr>
          <p:cNvPr id="129" name="object 129"/>
          <p:cNvSpPr/>
          <p:nvPr/>
        </p:nvSpPr>
        <p:spPr>
          <a:xfrm>
            <a:off x="3886200" y="4267364"/>
            <a:ext cx="76200" cy="75565"/>
          </a:xfrm>
          <a:custGeom>
            <a:avLst/>
            <a:gdLst/>
            <a:ahLst/>
            <a:cxnLst/>
            <a:rect l="l" t="t" r="r" b="b"/>
            <a:pathLst>
              <a:path w="76200" h="75564">
                <a:moveTo>
                  <a:pt x="34523" y="0"/>
                </a:moveTo>
                <a:lnTo>
                  <a:pt x="20942" y="3888"/>
                </a:lnTo>
                <a:lnTo>
                  <a:pt x="9984" y="12185"/>
                </a:lnTo>
                <a:lnTo>
                  <a:pt x="2665" y="23873"/>
                </a:lnTo>
                <a:lnTo>
                  <a:pt x="0" y="37935"/>
                </a:lnTo>
                <a:lnTo>
                  <a:pt x="1341" y="47881"/>
                </a:lnTo>
                <a:lnTo>
                  <a:pt x="6846" y="59086"/>
                </a:lnTo>
                <a:lnTo>
                  <a:pt x="16373" y="67865"/>
                </a:lnTo>
                <a:lnTo>
                  <a:pt x="29674" y="73455"/>
                </a:lnTo>
                <a:lnTo>
                  <a:pt x="46502" y="75094"/>
                </a:lnTo>
                <a:lnTo>
                  <a:pt x="58304" y="69975"/>
                </a:lnTo>
                <a:lnTo>
                  <a:pt x="67641" y="60756"/>
                </a:lnTo>
                <a:lnTo>
                  <a:pt x="73702" y="47837"/>
                </a:lnTo>
                <a:lnTo>
                  <a:pt x="75677" y="31616"/>
                </a:lnTo>
                <a:lnTo>
                  <a:pt x="71083" y="19035"/>
                </a:lnTo>
                <a:lnTo>
                  <a:pt x="62269" y="8979"/>
                </a:lnTo>
                <a:lnTo>
                  <a:pt x="49871" y="2337"/>
                </a:lnTo>
                <a:lnTo>
                  <a:pt x="34523" y="0"/>
                </a:lnTo>
                <a:close/>
              </a:path>
            </a:pathLst>
          </a:custGeom>
          <a:solidFill>
            <a:srgbClr val="4F80BC"/>
          </a:solidFill>
        </p:spPr>
        <p:txBody>
          <a:bodyPr wrap="square" lIns="0" tIns="0" rIns="0" bIns="0" rtlCol="0"/>
          <a:lstStyle/>
          <a:p>
            <a:endParaRPr/>
          </a:p>
        </p:txBody>
      </p:sp>
      <p:sp>
        <p:nvSpPr>
          <p:cNvPr id="130" name="object 130"/>
          <p:cNvSpPr/>
          <p:nvPr/>
        </p:nvSpPr>
        <p:spPr>
          <a:xfrm>
            <a:off x="3886200" y="4267364"/>
            <a:ext cx="76200" cy="75565"/>
          </a:xfrm>
          <a:custGeom>
            <a:avLst/>
            <a:gdLst/>
            <a:ahLst/>
            <a:cxnLst/>
            <a:rect l="l" t="t" r="r" b="b"/>
            <a:pathLst>
              <a:path w="76200" h="75564">
                <a:moveTo>
                  <a:pt x="0" y="37935"/>
                </a:moveTo>
                <a:lnTo>
                  <a:pt x="2665" y="23873"/>
                </a:lnTo>
                <a:lnTo>
                  <a:pt x="9984" y="12185"/>
                </a:lnTo>
                <a:lnTo>
                  <a:pt x="20942" y="3888"/>
                </a:lnTo>
                <a:lnTo>
                  <a:pt x="34523" y="0"/>
                </a:lnTo>
                <a:lnTo>
                  <a:pt x="49871" y="2337"/>
                </a:lnTo>
                <a:lnTo>
                  <a:pt x="62269" y="8979"/>
                </a:lnTo>
                <a:lnTo>
                  <a:pt x="71083" y="19035"/>
                </a:lnTo>
                <a:lnTo>
                  <a:pt x="75677" y="31616"/>
                </a:lnTo>
                <a:lnTo>
                  <a:pt x="73702" y="47837"/>
                </a:lnTo>
                <a:lnTo>
                  <a:pt x="67641" y="60756"/>
                </a:lnTo>
                <a:lnTo>
                  <a:pt x="58304" y="69975"/>
                </a:lnTo>
                <a:lnTo>
                  <a:pt x="46502" y="75094"/>
                </a:lnTo>
                <a:lnTo>
                  <a:pt x="29674" y="73455"/>
                </a:lnTo>
                <a:lnTo>
                  <a:pt x="16373" y="67865"/>
                </a:lnTo>
                <a:lnTo>
                  <a:pt x="6846" y="59086"/>
                </a:lnTo>
                <a:lnTo>
                  <a:pt x="1341" y="47881"/>
                </a:lnTo>
                <a:lnTo>
                  <a:pt x="0" y="37935"/>
                </a:lnTo>
                <a:close/>
              </a:path>
            </a:pathLst>
          </a:custGeom>
          <a:ln w="25399">
            <a:solidFill>
              <a:srgbClr val="385D89"/>
            </a:solidFill>
          </a:ln>
        </p:spPr>
        <p:txBody>
          <a:bodyPr wrap="square" lIns="0" tIns="0" rIns="0" bIns="0" rtlCol="0"/>
          <a:lstStyle/>
          <a:p>
            <a:endParaRPr/>
          </a:p>
        </p:txBody>
      </p:sp>
      <p:sp>
        <p:nvSpPr>
          <p:cNvPr id="131" name="object 131"/>
          <p:cNvSpPr/>
          <p:nvPr/>
        </p:nvSpPr>
        <p:spPr>
          <a:xfrm>
            <a:off x="3581400" y="4876964"/>
            <a:ext cx="76200" cy="75565"/>
          </a:xfrm>
          <a:custGeom>
            <a:avLst/>
            <a:gdLst/>
            <a:ahLst/>
            <a:cxnLst/>
            <a:rect l="l" t="t" r="r" b="b"/>
            <a:pathLst>
              <a:path w="76200" h="75564">
                <a:moveTo>
                  <a:pt x="34523" y="0"/>
                </a:moveTo>
                <a:lnTo>
                  <a:pt x="20942" y="3888"/>
                </a:lnTo>
                <a:lnTo>
                  <a:pt x="9984" y="12185"/>
                </a:lnTo>
                <a:lnTo>
                  <a:pt x="2665" y="23873"/>
                </a:lnTo>
                <a:lnTo>
                  <a:pt x="0" y="37935"/>
                </a:lnTo>
                <a:lnTo>
                  <a:pt x="1341" y="47881"/>
                </a:lnTo>
                <a:lnTo>
                  <a:pt x="6846" y="59086"/>
                </a:lnTo>
                <a:lnTo>
                  <a:pt x="16373" y="67865"/>
                </a:lnTo>
                <a:lnTo>
                  <a:pt x="29674" y="73455"/>
                </a:lnTo>
                <a:lnTo>
                  <a:pt x="46502" y="75094"/>
                </a:lnTo>
                <a:lnTo>
                  <a:pt x="58304" y="69975"/>
                </a:lnTo>
                <a:lnTo>
                  <a:pt x="67641" y="60756"/>
                </a:lnTo>
                <a:lnTo>
                  <a:pt x="73702" y="47837"/>
                </a:lnTo>
                <a:lnTo>
                  <a:pt x="75677" y="31616"/>
                </a:lnTo>
                <a:lnTo>
                  <a:pt x="71083" y="19035"/>
                </a:lnTo>
                <a:lnTo>
                  <a:pt x="62269" y="8979"/>
                </a:lnTo>
                <a:lnTo>
                  <a:pt x="49871" y="2337"/>
                </a:lnTo>
                <a:lnTo>
                  <a:pt x="34523" y="0"/>
                </a:lnTo>
                <a:close/>
              </a:path>
            </a:pathLst>
          </a:custGeom>
          <a:solidFill>
            <a:srgbClr val="4F80BC"/>
          </a:solidFill>
        </p:spPr>
        <p:txBody>
          <a:bodyPr wrap="square" lIns="0" tIns="0" rIns="0" bIns="0" rtlCol="0"/>
          <a:lstStyle/>
          <a:p>
            <a:endParaRPr/>
          </a:p>
        </p:txBody>
      </p:sp>
      <p:sp>
        <p:nvSpPr>
          <p:cNvPr id="132" name="object 132"/>
          <p:cNvSpPr/>
          <p:nvPr/>
        </p:nvSpPr>
        <p:spPr>
          <a:xfrm>
            <a:off x="3581400" y="4876964"/>
            <a:ext cx="76200" cy="75565"/>
          </a:xfrm>
          <a:custGeom>
            <a:avLst/>
            <a:gdLst/>
            <a:ahLst/>
            <a:cxnLst/>
            <a:rect l="l" t="t" r="r" b="b"/>
            <a:pathLst>
              <a:path w="76200" h="75564">
                <a:moveTo>
                  <a:pt x="0" y="37935"/>
                </a:moveTo>
                <a:lnTo>
                  <a:pt x="2665" y="23873"/>
                </a:lnTo>
                <a:lnTo>
                  <a:pt x="9984" y="12185"/>
                </a:lnTo>
                <a:lnTo>
                  <a:pt x="20942" y="3888"/>
                </a:lnTo>
                <a:lnTo>
                  <a:pt x="34523" y="0"/>
                </a:lnTo>
                <a:lnTo>
                  <a:pt x="49871" y="2337"/>
                </a:lnTo>
                <a:lnTo>
                  <a:pt x="62269" y="8979"/>
                </a:lnTo>
                <a:lnTo>
                  <a:pt x="71083" y="19035"/>
                </a:lnTo>
                <a:lnTo>
                  <a:pt x="75677" y="31616"/>
                </a:lnTo>
                <a:lnTo>
                  <a:pt x="73702" y="47837"/>
                </a:lnTo>
                <a:lnTo>
                  <a:pt x="67641" y="60756"/>
                </a:lnTo>
                <a:lnTo>
                  <a:pt x="58304" y="69975"/>
                </a:lnTo>
                <a:lnTo>
                  <a:pt x="46502" y="75094"/>
                </a:lnTo>
                <a:lnTo>
                  <a:pt x="29674" y="73455"/>
                </a:lnTo>
                <a:lnTo>
                  <a:pt x="16373" y="67865"/>
                </a:lnTo>
                <a:lnTo>
                  <a:pt x="6846" y="59086"/>
                </a:lnTo>
                <a:lnTo>
                  <a:pt x="1341" y="47881"/>
                </a:lnTo>
                <a:lnTo>
                  <a:pt x="0" y="37935"/>
                </a:lnTo>
                <a:close/>
              </a:path>
            </a:pathLst>
          </a:custGeom>
          <a:ln w="25399">
            <a:solidFill>
              <a:srgbClr val="385D89"/>
            </a:solidFill>
          </a:ln>
        </p:spPr>
        <p:txBody>
          <a:bodyPr wrap="square" lIns="0" tIns="0" rIns="0" bIns="0" rtlCol="0"/>
          <a:lstStyle/>
          <a:p>
            <a:endParaRPr/>
          </a:p>
        </p:txBody>
      </p:sp>
      <p:sp>
        <p:nvSpPr>
          <p:cNvPr id="133" name="object 133"/>
          <p:cNvSpPr/>
          <p:nvPr/>
        </p:nvSpPr>
        <p:spPr>
          <a:xfrm>
            <a:off x="4038600" y="5410364"/>
            <a:ext cx="76200" cy="75565"/>
          </a:xfrm>
          <a:custGeom>
            <a:avLst/>
            <a:gdLst/>
            <a:ahLst/>
            <a:cxnLst/>
            <a:rect l="l" t="t" r="r" b="b"/>
            <a:pathLst>
              <a:path w="76200" h="75564">
                <a:moveTo>
                  <a:pt x="34523" y="0"/>
                </a:moveTo>
                <a:lnTo>
                  <a:pt x="20942" y="3888"/>
                </a:lnTo>
                <a:lnTo>
                  <a:pt x="9984" y="12185"/>
                </a:lnTo>
                <a:lnTo>
                  <a:pt x="2665" y="23873"/>
                </a:lnTo>
                <a:lnTo>
                  <a:pt x="0" y="37935"/>
                </a:lnTo>
                <a:lnTo>
                  <a:pt x="1341" y="47881"/>
                </a:lnTo>
                <a:lnTo>
                  <a:pt x="6846" y="59086"/>
                </a:lnTo>
                <a:lnTo>
                  <a:pt x="16373" y="67865"/>
                </a:lnTo>
                <a:lnTo>
                  <a:pt x="29674" y="73455"/>
                </a:lnTo>
                <a:lnTo>
                  <a:pt x="46502" y="75094"/>
                </a:lnTo>
                <a:lnTo>
                  <a:pt x="58304" y="69975"/>
                </a:lnTo>
                <a:lnTo>
                  <a:pt x="67641" y="60756"/>
                </a:lnTo>
                <a:lnTo>
                  <a:pt x="73702" y="47837"/>
                </a:lnTo>
                <a:lnTo>
                  <a:pt x="75677" y="31616"/>
                </a:lnTo>
                <a:lnTo>
                  <a:pt x="71083" y="19035"/>
                </a:lnTo>
                <a:lnTo>
                  <a:pt x="62269" y="8979"/>
                </a:lnTo>
                <a:lnTo>
                  <a:pt x="49871" y="2337"/>
                </a:lnTo>
                <a:lnTo>
                  <a:pt x="34523" y="0"/>
                </a:lnTo>
                <a:close/>
              </a:path>
            </a:pathLst>
          </a:custGeom>
          <a:solidFill>
            <a:srgbClr val="4F80BC"/>
          </a:solidFill>
        </p:spPr>
        <p:txBody>
          <a:bodyPr wrap="square" lIns="0" tIns="0" rIns="0" bIns="0" rtlCol="0"/>
          <a:lstStyle/>
          <a:p>
            <a:endParaRPr/>
          </a:p>
        </p:txBody>
      </p:sp>
      <p:sp>
        <p:nvSpPr>
          <p:cNvPr id="134" name="object 134"/>
          <p:cNvSpPr/>
          <p:nvPr/>
        </p:nvSpPr>
        <p:spPr>
          <a:xfrm>
            <a:off x="4038600" y="5410364"/>
            <a:ext cx="76200" cy="75565"/>
          </a:xfrm>
          <a:custGeom>
            <a:avLst/>
            <a:gdLst/>
            <a:ahLst/>
            <a:cxnLst/>
            <a:rect l="l" t="t" r="r" b="b"/>
            <a:pathLst>
              <a:path w="76200" h="75564">
                <a:moveTo>
                  <a:pt x="0" y="37935"/>
                </a:moveTo>
                <a:lnTo>
                  <a:pt x="2665" y="23873"/>
                </a:lnTo>
                <a:lnTo>
                  <a:pt x="9984" y="12185"/>
                </a:lnTo>
                <a:lnTo>
                  <a:pt x="20942" y="3888"/>
                </a:lnTo>
                <a:lnTo>
                  <a:pt x="34523" y="0"/>
                </a:lnTo>
                <a:lnTo>
                  <a:pt x="49871" y="2337"/>
                </a:lnTo>
                <a:lnTo>
                  <a:pt x="62269" y="8979"/>
                </a:lnTo>
                <a:lnTo>
                  <a:pt x="71083" y="19035"/>
                </a:lnTo>
                <a:lnTo>
                  <a:pt x="75677" y="31616"/>
                </a:lnTo>
                <a:lnTo>
                  <a:pt x="73702" y="47837"/>
                </a:lnTo>
                <a:lnTo>
                  <a:pt x="67641" y="60756"/>
                </a:lnTo>
                <a:lnTo>
                  <a:pt x="58304" y="69975"/>
                </a:lnTo>
                <a:lnTo>
                  <a:pt x="46502" y="75094"/>
                </a:lnTo>
                <a:lnTo>
                  <a:pt x="29674" y="73455"/>
                </a:lnTo>
                <a:lnTo>
                  <a:pt x="16373" y="67865"/>
                </a:lnTo>
                <a:lnTo>
                  <a:pt x="6846" y="59086"/>
                </a:lnTo>
                <a:lnTo>
                  <a:pt x="1341" y="47881"/>
                </a:lnTo>
                <a:lnTo>
                  <a:pt x="0" y="37935"/>
                </a:lnTo>
                <a:close/>
              </a:path>
            </a:pathLst>
          </a:custGeom>
          <a:ln w="25399">
            <a:solidFill>
              <a:srgbClr val="385D89"/>
            </a:solidFill>
          </a:ln>
        </p:spPr>
        <p:txBody>
          <a:bodyPr wrap="square" lIns="0" tIns="0" rIns="0" bIns="0" rtlCol="0"/>
          <a:lstStyle/>
          <a:p>
            <a:endParaRPr/>
          </a:p>
        </p:txBody>
      </p:sp>
      <p:sp>
        <p:nvSpPr>
          <p:cNvPr id="135" name="object 135"/>
          <p:cNvSpPr/>
          <p:nvPr/>
        </p:nvSpPr>
        <p:spPr>
          <a:xfrm>
            <a:off x="4267200" y="5029364"/>
            <a:ext cx="76200" cy="75565"/>
          </a:xfrm>
          <a:custGeom>
            <a:avLst/>
            <a:gdLst/>
            <a:ahLst/>
            <a:cxnLst/>
            <a:rect l="l" t="t" r="r" b="b"/>
            <a:pathLst>
              <a:path w="76200" h="75564">
                <a:moveTo>
                  <a:pt x="34523" y="0"/>
                </a:moveTo>
                <a:lnTo>
                  <a:pt x="20942" y="3888"/>
                </a:lnTo>
                <a:lnTo>
                  <a:pt x="9984" y="12185"/>
                </a:lnTo>
                <a:lnTo>
                  <a:pt x="2665" y="23873"/>
                </a:lnTo>
                <a:lnTo>
                  <a:pt x="0" y="37935"/>
                </a:lnTo>
                <a:lnTo>
                  <a:pt x="1341" y="47881"/>
                </a:lnTo>
                <a:lnTo>
                  <a:pt x="6846" y="59086"/>
                </a:lnTo>
                <a:lnTo>
                  <a:pt x="16373" y="67865"/>
                </a:lnTo>
                <a:lnTo>
                  <a:pt x="29674" y="73455"/>
                </a:lnTo>
                <a:lnTo>
                  <a:pt x="46502" y="75094"/>
                </a:lnTo>
                <a:lnTo>
                  <a:pt x="58304" y="69975"/>
                </a:lnTo>
                <a:lnTo>
                  <a:pt x="67641" y="60756"/>
                </a:lnTo>
                <a:lnTo>
                  <a:pt x="73702" y="47837"/>
                </a:lnTo>
                <a:lnTo>
                  <a:pt x="75677" y="31616"/>
                </a:lnTo>
                <a:lnTo>
                  <a:pt x="71083" y="19035"/>
                </a:lnTo>
                <a:lnTo>
                  <a:pt x="62269" y="8979"/>
                </a:lnTo>
                <a:lnTo>
                  <a:pt x="49871" y="2337"/>
                </a:lnTo>
                <a:lnTo>
                  <a:pt x="34523" y="0"/>
                </a:lnTo>
                <a:close/>
              </a:path>
            </a:pathLst>
          </a:custGeom>
          <a:solidFill>
            <a:srgbClr val="4F80BC"/>
          </a:solidFill>
        </p:spPr>
        <p:txBody>
          <a:bodyPr wrap="square" lIns="0" tIns="0" rIns="0" bIns="0" rtlCol="0"/>
          <a:lstStyle/>
          <a:p>
            <a:endParaRPr/>
          </a:p>
        </p:txBody>
      </p:sp>
      <p:sp>
        <p:nvSpPr>
          <p:cNvPr id="136" name="object 136"/>
          <p:cNvSpPr/>
          <p:nvPr/>
        </p:nvSpPr>
        <p:spPr>
          <a:xfrm>
            <a:off x="4267200" y="5029364"/>
            <a:ext cx="76200" cy="75565"/>
          </a:xfrm>
          <a:custGeom>
            <a:avLst/>
            <a:gdLst/>
            <a:ahLst/>
            <a:cxnLst/>
            <a:rect l="l" t="t" r="r" b="b"/>
            <a:pathLst>
              <a:path w="76200" h="75564">
                <a:moveTo>
                  <a:pt x="0" y="37935"/>
                </a:moveTo>
                <a:lnTo>
                  <a:pt x="2665" y="23873"/>
                </a:lnTo>
                <a:lnTo>
                  <a:pt x="9984" y="12185"/>
                </a:lnTo>
                <a:lnTo>
                  <a:pt x="20942" y="3888"/>
                </a:lnTo>
                <a:lnTo>
                  <a:pt x="34523" y="0"/>
                </a:lnTo>
                <a:lnTo>
                  <a:pt x="49871" y="2337"/>
                </a:lnTo>
                <a:lnTo>
                  <a:pt x="62269" y="8979"/>
                </a:lnTo>
                <a:lnTo>
                  <a:pt x="71083" y="19035"/>
                </a:lnTo>
                <a:lnTo>
                  <a:pt x="75677" y="31616"/>
                </a:lnTo>
                <a:lnTo>
                  <a:pt x="73702" y="47837"/>
                </a:lnTo>
                <a:lnTo>
                  <a:pt x="67641" y="60756"/>
                </a:lnTo>
                <a:lnTo>
                  <a:pt x="58304" y="69975"/>
                </a:lnTo>
                <a:lnTo>
                  <a:pt x="46502" y="75094"/>
                </a:lnTo>
                <a:lnTo>
                  <a:pt x="29674" y="73455"/>
                </a:lnTo>
                <a:lnTo>
                  <a:pt x="16373" y="67865"/>
                </a:lnTo>
                <a:lnTo>
                  <a:pt x="6846" y="59086"/>
                </a:lnTo>
                <a:lnTo>
                  <a:pt x="1341" y="47881"/>
                </a:lnTo>
                <a:lnTo>
                  <a:pt x="0" y="37935"/>
                </a:lnTo>
                <a:close/>
              </a:path>
            </a:pathLst>
          </a:custGeom>
          <a:ln w="25399">
            <a:solidFill>
              <a:srgbClr val="385D89"/>
            </a:solidFill>
          </a:ln>
        </p:spPr>
        <p:txBody>
          <a:bodyPr wrap="square" lIns="0" tIns="0" rIns="0" bIns="0" rtlCol="0"/>
          <a:lstStyle/>
          <a:p>
            <a:endParaRPr/>
          </a:p>
        </p:txBody>
      </p:sp>
      <p:sp>
        <p:nvSpPr>
          <p:cNvPr id="137" name="object 137"/>
          <p:cNvSpPr/>
          <p:nvPr/>
        </p:nvSpPr>
        <p:spPr>
          <a:xfrm>
            <a:off x="4114800" y="3429164"/>
            <a:ext cx="76200" cy="75565"/>
          </a:xfrm>
          <a:custGeom>
            <a:avLst/>
            <a:gdLst/>
            <a:ahLst/>
            <a:cxnLst/>
            <a:rect l="l" t="t" r="r" b="b"/>
            <a:pathLst>
              <a:path w="76200" h="75564">
                <a:moveTo>
                  <a:pt x="34523" y="0"/>
                </a:moveTo>
                <a:lnTo>
                  <a:pt x="20942" y="3887"/>
                </a:lnTo>
                <a:lnTo>
                  <a:pt x="9984" y="12183"/>
                </a:lnTo>
                <a:lnTo>
                  <a:pt x="2665" y="23871"/>
                </a:lnTo>
                <a:lnTo>
                  <a:pt x="0" y="37935"/>
                </a:lnTo>
                <a:lnTo>
                  <a:pt x="1341" y="47884"/>
                </a:lnTo>
                <a:lnTo>
                  <a:pt x="6846" y="59089"/>
                </a:lnTo>
                <a:lnTo>
                  <a:pt x="16373" y="67867"/>
                </a:lnTo>
                <a:lnTo>
                  <a:pt x="29675" y="73456"/>
                </a:lnTo>
                <a:lnTo>
                  <a:pt x="46503" y="75095"/>
                </a:lnTo>
                <a:lnTo>
                  <a:pt x="58305" y="69976"/>
                </a:lnTo>
                <a:lnTo>
                  <a:pt x="67641" y="60758"/>
                </a:lnTo>
                <a:lnTo>
                  <a:pt x="73702" y="47838"/>
                </a:lnTo>
                <a:lnTo>
                  <a:pt x="75677" y="31615"/>
                </a:lnTo>
                <a:lnTo>
                  <a:pt x="71083" y="19032"/>
                </a:lnTo>
                <a:lnTo>
                  <a:pt x="62269" y="8977"/>
                </a:lnTo>
                <a:lnTo>
                  <a:pt x="49871" y="2336"/>
                </a:lnTo>
                <a:lnTo>
                  <a:pt x="34523" y="0"/>
                </a:lnTo>
                <a:close/>
              </a:path>
            </a:pathLst>
          </a:custGeom>
          <a:solidFill>
            <a:srgbClr val="4F80BC"/>
          </a:solidFill>
        </p:spPr>
        <p:txBody>
          <a:bodyPr wrap="square" lIns="0" tIns="0" rIns="0" bIns="0" rtlCol="0"/>
          <a:lstStyle/>
          <a:p>
            <a:endParaRPr/>
          </a:p>
        </p:txBody>
      </p:sp>
      <p:sp>
        <p:nvSpPr>
          <p:cNvPr id="138" name="object 138"/>
          <p:cNvSpPr/>
          <p:nvPr/>
        </p:nvSpPr>
        <p:spPr>
          <a:xfrm>
            <a:off x="4114800" y="3429164"/>
            <a:ext cx="76200" cy="75565"/>
          </a:xfrm>
          <a:custGeom>
            <a:avLst/>
            <a:gdLst/>
            <a:ahLst/>
            <a:cxnLst/>
            <a:rect l="l" t="t" r="r" b="b"/>
            <a:pathLst>
              <a:path w="76200" h="75564">
                <a:moveTo>
                  <a:pt x="0" y="37935"/>
                </a:moveTo>
                <a:lnTo>
                  <a:pt x="2665" y="23871"/>
                </a:lnTo>
                <a:lnTo>
                  <a:pt x="9984" y="12183"/>
                </a:lnTo>
                <a:lnTo>
                  <a:pt x="20942" y="3887"/>
                </a:lnTo>
                <a:lnTo>
                  <a:pt x="34523" y="0"/>
                </a:lnTo>
                <a:lnTo>
                  <a:pt x="49871" y="2336"/>
                </a:lnTo>
                <a:lnTo>
                  <a:pt x="62269" y="8977"/>
                </a:lnTo>
                <a:lnTo>
                  <a:pt x="71083" y="19032"/>
                </a:lnTo>
                <a:lnTo>
                  <a:pt x="75677" y="31615"/>
                </a:lnTo>
                <a:lnTo>
                  <a:pt x="73702" y="47838"/>
                </a:lnTo>
                <a:lnTo>
                  <a:pt x="67641" y="60758"/>
                </a:lnTo>
                <a:lnTo>
                  <a:pt x="58305" y="69976"/>
                </a:lnTo>
                <a:lnTo>
                  <a:pt x="46503" y="75095"/>
                </a:lnTo>
                <a:lnTo>
                  <a:pt x="29675" y="73456"/>
                </a:lnTo>
                <a:lnTo>
                  <a:pt x="16373" y="67867"/>
                </a:lnTo>
                <a:lnTo>
                  <a:pt x="6846" y="59089"/>
                </a:lnTo>
                <a:lnTo>
                  <a:pt x="1341" y="47884"/>
                </a:lnTo>
                <a:lnTo>
                  <a:pt x="0" y="37935"/>
                </a:lnTo>
                <a:close/>
              </a:path>
            </a:pathLst>
          </a:custGeom>
          <a:ln w="25399">
            <a:solidFill>
              <a:srgbClr val="385D89"/>
            </a:solidFill>
          </a:ln>
        </p:spPr>
        <p:txBody>
          <a:bodyPr wrap="square" lIns="0" tIns="0" rIns="0" bIns="0" rtlCol="0"/>
          <a:lstStyle/>
          <a:p>
            <a:endParaRPr/>
          </a:p>
        </p:txBody>
      </p:sp>
      <p:sp>
        <p:nvSpPr>
          <p:cNvPr id="139" name="object 139"/>
          <p:cNvSpPr/>
          <p:nvPr/>
        </p:nvSpPr>
        <p:spPr>
          <a:xfrm>
            <a:off x="2971800" y="4800764"/>
            <a:ext cx="76200" cy="75565"/>
          </a:xfrm>
          <a:custGeom>
            <a:avLst/>
            <a:gdLst/>
            <a:ahLst/>
            <a:cxnLst/>
            <a:rect l="l" t="t" r="r" b="b"/>
            <a:pathLst>
              <a:path w="76200" h="75564">
                <a:moveTo>
                  <a:pt x="34524" y="0"/>
                </a:moveTo>
                <a:lnTo>
                  <a:pt x="20945" y="3888"/>
                </a:lnTo>
                <a:lnTo>
                  <a:pt x="9986" y="12185"/>
                </a:lnTo>
                <a:lnTo>
                  <a:pt x="2666" y="23873"/>
                </a:lnTo>
                <a:lnTo>
                  <a:pt x="0" y="37935"/>
                </a:lnTo>
                <a:lnTo>
                  <a:pt x="1341" y="47880"/>
                </a:lnTo>
                <a:lnTo>
                  <a:pt x="6847" y="59085"/>
                </a:lnTo>
                <a:lnTo>
                  <a:pt x="16374" y="67865"/>
                </a:lnTo>
                <a:lnTo>
                  <a:pt x="29675" y="73455"/>
                </a:lnTo>
                <a:lnTo>
                  <a:pt x="46499" y="75095"/>
                </a:lnTo>
                <a:lnTo>
                  <a:pt x="58301" y="69976"/>
                </a:lnTo>
                <a:lnTo>
                  <a:pt x="67639" y="60757"/>
                </a:lnTo>
                <a:lnTo>
                  <a:pt x="73701" y="47837"/>
                </a:lnTo>
                <a:lnTo>
                  <a:pt x="75677" y="31617"/>
                </a:lnTo>
                <a:lnTo>
                  <a:pt x="71082" y="19035"/>
                </a:lnTo>
                <a:lnTo>
                  <a:pt x="62267" y="8979"/>
                </a:lnTo>
                <a:lnTo>
                  <a:pt x="49869" y="2337"/>
                </a:lnTo>
                <a:lnTo>
                  <a:pt x="34524" y="0"/>
                </a:lnTo>
                <a:close/>
              </a:path>
            </a:pathLst>
          </a:custGeom>
          <a:solidFill>
            <a:srgbClr val="4F80BC"/>
          </a:solidFill>
        </p:spPr>
        <p:txBody>
          <a:bodyPr wrap="square" lIns="0" tIns="0" rIns="0" bIns="0" rtlCol="0"/>
          <a:lstStyle/>
          <a:p>
            <a:endParaRPr/>
          </a:p>
        </p:txBody>
      </p:sp>
      <p:sp>
        <p:nvSpPr>
          <p:cNvPr id="140" name="object 140"/>
          <p:cNvSpPr/>
          <p:nvPr/>
        </p:nvSpPr>
        <p:spPr>
          <a:xfrm>
            <a:off x="2971800" y="4800764"/>
            <a:ext cx="76200" cy="75565"/>
          </a:xfrm>
          <a:custGeom>
            <a:avLst/>
            <a:gdLst/>
            <a:ahLst/>
            <a:cxnLst/>
            <a:rect l="l" t="t" r="r" b="b"/>
            <a:pathLst>
              <a:path w="76200" h="75564">
                <a:moveTo>
                  <a:pt x="0" y="37935"/>
                </a:moveTo>
                <a:lnTo>
                  <a:pt x="2666" y="23873"/>
                </a:lnTo>
                <a:lnTo>
                  <a:pt x="9986" y="12185"/>
                </a:lnTo>
                <a:lnTo>
                  <a:pt x="20945" y="3888"/>
                </a:lnTo>
                <a:lnTo>
                  <a:pt x="34524" y="0"/>
                </a:lnTo>
                <a:lnTo>
                  <a:pt x="49869" y="2337"/>
                </a:lnTo>
                <a:lnTo>
                  <a:pt x="62267" y="8979"/>
                </a:lnTo>
                <a:lnTo>
                  <a:pt x="71082" y="19035"/>
                </a:lnTo>
                <a:lnTo>
                  <a:pt x="75677" y="31617"/>
                </a:lnTo>
                <a:lnTo>
                  <a:pt x="73701" y="47837"/>
                </a:lnTo>
                <a:lnTo>
                  <a:pt x="67639" y="60757"/>
                </a:lnTo>
                <a:lnTo>
                  <a:pt x="58301" y="69976"/>
                </a:lnTo>
                <a:lnTo>
                  <a:pt x="46499" y="75095"/>
                </a:lnTo>
                <a:lnTo>
                  <a:pt x="29675" y="73455"/>
                </a:lnTo>
                <a:lnTo>
                  <a:pt x="16374" y="67865"/>
                </a:lnTo>
                <a:lnTo>
                  <a:pt x="6847" y="59085"/>
                </a:lnTo>
                <a:lnTo>
                  <a:pt x="1341" y="47880"/>
                </a:lnTo>
                <a:lnTo>
                  <a:pt x="0" y="37935"/>
                </a:lnTo>
                <a:close/>
              </a:path>
            </a:pathLst>
          </a:custGeom>
          <a:ln w="25399">
            <a:solidFill>
              <a:srgbClr val="385D89"/>
            </a:solidFill>
          </a:ln>
        </p:spPr>
        <p:txBody>
          <a:bodyPr wrap="square" lIns="0" tIns="0" rIns="0" bIns="0" rtlCol="0"/>
          <a:lstStyle/>
          <a:p>
            <a:endParaRPr/>
          </a:p>
        </p:txBody>
      </p:sp>
      <p:sp>
        <p:nvSpPr>
          <p:cNvPr id="141" name="object 141"/>
          <p:cNvSpPr/>
          <p:nvPr/>
        </p:nvSpPr>
        <p:spPr>
          <a:xfrm>
            <a:off x="3086100" y="2971964"/>
            <a:ext cx="76200" cy="75565"/>
          </a:xfrm>
          <a:custGeom>
            <a:avLst/>
            <a:gdLst/>
            <a:ahLst/>
            <a:cxnLst/>
            <a:rect l="l" t="t" r="r" b="b"/>
            <a:pathLst>
              <a:path w="76200" h="75564">
                <a:moveTo>
                  <a:pt x="34523" y="0"/>
                </a:moveTo>
                <a:lnTo>
                  <a:pt x="20942" y="3887"/>
                </a:lnTo>
                <a:lnTo>
                  <a:pt x="9984" y="12183"/>
                </a:lnTo>
                <a:lnTo>
                  <a:pt x="2665" y="23871"/>
                </a:lnTo>
                <a:lnTo>
                  <a:pt x="0" y="37935"/>
                </a:lnTo>
                <a:lnTo>
                  <a:pt x="1341" y="47884"/>
                </a:lnTo>
                <a:lnTo>
                  <a:pt x="6846" y="59089"/>
                </a:lnTo>
                <a:lnTo>
                  <a:pt x="16373" y="67867"/>
                </a:lnTo>
                <a:lnTo>
                  <a:pt x="29675" y="73456"/>
                </a:lnTo>
                <a:lnTo>
                  <a:pt x="46503" y="75095"/>
                </a:lnTo>
                <a:lnTo>
                  <a:pt x="58305" y="69976"/>
                </a:lnTo>
                <a:lnTo>
                  <a:pt x="67641" y="60758"/>
                </a:lnTo>
                <a:lnTo>
                  <a:pt x="73702" y="47838"/>
                </a:lnTo>
                <a:lnTo>
                  <a:pt x="75677" y="31615"/>
                </a:lnTo>
                <a:lnTo>
                  <a:pt x="71083" y="19032"/>
                </a:lnTo>
                <a:lnTo>
                  <a:pt x="62269" y="8977"/>
                </a:lnTo>
                <a:lnTo>
                  <a:pt x="49871" y="2336"/>
                </a:lnTo>
                <a:lnTo>
                  <a:pt x="34523" y="0"/>
                </a:lnTo>
                <a:close/>
              </a:path>
            </a:pathLst>
          </a:custGeom>
          <a:solidFill>
            <a:srgbClr val="4F80BC"/>
          </a:solidFill>
        </p:spPr>
        <p:txBody>
          <a:bodyPr wrap="square" lIns="0" tIns="0" rIns="0" bIns="0" rtlCol="0"/>
          <a:lstStyle/>
          <a:p>
            <a:endParaRPr/>
          </a:p>
        </p:txBody>
      </p:sp>
      <p:sp>
        <p:nvSpPr>
          <p:cNvPr id="142" name="object 142"/>
          <p:cNvSpPr/>
          <p:nvPr/>
        </p:nvSpPr>
        <p:spPr>
          <a:xfrm>
            <a:off x="3086100" y="2971964"/>
            <a:ext cx="76200" cy="75565"/>
          </a:xfrm>
          <a:custGeom>
            <a:avLst/>
            <a:gdLst/>
            <a:ahLst/>
            <a:cxnLst/>
            <a:rect l="l" t="t" r="r" b="b"/>
            <a:pathLst>
              <a:path w="76200" h="75564">
                <a:moveTo>
                  <a:pt x="0" y="37935"/>
                </a:moveTo>
                <a:lnTo>
                  <a:pt x="2665" y="23871"/>
                </a:lnTo>
                <a:lnTo>
                  <a:pt x="9984" y="12183"/>
                </a:lnTo>
                <a:lnTo>
                  <a:pt x="20942" y="3887"/>
                </a:lnTo>
                <a:lnTo>
                  <a:pt x="34523" y="0"/>
                </a:lnTo>
                <a:lnTo>
                  <a:pt x="49871" y="2336"/>
                </a:lnTo>
                <a:lnTo>
                  <a:pt x="62269" y="8977"/>
                </a:lnTo>
                <a:lnTo>
                  <a:pt x="71083" y="19032"/>
                </a:lnTo>
                <a:lnTo>
                  <a:pt x="75677" y="31615"/>
                </a:lnTo>
                <a:lnTo>
                  <a:pt x="73702" y="47838"/>
                </a:lnTo>
                <a:lnTo>
                  <a:pt x="67641" y="60758"/>
                </a:lnTo>
                <a:lnTo>
                  <a:pt x="58305" y="69976"/>
                </a:lnTo>
                <a:lnTo>
                  <a:pt x="46503" y="75095"/>
                </a:lnTo>
                <a:lnTo>
                  <a:pt x="29675" y="73456"/>
                </a:lnTo>
                <a:lnTo>
                  <a:pt x="16373" y="67867"/>
                </a:lnTo>
                <a:lnTo>
                  <a:pt x="6846" y="59089"/>
                </a:lnTo>
                <a:lnTo>
                  <a:pt x="1341" y="47884"/>
                </a:lnTo>
                <a:lnTo>
                  <a:pt x="0" y="37935"/>
                </a:lnTo>
                <a:close/>
              </a:path>
            </a:pathLst>
          </a:custGeom>
          <a:ln w="25399">
            <a:solidFill>
              <a:srgbClr val="385D89"/>
            </a:solidFill>
          </a:ln>
        </p:spPr>
        <p:txBody>
          <a:bodyPr wrap="square" lIns="0" tIns="0" rIns="0" bIns="0" rtlCol="0"/>
          <a:lstStyle/>
          <a:p>
            <a:endParaRPr/>
          </a:p>
        </p:txBody>
      </p:sp>
      <p:sp>
        <p:nvSpPr>
          <p:cNvPr id="143" name="object 143"/>
          <p:cNvSpPr/>
          <p:nvPr/>
        </p:nvSpPr>
        <p:spPr>
          <a:xfrm>
            <a:off x="3352800" y="5562764"/>
            <a:ext cx="76200" cy="75565"/>
          </a:xfrm>
          <a:custGeom>
            <a:avLst/>
            <a:gdLst/>
            <a:ahLst/>
            <a:cxnLst/>
            <a:rect l="l" t="t" r="r" b="b"/>
            <a:pathLst>
              <a:path w="76200" h="75564">
                <a:moveTo>
                  <a:pt x="34523" y="0"/>
                </a:moveTo>
                <a:lnTo>
                  <a:pt x="20942" y="3888"/>
                </a:lnTo>
                <a:lnTo>
                  <a:pt x="9984" y="12185"/>
                </a:lnTo>
                <a:lnTo>
                  <a:pt x="2665" y="23873"/>
                </a:lnTo>
                <a:lnTo>
                  <a:pt x="0" y="37935"/>
                </a:lnTo>
                <a:lnTo>
                  <a:pt x="1341" y="47865"/>
                </a:lnTo>
                <a:lnTo>
                  <a:pt x="6846" y="59065"/>
                </a:lnTo>
                <a:lnTo>
                  <a:pt x="16373" y="67850"/>
                </a:lnTo>
                <a:lnTo>
                  <a:pt x="29675" y="73449"/>
                </a:lnTo>
                <a:lnTo>
                  <a:pt x="46502" y="75092"/>
                </a:lnTo>
                <a:lnTo>
                  <a:pt x="58304" y="69964"/>
                </a:lnTo>
                <a:lnTo>
                  <a:pt x="67641" y="60736"/>
                </a:lnTo>
                <a:lnTo>
                  <a:pt x="73702" y="47818"/>
                </a:lnTo>
                <a:lnTo>
                  <a:pt x="75677" y="31616"/>
                </a:lnTo>
                <a:lnTo>
                  <a:pt x="71083" y="19035"/>
                </a:lnTo>
                <a:lnTo>
                  <a:pt x="62269" y="8979"/>
                </a:lnTo>
                <a:lnTo>
                  <a:pt x="49871" y="2337"/>
                </a:lnTo>
                <a:lnTo>
                  <a:pt x="34523" y="0"/>
                </a:lnTo>
                <a:close/>
              </a:path>
            </a:pathLst>
          </a:custGeom>
          <a:solidFill>
            <a:srgbClr val="4F80BC"/>
          </a:solidFill>
        </p:spPr>
        <p:txBody>
          <a:bodyPr wrap="square" lIns="0" tIns="0" rIns="0" bIns="0" rtlCol="0"/>
          <a:lstStyle/>
          <a:p>
            <a:endParaRPr/>
          </a:p>
        </p:txBody>
      </p:sp>
      <p:sp>
        <p:nvSpPr>
          <p:cNvPr id="144" name="object 144"/>
          <p:cNvSpPr/>
          <p:nvPr/>
        </p:nvSpPr>
        <p:spPr>
          <a:xfrm>
            <a:off x="3352800" y="5562764"/>
            <a:ext cx="76200" cy="75565"/>
          </a:xfrm>
          <a:custGeom>
            <a:avLst/>
            <a:gdLst/>
            <a:ahLst/>
            <a:cxnLst/>
            <a:rect l="l" t="t" r="r" b="b"/>
            <a:pathLst>
              <a:path w="76200" h="75564">
                <a:moveTo>
                  <a:pt x="0" y="37935"/>
                </a:moveTo>
                <a:lnTo>
                  <a:pt x="2665" y="23873"/>
                </a:lnTo>
                <a:lnTo>
                  <a:pt x="9984" y="12185"/>
                </a:lnTo>
                <a:lnTo>
                  <a:pt x="20942" y="3888"/>
                </a:lnTo>
                <a:lnTo>
                  <a:pt x="34523" y="0"/>
                </a:lnTo>
                <a:lnTo>
                  <a:pt x="49871" y="2337"/>
                </a:lnTo>
                <a:lnTo>
                  <a:pt x="62269" y="8979"/>
                </a:lnTo>
                <a:lnTo>
                  <a:pt x="71083" y="19035"/>
                </a:lnTo>
                <a:lnTo>
                  <a:pt x="75677" y="31616"/>
                </a:lnTo>
                <a:lnTo>
                  <a:pt x="73702" y="47818"/>
                </a:lnTo>
                <a:lnTo>
                  <a:pt x="67641" y="60736"/>
                </a:lnTo>
                <a:lnTo>
                  <a:pt x="58304" y="69964"/>
                </a:lnTo>
                <a:lnTo>
                  <a:pt x="46502" y="75092"/>
                </a:lnTo>
                <a:lnTo>
                  <a:pt x="29675" y="73449"/>
                </a:lnTo>
                <a:lnTo>
                  <a:pt x="16373" y="67850"/>
                </a:lnTo>
                <a:lnTo>
                  <a:pt x="6846" y="59065"/>
                </a:lnTo>
                <a:lnTo>
                  <a:pt x="1341" y="47865"/>
                </a:lnTo>
                <a:lnTo>
                  <a:pt x="0" y="37935"/>
                </a:lnTo>
                <a:close/>
              </a:path>
            </a:pathLst>
          </a:custGeom>
          <a:ln w="25399">
            <a:solidFill>
              <a:srgbClr val="385D89"/>
            </a:solidFill>
          </a:ln>
        </p:spPr>
        <p:txBody>
          <a:bodyPr wrap="square" lIns="0" tIns="0" rIns="0" bIns="0" rtlCol="0"/>
          <a:lstStyle/>
          <a:p>
            <a:endParaRPr/>
          </a:p>
        </p:txBody>
      </p:sp>
      <p:sp>
        <p:nvSpPr>
          <p:cNvPr id="145" name="object 145"/>
          <p:cNvSpPr/>
          <p:nvPr/>
        </p:nvSpPr>
        <p:spPr>
          <a:xfrm>
            <a:off x="3200400" y="3962564"/>
            <a:ext cx="76200" cy="75565"/>
          </a:xfrm>
          <a:custGeom>
            <a:avLst/>
            <a:gdLst/>
            <a:ahLst/>
            <a:cxnLst/>
            <a:rect l="l" t="t" r="r" b="b"/>
            <a:pathLst>
              <a:path w="76200" h="75564">
                <a:moveTo>
                  <a:pt x="34523" y="0"/>
                </a:moveTo>
                <a:lnTo>
                  <a:pt x="20942" y="3888"/>
                </a:lnTo>
                <a:lnTo>
                  <a:pt x="9984" y="12185"/>
                </a:lnTo>
                <a:lnTo>
                  <a:pt x="2665" y="23873"/>
                </a:lnTo>
                <a:lnTo>
                  <a:pt x="0" y="37935"/>
                </a:lnTo>
                <a:lnTo>
                  <a:pt x="1341" y="47881"/>
                </a:lnTo>
                <a:lnTo>
                  <a:pt x="6846" y="59086"/>
                </a:lnTo>
                <a:lnTo>
                  <a:pt x="16373" y="67865"/>
                </a:lnTo>
                <a:lnTo>
                  <a:pt x="29674" y="73455"/>
                </a:lnTo>
                <a:lnTo>
                  <a:pt x="46502" y="75094"/>
                </a:lnTo>
                <a:lnTo>
                  <a:pt x="58304" y="69975"/>
                </a:lnTo>
                <a:lnTo>
                  <a:pt x="67641" y="60756"/>
                </a:lnTo>
                <a:lnTo>
                  <a:pt x="73702" y="47837"/>
                </a:lnTo>
                <a:lnTo>
                  <a:pt x="75677" y="31616"/>
                </a:lnTo>
                <a:lnTo>
                  <a:pt x="71083" y="19035"/>
                </a:lnTo>
                <a:lnTo>
                  <a:pt x="62269" y="8979"/>
                </a:lnTo>
                <a:lnTo>
                  <a:pt x="49871" y="2337"/>
                </a:lnTo>
                <a:lnTo>
                  <a:pt x="34523" y="0"/>
                </a:lnTo>
                <a:close/>
              </a:path>
            </a:pathLst>
          </a:custGeom>
          <a:solidFill>
            <a:srgbClr val="4F80BC"/>
          </a:solidFill>
        </p:spPr>
        <p:txBody>
          <a:bodyPr wrap="square" lIns="0" tIns="0" rIns="0" bIns="0" rtlCol="0"/>
          <a:lstStyle/>
          <a:p>
            <a:endParaRPr/>
          </a:p>
        </p:txBody>
      </p:sp>
      <p:sp>
        <p:nvSpPr>
          <p:cNvPr id="146" name="object 146"/>
          <p:cNvSpPr/>
          <p:nvPr/>
        </p:nvSpPr>
        <p:spPr>
          <a:xfrm>
            <a:off x="3200400" y="3962564"/>
            <a:ext cx="76200" cy="75565"/>
          </a:xfrm>
          <a:custGeom>
            <a:avLst/>
            <a:gdLst/>
            <a:ahLst/>
            <a:cxnLst/>
            <a:rect l="l" t="t" r="r" b="b"/>
            <a:pathLst>
              <a:path w="76200" h="75564">
                <a:moveTo>
                  <a:pt x="0" y="37935"/>
                </a:moveTo>
                <a:lnTo>
                  <a:pt x="2665" y="23873"/>
                </a:lnTo>
                <a:lnTo>
                  <a:pt x="9984" y="12185"/>
                </a:lnTo>
                <a:lnTo>
                  <a:pt x="20942" y="3888"/>
                </a:lnTo>
                <a:lnTo>
                  <a:pt x="34523" y="0"/>
                </a:lnTo>
                <a:lnTo>
                  <a:pt x="49871" y="2337"/>
                </a:lnTo>
                <a:lnTo>
                  <a:pt x="62269" y="8979"/>
                </a:lnTo>
                <a:lnTo>
                  <a:pt x="71083" y="19035"/>
                </a:lnTo>
                <a:lnTo>
                  <a:pt x="75677" y="31616"/>
                </a:lnTo>
                <a:lnTo>
                  <a:pt x="73702" y="47837"/>
                </a:lnTo>
                <a:lnTo>
                  <a:pt x="67641" y="60756"/>
                </a:lnTo>
                <a:lnTo>
                  <a:pt x="58304" y="69975"/>
                </a:lnTo>
                <a:lnTo>
                  <a:pt x="46502" y="75094"/>
                </a:lnTo>
                <a:lnTo>
                  <a:pt x="29674" y="73455"/>
                </a:lnTo>
                <a:lnTo>
                  <a:pt x="16373" y="67865"/>
                </a:lnTo>
                <a:lnTo>
                  <a:pt x="6846" y="59086"/>
                </a:lnTo>
                <a:lnTo>
                  <a:pt x="1341" y="47881"/>
                </a:lnTo>
                <a:lnTo>
                  <a:pt x="0" y="37935"/>
                </a:lnTo>
                <a:close/>
              </a:path>
            </a:pathLst>
          </a:custGeom>
          <a:ln w="25399">
            <a:solidFill>
              <a:srgbClr val="385D89"/>
            </a:solidFill>
          </a:ln>
        </p:spPr>
        <p:txBody>
          <a:bodyPr wrap="square" lIns="0" tIns="0" rIns="0" bIns="0" rtlCol="0"/>
          <a:lstStyle/>
          <a:p>
            <a:endParaRPr/>
          </a:p>
        </p:txBody>
      </p:sp>
      <p:sp>
        <p:nvSpPr>
          <p:cNvPr id="147" name="object 147"/>
          <p:cNvSpPr/>
          <p:nvPr/>
        </p:nvSpPr>
        <p:spPr>
          <a:xfrm>
            <a:off x="5791200" y="5257964"/>
            <a:ext cx="76200" cy="75565"/>
          </a:xfrm>
          <a:custGeom>
            <a:avLst/>
            <a:gdLst/>
            <a:ahLst/>
            <a:cxnLst/>
            <a:rect l="l" t="t" r="r" b="b"/>
            <a:pathLst>
              <a:path w="76200" h="75564">
                <a:moveTo>
                  <a:pt x="34523" y="0"/>
                </a:moveTo>
                <a:lnTo>
                  <a:pt x="20942" y="3888"/>
                </a:lnTo>
                <a:lnTo>
                  <a:pt x="9984" y="12185"/>
                </a:lnTo>
                <a:lnTo>
                  <a:pt x="2665" y="23873"/>
                </a:lnTo>
                <a:lnTo>
                  <a:pt x="0" y="37935"/>
                </a:lnTo>
                <a:lnTo>
                  <a:pt x="1341" y="47881"/>
                </a:lnTo>
                <a:lnTo>
                  <a:pt x="6846" y="59086"/>
                </a:lnTo>
                <a:lnTo>
                  <a:pt x="16373" y="67865"/>
                </a:lnTo>
                <a:lnTo>
                  <a:pt x="29674" y="73455"/>
                </a:lnTo>
                <a:lnTo>
                  <a:pt x="46502" y="75094"/>
                </a:lnTo>
                <a:lnTo>
                  <a:pt x="58304" y="69975"/>
                </a:lnTo>
                <a:lnTo>
                  <a:pt x="67641" y="60756"/>
                </a:lnTo>
                <a:lnTo>
                  <a:pt x="73702" y="47837"/>
                </a:lnTo>
                <a:lnTo>
                  <a:pt x="75677" y="31616"/>
                </a:lnTo>
                <a:lnTo>
                  <a:pt x="71083" y="19035"/>
                </a:lnTo>
                <a:lnTo>
                  <a:pt x="62269" y="8979"/>
                </a:lnTo>
                <a:lnTo>
                  <a:pt x="49871" y="2337"/>
                </a:lnTo>
                <a:lnTo>
                  <a:pt x="34523" y="0"/>
                </a:lnTo>
                <a:close/>
              </a:path>
            </a:pathLst>
          </a:custGeom>
          <a:solidFill>
            <a:srgbClr val="4F80BC"/>
          </a:solidFill>
        </p:spPr>
        <p:txBody>
          <a:bodyPr wrap="square" lIns="0" tIns="0" rIns="0" bIns="0" rtlCol="0"/>
          <a:lstStyle/>
          <a:p>
            <a:endParaRPr/>
          </a:p>
        </p:txBody>
      </p:sp>
      <p:sp>
        <p:nvSpPr>
          <p:cNvPr id="148" name="object 148"/>
          <p:cNvSpPr/>
          <p:nvPr/>
        </p:nvSpPr>
        <p:spPr>
          <a:xfrm>
            <a:off x="5791200" y="5257964"/>
            <a:ext cx="76200" cy="75565"/>
          </a:xfrm>
          <a:custGeom>
            <a:avLst/>
            <a:gdLst/>
            <a:ahLst/>
            <a:cxnLst/>
            <a:rect l="l" t="t" r="r" b="b"/>
            <a:pathLst>
              <a:path w="76200" h="75564">
                <a:moveTo>
                  <a:pt x="0" y="37935"/>
                </a:moveTo>
                <a:lnTo>
                  <a:pt x="2665" y="23873"/>
                </a:lnTo>
                <a:lnTo>
                  <a:pt x="9984" y="12185"/>
                </a:lnTo>
                <a:lnTo>
                  <a:pt x="20942" y="3888"/>
                </a:lnTo>
                <a:lnTo>
                  <a:pt x="34523" y="0"/>
                </a:lnTo>
                <a:lnTo>
                  <a:pt x="49871" y="2337"/>
                </a:lnTo>
                <a:lnTo>
                  <a:pt x="62269" y="8979"/>
                </a:lnTo>
                <a:lnTo>
                  <a:pt x="71083" y="19035"/>
                </a:lnTo>
                <a:lnTo>
                  <a:pt x="75677" y="31616"/>
                </a:lnTo>
                <a:lnTo>
                  <a:pt x="73702" y="47837"/>
                </a:lnTo>
                <a:lnTo>
                  <a:pt x="67641" y="60756"/>
                </a:lnTo>
                <a:lnTo>
                  <a:pt x="58304" y="69975"/>
                </a:lnTo>
                <a:lnTo>
                  <a:pt x="46502" y="75094"/>
                </a:lnTo>
                <a:lnTo>
                  <a:pt x="29674" y="73455"/>
                </a:lnTo>
                <a:lnTo>
                  <a:pt x="16373" y="67865"/>
                </a:lnTo>
                <a:lnTo>
                  <a:pt x="6846" y="59086"/>
                </a:lnTo>
                <a:lnTo>
                  <a:pt x="1341" y="47881"/>
                </a:lnTo>
                <a:lnTo>
                  <a:pt x="0" y="37935"/>
                </a:lnTo>
                <a:close/>
              </a:path>
            </a:pathLst>
          </a:custGeom>
          <a:ln w="25399">
            <a:solidFill>
              <a:srgbClr val="385D89"/>
            </a:solidFill>
          </a:ln>
        </p:spPr>
        <p:txBody>
          <a:bodyPr wrap="square" lIns="0" tIns="0" rIns="0" bIns="0" rtlCol="0"/>
          <a:lstStyle/>
          <a:p>
            <a:endParaRPr/>
          </a:p>
        </p:txBody>
      </p:sp>
      <p:sp>
        <p:nvSpPr>
          <p:cNvPr id="149" name="object 149"/>
          <p:cNvSpPr/>
          <p:nvPr/>
        </p:nvSpPr>
        <p:spPr>
          <a:xfrm>
            <a:off x="5638800" y="4343564"/>
            <a:ext cx="76200" cy="75565"/>
          </a:xfrm>
          <a:custGeom>
            <a:avLst/>
            <a:gdLst/>
            <a:ahLst/>
            <a:cxnLst/>
            <a:rect l="l" t="t" r="r" b="b"/>
            <a:pathLst>
              <a:path w="76200" h="75564">
                <a:moveTo>
                  <a:pt x="34523" y="0"/>
                </a:moveTo>
                <a:lnTo>
                  <a:pt x="20942" y="3888"/>
                </a:lnTo>
                <a:lnTo>
                  <a:pt x="9984" y="12185"/>
                </a:lnTo>
                <a:lnTo>
                  <a:pt x="2665" y="23873"/>
                </a:lnTo>
                <a:lnTo>
                  <a:pt x="0" y="37935"/>
                </a:lnTo>
                <a:lnTo>
                  <a:pt x="1341" y="47881"/>
                </a:lnTo>
                <a:lnTo>
                  <a:pt x="6846" y="59086"/>
                </a:lnTo>
                <a:lnTo>
                  <a:pt x="16373" y="67865"/>
                </a:lnTo>
                <a:lnTo>
                  <a:pt x="29674" y="73455"/>
                </a:lnTo>
                <a:lnTo>
                  <a:pt x="46502" y="75094"/>
                </a:lnTo>
                <a:lnTo>
                  <a:pt x="58304" y="69975"/>
                </a:lnTo>
                <a:lnTo>
                  <a:pt x="67641" y="60756"/>
                </a:lnTo>
                <a:lnTo>
                  <a:pt x="73702" y="47837"/>
                </a:lnTo>
                <a:lnTo>
                  <a:pt x="75677" y="31616"/>
                </a:lnTo>
                <a:lnTo>
                  <a:pt x="71083" y="19035"/>
                </a:lnTo>
                <a:lnTo>
                  <a:pt x="62269" y="8979"/>
                </a:lnTo>
                <a:lnTo>
                  <a:pt x="49871" y="2337"/>
                </a:lnTo>
                <a:lnTo>
                  <a:pt x="34523" y="0"/>
                </a:lnTo>
                <a:close/>
              </a:path>
            </a:pathLst>
          </a:custGeom>
          <a:solidFill>
            <a:srgbClr val="4F80BC"/>
          </a:solidFill>
        </p:spPr>
        <p:txBody>
          <a:bodyPr wrap="square" lIns="0" tIns="0" rIns="0" bIns="0" rtlCol="0"/>
          <a:lstStyle/>
          <a:p>
            <a:endParaRPr/>
          </a:p>
        </p:txBody>
      </p:sp>
      <p:sp>
        <p:nvSpPr>
          <p:cNvPr id="150" name="object 150"/>
          <p:cNvSpPr/>
          <p:nvPr/>
        </p:nvSpPr>
        <p:spPr>
          <a:xfrm>
            <a:off x="5638800" y="4343564"/>
            <a:ext cx="76200" cy="75565"/>
          </a:xfrm>
          <a:custGeom>
            <a:avLst/>
            <a:gdLst/>
            <a:ahLst/>
            <a:cxnLst/>
            <a:rect l="l" t="t" r="r" b="b"/>
            <a:pathLst>
              <a:path w="76200" h="75564">
                <a:moveTo>
                  <a:pt x="0" y="37935"/>
                </a:moveTo>
                <a:lnTo>
                  <a:pt x="2665" y="23873"/>
                </a:lnTo>
                <a:lnTo>
                  <a:pt x="9984" y="12185"/>
                </a:lnTo>
                <a:lnTo>
                  <a:pt x="20942" y="3888"/>
                </a:lnTo>
                <a:lnTo>
                  <a:pt x="34523" y="0"/>
                </a:lnTo>
                <a:lnTo>
                  <a:pt x="49871" y="2337"/>
                </a:lnTo>
                <a:lnTo>
                  <a:pt x="62269" y="8979"/>
                </a:lnTo>
                <a:lnTo>
                  <a:pt x="71083" y="19035"/>
                </a:lnTo>
                <a:lnTo>
                  <a:pt x="75677" y="31616"/>
                </a:lnTo>
                <a:lnTo>
                  <a:pt x="73702" y="47837"/>
                </a:lnTo>
                <a:lnTo>
                  <a:pt x="67641" y="60756"/>
                </a:lnTo>
                <a:lnTo>
                  <a:pt x="58304" y="69975"/>
                </a:lnTo>
                <a:lnTo>
                  <a:pt x="46502" y="75094"/>
                </a:lnTo>
                <a:lnTo>
                  <a:pt x="29674" y="73455"/>
                </a:lnTo>
                <a:lnTo>
                  <a:pt x="16373" y="67865"/>
                </a:lnTo>
                <a:lnTo>
                  <a:pt x="6846" y="59086"/>
                </a:lnTo>
                <a:lnTo>
                  <a:pt x="1341" y="47881"/>
                </a:lnTo>
                <a:lnTo>
                  <a:pt x="0" y="37935"/>
                </a:lnTo>
                <a:close/>
              </a:path>
            </a:pathLst>
          </a:custGeom>
          <a:ln w="25399">
            <a:solidFill>
              <a:srgbClr val="385D89"/>
            </a:solidFill>
          </a:ln>
        </p:spPr>
        <p:txBody>
          <a:bodyPr wrap="square" lIns="0" tIns="0" rIns="0" bIns="0" rtlCol="0"/>
          <a:lstStyle/>
          <a:p>
            <a:endParaRPr/>
          </a:p>
        </p:txBody>
      </p:sp>
      <p:sp>
        <p:nvSpPr>
          <p:cNvPr id="151" name="object 151"/>
          <p:cNvSpPr/>
          <p:nvPr/>
        </p:nvSpPr>
        <p:spPr>
          <a:xfrm>
            <a:off x="6553200" y="5410364"/>
            <a:ext cx="76200" cy="75565"/>
          </a:xfrm>
          <a:custGeom>
            <a:avLst/>
            <a:gdLst/>
            <a:ahLst/>
            <a:cxnLst/>
            <a:rect l="l" t="t" r="r" b="b"/>
            <a:pathLst>
              <a:path w="76200" h="75564">
                <a:moveTo>
                  <a:pt x="34523" y="0"/>
                </a:moveTo>
                <a:lnTo>
                  <a:pt x="20942" y="3888"/>
                </a:lnTo>
                <a:lnTo>
                  <a:pt x="9984" y="12185"/>
                </a:lnTo>
                <a:lnTo>
                  <a:pt x="2665" y="23873"/>
                </a:lnTo>
                <a:lnTo>
                  <a:pt x="0" y="37935"/>
                </a:lnTo>
                <a:lnTo>
                  <a:pt x="1341" y="47881"/>
                </a:lnTo>
                <a:lnTo>
                  <a:pt x="6846" y="59086"/>
                </a:lnTo>
                <a:lnTo>
                  <a:pt x="16373" y="67865"/>
                </a:lnTo>
                <a:lnTo>
                  <a:pt x="29674" y="73455"/>
                </a:lnTo>
                <a:lnTo>
                  <a:pt x="46502" y="75094"/>
                </a:lnTo>
                <a:lnTo>
                  <a:pt x="58304" y="69975"/>
                </a:lnTo>
                <a:lnTo>
                  <a:pt x="67641" y="60756"/>
                </a:lnTo>
                <a:lnTo>
                  <a:pt x="73702" y="47837"/>
                </a:lnTo>
                <a:lnTo>
                  <a:pt x="75677" y="31616"/>
                </a:lnTo>
                <a:lnTo>
                  <a:pt x="71083" y="19035"/>
                </a:lnTo>
                <a:lnTo>
                  <a:pt x="62269" y="8979"/>
                </a:lnTo>
                <a:lnTo>
                  <a:pt x="49871" y="2337"/>
                </a:lnTo>
                <a:lnTo>
                  <a:pt x="34523" y="0"/>
                </a:lnTo>
                <a:close/>
              </a:path>
            </a:pathLst>
          </a:custGeom>
          <a:solidFill>
            <a:srgbClr val="4F80BC"/>
          </a:solidFill>
        </p:spPr>
        <p:txBody>
          <a:bodyPr wrap="square" lIns="0" tIns="0" rIns="0" bIns="0" rtlCol="0"/>
          <a:lstStyle/>
          <a:p>
            <a:endParaRPr/>
          </a:p>
        </p:txBody>
      </p:sp>
      <p:sp>
        <p:nvSpPr>
          <p:cNvPr id="152" name="object 152"/>
          <p:cNvSpPr/>
          <p:nvPr/>
        </p:nvSpPr>
        <p:spPr>
          <a:xfrm>
            <a:off x="6553200" y="5410364"/>
            <a:ext cx="76200" cy="75565"/>
          </a:xfrm>
          <a:custGeom>
            <a:avLst/>
            <a:gdLst/>
            <a:ahLst/>
            <a:cxnLst/>
            <a:rect l="l" t="t" r="r" b="b"/>
            <a:pathLst>
              <a:path w="76200" h="75564">
                <a:moveTo>
                  <a:pt x="0" y="37935"/>
                </a:moveTo>
                <a:lnTo>
                  <a:pt x="2665" y="23873"/>
                </a:lnTo>
                <a:lnTo>
                  <a:pt x="9984" y="12185"/>
                </a:lnTo>
                <a:lnTo>
                  <a:pt x="20942" y="3888"/>
                </a:lnTo>
                <a:lnTo>
                  <a:pt x="34523" y="0"/>
                </a:lnTo>
                <a:lnTo>
                  <a:pt x="49871" y="2337"/>
                </a:lnTo>
                <a:lnTo>
                  <a:pt x="62269" y="8979"/>
                </a:lnTo>
                <a:lnTo>
                  <a:pt x="71083" y="19035"/>
                </a:lnTo>
                <a:lnTo>
                  <a:pt x="75677" y="31616"/>
                </a:lnTo>
                <a:lnTo>
                  <a:pt x="73702" y="47837"/>
                </a:lnTo>
                <a:lnTo>
                  <a:pt x="67641" y="60756"/>
                </a:lnTo>
                <a:lnTo>
                  <a:pt x="58304" y="69975"/>
                </a:lnTo>
                <a:lnTo>
                  <a:pt x="46502" y="75094"/>
                </a:lnTo>
                <a:lnTo>
                  <a:pt x="29674" y="73455"/>
                </a:lnTo>
                <a:lnTo>
                  <a:pt x="16373" y="67865"/>
                </a:lnTo>
                <a:lnTo>
                  <a:pt x="6846" y="59086"/>
                </a:lnTo>
                <a:lnTo>
                  <a:pt x="1341" y="47881"/>
                </a:lnTo>
                <a:lnTo>
                  <a:pt x="0" y="37935"/>
                </a:lnTo>
                <a:close/>
              </a:path>
            </a:pathLst>
          </a:custGeom>
          <a:ln w="25399">
            <a:solidFill>
              <a:srgbClr val="385D89"/>
            </a:solidFill>
          </a:ln>
        </p:spPr>
        <p:txBody>
          <a:bodyPr wrap="square" lIns="0" tIns="0" rIns="0" bIns="0" rtlCol="0"/>
          <a:lstStyle/>
          <a:p>
            <a:endParaRPr/>
          </a:p>
        </p:txBody>
      </p:sp>
      <p:sp>
        <p:nvSpPr>
          <p:cNvPr id="153" name="object 153"/>
          <p:cNvSpPr/>
          <p:nvPr/>
        </p:nvSpPr>
        <p:spPr>
          <a:xfrm>
            <a:off x="5867400" y="4648364"/>
            <a:ext cx="76200" cy="75565"/>
          </a:xfrm>
          <a:custGeom>
            <a:avLst/>
            <a:gdLst/>
            <a:ahLst/>
            <a:cxnLst/>
            <a:rect l="l" t="t" r="r" b="b"/>
            <a:pathLst>
              <a:path w="76200" h="75564">
                <a:moveTo>
                  <a:pt x="34523" y="0"/>
                </a:moveTo>
                <a:lnTo>
                  <a:pt x="20942" y="3888"/>
                </a:lnTo>
                <a:lnTo>
                  <a:pt x="9984" y="12185"/>
                </a:lnTo>
                <a:lnTo>
                  <a:pt x="2665" y="23873"/>
                </a:lnTo>
                <a:lnTo>
                  <a:pt x="0" y="37935"/>
                </a:lnTo>
                <a:lnTo>
                  <a:pt x="1341" y="47881"/>
                </a:lnTo>
                <a:lnTo>
                  <a:pt x="6846" y="59086"/>
                </a:lnTo>
                <a:lnTo>
                  <a:pt x="16373" y="67865"/>
                </a:lnTo>
                <a:lnTo>
                  <a:pt x="29674" y="73455"/>
                </a:lnTo>
                <a:lnTo>
                  <a:pt x="46502" y="75094"/>
                </a:lnTo>
                <a:lnTo>
                  <a:pt x="58304" y="69975"/>
                </a:lnTo>
                <a:lnTo>
                  <a:pt x="67641" y="60756"/>
                </a:lnTo>
                <a:lnTo>
                  <a:pt x="73702" y="47837"/>
                </a:lnTo>
                <a:lnTo>
                  <a:pt x="75677" y="31616"/>
                </a:lnTo>
                <a:lnTo>
                  <a:pt x="71083" y="19035"/>
                </a:lnTo>
                <a:lnTo>
                  <a:pt x="62269" y="8979"/>
                </a:lnTo>
                <a:lnTo>
                  <a:pt x="49871" y="2337"/>
                </a:lnTo>
                <a:lnTo>
                  <a:pt x="34523" y="0"/>
                </a:lnTo>
                <a:close/>
              </a:path>
            </a:pathLst>
          </a:custGeom>
          <a:solidFill>
            <a:srgbClr val="4F80BC"/>
          </a:solidFill>
        </p:spPr>
        <p:txBody>
          <a:bodyPr wrap="square" lIns="0" tIns="0" rIns="0" bIns="0" rtlCol="0"/>
          <a:lstStyle/>
          <a:p>
            <a:endParaRPr/>
          </a:p>
        </p:txBody>
      </p:sp>
      <p:sp>
        <p:nvSpPr>
          <p:cNvPr id="154" name="object 154"/>
          <p:cNvSpPr/>
          <p:nvPr/>
        </p:nvSpPr>
        <p:spPr>
          <a:xfrm>
            <a:off x="5867400" y="4648364"/>
            <a:ext cx="76200" cy="75565"/>
          </a:xfrm>
          <a:custGeom>
            <a:avLst/>
            <a:gdLst/>
            <a:ahLst/>
            <a:cxnLst/>
            <a:rect l="l" t="t" r="r" b="b"/>
            <a:pathLst>
              <a:path w="76200" h="75564">
                <a:moveTo>
                  <a:pt x="0" y="37935"/>
                </a:moveTo>
                <a:lnTo>
                  <a:pt x="2665" y="23873"/>
                </a:lnTo>
                <a:lnTo>
                  <a:pt x="9984" y="12185"/>
                </a:lnTo>
                <a:lnTo>
                  <a:pt x="20942" y="3888"/>
                </a:lnTo>
                <a:lnTo>
                  <a:pt x="34523" y="0"/>
                </a:lnTo>
                <a:lnTo>
                  <a:pt x="49871" y="2337"/>
                </a:lnTo>
                <a:lnTo>
                  <a:pt x="62269" y="8979"/>
                </a:lnTo>
                <a:lnTo>
                  <a:pt x="71083" y="19035"/>
                </a:lnTo>
                <a:lnTo>
                  <a:pt x="75677" y="31616"/>
                </a:lnTo>
                <a:lnTo>
                  <a:pt x="73702" y="47837"/>
                </a:lnTo>
                <a:lnTo>
                  <a:pt x="67641" y="60756"/>
                </a:lnTo>
                <a:lnTo>
                  <a:pt x="58304" y="69975"/>
                </a:lnTo>
                <a:lnTo>
                  <a:pt x="46502" y="75094"/>
                </a:lnTo>
                <a:lnTo>
                  <a:pt x="29674" y="73455"/>
                </a:lnTo>
                <a:lnTo>
                  <a:pt x="16373" y="67865"/>
                </a:lnTo>
                <a:lnTo>
                  <a:pt x="6846" y="59086"/>
                </a:lnTo>
                <a:lnTo>
                  <a:pt x="1341" y="47881"/>
                </a:lnTo>
                <a:lnTo>
                  <a:pt x="0" y="37935"/>
                </a:lnTo>
                <a:close/>
              </a:path>
            </a:pathLst>
          </a:custGeom>
          <a:ln w="25399">
            <a:solidFill>
              <a:srgbClr val="385D89"/>
            </a:solidFill>
          </a:ln>
        </p:spPr>
        <p:txBody>
          <a:bodyPr wrap="square" lIns="0" tIns="0" rIns="0" bIns="0" rtlCol="0"/>
          <a:lstStyle/>
          <a:p>
            <a:endParaRPr/>
          </a:p>
        </p:txBody>
      </p:sp>
      <p:sp>
        <p:nvSpPr>
          <p:cNvPr id="155" name="object 155"/>
          <p:cNvSpPr/>
          <p:nvPr/>
        </p:nvSpPr>
        <p:spPr>
          <a:xfrm>
            <a:off x="5562600" y="5257964"/>
            <a:ext cx="76200" cy="75565"/>
          </a:xfrm>
          <a:custGeom>
            <a:avLst/>
            <a:gdLst/>
            <a:ahLst/>
            <a:cxnLst/>
            <a:rect l="l" t="t" r="r" b="b"/>
            <a:pathLst>
              <a:path w="76200" h="75564">
                <a:moveTo>
                  <a:pt x="34523" y="0"/>
                </a:moveTo>
                <a:lnTo>
                  <a:pt x="20942" y="3888"/>
                </a:lnTo>
                <a:lnTo>
                  <a:pt x="9984" y="12185"/>
                </a:lnTo>
                <a:lnTo>
                  <a:pt x="2665" y="23873"/>
                </a:lnTo>
                <a:lnTo>
                  <a:pt x="0" y="37935"/>
                </a:lnTo>
                <a:lnTo>
                  <a:pt x="1341" y="47881"/>
                </a:lnTo>
                <a:lnTo>
                  <a:pt x="6846" y="59086"/>
                </a:lnTo>
                <a:lnTo>
                  <a:pt x="16373" y="67865"/>
                </a:lnTo>
                <a:lnTo>
                  <a:pt x="29674" y="73455"/>
                </a:lnTo>
                <a:lnTo>
                  <a:pt x="46502" y="75094"/>
                </a:lnTo>
                <a:lnTo>
                  <a:pt x="58304" y="69975"/>
                </a:lnTo>
                <a:lnTo>
                  <a:pt x="67641" y="60756"/>
                </a:lnTo>
                <a:lnTo>
                  <a:pt x="73702" y="47837"/>
                </a:lnTo>
                <a:lnTo>
                  <a:pt x="75677" y="31616"/>
                </a:lnTo>
                <a:lnTo>
                  <a:pt x="71083" y="19035"/>
                </a:lnTo>
                <a:lnTo>
                  <a:pt x="62269" y="8979"/>
                </a:lnTo>
                <a:lnTo>
                  <a:pt x="49871" y="2337"/>
                </a:lnTo>
                <a:lnTo>
                  <a:pt x="34523" y="0"/>
                </a:lnTo>
                <a:close/>
              </a:path>
            </a:pathLst>
          </a:custGeom>
          <a:solidFill>
            <a:srgbClr val="4F80BC"/>
          </a:solidFill>
        </p:spPr>
        <p:txBody>
          <a:bodyPr wrap="square" lIns="0" tIns="0" rIns="0" bIns="0" rtlCol="0"/>
          <a:lstStyle/>
          <a:p>
            <a:endParaRPr/>
          </a:p>
        </p:txBody>
      </p:sp>
      <p:sp>
        <p:nvSpPr>
          <p:cNvPr id="156" name="object 156"/>
          <p:cNvSpPr/>
          <p:nvPr/>
        </p:nvSpPr>
        <p:spPr>
          <a:xfrm>
            <a:off x="5562600" y="5257964"/>
            <a:ext cx="76200" cy="75565"/>
          </a:xfrm>
          <a:custGeom>
            <a:avLst/>
            <a:gdLst/>
            <a:ahLst/>
            <a:cxnLst/>
            <a:rect l="l" t="t" r="r" b="b"/>
            <a:pathLst>
              <a:path w="76200" h="75564">
                <a:moveTo>
                  <a:pt x="0" y="37935"/>
                </a:moveTo>
                <a:lnTo>
                  <a:pt x="2665" y="23873"/>
                </a:lnTo>
                <a:lnTo>
                  <a:pt x="9984" y="12185"/>
                </a:lnTo>
                <a:lnTo>
                  <a:pt x="20942" y="3888"/>
                </a:lnTo>
                <a:lnTo>
                  <a:pt x="34523" y="0"/>
                </a:lnTo>
                <a:lnTo>
                  <a:pt x="49871" y="2337"/>
                </a:lnTo>
                <a:lnTo>
                  <a:pt x="62269" y="8979"/>
                </a:lnTo>
                <a:lnTo>
                  <a:pt x="71083" y="19035"/>
                </a:lnTo>
                <a:lnTo>
                  <a:pt x="75677" y="31616"/>
                </a:lnTo>
                <a:lnTo>
                  <a:pt x="73702" y="47837"/>
                </a:lnTo>
                <a:lnTo>
                  <a:pt x="67641" y="60756"/>
                </a:lnTo>
                <a:lnTo>
                  <a:pt x="58304" y="69975"/>
                </a:lnTo>
                <a:lnTo>
                  <a:pt x="46502" y="75094"/>
                </a:lnTo>
                <a:lnTo>
                  <a:pt x="29674" y="73455"/>
                </a:lnTo>
                <a:lnTo>
                  <a:pt x="16373" y="67865"/>
                </a:lnTo>
                <a:lnTo>
                  <a:pt x="6846" y="59086"/>
                </a:lnTo>
                <a:lnTo>
                  <a:pt x="1341" y="47881"/>
                </a:lnTo>
                <a:lnTo>
                  <a:pt x="0" y="37935"/>
                </a:lnTo>
                <a:close/>
              </a:path>
            </a:pathLst>
          </a:custGeom>
          <a:ln w="25399">
            <a:solidFill>
              <a:srgbClr val="385D89"/>
            </a:solidFill>
          </a:ln>
        </p:spPr>
        <p:txBody>
          <a:bodyPr wrap="square" lIns="0" tIns="0" rIns="0" bIns="0" rtlCol="0"/>
          <a:lstStyle/>
          <a:p>
            <a:endParaRPr/>
          </a:p>
        </p:txBody>
      </p:sp>
      <p:sp>
        <p:nvSpPr>
          <p:cNvPr id="157" name="object 157"/>
          <p:cNvSpPr/>
          <p:nvPr/>
        </p:nvSpPr>
        <p:spPr>
          <a:xfrm>
            <a:off x="6248400" y="5410364"/>
            <a:ext cx="76200" cy="75565"/>
          </a:xfrm>
          <a:custGeom>
            <a:avLst/>
            <a:gdLst/>
            <a:ahLst/>
            <a:cxnLst/>
            <a:rect l="l" t="t" r="r" b="b"/>
            <a:pathLst>
              <a:path w="76200" h="75564">
                <a:moveTo>
                  <a:pt x="34523" y="0"/>
                </a:moveTo>
                <a:lnTo>
                  <a:pt x="20942" y="3888"/>
                </a:lnTo>
                <a:lnTo>
                  <a:pt x="9984" y="12185"/>
                </a:lnTo>
                <a:lnTo>
                  <a:pt x="2665" y="23873"/>
                </a:lnTo>
                <a:lnTo>
                  <a:pt x="0" y="37935"/>
                </a:lnTo>
                <a:lnTo>
                  <a:pt x="1341" y="47881"/>
                </a:lnTo>
                <a:lnTo>
                  <a:pt x="6846" y="59086"/>
                </a:lnTo>
                <a:lnTo>
                  <a:pt x="16373" y="67865"/>
                </a:lnTo>
                <a:lnTo>
                  <a:pt x="29674" y="73455"/>
                </a:lnTo>
                <a:lnTo>
                  <a:pt x="46502" y="75094"/>
                </a:lnTo>
                <a:lnTo>
                  <a:pt x="58304" y="69975"/>
                </a:lnTo>
                <a:lnTo>
                  <a:pt x="67641" y="60756"/>
                </a:lnTo>
                <a:lnTo>
                  <a:pt x="73702" y="47837"/>
                </a:lnTo>
                <a:lnTo>
                  <a:pt x="75677" y="31616"/>
                </a:lnTo>
                <a:lnTo>
                  <a:pt x="71083" y="19035"/>
                </a:lnTo>
                <a:lnTo>
                  <a:pt x="62269" y="8979"/>
                </a:lnTo>
                <a:lnTo>
                  <a:pt x="49871" y="2337"/>
                </a:lnTo>
                <a:lnTo>
                  <a:pt x="34523" y="0"/>
                </a:lnTo>
                <a:close/>
              </a:path>
            </a:pathLst>
          </a:custGeom>
          <a:solidFill>
            <a:srgbClr val="4F80BC"/>
          </a:solidFill>
        </p:spPr>
        <p:txBody>
          <a:bodyPr wrap="square" lIns="0" tIns="0" rIns="0" bIns="0" rtlCol="0"/>
          <a:lstStyle/>
          <a:p>
            <a:endParaRPr/>
          </a:p>
        </p:txBody>
      </p:sp>
      <p:sp>
        <p:nvSpPr>
          <p:cNvPr id="158" name="object 158"/>
          <p:cNvSpPr/>
          <p:nvPr/>
        </p:nvSpPr>
        <p:spPr>
          <a:xfrm>
            <a:off x="6248400" y="5410364"/>
            <a:ext cx="76200" cy="75565"/>
          </a:xfrm>
          <a:custGeom>
            <a:avLst/>
            <a:gdLst/>
            <a:ahLst/>
            <a:cxnLst/>
            <a:rect l="l" t="t" r="r" b="b"/>
            <a:pathLst>
              <a:path w="76200" h="75564">
                <a:moveTo>
                  <a:pt x="0" y="37935"/>
                </a:moveTo>
                <a:lnTo>
                  <a:pt x="2665" y="23873"/>
                </a:lnTo>
                <a:lnTo>
                  <a:pt x="9984" y="12185"/>
                </a:lnTo>
                <a:lnTo>
                  <a:pt x="20942" y="3888"/>
                </a:lnTo>
                <a:lnTo>
                  <a:pt x="34523" y="0"/>
                </a:lnTo>
                <a:lnTo>
                  <a:pt x="49871" y="2337"/>
                </a:lnTo>
                <a:lnTo>
                  <a:pt x="62269" y="8979"/>
                </a:lnTo>
                <a:lnTo>
                  <a:pt x="71083" y="19035"/>
                </a:lnTo>
                <a:lnTo>
                  <a:pt x="75677" y="31616"/>
                </a:lnTo>
                <a:lnTo>
                  <a:pt x="73702" y="47837"/>
                </a:lnTo>
                <a:lnTo>
                  <a:pt x="67641" y="60756"/>
                </a:lnTo>
                <a:lnTo>
                  <a:pt x="58304" y="69975"/>
                </a:lnTo>
                <a:lnTo>
                  <a:pt x="46502" y="75094"/>
                </a:lnTo>
                <a:lnTo>
                  <a:pt x="29674" y="73455"/>
                </a:lnTo>
                <a:lnTo>
                  <a:pt x="16373" y="67865"/>
                </a:lnTo>
                <a:lnTo>
                  <a:pt x="6846" y="59086"/>
                </a:lnTo>
                <a:lnTo>
                  <a:pt x="1341" y="47881"/>
                </a:lnTo>
                <a:lnTo>
                  <a:pt x="0" y="37935"/>
                </a:lnTo>
                <a:close/>
              </a:path>
            </a:pathLst>
          </a:custGeom>
          <a:ln w="25399">
            <a:solidFill>
              <a:srgbClr val="385D89"/>
            </a:solidFill>
          </a:ln>
        </p:spPr>
        <p:txBody>
          <a:bodyPr wrap="square" lIns="0" tIns="0" rIns="0" bIns="0" rtlCol="0"/>
          <a:lstStyle/>
          <a:p>
            <a:endParaRPr/>
          </a:p>
        </p:txBody>
      </p:sp>
      <p:sp>
        <p:nvSpPr>
          <p:cNvPr id="159" name="object 159"/>
          <p:cNvSpPr txBox="1"/>
          <p:nvPr/>
        </p:nvSpPr>
        <p:spPr>
          <a:xfrm>
            <a:off x="1563625" y="1630929"/>
            <a:ext cx="1821814" cy="482600"/>
          </a:xfrm>
          <a:prstGeom prst="rect">
            <a:avLst/>
          </a:prstGeom>
        </p:spPr>
        <p:txBody>
          <a:bodyPr vert="horz" wrap="square" lIns="0" tIns="0" rIns="0" bIns="0" rtlCol="0">
            <a:spAutoFit/>
          </a:bodyPr>
          <a:lstStyle/>
          <a:p>
            <a:pPr marL="12700">
              <a:lnSpc>
                <a:spcPct val="100000"/>
              </a:lnSpc>
            </a:pPr>
            <a:r>
              <a:rPr sz="3600" spc="-5" dirty="0">
                <a:solidFill>
                  <a:srgbClr val="FF0000"/>
                </a:solidFill>
                <a:latin typeface="Calibri"/>
                <a:cs typeface="Calibri"/>
              </a:rPr>
              <a:t>S</a:t>
            </a:r>
            <a:r>
              <a:rPr sz="3600" spc="10" dirty="0">
                <a:solidFill>
                  <a:srgbClr val="FF0000"/>
                </a:solidFill>
                <a:latin typeface="Calibri"/>
                <a:cs typeface="Calibri"/>
              </a:rPr>
              <a:t>e</a:t>
            </a:r>
            <a:r>
              <a:rPr sz="3600" spc="-5" dirty="0">
                <a:solidFill>
                  <a:srgbClr val="FF0000"/>
                </a:solidFill>
                <a:latin typeface="Calibri"/>
                <a:cs typeface="Calibri"/>
              </a:rPr>
              <a:t>ns</a:t>
            </a:r>
            <a:r>
              <a:rPr sz="3600" dirty="0">
                <a:solidFill>
                  <a:srgbClr val="FF0000"/>
                </a:solidFill>
                <a:latin typeface="Calibri"/>
                <a:cs typeface="Calibri"/>
              </a:rPr>
              <a:t>i</a:t>
            </a:r>
            <a:r>
              <a:rPr sz="3600" spc="-30" dirty="0">
                <a:solidFill>
                  <a:srgbClr val="FF0000"/>
                </a:solidFill>
                <a:latin typeface="Calibri"/>
                <a:cs typeface="Calibri"/>
              </a:rPr>
              <a:t>t</a:t>
            </a:r>
            <a:r>
              <a:rPr sz="3600" dirty="0">
                <a:solidFill>
                  <a:srgbClr val="FF0000"/>
                </a:solidFill>
                <a:latin typeface="Calibri"/>
                <a:cs typeface="Calibri"/>
              </a:rPr>
              <a:t>i</a:t>
            </a:r>
            <a:r>
              <a:rPr sz="3600" spc="-75" dirty="0">
                <a:solidFill>
                  <a:srgbClr val="FF0000"/>
                </a:solidFill>
                <a:latin typeface="Calibri"/>
                <a:cs typeface="Calibri"/>
              </a:rPr>
              <a:t>v</a:t>
            </a:r>
            <a:r>
              <a:rPr sz="3600" spc="-15" dirty="0">
                <a:solidFill>
                  <a:srgbClr val="FF0000"/>
                </a:solidFill>
                <a:latin typeface="Calibri"/>
                <a:cs typeface="Calibri"/>
              </a:rPr>
              <a:t>e!</a:t>
            </a:r>
            <a:endParaRPr sz="3600">
              <a:latin typeface="Calibri"/>
              <a:cs typeface="Calibri"/>
            </a:endParaRPr>
          </a:p>
        </p:txBody>
      </p:sp>
      <p:sp>
        <p:nvSpPr>
          <p:cNvPr id="160" name="object 160"/>
          <p:cNvSpPr txBox="1"/>
          <p:nvPr/>
        </p:nvSpPr>
        <p:spPr>
          <a:xfrm>
            <a:off x="6405250" y="1751960"/>
            <a:ext cx="670560" cy="254000"/>
          </a:xfrm>
          <a:prstGeom prst="rect">
            <a:avLst/>
          </a:prstGeom>
        </p:spPr>
        <p:txBody>
          <a:bodyPr vert="horz" wrap="square" lIns="0" tIns="0" rIns="0" bIns="0" rtlCol="0">
            <a:spAutoFit/>
          </a:bodyPr>
          <a:lstStyle/>
          <a:p>
            <a:pPr marL="12700">
              <a:lnSpc>
                <a:spcPct val="100000"/>
              </a:lnSpc>
            </a:pPr>
            <a:r>
              <a:rPr sz="1800" spc="-5" dirty="0">
                <a:latin typeface="Calibri"/>
                <a:cs typeface="Calibri"/>
              </a:rPr>
              <a:t>Ch</a:t>
            </a:r>
            <a:r>
              <a:rPr sz="1800" spc="-10" dirty="0">
                <a:latin typeface="Calibri"/>
                <a:cs typeface="Calibri"/>
              </a:rPr>
              <a:t>a</a:t>
            </a:r>
            <a:r>
              <a:rPr sz="1800" spc="-40" dirty="0">
                <a:latin typeface="Calibri"/>
                <a:cs typeface="Calibri"/>
              </a:rPr>
              <a:t>rg</a:t>
            </a:r>
            <a:r>
              <a:rPr sz="1800" spc="-10" dirty="0">
                <a:latin typeface="Calibri"/>
                <a:cs typeface="Calibri"/>
              </a:rPr>
              <a:t>e</a:t>
            </a:r>
            <a:endParaRPr sz="1800">
              <a:latin typeface="Calibri"/>
              <a:cs typeface="Calibri"/>
            </a:endParaRPr>
          </a:p>
        </p:txBody>
      </p:sp>
      <p:sp>
        <p:nvSpPr>
          <p:cNvPr id="161" name="object 161"/>
          <p:cNvSpPr txBox="1"/>
          <p:nvPr/>
        </p:nvSpPr>
        <p:spPr>
          <a:xfrm>
            <a:off x="4024633" y="2045472"/>
            <a:ext cx="1555115" cy="254635"/>
          </a:xfrm>
          <a:prstGeom prst="rect">
            <a:avLst/>
          </a:prstGeom>
        </p:spPr>
        <p:txBody>
          <a:bodyPr vert="horz" wrap="square" lIns="0" tIns="0" rIns="0" bIns="0" rtlCol="0">
            <a:spAutoFit/>
          </a:bodyPr>
          <a:lstStyle/>
          <a:p>
            <a:pPr marL="12700">
              <a:lnSpc>
                <a:spcPct val="100000"/>
              </a:lnSpc>
            </a:pPr>
            <a:r>
              <a:rPr sz="1800" spc="-795" dirty="0">
                <a:latin typeface="Cambria Math"/>
                <a:cs typeface="Cambria Math"/>
              </a:rPr>
              <a:t>ʹͷ</a:t>
            </a:r>
            <a:r>
              <a:rPr sz="1800" spc="-790" dirty="0">
                <a:latin typeface="Cambria Math"/>
                <a:cs typeface="Cambria Math"/>
              </a:rPr>
              <a:t>ݑ</a:t>
            </a:r>
            <a:r>
              <a:rPr sz="1800" spc="-310" dirty="0">
                <a:latin typeface="Cambria Math"/>
                <a:cs typeface="Cambria Math"/>
              </a:rPr>
              <a:t>݉</a:t>
            </a:r>
            <a:r>
              <a:rPr sz="1800" spc="30" dirty="0">
                <a:latin typeface="Cambria Math"/>
                <a:cs typeface="Cambria Math"/>
              </a:rPr>
              <a:t> </a:t>
            </a:r>
            <a:r>
              <a:rPr sz="1800" dirty="0">
                <a:latin typeface="Cambria Math"/>
                <a:cs typeface="Cambria Math"/>
              </a:rPr>
              <a:t>×</a:t>
            </a:r>
            <a:r>
              <a:rPr sz="1800" spc="15" dirty="0">
                <a:latin typeface="Cambria Math"/>
                <a:cs typeface="Cambria Math"/>
              </a:rPr>
              <a:t> </a:t>
            </a:r>
            <a:r>
              <a:rPr sz="1800" spc="-810" dirty="0">
                <a:latin typeface="Cambria Math"/>
                <a:cs typeface="Cambria Math"/>
              </a:rPr>
              <a:t>ʹ</a:t>
            </a:r>
            <a:r>
              <a:rPr sz="1800" spc="-10" dirty="0">
                <a:latin typeface="Cambria Math"/>
                <a:cs typeface="Cambria Math"/>
              </a:rPr>
              <a:t>.</a:t>
            </a:r>
            <a:r>
              <a:rPr sz="1800" spc="-810" dirty="0">
                <a:latin typeface="Cambria Math"/>
                <a:cs typeface="Cambria Math"/>
              </a:rPr>
              <a:t>Ͷ</a:t>
            </a:r>
            <a:r>
              <a:rPr sz="1800" spc="-325" dirty="0">
                <a:latin typeface="Cambria Math"/>
                <a:cs typeface="Cambria Math"/>
              </a:rPr>
              <a:t>݉݉</a:t>
            </a:r>
            <a:endParaRPr sz="1800">
              <a:latin typeface="Cambria Math"/>
              <a:cs typeface="Cambria Math"/>
            </a:endParaRPr>
          </a:p>
        </p:txBody>
      </p:sp>
      <p:sp>
        <p:nvSpPr>
          <p:cNvPr id="162" name="object 162"/>
          <p:cNvSpPr/>
          <p:nvPr/>
        </p:nvSpPr>
        <p:spPr>
          <a:xfrm>
            <a:off x="2499741" y="5969913"/>
            <a:ext cx="4282440" cy="100330"/>
          </a:xfrm>
          <a:custGeom>
            <a:avLst/>
            <a:gdLst/>
            <a:ahLst/>
            <a:cxnLst/>
            <a:rect l="l" t="t" r="r" b="b"/>
            <a:pathLst>
              <a:path w="4282440" h="100329">
                <a:moveTo>
                  <a:pt x="85593" y="0"/>
                </a:moveTo>
                <a:lnTo>
                  <a:pt x="0" y="49886"/>
                </a:lnTo>
                <a:lnTo>
                  <a:pt x="85593" y="99773"/>
                </a:lnTo>
                <a:lnTo>
                  <a:pt x="88523" y="99011"/>
                </a:lnTo>
                <a:lnTo>
                  <a:pt x="89784" y="96737"/>
                </a:lnTo>
                <a:lnTo>
                  <a:pt x="91058" y="94463"/>
                </a:lnTo>
                <a:lnTo>
                  <a:pt x="90296" y="91546"/>
                </a:lnTo>
                <a:lnTo>
                  <a:pt x="27034" y="54647"/>
                </a:lnTo>
                <a:lnTo>
                  <a:pt x="9524" y="54647"/>
                </a:lnTo>
                <a:lnTo>
                  <a:pt x="9524" y="45122"/>
                </a:lnTo>
                <a:lnTo>
                  <a:pt x="27039" y="45122"/>
                </a:lnTo>
                <a:lnTo>
                  <a:pt x="90296" y="8226"/>
                </a:lnTo>
                <a:lnTo>
                  <a:pt x="91058" y="5309"/>
                </a:lnTo>
                <a:lnTo>
                  <a:pt x="89784" y="3035"/>
                </a:lnTo>
                <a:lnTo>
                  <a:pt x="88523" y="761"/>
                </a:lnTo>
                <a:lnTo>
                  <a:pt x="85593" y="0"/>
                </a:lnTo>
                <a:close/>
              </a:path>
              <a:path w="4282440" h="100329">
                <a:moveTo>
                  <a:pt x="4263200" y="49886"/>
                </a:moveTo>
                <a:lnTo>
                  <a:pt x="4191777" y="91546"/>
                </a:lnTo>
                <a:lnTo>
                  <a:pt x="4191015" y="94463"/>
                </a:lnTo>
                <a:lnTo>
                  <a:pt x="4192264" y="96737"/>
                </a:lnTo>
                <a:lnTo>
                  <a:pt x="4193666" y="99011"/>
                </a:lnTo>
                <a:lnTo>
                  <a:pt x="4196592" y="99773"/>
                </a:lnTo>
                <a:lnTo>
                  <a:pt x="4273904" y="54647"/>
                </a:lnTo>
                <a:lnTo>
                  <a:pt x="4272792" y="54647"/>
                </a:lnTo>
                <a:lnTo>
                  <a:pt x="4272792" y="54007"/>
                </a:lnTo>
                <a:lnTo>
                  <a:pt x="4270263" y="54007"/>
                </a:lnTo>
                <a:lnTo>
                  <a:pt x="4263200" y="49886"/>
                </a:lnTo>
                <a:close/>
              </a:path>
              <a:path w="4282440" h="100329">
                <a:moveTo>
                  <a:pt x="27039" y="45122"/>
                </a:moveTo>
                <a:lnTo>
                  <a:pt x="9524" y="45122"/>
                </a:lnTo>
                <a:lnTo>
                  <a:pt x="9524" y="54647"/>
                </a:lnTo>
                <a:lnTo>
                  <a:pt x="27034" y="54647"/>
                </a:lnTo>
                <a:lnTo>
                  <a:pt x="25937" y="54007"/>
                </a:lnTo>
                <a:lnTo>
                  <a:pt x="11810" y="54007"/>
                </a:lnTo>
                <a:lnTo>
                  <a:pt x="11810" y="45765"/>
                </a:lnTo>
                <a:lnTo>
                  <a:pt x="25937" y="45765"/>
                </a:lnTo>
                <a:lnTo>
                  <a:pt x="27039" y="45122"/>
                </a:lnTo>
                <a:close/>
              </a:path>
              <a:path w="4282440" h="100329">
                <a:moveTo>
                  <a:pt x="4255034" y="45122"/>
                </a:moveTo>
                <a:lnTo>
                  <a:pt x="27039" y="45122"/>
                </a:lnTo>
                <a:lnTo>
                  <a:pt x="18874" y="49886"/>
                </a:lnTo>
                <a:lnTo>
                  <a:pt x="27034" y="54647"/>
                </a:lnTo>
                <a:lnTo>
                  <a:pt x="4255039" y="54647"/>
                </a:lnTo>
                <a:lnTo>
                  <a:pt x="4263200" y="49886"/>
                </a:lnTo>
                <a:lnTo>
                  <a:pt x="4255034" y="45122"/>
                </a:lnTo>
                <a:close/>
              </a:path>
              <a:path w="4282440" h="100329">
                <a:moveTo>
                  <a:pt x="4273899" y="45122"/>
                </a:moveTo>
                <a:lnTo>
                  <a:pt x="4272792" y="45122"/>
                </a:lnTo>
                <a:lnTo>
                  <a:pt x="4272792" y="54647"/>
                </a:lnTo>
                <a:lnTo>
                  <a:pt x="4273904" y="54647"/>
                </a:lnTo>
                <a:lnTo>
                  <a:pt x="4282058" y="49886"/>
                </a:lnTo>
                <a:lnTo>
                  <a:pt x="4273899" y="45122"/>
                </a:lnTo>
                <a:close/>
              </a:path>
              <a:path w="4282440" h="100329">
                <a:moveTo>
                  <a:pt x="11810" y="45765"/>
                </a:moveTo>
                <a:lnTo>
                  <a:pt x="11810" y="54007"/>
                </a:lnTo>
                <a:lnTo>
                  <a:pt x="18874" y="49886"/>
                </a:lnTo>
                <a:lnTo>
                  <a:pt x="11810" y="45765"/>
                </a:lnTo>
                <a:close/>
              </a:path>
              <a:path w="4282440" h="100329">
                <a:moveTo>
                  <a:pt x="18874" y="49886"/>
                </a:moveTo>
                <a:lnTo>
                  <a:pt x="11810" y="54007"/>
                </a:lnTo>
                <a:lnTo>
                  <a:pt x="25937" y="54007"/>
                </a:lnTo>
                <a:lnTo>
                  <a:pt x="18874" y="49886"/>
                </a:lnTo>
                <a:close/>
              </a:path>
              <a:path w="4282440" h="100329">
                <a:moveTo>
                  <a:pt x="4270263" y="45765"/>
                </a:moveTo>
                <a:lnTo>
                  <a:pt x="4263200" y="49886"/>
                </a:lnTo>
                <a:lnTo>
                  <a:pt x="4270263" y="54007"/>
                </a:lnTo>
                <a:lnTo>
                  <a:pt x="4270263" y="45765"/>
                </a:lnTo>
                <a:close/>
              </a:path>
              <a:path w="4282440" h="100329">
                <a:moveTo>
                  <a:pt x="4272792" y="45765"/>
                </a:moveTo>
                <a:lnTo>
                  <a:pt x="4270263" y="45765"/>
                </a:lnTo>
                <a:lnTo>
                  <a:pt x="4270263" y="54007"/>
                </a:lnTo>
                <a:lnTo>
                  <a:pt x="4272792" y="54007"/>
                </a:lnTo>
                <a:lnTo>
                  <a:pt x="4272792" y="45765"/>
                </a:lnTo>
                <a:close/>
              </a:path>
              <a:path w="4282440" h="100329">
                <a:moveTo>
                  <a:pt x="25937" y="45765"/>
                </a:moveTo>
                <a:lnTo>
                  <a:pt x="11810" y="45765"/>
                </a:lnTo>
                <a:lnTo>
                  <a:pt x="18874" y="49886"/>
                </a:lnTo>
                <a:lnTo>
                  <a:pt x="25937" y="45765"/>
                </a:lnTo>
                <a:close/>
              </a:path>
              <a:path w="4282440" h="100329">
                <a:moveTo>
                  <a:pt x="4196592" y="0"/>
                </a:moveTo>
                <a:lnTo>
                  <a:pt x="4193666" y="761"/>
                </a:lnTo>
                <a:lnTo>
                  <a:pt x="4192264" y="3035"/>
                </a:lnTo>
                <a:lnTo>
                  <a:pt x="4191015" y="5309"/>
                </a:lnTo>
                <a:lnTo>
                  <a:pt x="4191777" y="8226"/>
                </a:lnTo>
                <a:lnTo>
                  <a:pt x="4263200" y="49886"/>
                </a:lnTo>
                <a:lnTo>
                  <a:pt x="4270263" y="45765"/>
                </a:lnTo>
                <a:lnTo>
                  <a:pt x="4272792" y="45765"/>
                </a:lnTo>
                <a:lnTo>
                  <a:pt x="4272792" y="45122"/>
                </a:lnTo>
                <a:lnTo>
                  <a:pt x="4273899" y="45122"/>
                </a:lnTo>
                <a:lnTo>
                  <a:pt x="4196592" y="0"/>
                </a:lnTo>
                <a:close/>
              </a:path>
            </a:pathLst>
          </a:custGeom>
          <a:solidFill>
            <a:srgbClr val="0000FF"/>
          </a:solidFill>
        </p:spPr>
        <p:txBody>
          <a:bodyPr wrap="square" lIns="0" tIns="0" rIns="0" bIns="0" rtlCol="0"/>
          <a:lstStyle/>
          <a:p>
            <a:endParaRPr/>
          </a:p>
        </p:txBody>
      </p:sp>
      <p:sp>
        <p:nvSpPr>
          <p:cNvPr id="163" name="object 163"/>
          <p:cNvSpPr/>
          <p:nvPr/>
        </p:nvSpPr>
        <p:spPr>
          <a:xfrm>
            <a:off x="1093113" y="2514600"/>
            <a:ext cx="100330" cy="3201035"/>
          </a:xfrm>
          <a:custGeom>
            <a:avLst/>
            <a:gdLst/>
            <a:ahLst/>
            <a:cxnLst/>
            <a:rect l="l" t="t" r="r" b="b"/>
            <a:pathLst>
              <a:path w="100330" h="3201035">
                <a:moveTo>
                  <a:pt x="5309" y="3109328"/>
                </a:moveTo>
                <a:lnTo>
                  <a:pt x="761" y="3111983"/>
                </a:lnTo>
                <a:lnTo>
                  <a:pt x="0" y="3114900"/>
                </a:lnTo>
                <a:lnTo>
                  <a:pt x="49886" y="3200424"/>
                </a:lnTo>
                <a:lnTo>
                  <a:pt x="55408" y="3190957"/>
                </a:lnTo>
                <a:lnTo>
                  <a:pt x="45125" y="3190957"/>
                </a:lnTo>
                <a:lnTo>
                  <a:pt x="45122" y="3173348"/>
                </a:lnTo>
                <a:lnTo>
                  <a:pt x="8226" y="3110102"/>
                </a:lnTo>
                <a:lnTo>
                  <a:pt x="5309" y="3109328"/>
                </a:lnTo>
                <a:close/>
              </a:path>
              <a:path w="100330" h="3201035">
                <a:moveTo>
                  <a:pt x="45125" y="3173353"/>
                </a:moveTo>
                <a:lnTo>
                  <a:pt x="45125" y="3190957"/>
                </a:lnTo>
                <a:lnTo>
                  <a:pt x="54650" y="3190957"/>
                </a:lnTo>
                <a:lnTo>
                  <a:pt x="54650" y="3188576"/>
                </a:lnTo>
                <a:lnTo>
                  <a:pt x="45765" y="3188576"/>
                </a:lnTo>
                <a:lnTo>
                  <a:pt x="49886" y="3181513"/>
                </a:lnTo>
                <a:lnTo>
                  <a:pt x="45125" y="3173353"/>
                </a:lnTo>
                <a:close/>
              </a:path>
              <a:path w="100330" h="3201035">
                <a:moveTo>
                  <a:pt x="94463" y="3109328"/>
                </a:moveTo>
                <a:lnTo>
                  <a:pt x="91546" y="3110102"/>
                </a:lnTo>
                <a:lnTo>
                  <a:pt x="54650" y="3173348"/>
                </a:lnTo>
                <a:lnTo>
                  <a:pt x="54650" y="3190957"/>
                </a:lnTo>
                <a:lnTo>
                  <a:pt x="55408" y="3190957"/>
                </a:lnTo>
                <a:lnTo>
                  <a:pt x="99773" y="3114900"/>
                </a:lnTo>
                <a:lnTo>
                  <a:pt x="99011" y="3111983"/>
                </a:lnTo>
                <a:lnTo>
                  <a:pt x="94463" y="3109328"/>
                </a:lnTo>
                <a:close/>
              </a:path>
              <a:path w="100330" h="3201035">
                <a:moveTo>
                  <a:pt x="49886" y="3181513"/>
                </a:moveTo>
                <a:lnTo>
                  <a:pt x="45765" y="3188576"/>
                </a:lnTo>
                <a:lnTo>
                  <a:pt x="54007" y="3188576"/>
                </a:lnTo>
                <a:lnTo>
                  <a:pt x="49886" y="3181513"/>
                </a:lnTo>
                <a:close/>
              </a:path>
              <a:path w="100330" h="3201035">
                <a:moveTo>
                  <a:pt x="54650" y="3173348"/>
                </a:moveTo>
                <a:lnTo>
                  <a:pt x="49886" y="3181513"/>
                </a:lnTo>
                <a:lnTo>
                  <a:pt x="54007" y="3188576"/>
                </a:lnTo>
                <a:lnTo>
                  <a:pt x="54650" y="3188576"/>
                </a:lnTo>
                <a:lnTo>
                  <a:pt x="54650" y="3173348"/>
                </a:lnTo>
                <a:close/>
              </a:path>
              <a:path w="100330" h="3201035">
                <a:moveTo>
                  <a:pt x="49886" y="18858"/>
                </a:moveTo>
                <a:lnTo>
                  <a:pt x="45125" y="27019"/>
                </a:lnTo>
                <a:lnTo>
                  <a:pt x="45125" y="3173353"/>
                </a:lnTo>
                <a:lnTo>
                  <a:pt x="49886" y="3181513"/>
                </a:lnTo>
                <a:lnTo>
                  <a:pt x="54647" y="3173353"/>
                </a:lnTo>
                <a:lnTo>
                  <a:pt x="54647" y="27019"/>
                </a:lnTo>
                <a:lnTo>
                  <a:pt x="49886" y="18858"/>
                </a:lnTo>
                <a:close/>
              </a:path>
              <a:path w="100330" h="3201035">
                <a:moveTo>
                  <a:pt x="49886" y="0"/>
                </a:moveTo>
                <a:lnTo>
                  <a:pt x="1319" y="83179"/>
                </a:lnTo>
                <a:lnTo>
                  <a:pt x="0" y="85465"/>
                </a:lnTo>
                <a:lnTo>
                  <a:pt x="761" y="88391"/>
                </a:lnTo>
                <a:lnTo>
                  <a:pt x="3035" y="89794"/>
                </a:lnTo>
                <a:lnTo>
                  <a:pt x="5309" y="91043"/>
                </a:lnTo>
                <a:lnTo>
                  <a:pt x="8226" y="90281"/>
                </a:lnTo>
                <a:lnTo>
                  <a:pt x="9549" y="87995"/>
                </a:lnTo>
                <a:lnTo>
                  <a:pt x="45122" y="27024"/>
                </a:lnTo>
                <a:lnTo>
                  <a:pt x="45125" y="9387"/>
                </a:lnTo>
                <a:lnTo>
                  <a:pt x="55367" y="9387"/>
                </a:lnTo>
                <a:lnTo>
                  <a:pt x="49886" y="0"/>
                </a:lnTo>
                <a:close/>
              </a:path>
              <a:path w="100330" h="3201035">
                <a:moveTo>
                  <a:pt x="55367" y="9387"/>
                </a:moveTo>
                <a:lnTo>
                  <a:pt x="54650" y="9387"/>
                </a:lnTo>
                <a:lnTo>
                  <a:pt x="54650" y="27024"/>
                </a:lnTo>
                <a:lnTo>
                  <a:pt x="90223" y="87995"/>
                </a:lnTo>
                <a:lnTo>
                  <a:pt x="91546" y="90281"/>
                </a:lnTo>
                <a:lnTo>
                  <a:pt x="94463" y="91043"/>
                </a:lnTo>
                <a:lnTo>
                  <a:pt x="96737" y="89794"/>
                </a:lnTo>
                <a:lnTo>
                  <a:pt x="99011" y="88391"/>
                </a:lnTo>
                <a:lnTo>
                  <a:pt x="99773" y="85465"/>
                </a:lnTo>
                <a:lnTo>
                  <a:pt x="98453" y="83179"/>
                </a:lnTo>
                <a:lnTo>
                  <a:pt x="55367" y="9387"/>
                </a:lnTo>
                <a:close/>
              </a:path>
              <a:path w="100330" h="3201035">
                <a:moveTo>
                  <a:pt x="54650" y="11795"/>
                </a:moveTo>
                <a:lnTo>
                  <a:pt x="54007" y="11795"/>
                </a:lnTo>
                <a:lnTo>
                  <a:pt x="49886" y="18858"/>
                </a:lnTo>
                <a:lnTo>
                  <a:pt x="54650" y="27024"/>
                </a:lnTo>
                <a:lnTo>
                  <a:pt x="54650" y="11795"/>
                </a:lnTo>
                <a:close/>
              </a:path>
              <a:path w="100330" h="3201035">
                <a:moveTo>
                  <a:pt x="54650" y="9387"/>
                </a:moveTo>
                <a:lnTo>
                  <a:pt x="45125" y="9387"/>
                </a:lnTo>
                <a:lnTo>
                  <a:pt x="45125" y="27019"/>
                </a:lnTo>
                <a:lnTo>
                  <a:pt x="49886" y="18858"/>
                </a:lnTo>
                <a:lnTo>
                  <a:pt x="45765" y="11795"/>
                </a:lnTo>
                <a:lnTo>
                  <a:pt x="54650" y="11795"/>
                </a:lnTo>
                <a:lnTo>
                  <a:pt x="54650" y="9387"/>
                </a:lnTo>
                <a:close/>
              </a:path>
              <a:path w="100330" h="3201035">
                <a:moveTo>
                  <a:pt x="54007" y="11795"/>
                </a:moveTo>
                <a:lnTo>
                  <a:pt x="45765" y="11795"/>
                </a:lnTo>
                <a:lnTo>
                  <a:pt x="49886" y="18858"/>
                </a:lnTo>
                <a:lnTo>
                  <a:pt x="54007" y="11795"/>
                </a:lnTo>
                <a:close/>
              </a:path>
            </a:pathLst>
          </a:custGeom>
          <a:solidFill>
            <a:srgbClr val="0000FF"/>
          </a:solidFill>
        </p:spPr>
        <p:txBody>
          <a:bodyPr wrap="square" lIns="0" tIns="0" rIns="0" bIns="0" rtlCol="0"/>
          <a:lstStyle/>
          <a:p>
            <a:endParaRPr/>
          </a:p>
        </p:txBody>
      </p:sp>
      <p:sp>
        <p:nvSpPr>
          <p:cNvPr id="164" name="object 164"/>
          <p:cNvSpPr txBox="1"/>
          <p:nvPr/>
        </p:nvSpPr>
        <p:spPr>
          <a:xfrm>
            <a:off x="276860" y="2884050"/>
            <a:ext cx="709930" cy="254635"/>
          </a:xfrm>
          <a:prstGeom prst="rect">
            <a:avLst/>
          </a:prstGeom>
        </p:spPr>
        <p:txBody>
          <a:bodyPr vert="horz" wrap="square" lIns="0" tIns="0" rIns="0" bIns="0" rtlCol="0">
            <a:spAutoFit/>
          </a:bodyPr>
          <a:lstStyle/>
          <a:p>
            <a:pPr marL="12700">
              <a:lnSpc>
                <a:spcPct val="100000"/>
              </a:lnSpc>
            </a:pPr>
            <a:r>
              <a:rPr sz="1800" spc="-810" dirty="0">
                <a:latin typeface="Cambria Math"/>
                <a:cs typeface="Cambria Math"/>
              </a:rPr>
              <a:t>ʹ</a:t>
            </a:r>
            <a:r>
              <a:rPr sz="1800" spc="10" dirty="0">
                <a:latin typeface="Cambria Math"/>
                <a:cs typeface="Cambria Math"/>
              </a:rPr>
              <a:t>.</a:t>
            </a:r>
            <a:r>
              <a:rPr sz="1800" spc="-560" dirty="0">
                <a:latin typeface="Cambria Math"/>
                <a:cs typeface="Cambria Math"/>
              </a:rPr>
              <a:t>Ͷ</a:t>
            </a:r>
            <a:r>
              <a:rPr sz="1800" spc="-570" dirty="0">
                <a:latin typeface="Cambria Math"/>
                <a:cs typeface="Cambria Math"/>
              </a:rPr>
              <a:t>݉</a:t>
            </a:r>
            <a:r>
              <a:rPr sz="1800" spc="-310" dirty="0">
                <a:latin typeface="Cambria Math"/>
                <a:cs typeface="Cambria Math"/>
              </a:rPr>
              <a:t>݉</a:t>
            </a:r>
            <a:endParaRPr sz="1800">
              <a:latin typeface="Cambria Math"/>
              <a:cs typeface="Cambria Math"/>
            </a:endParaRPr>
          </a:p>
        </p:txBody>
      </p:sp>
      <p:sp>
        <p:nvSpPr>
          <p:cNvPr id="165" name="object 165"/>
          <p:cNvSpPr txBox="1"/>
          <p:nvPr/>
        </p:nvSpPr>
        <p:spPr>
          <a:xfrm>
            <a:off x="5326121" y="5350651"/>
            <a:ext cx="1299210" cy="254635"/>
          </a:xfrm>
          <a:prstGeom prst="rect">
            <a:avLst/>
          </a:prstGeom>
        </p:spPr>
        <p:txBody>
          <a:bodyPr vert="horz" wrap="square" lIns="0" tIns="0" rIns="0" bIns="0" rtlCol="0">
            <a:spAutoFit/>
          </a:bodyPr>
          <a:lstStyle/>
          <a:p>
            <a:pPr marL="12700">
              <a:lnSpc>
                <a:spcPct val="100000"/>
              </a:lnSpc>
            </a:pPr>
            <a:r>
              <a:rPr sz="1800" spc="5" dirty="0">
                <a:latin typeface="Calibri"/>
                <a:cs typeface="Calibri"/>
              </a:rPr>
              <a:t>I</a:t>
            </a:r>
            <a:r>
              <a:rPr sz="1800" spc="-10" dirty="0">
                <a:latin typeface="Calibri"/>
                <a:cs typeface="Calibri"/>
              </a:rPr>
              <a:t>n</a:t>
            </a:r>
            <a:r>
              <a:rPr sz="1800" spc="5" dirty="0">
                <a:latin typeface="Calibri"/>
                <a:cs typeface="Calibri"/>
              </a:rPr>
              <a:t>-</a:t>
            </a:r>
            <a:r>
              <a:rPr sz="1800" spc="-10" dirty="0">
                <a:latin typeface="Calibri"/>
                <a:cs typeface="Calibri"/>
              </a:rPr>
              <a:t>d</a:t>
            </a:r>
            <a:r>
              <a:rPr sz="1800" spc="-15" dirty="0">
                <a:latin typeface="Calibri"/>
                <a:cs typeface="Calibri"/>
              </a:rPr>
              <a:t>o</a:t>
            </a:r>
            <a:r>
              <a:rPr sz="1800" spc="-10" dirty="0">
                <a:latin typeface="Calibri"/>
                <a:cs typeface="Calibri"/>
              </a:rPr>
              <a:t>p</a:t>
            </a:r>
            <a:r>
              <a:rPr sz="1800" dirty="0">
                <a:latin typeface="Calibri"/>
                <a:cs typeface="Calibri"/>
              </a:rPr>
              <a:t>ed</a:t>
            </a:r>
            <a:r>
              <a:rPr sz="1800" spc="-20" dirty="0">
                <a:latin typeface="Times New Roman"/>
                <a:cs typeface="Times New Roman"/>
              </a:rPr>
              <a:t> </a:t>
            </a:r>
            <a:r>
              <a:rPr sz="1800" spc="-5" dirty="0">
                <a:latin typeface="Calibri"/>
                <a:cs typeface="Calibri"/>
              </a:rPr>
              <a:t>Z</a:t>
            </a:r>
            <a:r>
              <a:rPr sz="1800" spc="-10" dirty="0">
                <a:latin typeface="Calibri"/>
                <a:cs typeface="Calibri"/>
              </a:rPr>
              <a:t>n</a:t>
            </a:r>
            <a:r>
              <a:rPr sz="1800" dirty="0">
                <a:latin typeface="Calibri"/>
                <a:cs typeface="Calibri"/>
              </a:rPr>
              <a:t>O</a:t>
            </a:r>
            <a:endParaRPr sz="1800">
              <a:latin typeface="Calibri"/>
              <a:cs typeface="Calibri"/>
            </a:endParaRPr>
          </a:p>
        </p:txBody>
      </p:sp>
      <p:sp>
        <p:nvSpPr>
          <p:cNvPr id="166" name="object 166"/>
          <p:cNvSpPr/>
          <p:nvPr/>
        </p:nvSpPr>
        <p:spPr>
          <a:xfrm>
            <a:off x="5562600" y="2054717"/>
            <a:ext cx="842644" cy="1222375"/>
          </a:xfrm>
          <a:custGeom>
            <a:avLst/>
            <a:gdLst/>
            <a:ahLst/>
            <a:cxnLst/>
            <a:rect l="l" t="t" r="r" b="b"/>
            <a:pathLst>
              <a:path w="842645" h="1222375">
                <a:moveTo>
                  <a:pt x="9662" y="1121176"/>
                </a:moveTo>
                <a:lnTo>
                  <a:pt x="7376" y="1123187"/>
                </a:lnTo>
                <a:lnTo>
                  <a:pt x="7101" y="1125748"/>
                </a:lnTo>
                <a:lnTo>
                  <a:pt x="0" y="1221882"/>
                </a:lnTo>
                <a:lnTo>
                  <a:pt x="10808" y="1216792"/>
                </a:lnTo>
                <a:lnTo>
                  <a:pt x="9265" y="1216792"/>
                </a:lnTo>
                <a:lnTo>
                  <a:pt x="1402" y="1211458"/>
                </a:lnTo>
                <a:lnTo>
                  <a:pt x="11343" y="1196996"/>
                </a:lnTo>
                <a:lnTo>
                  <a:pt x="16642" y="1126510"/>
                </a:lnTo>
                <a:lnTo>
                  <a:pt x="16763" y="1123828"/>
                </a:lnTo>
                <a:lnTo>
                  <a:pt x="14874" y="1121542"/>
                </a:lnTo>
                <a:lnTo>
                  <a:pt x="12191" y="1121420"/>
                </a:lnTo>
                <a:lnTo>
                  <a:pt x="9662" y="1121176"/>
                </a:lnTo>
                <a:close/>
              </a:path>
              <a:path w="842645" h="1222375">
                <a:moveTo>
                  <a:pt x="11343" y="1196996"/>
                </a:moveTo>
                <a:lnTo>
                  <a:pt x="1402" y="1211458"/>
                </a:lnTo>
                <a:lnTo>
                  <a:pt x="9265" y="1216792"/>
                </a:lnTo>
                <a:lnTo>
                  <a:pt x="10837" y="1214506"/>
                </a:lnTo>
                <a:lnTo>
                  <a:pt x="10027" y="1214506"/>
                </a:lnTo>
                <a:lnTo>
                  <a:pt x="3291" y="1209812"/>
                </a:lnTo>
                <a:lnTo>
                  <a:pt x="10640" y="1206349"/>
                </a:lnTo>
                <a:lnTo>
                  <a:pt x="11343" y="1196996"/>
                </a:lnTo>
                <a:close/>
              </a:path>
              <a:path w="842645" h="1222375">
                <a:moveTo>
                  <a:pt x="85465" y="1171072"/>
                </a:moveTo>
                <a:lnTo>
                  <a:pt x="19225" y="1202304"/>
                </a:lnTo>
                <a:lnTo>
                  <a:pt x="9265" y="1216792"/>
                </a:lnTo>
                <a:lnTo>
                  <a:pt x="10808" y="1216792"/>
                </a:lnTo>
                <a:lnTo>
                  <a:pt x="89550" y="1179728"/>
                </a:lnTo>
                <a:lnTo>
                  <a:pt x="90556" y="1176802"/>
                </a:lnTo>
                <a:lnTo>
                  <a:pt x="89397" y="1174516"/>
                </a:lnTo>
                <a:lnTo>
                  <a:pt x="88270" y="1172108"/>
                </a:lnTo>
                <a:lnTo>
                  <a:pt x="85465" y="1171072"/>
                </a:lnTo>
                <a:close/>
              </a:path>
              <a:path w="842645" h="1222375">
                <a:moveTo>
                  <a:pt x="10640" y="1206349"/>
                </a:moveTo>
                <a:lnTo>
                  <a:pt x="3291" y="1209812"/>
                </a:lnTo>
                <a:lnTo>
                  <a:pt x="10027" y="1214506"/>
                </a:lnTo>
                <a:lnTo>
                  <a:pt x="10640" y="1206349"/>
                </a:lnTo>
                <a:close/>
              </a:path>
              <a:path w="842645" h="1222375">
                <a:moveTo>
                  <a:pt x="19225" y="1202304"/>
                </a:moveTo>
                <a:lnTo>
                  <a:pt x="10640" y="1206349"/>
                </a:lnTo>
                <a:lnTo>
                  <a:pt x="10027" y="1214506"/>
                </a:lnTo>
                <a:lnTo>
                  <a:pt x="10837" y="1214506"/>
                </a:lnTo>
                <a:lnTo>
                  <a:pt x="19225" y="1202304"/>
                </a:lnTo>
                <a:close/>
              </a:path>
              <a:path w="842645" h="1222375">
                <a:moveTo>
                  <a:pt x="834268" y="0"/>
                </a:moveTo>
                <a:lnTo>
                  <a:pt x="11343" y="1196996"/>
                </a:lnTo>
                <a:lnTo>
                  <a:pt x="10640" y="1206349"/>
                </a:lnTo>
                <a:lnTo>
                  <a:pt x="19225" y="1202304"/>
                </a:lnTo>
                <a:lnTo>
                  <a:pt x="842131" y="5333"/>
                </a:lnTo>
                <a:lnTo>
                  <a:pt x="834268" y="0"/>
                </a:lnTo>
                <a:close/>
              </a:path>
            </a:pathLst>
          </a:custGeom>
          <a:solidFill>
            <a:srgbClr val="497DBA"/>
          </a:solidFill>
        </p:spPr>
        <p:txBody>
          <a:bodyPr wrap="square" lIns="0" tIns="0" rIns="0" bIns="0" rtlCol="0"/>
          <a:lstStyle/>
          <a:p>
            <a:endParaRPr/>
          </a:p>
        </p:txBody>
      </p:sp>
      <p:sp>
        <p:nvSpPr>
          <p:cNvPr id="167" name="object 167"/>
          <p:cNvSpPr txBox="1"/>
          <p:nvPr/>
        </p:nvSpPr>
        <p:spPr>
          <a:xfrm>
            <a:off x="3796291" y="6079059"/>
            <a:ext cx="1551940" cy="564515"/>
          </a:xfrm>
          <a:prstGeom prst="rect">
            <a:avLst/>
          </a:prstGeom>
        </p:spPr>
        <p:txBody>
          <a:bodyPr vert="horz" wrap="square" lIns="0" tIns="0" rIns="0" bIns="0" rtlCol="0">
            <a:spAutoFit/>
          </a:bodyPr>
          <a:lstStyle/>
          <a:p>
            <a:pPr marR="5715" algn="ctr">
              <a:lnSpc>
                <a:spcPct val="100000"/>
              </a:lnSpc>
            </a:pPr>
            <a:r>
              <a:rPr sz="1800" spc="-810" dirty="0">
                <a:latin typeface="Cambria Math"/>
                <a:cs typeface="Cambria Math"/>
              </a:rPr>
              <a:t>ʹͷ</a:t>
            </a:r>
            <a:r>
              <a:rPr sz="1800" spc="-535" dirty="0">
                <a:latin typeface="Cambria Math"/>
                <a:cs typeface="Cambria Math"/>
              </a:rPr>
              <a:t>ݑ݉</a:t>
            </a:r>
            <a:endParaRPr sz="1800">
              <a:latin typeface="Cambria Math"/>
              <a:cs typeface="Cambria Math"/>
            </a:endParaRPr>
          </a:p>
          <a:p>
            <a:pPr algn="ctr">
              <a:lnSpc>
                <a:spcPct val="100000"/>
              </a:lnSpc>
              <a:spcBef>
                <a:spcPts val="920"/>
              </a:spcBef>
            </a:pPr>
            <a:r>
              <a:rPr sz="1200" spc="-10" dirty="0">
                <a:solidFill>
                  <a:srgbClr val="888888"/>
                </a:solidFill>
                <a:latin typeface="Calibri"/>
                <a:cs typeface="Calibri"/>
              </a:rPr>
              <a:t>H</a:t>
            </a:r>
            <a:r>
              <a:rPr sz="1200" dirty="0">
                <a:solidFill>
                  <a:srgbClr val="888888"/>
                </a:solidFill>
                <a:latin typeface="Calibri"/>
                <a:cs typeface="Calibri"/>
              </a:rPr>
              <a:t>i</a:t>
            </a:r>
            <a:r>
              <a:rPr sz="1200" spc="-25" dirty="0">
                <a:solidFill>
                  <a:srgbClr val="888888"/>
                </a:solidFill>
                <a:latin typeface="Calibri"/>
                <a:cs typeface="Calibri"/>
              </a:rPr>
              <a:t>r</a:t>
            </a:r>
            <a:r>
              <a:rPr sz="1200" spc="5" dirty="0">
                <a:solidFill>
                  <a:srgbClr val="888888"/>
                </a:solidFill>
                <a:latin typeface="Calibri"/>
                <a:cs typeface="Calibri"/>
              </a:rPr>
              <a:t>o</a:t>
            </a:r>
            <a:r>
              <a:rPr sz="1200" spc="-10" dirty="0">
                <a:solidFill>
                  <a:srgbClr val="888888"/>
                </a:solidFill>
                <a:latin typeface="Calibri"/>
                <a:cs typeface="Calibri"/>
              </a:rPr>
              <a:t>s</a:t>
            </a:r>
            <a:r>
              <a:rPr sz="1200" spc="5" dirty="0">
                <a:solidFill>
                  <a:srgbClr val="888888"/>
                </a:solidFill>
                <a:latin typeface="Calibri"/>
                <a:cs typeface="Calibri"/>
              </a:rPr>
              <a:t>h</a:t>
            </a:r>
            <a:r>
              <a:rPr sz="1200" dirty="0">
                <a:solidFill>
                  <a:srgbClr val="888888"/>
                </a:solidFill>
                <a:latin typeface="Calibri"/>
                <a:cs typeface="Calibri"/>
              </a:rPr>
              <a:t>i</a:t>
            </a:r>
            <a:r>
              <a:rPr sz="1200" spc="-40" dirty="0">
                <a:solidFill>
                  <a:srgbClr val="888888"/>
                </a:solidFill>
                <a:latin typeface="Times New Roman"/>
                <a:cs typeface="Times New Roman"/>
              </a:rPr>
              <a:t> </a:t>
            </a:r>
            <a:r>
              <a:rPr sz="1200" spc="-65" dirty="0">
                <a:solidFill>
                  <a:srgbClr val="888888"/>
                </a:solidFill>
                <a:latin typeface="Calibri"/>
                <a:cs typeface="Calibri"/>
              </a:rPr>
              <a:t>W</a:t>
            </a:r>
            <a:r>
              <a:rPr sz="1200" spc="-15" dirty="0">
                <a:solidFill>
                  <a:srgbClr val="888888"/>
                </a:solidFill>
                <a:latin typeface="Calibri"/>
                <a:cs typeface="Calibri"/>
              </a:rPr>
              <a:t>a</a:t>
            </a:r>
            <a:r>
              <a:rPr sz="1200" spc="-30" dirty="0">
                <a:solidFill>
                  <a:srgbClr val="888888"/>
                </a:solidFill>
                <a:latin typeface="Calibri"/>
                <a:cs typeface="Calibri"/>
              </a:rPr>
              <a:t>t</a:t>
            </a:r>
            <a:r>
              <a:rPr sz="1200" dirty="0">
                <a:solidFill>
                  <a:srgbClr val="888888"/>
                </a:solidFill>
                <a:latin typeface="Calibri"/>
                <a:cs typeface="Calibri"/>
              </a:rPr>
              <a:t>a</a:t>
            </a:r>
            <a:r>
              <a:rPr sz="1200" spc="5" dirty="0">
                <a:solidFill>
                  <a:srgbClr val="888888"/>
                </a:solidFill>
                <a:latin typeface="Calibri"/>
                <a:cs typeface="Calibri"/>
              </a:rPr>
              <a:t>n</a:t>
            </a:r>
            <a:r>
              <a:rPr sz="1200" dirty="0">
                <a:solidFill>
                  <a:srgbClr val="888888"/>
                </a:solidFill>
                <a:latin typeface="Calibri"/>
                <a:cs typeface="Calibri"/>
              </a:rPr>
              <a:t>a</a:t>
            </a:r>
            <a:r>
              <a:rPr sz="1200" spc="5" dirty="0">
                <a:solidFill>
                  <a:srgbClr val="888888"/>
                </a:solidFill>
                <a:latin typeface="Calibri"/>
                <a:cs typeface="Calibri"/>
              </a:rPr>
              <a:t>b</a:t>
            </a:r>
            <a:r>
              <a:rPr sz="1200" spc="-5" dirty="0">
                <a:solidFill>
                  <a:srgbClr val="888888"/>
                </a:solidFill>
                <a:latin typeface="Calibri"/>
                <a:cs typeface="Calibri"/>
              </a:rPr>
              <a:t>e,</a:t>
            </a:r>
            <a:r>
              <a:rPr sz="1200" spc="-40" dirty="0">
                <a:solidFill>
                  <a:srgbClr val="888888"/>
                </a:solidFill>
                <a:latin typeface="Times New Roman"/>
                <a:cs typeface="Times New Roman"/>
              </a:rPr>
              <a:t> </a:t>
            </a:r>
            <a:r>
              <a:rPr sz="1200" spc="-10" dirty="0">
                <a:solidFill>
                  <a:srgbClr val="888888"/>
                </a:solidFill>
                <a:latin typeface="Calibri"/>
                <a:cs typeface="Calibri"/>
              </a:rPr>
              <a:t>N</a:t>
            </a:r>
            <a:r>
              <a:rPr sz="1200" spc="-5" dirty="0">
                <a:solidFill>
                  <a:srgbClr val="888888"/>
                </a:solidFill>
                <a:latin typeface="Calibri"/>
                <a:cs typeface="Calibri"/>
              </a:rPr>
              <a:t>CT</a:t>
            </a:r>
            <a:r>
              <a:rPr sz="1200" spc="-10" dirty="0">
                <a:solidFill>
                  <a:srgbClr val="888888"/>
                </a:solidFill>
                <a:latin typeface="Calibri"/>
                <a:cs typeface="Calibri"/>
              </a:rPr>
              <a:t>U</a:t>
            </a:r>
            <a:endParaRPr sz="1200">
              <a:latin typeface="Calibri"/>
              <a:cs typeface="Calibri"/>
            </a:endParaRPr>
          </a:p>
        </p:txBody>
      </p:sp>
      <p:sp>
        <p:nvSpPr>
          <p:cNvPr id="168" name="object 168"/>
          <p:cNvSpPr txBox="1">
            <a:spLocks noGrp="1"/>
          </p:cNvSpPr>
          <p:nvPr>
            <p:ph type="ftr" sz="quarter" idx="5"/>
          </p:nvPr>
        </p:nvSpPr>
        <p:spPr>
          <a:prstGeom prst="rect">
            <a:avLst/>
          </a:prstGeom>
        </p:spPr>
        <p:txBody>
          <a:bodyPr vert="horz" wrap="square" lIns="0" tIns="0" rIns="0" bIns="0" rtlCol="0">
            <a:spAutoFit/>
          </a:bodyPr>
          <a:lstStyle/>
          <a:p>
            <a:pPr marL="12700">
              <a:lnSpc>
                <a:spcPct val="100000"/>
              </a:lnSpc>
            </a:pPr>
            <a:r>
              <a:rPr spc="-20" dirty="0"/>
              <a:t>8</a:t>
            </a:r>
            <a:r>
              <a:rPr spc="-5" dirty="0"/>
              <a:t>/</a:t>
            </a:r>
            <a:r>
              <a:rPr spc="-15" dirty="0"/>
              <a:t>1</a:t>
            </a:r>
            <a:r>
              <a:rPr spc="-20" dirty="0"/>
              <a:t>3</a:t>
            </a:r>
            <a:r>
              <a:rPr spc="-5" dirty="0"/>
              <a:t>/</a:t>
            </a:r>
            <a:r>
              <a:rPr spc="-15" dirty="0"/>
              <a:t>2</a:t>
            </a:r>
            <a:r>
              <a:rPr spc="-20" dirty="0"/>
              <a:t>01</a:t>
            </a:r>
            <a:r>
              <a:rPr spc="-10" dirty="0"/>
              <a:t>4</a:t>
            </a:r>
            <a:r>
              <a:rPr spc="50" dirty="0">
                <a:latin typeface="Times New Roman"/>
                <a:cs typeface="Times New Roman"/>
              </a:rPr>
              <a:t> </a:t>
            </a:r>
            <a:r>
              <a:rPr spc="-5" dirty="0"/>
              <a:t>(</a:t>
            </a:r>
            <a:r>
              <a:rPr spc="5" dirty="0"/>
              <a:t>S</a:t>
            </a:r>
            <a:r>
              <a:rPr dirty="0"/>
              <a:t>an</a:t>
            </a:r>
            <a:r>
              <a:rPr spc="-35" dirty="0">
                <a:latin typeface="Times New Roman"/>
                <a:cs typeface="Times New Roman"/>
              </a:rPr>
              <a:t> </a:t>
            </a:r>
            <a:r>
              <a:rPr spc="-10" dirty="0"/>
              <a:t>An</a:t>
            </a:r>
            <a:r>
              <a:rPr spc="-30" dirty="0"/>
              <a:t>t</a:t>
            </a:r>
            <a:r>
              <a:rPr spc="5" dirty="0"/>
              <a:t>on</a:t>
            </a:r>
            <a:r>
              <a:rPr dirty="0"/>
              <a:t>i</a:t>
            </a:r>
            <a:r>
              <a:rPr spc="-15" dirty="0"/>
              <a:t>o</a:t>
            </a:r>
            <a:r>
              <a:rPr spc="-5" dirty="0"/>
              <a:t>,</a:t>
            </a:r>
            <a:r>
              <a:rPr spc="-60" dirty="0">
                <a:latin typeface="Times New Roman"/>
                <a:cs typeface="Times New Roman"/>
              </a:rPr>
              <a:t> </a:t>
            </a:r>
            <a:r>
              <a:rPr spc="-10" dirty="0"/>
              <a:t>T</a:t>
            </a:r>
            <a:r>
              <a:rPr dirty="0"/>
              <a:t>X)</a:t>
            </a:r>
          </a:p>
        </p:txBody>
      </p:sp>
      <p:sp>
        <p:nvSpPr>
          <p:cNvPr id="169" name="object 169"/>
          <p:cNvSpPr txBox="1">
            <a:spLocks noGrp="1"/>
          </p:cNvSpPr>
          <p:nvPr>
            <p:ph type="sldNum" sz="quarter" idx="7"/>
          </p:nvPr>
        </p:nvSpPr>
        <p:spPr>
          <a:prstGeom prst="rect">
            <a:avLst/>
          </a:prstGeom>
        </p:spPr>
        <p:txBody>
          <a:bodyPr vert="horz" wrap="square" lIns="0" tIns="0" rIns="0" bIns="0" rtlCol="0">
            <a:spAutoFit/>
          </a:bodyPr>
          <a:lstStyle/>
          <a:p>
            <a:pPr marL="101600">
              <a:lnSpc>
                <a:spcPct val="100000"/>
              </a:lnSpc>
            </a:pPr>
            <a:fld id="{81D60167-4931-47E6-BA6A-407CBD079E47}" type="slidenum">
              <a:rPr spc="-10" dirty="0"/>
              <a:pPr marL="101600">
                <a:lnSpc>
                  <a:spcPct val="100000"/>
                </a:lnSpc>
              </a:pPr>
              <a:t>5</a:t>
            </a:fld>
            <a:endParaRPr spc="-1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34858" rIns="0" bIns="0" rtlCol="0">
            <a:spAutoFit/>
          </a:bodyPr>
          <a:lstStyle/>
          <a:p>
            <a:pPr marL="2571750">
              <a:lnSpc>
                <a:spcPct val="100000"/>
              </a:lnSpc>
            </a:pPr>
            <a:r>
              <a:rPr sz="4400" spc="-5" dirty="0"/>
              <a:t>Su</a:t>
            </a:r>
            <a:r>
              <a:rPr sz="4400" spc="10" dirty="0"/>
              <a:t>r</a:t>
            </a:r>
            <a:r>
              <a:rPr sz="4400" spc="-85" dirty="0"/>
              <a:t>f</a:t>
            </a:r>
            <a:r>
              <a:rPr sz="4400" spc="-25" dirty="0"/>
              <a:t>ace</a:t>
            </a:r>
            <a:r>
              <a:rPr sz="4400" spc="-125" dirty="0">
                <a:latin typeface="Times New Roman"/>
                <a:cs typeface="Times New Roman"/>
              </a:rPr>
              <a:t> </a:t>
            </a:r>
            <a:r>
              <a:rPr sz="4400" spc="-5" dirty="0"/>
              <a:t>Cha</a:t>
            </a:r>
            <a:r>
              <a:rPr sz="4400" spc="-55" dirty="0"/>
              <a:t>rg</a:t>
            </a:r>
            <a:r>
              <a:rPr sz="4400" spc="-25" dirty="0"/>
              <a:t>e</a:t>
            </a:r>
            <a:endParaRPr sz="4400">
              <a:latin typeface="Times New Roman"/>
              <a:cs typeface="Times New Roman"/>
            </a:endParaRPr>
          </a:p>
        </p:txBody>
      </p:sp>
      <p:sp>
        <p:nvSpPr>
          <p:cNvPr id="3" name="object 3"/>
          <p:cNvSpPr/>
          <p:nvPr/>
        </p:nvSpPr>
        <p:spPr>
          <a:xfrm>
            <a:off x="2514600" y="2514600"/>
            <a:ext cx="4267200" cy="3200400"/>
          </a:xfrm>
          <a:custGeom>
            <a:avLst/>
            <a:gdLst/>
            <a:ahLst/>
            <a:cxnLst/>
            <a:rect l="l" t="t" r="r" b="b"/>
            <a:pathLst>
              <a:path w="4267200" h="3200400">
                <a:moveTo>
                  <a:pt x="0" y="3200399"/>
                </a:moveTo>
                <a:lnTo>
                  <a:pt x="4267199" y="3200399"/>
                </a:lnTo>
                <a:lnTo>
                  <a:pt x="4267199" y="0"/>
                </a:lnTo>
                <a:lnTo>
                  <a:pt x="0" y="0"/>
                </a:lnTo>
                <a:lnTo>
                  <a:pt x="0" y="3200399"/>
                </a:lnTo>
                <a:close/>
              </a:path>
            </a:pathLst>
          </a:custGeom>
          <a:solidFill>
            <a:srgbClr val="E6B8B8"/>
          </a:solidFill>
        </p:spPr>
        <p:txBody>
          <a:bodyPr wrap="square" lIns="0" tIns="0" rIns="0" bIns="0" rtlCol="0"/>
          <a:lstStyle/>
          <a:p>
            <a:endParaRPr/>
          </a:p>
        </p:txBody>
      </p:sp>
      <p:sp>
        <p:nvSpPr>
          <p:cNvPr id="4" name="object 4"/>
          <p:cNvSpPr/>
          <p:nvPr/>
        </p:nvSpPr>
        <p:spPr>
          <a:xfrm>
            <a:off x="2514600" y="2514600"/>
            <a:ext cx="4267200" cy="3200400"/>
          </a:xfrm>
          <a:custGeom>
            <a:avLst/>
            <a:gdLst/>
            <a:ahLst/>
            <a:cxnLst/>
            <a:rect l="l" t="t" r="r" b="b"/>
            <a:pathLst>
              <a:path w="4267200" h="3200400">
                <a:moveTo>
                  <a:pt x="0" y="3200399"/>
                </a:moveTo>
                <a:lnTo>
                  <a:pt x="4267199" y="3200399"/>
                </a:lnTo>
                <a:lnTo>
                  <a:pt x="4267199" y="0"/>
                </a:lnTo>
                <a:lnTo>
                  <a:pt x="0" y="0"/>
                </a:lnTo>
                <a:lnTo>
                  <a:pt x="0" y="3200399"/>
                </a:lnTo>
                <a:close/>
              </a:path>
            </a:pathLst>
          </a:custGeom>
          <a:ln w="25399">
            <a:solidFill>
              <a:srgbClr val="385D89"/>
            </a:solidFill>
          </a:ln>
        </p:spPr>
        <p:txBody>
          <a:bodyPr wrap="square" lIns="0" tIns="0" rIns="0" bIns="0" rtlCol="0"/>
          <a:lstStyle/>
          <a:p>
            <a:endParaRPr/>
          </a:p>
        </p:txBody>
      </p:sp>
      <p:sp>
        <p:nvSpPr>
          <p:cNvPr id="5" name="object 5"/>
          <p:cNvSpPr/>
          <p:nvPr/>
        </p:nvSpPr>
        <p:spPr>
          <a:xfrm>
            <a:off x="3657600" y="3124364"/>
            <a:ext cx="76200" cy="75565"/>
          </a:xfrm>
          <a:custGeom>
            <a:avLst/>
            <a:gdLst/>
            <a:ahLst/>
            <a:cxnLst/>
            <a:rect l="l" t="t" r="r" b="b"/>
            <a:pathLst>
              <a:path w="76200" h="75564">
                <a:moveTo>
                  <a:pt x="34523" y="0"/>
                </a:moveTo>
                <a:lnTo>
                  <a:pt x="20942" y="3887"/>
                </a:lnTo>
                <a:lnTo>
                  <a:pt x="9984" y="12183"/>
                </a:lnTo>
                <a:lnTo>
                  <a:pt x="2665" y="23871"/>
                </a:lnTo>
                <a:lnTo>
                  <a:pt x="0" y="37935"/>
                </a:lnTo>
                <a:lnTo>
                  <a:pt x="1341" y="47884"/>
                </a:lnTo>
                <a:lnTo>
                  <a:pt x="6846" y="59089"/>
                </a:lnTo>
                <a:lnTo>
                  <a:pt x="16373" y="67867"/>
                </a:lnTo>
                <a:lnTo>
                  <a:pt x="29675" y="73456"/>
                </a:lnTo>
                <a:lnTo>
                  <a:pt x="46503" y="75095"/>
                </a:lnTo>
                <a:lnTo>
                  <a:pt x="58305" y="69976"/>
                </a:lnTo>
                <a:lnTo>
                  <a:pt x="67641" y="60758"/>
                </a:lnTo>
                <a:lnTo>
                  <a:pt x="73702" y="47838"/>
                </a:lnTo>
                <a:lnTo>
                  <a:pt x="75677" y="31615"/>
                </a:lnTo>
                <a:lnTo>
                  <a:pt x="71083" y="19032"/>
                </a:lnTo>
                <a:lnTo>
                  <a:pt x="62269" y="8977"/>
                </a:lnTo>
                <a:lnTo>
                  <a:pt x="49871" y="2336"/>
                </a:lnTo>
                <a:lnTo>
                  <a:pt x="34523" y="0"/>
                </a:lnTo>
                <a:close/>
              </a:path>
            </a:pathLst>
          </a:custGeom>
          <a:solidFill>
            <a:srgbClr val="4F80BC"/>
          </a:solidFill>
        </p:spPr>
        <p:txBody>
          <a:bodyPr wrap="square" lIns="0" tIns="0" rIns="0" bIns="0" rtlCol="0"/>
          <a:lstStyle/>
          <a:p>
            <a:endParaRPr/>
          </a:p>
        </p:txBody>
      </p:sp>
      <p:sp>
        <p:nvSpPr>
          <p:cNvPr id="6" name="object 6"/>
          <p:cNvSpPr/>
          <p:nvPr/>
        </p:nvSpPr>
        <p:spPr>
          <a:xfrm>
            <a:off x="3657600" y="3124364"/>
            <a:ext cx="76200" cy="75565"/>
          </a:xfrm>
          <a:custGeom>
            <a:avLst/>
            <a:gdLst/>
            <a:ahLst/>
            <a:cxnLst/>
            <a:rect l="l" t="t" r="r" b="b"/>
            <a:pathLst>
              <a:path w="76200" h="75564">
                <a:moveTo>
                  <a:pt x="0" y="37935"/>
                </a:moveTo>
                <a:lnTo>
                  <a:pt x="2665" y="23871"/>
                </a:lnTo>
                <a:lnTo>
                  <a:pt x="9984" y="12183"/>
                </a:lnTo>
                <a:lnTo>
                  <a:pt x="20942" y="3887"/>
                </a:lnTo>
                <a:lnTo>
                  <a:pt x="34523" y="0"/>
                </a:lnTo>
                <a:lnTo>
                  <a:pt x="49871" y="2336"/>
                </a:lnTo>
                <a:lnTo>
                  <a:pt x="62269" y="8977"/>
                </a:lnTo>
                <a:lnTo>
                  <a:pt x="71083" y="19032"/>
                </a:lnTo>
                <a:lnTo>
                  <a:pt x="75677" y="31615"/>
                </a:lnTo>
                <a:lnTo>
                  <a:pt x="73702" y="47838"/>
                </a:lnTo>
                <a:lnTo>
                  <a:pt x="67641" y="60758"/>
                </a:lnTo>
                <a:lnTo>
                  <a:pt x="58305" y="69976"/>
                </a:lnTo>
                <a:lnTo>
                  <a:pt x="46503" y="75095"/>
                </a:lnTo>
                <a:lnTo>
                  <a:pt x="29675" y="73456"/>
                </a:lnTo>
                <a:lnTo>
                  <a:pt x="16373" y="67867"/>
                </a:lnTo>
                <a:lnTo>
                  <a:pt x="6846" y="59089"/>
                </a:lnTo>
                <a:lnTo>
                  <a:pt x="1341" y="47884"/>
                </a:lnTo>
                <a:lnTo>
                  <a:pt x="0" y="37935"/>
                </a:lnTo>
                <a:close/>
              </a:path>
            </a:pathLst>
          </a:custGeom>
          <a:ln w="25399">
            <a:solidFill>
              <a:srgbClr val="385D89"/>
            </a:solidFill>
          </a:ln>
        </p:spPr>
        <p:txBody>
          <a:bodyPr wrap="square" lIns="0" tIns="0" rIns="0" bIns="0" rtlCol="0"/>
          <a:lstStyle/>
          <a:p>
            <a:endParaRPr/>
          </a:p>
        </p:txBody>
      </p:sp>
      <p:sp>
        <p:nvSpPr>
          <p:cNvPr id="7" name="object 7"/>
          <p:cNvSpPr/>
          <p:nvPr/>
        </p:nvSpPr>
        <p:spPr>
          <a:xfrm>
            <a:off x="4114800" y="3657764"/>
            <a:ext cx="76200" cy="75565"/>
          </a:xfrm>
          <a:custGeom>
            <a:avLst/>
            <a:gdLst/>
            <a:ahLst/>
            <a:cxnLst/>
            <a:rect l="l" t="t" r="r" b="b"/>
            <a:pathLst>
              <a:path w="76200" h="75564">
                <a:moveTo>
                  <a:pt x="34523" y="0"/>
                </a:moveTo>
                <a:lnTo>
                  <a:pt x="20942" y="3887"/>
                </a:lnTo>
                <a:lnTo>
                  <a:pt x="9984" y="12183"/>
                </a:lnTo>
                <a:lnTo>
                  <a:pt x="2665" y="23871"/>
                </a:lnTo>
                <a:lnTo>
                  <a:pt x="0" y="37935"/>
                </a:lnTo>
                <a:lnTo>
                  <a:pt x="1341" y="47884"/>
                </a:lnTo>
                <a:lnTo>
                  <a:pt x="6846" y="59089"/>
                </a:lnTo>
                <a:lnTo>
                  <a:pt x="16373" y="67867"/>
                </a:lnTo>
                <a:lnTo>
                  <a:pt x="29675" y="73456"/>
                </a:lnTo>
                <a:lnTo>
                  <a:pt x="46503" y="75095"/>
                </a:lnTo>
                <a:lnTo>
                  <a:pt x="58305" y="69976"/>
                </a:lnTo>
                <a:lnTo>
                  <a:pt x="67641" y="60758"/>
                </a:lnTo>
                <a:lnTo>
                  <a:pt x="73702" y="47838"/>
                </a:lnTo>
                <a:lnTo>
                  <a:pt x="75677" y="31615"/>
                </a:lnTo>
                <a:lnTo>
                  <a:pt x="71083" y="19032"/>
                </a:lnTo>
                <a:lnTo>
                  <a:pt x="62269" y="8977"/>
                </a:lnTo>
                <a:lnTo>
                  <a:pt x="49871" y="2336"/>
                </a:lnTo>
                <a:lnTo>
                  <a:pt x="34523" y="0"/>
                </a:lnTo>
                <a:close/>
              </a:path>
            </a:pathLst>
          </a:custGeom>
          <a:solidFill>
            <a:srgbClr val="4F80BC"/>
          </a:solidFill>
        </p:spPr>
        <p:txBody>
          <a:bodyPr wrap="square" lIns="0" tIns="0" rIns="0" bIns="0" rtlCol="0"/>
          <a:lstStyle/>
          <a:p>
            <a:endParaRPr/>
          </a:p>
        </p:txBody>
      </p:sp>
      <p:sp>
        <p:nvSpPr>
          <p:cNvPr id="8" name="object 8"/>
          <p:cNvSpPr/>
          <p:nvPr/>
        </p:nvSpPr>
        <p:spPr>
          <a:xfrm>
            <a:off x="4114800" y="3657764"/>
            <a:ext cx="76200" cy="75565"/>
          </a:xfrm>
          <a:custGeom>
            <a:avLst/>
            <a:gdLst/>
            <a:ahLst/>
            <a:cxnLst/>
            <a:rect l="l" t="t" r="r" b="b"/>
            <a:pathLst>
              <a:path w="76200" h="75564">
                <a:moveTo>
                  <a:pt x="0" y="37935"/>
                </a:moveTo>
                <a:lnTo>
                  <a:pt x="2665" y="23871"/>
                </a:lnTo>
                <a:lnTo>
                  <a:pt x="9984" y="12183"/>
                </a:lnTo>
                <a:lnTo>
                  <a:pt x="20942" y="3887"/>
                </a:lnTo>
                <a:lnTo>
                  <a:pt x="34523" y="0"/>
                </a:lnTo>
                <a:lnTo>
                  <a:pt x="49871" y="2336"/>
                </a:lnTo>
                <a:lnTo>
                  <a:pt x="62269" y="8977"/>
                </a:lnTo>
                <a:lnTo>
                  <a:pt x="71083" y="19032"/>
                </a:lnTo>
                <a:lnTo>
                  <a:pt x="75677" y="31615"/>
                </a:lnTo>
                <a:lnTo>
                  <a:pt x="73702" y="47838"/>
                </a:lnTo>
                <a:lnTo>
                  <a:pt x="67641" y="60758"/>
                </a:lnTo>
                <a:lnTo>
                  <a:pt x="58305" y="69976"/>
                </a:lnTo>
                <a:lnTo>
                  <a:pt x="46503" y="75095"/>
                </a:lnTo>
                <a:lnTo>
                  <a:pt x="29675" y="73456"/>
                </a:lnTo>
                <a:lnTo>
                  <a:pt x="16373" y="67867"/>
                </a:lnTo>
                <a:lnTo>
                  <a:pt x="6846" y="59089"/>
                </a:lnTo>
                <a:lnTo>
                  <a:pt x="1341" y="47884"/>
                </a:lnTo>
                <a:lnTo>
                  <a:pt x="0" y="37935"/>
                </a:lnTo>
                <a:close/>
              </a:path>
            </a:pathLst>
          </a:custGeom>
          <a:ln w="25399">
            <a:solidFill>
              <a:srgbClr val="385D89"/>
            </a:solidFill>
          </a:ln>
        </p:spPr>
        <p:txBody>
          <a:bodyPr wrap="square" lIns="0" tIns="0" rIns="0" bIns="0" rtlCol="0"/>
          <a:lstStyle/>
          <a:p>
            <a:endParaRPr/>
          </a:p>
        </p:txBody>
      </p:sp>
      <p:sp>
        <p:nvSpPr>
          <p:cNvPr id="9" name="object 9"/>
          <p:cNvSpPr/>
          <p:nvPr/>
        </p:nvSpPr>
        <p:spPr>
          <a:xfrm>
            <a:off x="5486400" y="3276764"/>
            <a:ext cx="76200" cy="75565"/>
          </a:xfrm>
          <a:custGeom>
            <a:avLst/>
            <a:gdLst/>
            <a:ahLst/>
            <a:cxnLst/>
            <a:rect l="l" t="t" r="r" b="b"/>
            <a:pathLst>
              <a:path w="76200" h="75564">
                <a:moveTo>
                  <a:pt x="34523" y="0"/>
                </a:moveTo>
                <a:lnTo>
                  <a:pt x="20942" y="3887"/>
                </a:lnTo>
                <a:lnTo>
                  <a:pt x="9984" y="12183"/>
                </a:lnTo>
                <a:lnTo>
                  <a:pt x="2665" y="23871"/>
                </a:lnTo>
                <a:lnTo>
                  <a:pt x="0" y="37935"/>
                </a:lnTo>
                <a:lnTo>
                  <a:pt x="1341" y="47884"/>
                </a:lnTo>
                <a:lnTo>
                  <a:pt x="6846" y="59089"/>
                </a:lnTo>
                <a:lnTo>
                  <a:pt x="16373" y="67867"/>
                </a:lnTo>
                <a:lnTo>
                  <a:pt x="29675" y="73456"/>
                </a:lnTo>
                <a:lnTo>
                  <a:pt x="46503" y="75095"/>
                </a:lnTo>
                <a:lnTo>
                  <a:pt x="58305" y="69976"/>
                </a:lnTo>
                <a:lnTo>
                  <a:pt x="67641" y="60758"/>
                </a:lnTo>
                <a:lnTo>
                  <a:pt x="73702" y="47838"/>
                </a:lnTo>
                <a:lnTo>
                  <a:pt x="75677" y="31615"/>
                </a:lnTo>
                <a:lnTo>
                  <a:pt x="71083" y="19032"/>
                </a:lnTo>
                <a:lnTo>
                  <a:pt x="62269" y="8977"/>
                </a:lnTo>
                <a:lnTo>
                  <a:pt x="49871" y="2336"/>
                </a:lnTo>
                <a:lnTo>
                  <a:pt x="34523" y="0"/>
                </a:lnTo>
                <a:close/>
              </a:path>
            </a:pathLst>
          </a:custGeom>
          <a:solidFill>
            <a:srgbClr val="4F80BC"/>
          </a:solidFill>
        </p:spPr>
        <p:txBody>
          <a:bodyPr wrap="square" lIns="0" tIns="0" rIns="0" bIns="0" rtlCol="0"/>
          <a:lstStyle/>
          <a:p>
            <a:endParaRPr/>
          </a:p>
        </p:txBody>
      </p:sp>
      <p:sp>
        <p:nvSpPr>
          <p:cNvPr id="10" name="object 10"/>
          <p:cNvSpPr/>
          <p:nvPr/>
        </p:nvSpPr>
        <p:spPr>
          <a:xfrm>
            <a:off x="5486400" y="3276764"/>
            <a:ext cx="76200" cy="75565"/>
          </a:xfrm>
          <a:custGeom>
            <a:avLst/>
            <a:gdLst/>
            <a:ahLst/>
            <a:cxnLst/>
            <a:rect l="l" t="t" r="r" b="b"/>
            <a:pathLst>
              <a:path w="76200" h="75564">
                <a:moveTo>
                  <a:pt x="0" y="37935"/>
                </a:moveTo>
                <a:lnTo>
                  <a:pt x="2665" y="23871"/>
                </a:lnTo>
                <a:lnTo>
                  <a:pt x="9984" y="12183"/>
                </a:lnTo>
                <a:lnTo>
                  <a:pt x="20942" y="3887"/>
                </a:lnTo>
                <a:lnTo>
                  <a:pt x="34523" y="0"/>
                </a:lnTo>
                <a:lnTo>
                  <a:pt x="49871" y="2336"/>
                </a:lnTo>
                <a:lnTo>
                  <a:pt x="62269" y="8977"/>
                </a:lnTo>
                <a:lnTo>
                  <a:pt x="71083" y="19032"/>
                </a:lnTo>
                <a:lnTo>
                  <a:pt x="75677" y="31615"/>
                </a:lnTo>
                <a:lnTo>
                  <a:pt x="73702" y="47838"/>
                </a:lnTo>
                <a:lnTo>
                  <a:pt x="67641" y="60758"/>
                </a:lnTo>
                <a:lnTo>
                  <a:pt x="58305" y="69976"/>
                </a:lnTo>
                <a:lnTo>
                  <a:pt x="46503" y="75095"/>
                </a:lnTo>
                <a:lnTo>
                  <a:pt x="29675" y="73456"/>
                </a:lnTo>
                <a:lnTo>
                  <a:pt x="16373" y="67867"/>
                </a:lnTo>
                <a:lnTo>
                  <a:pt x="6846" y="59089"/>
                </a:lnTo>
                <a:lnTo>
                  <a:pt x="1341" y="47884"/>
                </a:lnTo>
                <a:lnTo>
                  <a:pt x="0" y="37935"/>
                </a:lnTo>
                <a:close/>
              </a:path>
            </a:pathLst>
          </a:custGeom>
          <a:ln w="25399">
            <a:solidFill>
              <a:srgbClr val="385D89"/>
            </a:solidFill>
          </a:ln>
        </p:spPr>
        <p:txBody>
          <a:bodyPr wrap="square" lIns="0" tIns="0" rIns="0" bIns="0" rtlCol="0"/>
          <a:lstStyle/>
          <a:p>
            <a:endParaRPr/>
          </a:p>
        </p:txBody>
      </p:sp>
      <p:sp>
        <p:nvSpPr>
          <p:cNvPr id="11" name="object 11"/>
          <p:cNvSpPr/>
          <p:nvPr/>
        </p:nvSpPr>
        <p:spPr>
          <a:xfrm>
            <a:off x="3810000" y="4267364"/>
            <a:ext cx="76200" cy="75565"/>
          </a:xfrm>
          <a:custGeom>
            <a:avLst/>
            <a:gdLst/>
            <a:ahLst/>
            <a:cxnLst/>
            <a:rect l="l" t="t" r="r" b="b"/>
            <a:pathLst>
              <a:path w="76200" h="75564">
                <a:moveTo>
                  <a:pt x="34523" y="0"/>
                </a:moveTo>
                <a:lnTo>
                  <a:pt x="20942" y="3888"/>
                </a:lnTo>
                <a:lnTo>
                  <a:pt x="9984" y="12185"/>
                </a:lnTo>
                <a:lnTo>
                  <a:pt x="2665" y="23873"/>
                </a:lnTo>
                <a:lnTo>
                  <a:pt x="0" y="37935"/>
                </a:lnTo>
                <a:lnTo>
                  <a:pt x="1341" y="47881"/>
                </a:lnTo>
                <a:lnTo>
                  <a:pt x="6846" y="59086"/>
                </a:lnTo>
                <a:lnTo>
                  <a:pt x="16373" y="67865"/>
                </a:lnTo>
                <a:lnTo>
                  <a:pt x="29674" y="73455"/>
                </a:lnTo>
                <a:lnTo>
                  <a:pt x="46502" y="75094"/>
                </a:lnTo>
                <a:lnTo>
                  <a:pt x="58304" y="69975"/>
                </a:lnTo>
                <a:lnTo>
                  <a:pt x="67641" y="60756"/>
                </a:lnTo>
                <a:lnTo>
                  <a:pt x="73702" y="47837"/>
                </a:lnTo>
                <a:lnTo>
                  <a:pt x="75677" y="31616"/>
                </a:lnTo>
                <a:lnTo>
                  <a:pt x="71083" y="19035"/>
                </a:lnTo>
                <a:lnTo>
                  <a:pt x="62269" y="8979"/>
                </a:lnTo>
                <a:lnTo>
                  <a:pt x="49871" y="2337"/>
                </a:lnTo>
                <a:lnTo>
                  <a:pt x="34523" y="0"/>
                </a:lnTo>
                <a:close/>
              </a:path>
            </a:pathLst>
          </a:custGeom>
          <a:solidFill>
            <a:srgbClr val="4F80BC"/>
          </a:solidFill>
        </p:spPr>
        <p:txBody>
          <a:bodyPr wrap="square" lIns="0" tIns="0" rIns="0" bIns="0" rtlCol="0"/>
          <a:lstStyle/>
          <a:p>
            <a:endParaRPr/>
          </a:p>
        </p:txBody>
      </p:sp>
      <p:sp>
        <p:nvSpPr>
          <p:cNvPr id="12" name="object 12"/>
          <p:cNvSpPr/>
          <p:nvPr/>
        </p:nvSpPr>
        <p:spPr>
          <a:xfrm>
            <a:off x="3810000" y="4267364"/>
            <a:ext cx="76200" cy="75565"/>
          </a:xfrm>
          <a:custGeom>
            <a:avLst/>
            <a:gdLst/>
            <a:ahLst/>
            <a:cxnLst/>
            <a:rect l="l" t="t" r="r" b="b"/>
            <a:pathLst>
              <a:path w="76200" h="75564">
                <a:moveTo>
                  <a:pt x="0" y="37935"/>
                </a:moveTo>
                <a:lnTo>
                  <a:pt x="2665" y="23873"/>
                </a:lnTo>
                <a:lnTo>
                  <a:pt x="9984" y="12185"/>
                </a:lnTo>
                <a:lnTo>
                  <a:pt x="20942" y="3888"/>
                </a:lnTo>
                <a:lnTo>
                  <a:pt x="34523" y="0"/>
                </a:lnTo>
                <a:lnTo>
                  <a:pt x="49871" y="2337"/>
                </a:lnTo>
                <a:lnTo>
                  <a:pt x="62269" y="8979"/>
                </a:lnTo>
                <a:lnTo>
                  <a:pt x="71083" y="19035"/>
                </a:lnTo>
                <a:lnTo>
                  <a:pt x="75677" y="31616"/>
                </a:lnTo>
                <a:lnTo>
                  <a:pt x="73702" y="47837"/>
                </a:lnTo>
                <a:lnTo>
                  <a:pt x="67641" y="60756"/>
                </a:lnTo>
                <a:lnTo>
                  <a:pt x="58304" y="69975"/>
                </a:lnTo>
                <a:lnTo>
                  <a:pt x="46502" y="75094"/>
                </a:lnTo>
                <a:lnTo>
                  <a:pt x="29674" y="73455"/>
                </a:lnTo>
                <a:lnTo>
                  <a:pt x="16373" y="67865"/>
                </a:lnTo>
                <a:lnTo>
                  <a:pt x="6846" y="59086"/>
                </a:lnTo>
                <a:lnTo>
                  <a:pt x="1341" y="47881"/>
                </a:lnTo>
                <a:lnTo>
                  <a:pt x="0" y="37935"/>
                </a:lnTo>
                <a:close/>
              </a:path>
            </a:pathLst>
          </a:custGeom>
          <a:ln w="25399">
            <a:solidFill>
              <a:srgbClr val="385D89"/>
            </a:solidFill>
          </a:ln>
        </p:spPr>
        <p:txBody>
          <a:bodyPr wrap="square" lIns="0" tIns="0" rIns="0" bIns="0" rtlCol="0"/>
          <a:lstStyle/>
          <a:p>
            <a:endParaRPr/>
          </a:p>
        </p:txBody>
      </p:sp>
      <p:sp>
        <p:nvSpPr>
          <p:cNvPr id="13" name="object 13"/>
          <p:cNvSpPr/>
          <p:nvPr/>
        </p:nvSpPr>
        <p:spPr>
          <a:xfrm>
            <a:off x="4267200" y="4800764"/>
            <a:ext cx="76200" cy="75565"/>
          </a:xfrm>
          <a:custGeom>
            <a:avLst/>
            <a:gdLst/>
            <a:ahLst/>
            <a:cxnLst/>
            <a:rect l="l" t="t" r="r" b="b"/>
            <a:pathLst>
              <a:path w="76200" h="75564">
                <a:moveTo>
                  <a:pt x="34523" y="0"/>
                </a:moveTo>
                <a:lnTo>
                  <a:pt x="20942" y="3888"/>
                </a:lnTo>
                <a:lnTo>
                  <a:pt x="9984" y="12185"/>
                </a:lnTo>
                <a:lnTo>
                  <a:pt x="2665" y="23873"/>
                </a:lnTo>
                <a:lnTo>
                  <a:pt x="0" y="37935"/>
                </a:lnTo>
                <a:lnTo>
                  <a:pt x="1341" y="47881"/>
                </a:lnTo>
                <a:lnTo>
                  <a:pt x="6846" y="59086"/>
                </a:lnTo>
                <a:lnTo>
                  <a:pt x="16373" y="67865"/>
                </a:lnTo>
                <a:lnTo>
                  <a:pt x="29674" y="73455"/>
                </a:lnTo>
                <a:lnTo>
                  <a:pt x="46502" y="75094"/>
                </a:lnTo>
                <a:lnTo>
                  <a:pt x="58304" y="69975"/>
                </a:lnTo>
                <a:lnTo>
                  <a:pt x="67641" y="60756"/>
                </a:lnTo>
                <a:lnTo>
                  <a:pt x="73702" y="47837"/>
                </a:lnTo>
                <a:lnTo>
                  <a:pt x="75677" y="31616"/>
                </a:lnTo>
                <a:lnTo>
                  <a:pt x="71083" y="19035"/>
                </a:lnTo>
                <a:lnTo>
                  <a:pt x="62269" y="8979"/>
                </a:lnTo>
                <a:lnTo>
                  <a:pt x="49871" y="2337"/>
                </a:lnTo>
                <a:lnTo>
                  <a:pt x="34523" y="0"/>
                </a:lnTo>
                <a:close/>
              </a:path>
            </a:pathLst>
          </a:custGeom>
          <a:solidFill>
            <a:srgbClr val="4F80BC"/>
          </a:solidFill>
        </p:spPr>
        <p:txBody>
          <a:bodyPr wrap="square" lIns="0" tIns="0" rIns="0" bIns="0" rtlCol="0"/>
          <a:lstStyle/>
          <a:p>
            <a:endParaRPr/>
          </a:p>
        </p:txBody>
      </p:sp>
      <p:sp>
        <p:nvSpPr>
          <p:cNvPr id="14" name="object 14"/>
          <p:cNvSpPr/>
          <p:nvPr/>
        </p:nvSpPr>
        <p:spPr>
          <a:xfrm>
            <a:off x="4267200" y="4800764"/>
            <a:ext cx="76200" cy="75565"/>
          </a:xfrm>
          <a:custGeom>
            <a:avLst/>
            <a:gdLst/>
            <a:ahLst/>
            <a:cxnLst/>
            <a:rect l="l" t="t" r="r" b="b"/>
            <a:pathLst>
              <a:path w="76200" h="75564">
                <a:moveTo>
                  <a:pt x="0" y="37935"/>
                </a:moveTo>
                <a:lnTo>
                  <a:pt x="2665" y="23873"/>
                </a:lnTo>
                <a:lnTo>
                  <a:pt x="9984" y="12185"/>
                </a:lnTo>
                <a:lnTo>
                  <a:pt x="20942" y="3888"/>
                </a:lnTo>
                <a:lnTo>
                  <a:pt x="34523" y="0"/>
                </a:lnTo>
                <a:lnTo>
                  <a:pt x="49871" y="2337"/>
                </a:lnTo>
                <a:lnTo>
                  <a:pt x="62269" y="8979"/>
                </a:lnTo>
                <a:lnTo>
                  <a:pt x="71083" y="19035"/>
                </a:lnTo>
                <a:lnTo>
                  <a:pt x="75677" y="31616"/>
                </a:lnTo>
                <a:lnTo>
                  <a:pt x="73702" y="47837"/>
                </a:lnTo>
                <a:lnTo>
                  <a:pt x="67641" y="60756"/>
                </a:lnTo>
                <a:lnTo>
                  <a:pt x="58304" y="69975"/>
                </a:lnTo>
                <a:lnTo>
                  <a:pt x="46502" y="75094"/>
                </a:lnTo>
                <a:lnTo>
                  <a:pt x="29674" y="73455"/>
                </a:lnTo>
                <a:lnTo>
                  <a:pt x="16373" y="67865"/>
                </a:lnTo>
                <a:lnTo>
                  <a:pt x="6846" y="59086"/>
                </a:lnTo>
                <a:lnTo>
                  <a:pt x="1341" y="47881"/>
                </a:lnTo>
                <a:lnTo>
                  <a:pt x="0" y="37935"/>
                </a:lnTo>
                <a:close/>
              </a:path>
            </a:pathLst>
          </a:custGeom>
          <a:ln w="25399">
            <a:solidFill>
              <a:srgbClr val="385D89"/>
            </a:solidFill>
          </a:ln>
        </p:spPr>
        <p:txBody>
          <a:bodyPr wrap="square" lIns="0" tIns="0" rIns="0" bIns="0" rtlCol="0"/>
          <a:lstStyle/>
          <a:p>
            <a:endParaRPr/>
          </a:p>
        </p:txBody>
      </p:sp>
      <p:sp>
        <p:nvSpPr>
          <p:cNvPr id="15" name="object 15"/>
          <p:cNvSpPr/>
          <p:nvPr/>
        </p:nvSpPr>
        <p:spPr>
          <a:xfrm>
            <a:off x="5638800" y="4419764"/>
            <a:ext cx="76200" cy="75565"/>
          </a:xfrm>
          <a:custGeom>
            <a:avLst/>
            <a:gdLst/>
            <a:ahLst/>
            <a:cxnLst/>
            <a:rect l="l" t="t" r="r" b="b"/>
            <a:pathLst>
              <a:path w="76200" h="75564">
                <a:moveTo>
                  <a:pt x="34523" y="0"/>
                </a:moveTo>
                <a:lnTo>
                  <a:pt x="20942" y="3888"/>
                </a:lnTo>
                <a:lnTo>
                  <a:pt x="9984" y="12185"/>
                </a:lnTo>
                <a:lnTo>
                  <a:pt x="2665" y="23873"/>
                </a:lnTo>
                <a:lnTo>
                  <a:pt x="0" y="37935"/>
                </a:lnTo>
                <a:lnTo>
                  <a:pt x="1341" y="47881"/>
                </a:lnTo>
                <a:lnTo>
                  <a:pt x="6846" y="59086"/>
                </a:lnTo>
                <a:lnTo>
                  <a:pt x="16373" y="67865"/>
                </a:lnTo>
                <a:lnTo>
                  <a:pt x="29674" y="73455"/>
                </a:lnTo>
                <a:lnTo>
                  <a:pt x="46502" y="75094"/>
                </a:lnTo>
                <a:lnTo>
                  <a:pt x="58304" y="69975"/>
                </a:lnTo>
                <a:lnTo>
                  <a:pt x="67641" y="60756"/>
                </a:lnTo>
                <a:lnTo>
                  <a:pt x="73702" y="47837"/>
                </a:lnTo>
                <a:lnTo>
                  <a:pt x="75677" y="31616"/>
                </a:lnTo>
                <a:lnTo>
                  <a:pt x="71083" y="19035"/>
                </a:lnTo>
                <a:lnTo>
                  <a:pt x="62269" y="8979"/>
                </a:lnTo>
                <a:lnTo>
                  <a:pt x="49871" y="2337"/>
                </a:lnTo>
                <a:lnTo>
                  <a:pt x="34523" y="0"/>
                </a:lnTo>
                <a:close/>
              </a:path>
            </a:pathLst>
          </a:custGeom>
          <a:solidFill>
            <a:srgbClr val="4F80BC"/>
          </a:solidFill>
        </p:spPr>
        <p:txBody>
          <a:bodyPr wrap="square" lIns="0" tIns="0" rIns="0" bIns="0" rtlCol="0"/>
          <a:lstStyle/>
          <a:p>
            <a:endParaRPr/>
          </a:p>
        </p:txBody>
      </p:sp>
      <p:sp>
        <p:nvSpPr>
          <p:cNvPr id="16" name="object 16"/>
          <p:cNvSpPr/>
          <p:nvPr/>
        </p:nvSpPr>
        <p:spPr>
          <a:xfrm>
            <a:off x="5638800" y="4419764"/>
            <a:ext cx="76200" cy="75565"/>
          </a:xfrm>
          <a:custGeom>
            <a:avLst/>
            <a:gdLst/>
            <a:ahLst/>
            <a:cxnLst/>
            <a:rect l="l" t="t" r="r" b="b"/>
            <a:pathLst>
              <a:path w="76200" h="75564">
                <a:moveTo>
                  <a:pt x="0" y="37935"/>
                </a:moveTo>
                <a:lnTo>
                  <a:pt x="2665" y="23873"/>
                </a:lnTo>
                <a:lnTo>
                  <a:pt x="9984" y="12185"/>
                </a:lnTo>
                <a:lnTo>
                  <a:pt x="20942" y="3888"/>
                </a:lnTo>
                <a:lnTo>
                  <a:pt x="34523" y="0"/>
                </a:lnTo>
                <a:lnTo>
                  <a:pt x="49871" y="2337"/>
                </a:lnTo>
                <a:lnTo>
                  <a:pt x="62269" y="8979"/>
                </a:lnTo>
                <a:lnTo>
                  <a:pt x="71083" y="19035"/>
                </a:lnTo>
                <a:lnTo>
                  <a:pt x="75677" y="31616"/>
                </a:lnTo>
                <a:lnTo>
                  <a:pt x="73702" y="47837"/>
                </a:lnTo>
                <a:lnTo>
                  <a:pt x="67641" y="60756"/>
                </a:lnTo>
                <a:lnTo>
                  <a:pt x="58304" y="69975"/>
                </a:lnTo>
                <a:lnTo>
                  <a:pt x="46502" y="75094"/>
                </a:lnTo>
                <a:lnTo>
                  <a:pt x="29674" y="73455"/>
                </a:lnTo>
                <a:lnTo>
                  <a:pt x="16373" y="67865"/>
                </a:lnTo>
                <a:lnTo>
                  <a:pt x="6846" y="59086"/>
                </a:lnTo>
                <a:lnTo>
                  <a:pt x="1341" y="47881"/>
                </a:lnTo>
                <a:lnTo>
                  <a:pt x="0" y="37935"/>
                </a:lnTo>
                <a:close/>
              </a:path>
            </a:pathLst>
          </a:custGeom>
          <a:ln w="25399">
            <a:solidFill>
              <a:srgbClr val="385D89"/>
            </a:solidFill>
          </a:ln>
        </p:spPr>
        <p:txBody>
          <a:bodyPr wrap="square" lIns="0" tIns="0" rIns="0" bIns="0" rtlCol="0"/>
          <a:lstStyle/>
          <a:p>
            <a:endParaRPr/>
          </a:p>
        </p:txBody>
      </p:sp>
      <p:sp>
        <p:nvSpPr>
          <p:cNvPr id="17" name="object 17"/>
          <p:cNvSpPr txBox="1"/>
          <p:nvPr/>
        </p:nvSpPr>
        <p:spPr>
          <a:xfrm>
            <a:off x="1563625" y="1630929"/>
            <a:ext cx="1885314" cy="482600"/>
          </a:xfrm>
          <a:prstGeom prst="rect">
            <a:avLst/>
          </a:prstGeom>
        </p:spPr>
        <p:txBody>
          <a:bodyPr vert="horz" wrap="square" lIns="0" tIns="0" rIns="0" bIns="0" rtlCol="0">
            <a:spAutoFit/>
          </a:bodyPr>
          <a:lstStyle/>
          <a:p>
            <a:pPr marL="12700">
              <a:lnSpc>
                <a:spcPct val="100000"/>
              </a:lnSpc>
            </a:pPr>
            <a:r>
              <a:rPr sz="3600" spc="-5" dirty="0">
                <a:solidFill>
                  <a:srgbClr val="FF0000"/>
                </a:solidFill>
                <a:latin typeface="Calibri"/>
                <a:cs typeface="Calibri"/>
              </a:rPr>
              <a:t>S</a:t>
            </a:r>
            <a:r>
              <a:rPr sz="3600" spc="10" dirty="0">
                <a:solidFill>
                  <a:srgbClr val="FF0000"/>
                </a:solidFill>
                <a:latin typeface="Calibri"/>
                <a:cs typeface="Calibri"/>
              </a:rPr>
              <a:t>e</a:t>
            </a:r>
            <a:r>
              <a:rPr sz="3600" spc="-5" dirty="0">
                <a:solidFill>
                  <a:srgbClr val="FF0000"/>
                </a:solidFill>
                <a:latin typeface="Calibri"/>
                <a:cs typeface="Calibri"/>
              </a:rPr>
              <a:t>ns</a:t>
            </a:r>
            <a:r>
              <a:rPr sz="3600" dirty="0">
                <a:solidFill>
                  <a:srgbClr val="FF0000"/>
                </a:solidFill>
                <a:latin typeface="Calibri"/>
                <a:cs typeface="Calibri"/>
              </a:rPr>
              <a:t>i</a:t>
            </a:r>
            <a:r>
              <a:rPr sz="3600" spc="-30" dirty="0">
                <a:solidFill>
                  <a:srgbClr val="FF0000"/>
                </a:solidFill>
                <a:latin typeface="Calibri"/>
                <a:cs typeface="Calibri"/>
              </a:rPr>
              <a:t>t</a:t>
            </a:r>
            <a:r>
              <a:rPr sz="3600" dirty="0">
                <a:solidFill>
                  <a:srgbClr val="FF0000"/>
                </a:solidFill>
                <a:latin typeface="Calibri"/>
                <a:cs typeface="Calibri"/>
              </a:rPr>
              <a:t>i</a:t>
            </a:r>
            <a:r>
              <a:rPr sz="3600" spc="-75" dirty="0">
                <a:solidFill>
                  <a:srgbClr val="FF0000"/>
                </a:solidFill>
                <a:latin typeface="Calibri"/>
                <a:cs typeface="Calibri"/>
              </a:rPr>
              <a:t>v</a:t>
            </a:r>
            <a:r>
              <a:rPr sz="3600" spc="-20" dirty="0">
                <a:solidFill>
                  <a:srgbClr val="FF0000"/>
                </a:solidFill>
                <a:latin typeface="Calibri"/>
                <a:cs typeface="Calibri"/>
              </a:rPr>
              <a:t>e?</a:t>
            </a:r>
            <a:endParaRPr sz="3600">
              <a:latin typeface="Calibri"/>
              <a:cs typeface="Calibri"/>
            </a:endParaRPr>
          </a:p>
        </p:txBody>
      </p:sp>
      <p:sp>
        <p:nvSpPr>
          <p:cNvPr id="18" name="object 18"/>
          <p:cNvSpPr/>
          <p:nvPr/>
        </p:nvSpPr>
        <p:spPr>
          <a:xfrm>
            <a:off x="1371600" y="2514600"/>
            <a:ext cx="1143000" cy="3200400"/>
          </a:xfrm>
          <a:custGeom>
            <a:avLst/>
            <a:gdLst/>
            <a:ahLst/>
            <a:cxnLst/>
            <a:rect l="l" t="t" r="r" b="b"/>
            <a:pathLst>
              <a:path w="1143000" h="3200400">
                <a:moveTo>
                  <a:pt x="0" y="3200399"/>
                </a:moveTo>
                <a:lnTo>
                  <a:pt x="1142999" y="3200399"/>
                </a:lnTo>
                <a:lnTo>
                  <a:pt x="1142999" y="0"/>
                </a:lnTo>
                <a:lnTo>
                  <a:pt x="0" y="0"/>
                </a:lnTo>
                <a:lnTo>
                  <a:pt x="0" y="3200399"/>
                </a:lnTo>
                <a:close/>
              </a:path>
            </a:pathLst>
          </a:custGeom>
          <a:solidFill>
            <a:srgbClr val="C3D69A"/>
          </a:solidFill>
        </p:spPr>
        <p:txBody>
          <a:bodyPr wrap="square" lIns="0" tIns="0" rIns="0" bIns="0" rtlCol="0"/>
          <a:lstStyle/>
          <a:p>
            <a:endParaRPr/>
          </a:p>
        </p:txBody>
      </p:sp>
      <p:sp>
        <p:nvSpPr>
          <p:cNvPr id="19" name="object 19"/>
          <p:cNvSpPr/>
          <p:nvPr/>
        </p:nvSpPr>
        <p:spPr>
          <a:xfrm>
            <a:off x="1371600" y="2514600"/>
            <a:ext cx="1143000" cy="3200400"/>
          </a:xfrm>
          <a:custGeom>
            <a:avLst/>
            <a:gdLst/>
            <a:ahLst/>
            <a:cxnLst/>
            <a:rect l="l" t="t" r="r" b="b"/>
            <a:pathLst>
              <a:path w="1143000" h="3200400">
                <a:moveTo>
                  <a:pt x="0" y="3200399"/>
                </a:moveTo>
                <a:lnTo>
                  <a:pt x="1142999" y="3200399"/>
                </a:lnTo>
                <a:lnTo>
                  <a:pt x="1142999" y="0"/>
                </a:lnTo>
                <a:lnTo>
                  <a:pt x="0" y="0"/>
                </a:lnTo>
                <a:lnTo>
                  <a:pt x="0" y="3200399"/>
                </a:lnTo>
                <a:close/>
              </a:path>
            </a:pathLst>
          </a:custGeom>
          <a:ln w="25399">
            <a:solidFill>
              <a:srgbClr val="385D89"/>
            </a:solidFill>
          </a:ln>
        </p:spPr>
        <p:txBody>
          <a:bodyPr wrap="square" lIns="0" tIns="0" rIns="0" bIns="0" rtlCol="0"/>
          <a:lstStyle/>
          <a:p>
            <a:endParaRPr/>
          </a:p>
        </p:txBody>
      </p:sp>
      <p:sp>
        <p:nvSpPr>
          <p:cNvPr id="20" name="object 20"/>
          <p:cNvSpPr txBox="1"/>
          <p:nvPr/>
        </p:nvSpPr>
        <p:spPr>
          <a:xfrm>
            <a:off x="1802131" y="3872481"/>
            <a:ext cx="282575" cy="584200"/>
          </a:xfrm>
          <a:prstGeom prst="rect">
            <a:avLst/>
          </a:prstGeom>
        </p:spPr>
        <p:txBody>
          <a:bodyPr vert="horz" wrap="square" lIns="0" tIns="0" rIns="0" bIns="0" rtlCol="0">
            <a:spAutoFit/>
          </a:bodyPr>
          <a:lstStyle/>
          <a:p>
            <a:pPr marL="12700">
              <a:lnSpc>
                <a:spcPct val="100000"/>
              </a:lnSpc>
            </a:pPr>
            <a:r>
              <a:rPr sz="4400" dirty="0">
                <a:solidFill>
                  <a:srgbClr val="FFFFFF"/>
                </a:solidFill>
                <a:latin typeface="Calibri"/>
                <a:cs typeface="Calibri"/>
              </a:rPr>
              <a:t>S</a:t>
            </a:r>
            <a:endParaRPr sz="4400">
              <a:latin typeface="Calibri"/>
              <a:cs typeface="Calibri"/>
            </a:endParaRPr>
          </a:p>
        </p:txBody>
      </p:sp>
      <p:sp>
        <p:nvSpPr>
          <p:cNvPr id="21" name="object 21"/>
          <p:cNvSpPr/>
          <p:nvPr/>
        </p:nvSpPr>
        <p:spPr>
          <a:xfrm>
            <a:off x="6781800" y="2514600"/>
            <a:ext cx="1143000" cy="3200400"/>
          </a:xfrm>
          <a:custGeom>
            <a:avLst/>
            <a:gdLst/>
            <a:ahLst/>
            <a:cxnLst/>
            <a:rect l="l" t="t" r="r" b="b"/>
            <a:pathLst>
              <a:path w="1143000" h="3200400">
                <a:moveTo>
                  <a:pt x="0" y="3200399"/>
                </a:moveTo>
                <a:lnTo>
                  <a:pt x="1142999" y="3200399"/>
                </a:lnTo>
                <a:lnTo>
                  <a:pt x="1142999" y="0"/>
                </a:lnTo>
                <a:lnTo>
                  <a:pt x="0" y="0"/>
                </a:lnTo>
                <a:lnTo>
                  <a:pt x="0" y="3200399"/>
                </a:lnTo>
                <a:close/>
              </a:path>
            </a:pathLst>
          </a:custGeom>
          <a:solidFill>
            <a:srgbClr val="C3D69A"/>
          </a:solidFill>
        </p:spPr>
        <p:txBody>
          <a:bodyPr wrap="square" lIns="0" tIns="0" rIns="0" bIns="0" rtlCol="0"/>
          <a:lstStyle/>
          <a:p>
            <a:endParaRPr/>
          </a:p>
        </p:txBody>
      </p:sp>
      <p:sp>
        <p:nvSpPr>
          <p:cNvPr id="22" name="object 22"/>
          <p:cNvSpPr/>
          <p:nvPr/>
        </p:nvSpPr>
        <p:spPr>
          <a:xfrm>
            <a:off x="6781800" y="2514600"/>
            <a:ext cx="1143000" cy="3200400"/>
          </a:xfrm>
          <a:custGeom>
            <a:avLst/>
            <a:gdLst/>
            <a:ahLst/>
            <a:cxnLst/>
            <a:rect l="l" t="t" r="r" b="b"/>
            <a:pathLst>
              <a:path w="1143000" h="3200400">
                <a:moveTo>
                  <a:pt x="0" y="3200399"/>
                </a:moveTo>
                <a:lnTo>
                  <a:pt x="1142999" y="3200399"/>
                </a:lnTo>
                <a:lnTo>
                  <a:pt x="1142999" y="0"/>
                </a:lnTo>
                <a:lnTo>
                  <a:pt x="0" y="0"/>
                </a:lnTo>
                <a:lnTo>
                  <a:pt x="0" y="3200399"/>
                </a:lnTo>
                <a:close/>
              </a:path>
            </a:pathLst>
          </a:custGeom>
          <a:ln w="25399">
            <a:solidFill>
              <a:srgbClr val="385D89"/>
            </a:solidFill>
          </a:ln>
        </p:spPr>
        <p:txBody>
          <a:bodyPr wrap="square" lIns="0" tIns="0" rIns="0" bIns="0" rtlCol="0"/>
          <a:lstStyle/>
          <a:p>
            <a:endParaRPr/>
          </a:p>
        </p:txBody>
      </p:sp>
      <p:sp>
        <p:nvSpPr>
          <p:cNvPr id="23" name="object 23"/>
          <p:cNvSpPr txBox="1"/>
          <p:nvPr/>
        </p:nvSpPr>
        <p:spPr>
          <a:xfrm>
            <a:off x="7170806" y="3872481"/>
            <a:ext cx="369570" cy="584200"/>
          </a:xfrm>
          <a:prstGeom prst="rect">
            <a:avLst/>
          </a:prstGeom>
        </p:spPr>
        <p:txBody>
          <a:bodyPr vert="horz" wrap="square" lIns="0" tIns="0" rIns="0" bIns="0" rtlCol="0">
            <a:spAutoFit/>
          </a:bodyPr>
          <a:lstStyle/>
          <a:p>
            <a:pPr marL="12700">
              <a:lnSpc>
                <a:spcPct val="100000"/>
              </a:lnSpc>
            </a:pPr>
            <a:r>
              <a:rPr sz="4400" dirty="0">
                <a:solidFill>
                  <a:srgbClr val="FFFFFF"/>
                </a:solidFill>
                <a:latin typeface="Calibri"/>
                <a:cs typeface="Calibri"/>
              </a:rPr>
              <a:t>D</a:t>
            </a:r>
            <a:endParaRPr sz="4400">
              <a:latin typeface="Calibri"/>
              <a:cs typeface="Calibri"/>
            </a:endParaRPr>
          </a:p>
        </p:txBody>
      </p:sp>
      <p:sp>
        <p:nvSpPr>
          <p:cNvPr id="24" name="object 24"/>
          <p:cNvSpPr/>
          <p:nvPr/>
        </p:nvSpPr>
        <p:spPr>
          <a:xfrm>
            <a:off x="5562600" y="2054717"/>
            <a:ext cx="842644" cy="1222375"/>
          </a:xfrm>
          <a:custGeom>
            <a:avLst/>
            <a:gdLst/>
            <a:ahLst/>
            <a:cxnLst/>
            <a:rect l="l" t="t" r="r" b="b"/>
            <a:pathLst>
              <a:path w="842645" h="1222375">
                <a:moveTo>
                  <a:pt x="9662" y="1121176"/>
                </a:moveTo>
                <a:lnTo>
                  <a:pt x="7376" y="1123187"/>
                </a:lnTo>
                <a:lnTo>
                  <a:pt x="7101" y="1125748"/>
                </a:lnTo>
                <a:lnTo>
                  <a:pt x="0" y="1221882"/>
                </a:lnTo>
                <a:lnTo>
                  <a:pt x="10808" y="1216792"/>
                </a:lnTo>
                <a:lnTo>
                  <a:pt x="9265" y="1216792"/>
                </a:lnTo>
                <a:lnTo>
                  <a:pt x="1402" y="1211458"/>
                </a:lnTo>
                <a:lnTo>
                  <a:pt x="11343" y="1196996"/>
                </a:lnTo>
                <a:lnTo>
                  <a:pt x="16642" y="1126510"/>
                </a:lnTo>
                <a:lnTo>
                  <a:pt x="16763" y="1123828"/>
                </a:lnTo>
                <a:lnTo>
                  <a:pt x="14874" y="1121542"/>
                </a:lnTo>
                <a:lnTo>
                  <a:pt x="12191" y="1121420"/>
                </a:lnTo>
                <a:lnTo>
                  <a:pt x="9662" y="1121176"/>
                </a:lnTo>
                <a:close/>
              </a:path>
              <a:path w="842645" h="1222375">
                <a:moveTo>
                  <a:pt x="11343" y="1196996"/>
                </a:moveTo>
                <a:lnTo>
                  <a:pt x="1402" y="1211458"/>
                </a:lnTo>
                <a:lnTo>
                  <a:pt x="9265" y="1216792"/>
                </a:lnTo>
                <a:lnTo>
                  <a:pt x="10837" y="1214506"/>
                </a:lnTo>
                <a:lnTo>
                  <a:pt x="10027" y="1214506"/>
                </a:lnTo>
                <a:lnTo>
                  <a:pt x="3291" y="1209812"/>
                </a:lnTo>
                <a:lnTo>
                  <a:pt x="10640" y="1206349"/>
                </a:lnTo>
                <a:lnTo>
                  <a:pt x="11343" y="1196996"/>
                </a:lnTo>
                <a:close/>
              </a:path>
              <a:path w="842645" h="1222375">
                <a:moveTo>
                  <a:pt x="85465" y="1171072"/>
                </a:moveTo>
                <a:lnTo>
                  <a:pt x="19225" y="1202304"/>
                </a:lnTo>
                <a:lnTo>
                  <a:pt x="9265" y="1216792"/>
                </a:lnTo>
                <a:lnTo>
                  <a:pt x="10808" y="1216792"/>
                </a:lnTo>
                <a:lnTo>
                  <a:pt x="89550" y="1179728"/>
                </a:lnTo>
                <a:lnTo>
                  <a:pt x="90556" y="1176802"/>
                </a:lnTo>
                <a:lnTo>
                  <a:pt x="89397" y="1174516"/>
                </a:lnTo>
                <a:lnTo>
                  <a:pt x="88270" y="1172108"/>
                </a:lnTo>
                <a:lnTo>
                  <a:pt x="85465" y="1171072"/>
                </a:lnTo>
                <a:close/>
              </a:path>
              <a:path w="842645" h="1222375">
                <a:moveTo>
                  <a:pt x="10640" y="1206349"/>
                </a:moveTo>
                <a:lnTo>
                  <a:pt x="3291" y="1209812"/>
                </a:lnTo>
                <a:lnTo>
                  <a:pt x="10027" y="1214506"/>
                </a:lnTo>
                <a:lnTo>
                  <a:pt x="10640" y="1206349"/>
                </a:lnTo>
                <a:close/>
              </a:path>
              <a:path w="842645" h="1222375">
                <a:moveTo>
                  <a:pt x="19225" y="1202304"/>
                </a:moveTo>
                <a:lnTo>
                  <a:pt x="10640" y="1206349"/>
                </a:lnTo>
                <a:lnTo>
                  <a:pt x="10027" y="1214506"/>
                </a:lnTo>
                <a:lnTo>
                  <a:pt x="10837" y="1214506"/>
                </a:lnTo>
                <a:lnTo>
                  <a:pt x="19225" y="1202304"/>
                </a:lnTo>
                <a:close/>
              </a:path>
              <a:path w="842645" h="1222375">
                <a:moveTo>
                  <a:pt x="834268" y="0"/>
                </a:moveTo>
                <a:lnTo>
                  <a:pt x="11343" y="1196996"/>
                </a:lnTo>
                <a:lnTo>
                  <a:pt x="10640" y="1206349"/>
                </a:lnTo>
                <a:lnTo>
                  <a:pt x="19225" y="1202304"/>
                </a:lnTo>
                <a:lnTo>
                  <a:pt x="842131" y="5333"/>
                </a:lnTo>
                <a:lnTo>
                  <a:pt x="834268" y="0"/>
                </a:lnTo>
                <a:close/>
              </a:path>
            </a:pathLst>
          </a:custGeom>
          <a:solidFill>
            <a:srgbClr val="497DBA"/>
          </a:solidFill>
        </p:spPr>
        <p:txBody>
          <a:bodyPr wrap="square" lIns="0" tIns="0" rIns="0" bIns="0" rtlCol="0"/>
          <a:lstStyle/>
          <a:p>
            <a:endParaRPr/>
          </a:p>
        </p:txBody>
      </p:sp>
      <p:sp>
        <p:nvSpPr>
          <p:cNvPr id="25" name="object 25"/>
          <p:cNvSpPr txBox="1"/>
          <p:nvPr/>
        </p:nvSpPr>
        <p:spPr>
          <a:xfrm>
            <a:off x="6405250" y="1751960"/>
            <a:ext cx="670560" cy="254000"/>
          </a:xfrm>
          <a:prstGeom prst="rect">
            <a:avLst/>
          </a:prstGeom>
        </p:spPr>
        <p:txBody>
          <a:bodyPr vert="horz" wrap="square" lIns="0" tIns="0" rIns="0" bIns="0" rtlCol="0">
            <a:spAutoFit/>
          </a:bodyPr>
          <a:lstStyle/>
          <a:p>
            <a:pPr marL="12700">
              <a:lnSpc>
                <a:spcPct val="100000"/>
              </a:lnSpc>
            </a:pPr>
            <a:r>
              <a:rPr sz="1800" spc="-5" dirty="0">
                <a:latin typeface="Calibri"/>
                <a:cs typeface="Calibri"/>
              </a:rPr>
              <a:t>Ch</a:t>
            </a:r>
            <a:r>
              <a:rPr sz="1800" spc="-10" dirty="0">
                <a:latin typeface="Calibri"/>
                <a:cs typeface="Calibri"/>
              </a:rPr>
              <a:t>a</a:t>
            </a:r>
            <a:r>
              <a:rPr sz="1800" spc="-40" dirty="0">
                <a:latin typeface="Calibri"/>
                <a:cs typeface="Calibri"/>
              </a:rPr>
              <a:t>rg</a:t>
            </a:r>
            <a:r>
              <a:rPr sz="1800" spc="-10" dirty="0">
                <a:latin typeface="Calibri"/>
                <a:cs typeface="Calibri"/>
              </a:rPr>
              <a:t>e</a:t>
            </a:r>
            <a:endParaRPr sz="1800">
              <a:latin typeface="Calibri"/>
              <a:cs typeface="Calibri"/>
            </a:endParaRPr>
          </a:p>
        </p:txBody>
      </p:sp>
      <p:sp>
        <p:nvSpPr>
          <p:cNvPr id="26" name="object 26"/>
          <p:cNvSpPr txBox="1"/>
          <p:nvPr/>
        </p:nvSpPr>
        <p:spPr>
          <a:xfrm>
            <a:off x="4024633" y="2045472"/>
            <a:ext cx="1555115" cy="254635"/>
          </a:xfrm>
          <a:prstGeom prst="rect">
            <a:avLst/>
          </a:prstGeom>
        </p:spPr>
        <p:txBody>
          <a:bodyPr vert="horz" wrap="square" lIns="0" tIns="0" rIns="0" bIns="0" rtlCol="0">
            <a:spAutoFit/>
          </a:bodyPr>
          <a:lstStyle/>
          <a:p>
            <a:pPr marL="12700">
              <a:lnSpc>
                <a:spcPct val="100000"/>
              </a:lnSpc>
            </a:pPr>
            <a:r>
              <a:rPr sz="1800" spc="-795" dirty="0">
                <a:latin typeface="Cambria Math"/>
                <a:cs typeface="Cambria Math"/>
              </a:rPr>
              <a:t>ʹͷ</a:t>
            </a:r>
            <a:r>
              <a:rPr sz="1800" spc="-790" dirty="0">
                <a:latin typeface="Cambria Math"/>
                <a:cs typeface="Cambria Math"/>
              </a:rPr>
              <a:t>ݑ</a:t>
            </a:r>
            <a:r>
              <a:rPr sz="1800" spc="-310" dirty="0">
                <a:latin typeface="Cambria Math"/>
                <a:cs typeface="Cambria Math"/>
              </a:rPr>
              <a:t>݉</a:t>
            </a:r>
            <a:r>
              <a:rPr sz="1800" spc="30" dirty="0">
                <a:latin typeface="Cambria Math"/>
                <a:cs typeface="Cambria Math"/>
              </a:rPr>
              <a:t> </a:t>
            </a:r>
            <a:r>
              <a:rPr sz="1800" dirty="0">
                <a:latin typeface="Cambria Math"/>
                <a:cs typeface="Cambria Math"/>
              </a:rPr>
              <a:t>×</a:t>
            </a:r>
            <a:r>
              <a:rPr sz="1800" spc="15" dirty="0">
                <a:latin typeface="Cambria Math"/>
                <a:cs typeface="Cambria Math"/>
              </a:rPr>
              <a:t> </a:t>
            </a:r>
            <a:r>
              <a:rPr sz="1800" spc="-810" dirty="0">
                <a:latin typeface="Cambria Math"/>
                <a:cs typeface="Cambria Math"/>
              </a:rPr>
              <a:t>ʹ</a:t>
            </a:r>
            <a:r>
              <a:rPr sz="1800" spc="-10" dirty="0">
                <a:latin typeface="Cambria Math"/>
                <a:cs typeface="Cambria Math"/>
              </a:rPr>
              <a:t>.</a:t>
            </a:r>
            <a:r>
              <a:rPr sz="1800" spc="-810" dirty="0">
                <a:latin typeface="Cambria Math"/>
                <a:cs typeface="Cambria Math"/>
              </a:rPr>
              <a:t>Ͷ</a:t>
            </a:r>
            <a:r>
              <a:rPr sz="1800" spc="-325" dirty="0">
                <a:latin typeface="Cambria Math"/>
                <a:cs typeface="Cambria Math"/>
              </a:rPr>
              <a:t>݉݉</a:t>
            </a:r>
            <a:endParaRPr sz="1800">
              <a:latin typeface="Cambria Math"/>
              <a:cs typeface="Cambria Math"/>
            </a:endParaRPr>
          </a:p>
        </p:txBody>
      </p:sp>
      <p:sp>
        <p:nvSpPr>
          <p:cNvPr id="27" name="object 27"/>
          <p:cNvSpPr/>
          <p:nvPr/>
        </p:nvSpPr>
        <p:spPr>
          <a:xfrm>
            <a:off x="2499741" y="5969913"/>
            <a:ext cx="4282440" cy="100330"/>
          </a:xfrm>
          <a:custGeom>
            <a:avLst/>
            <a:gdLst/>
            <a:ahLst/>
            <a:cxnLst/>
            <a:rect l="l" t="t" r="r" b="b"/>
            <a:pathLst>
              <a:path w="4282440" h="100329">
                <a:moveTo>
                  <a:pt x="85593" y="0"/>
                </a:moveTo>
                <a:lnTo>
                  <a:pt x="0" y="49886"/>
                </a:lnTo>
                <a:lnTo>
                  <a:pt x="85593" y="99773"/>
                </a:lnTo>
                <a:lnTo>
                  <a:pt x="88523" y="99011"/>
                </a:lnTo>
                <a:lnTo>
                  <a:pt x="89784" y="96737"/>
                </a:lnTo>
                <a:lnTo>
                  <a:pt x="91058" y="94463"/>
                </a:lnTo>
                <a:lnTo>
                  <a:pt x="90296" y="91546"/>
                </a:lnTo>
                <a:lnTo>
                  <a:pt x="27034" y="54647"/>
                </a:lnTo>
                <a:lnTo>
                  <a:pt x="9524" y="54647"/>
                </a:lnTo>
                <a:lnTo>
                  <a:pt x="9524" y="45122"/>
                </a:lnTo>
                <a:lnTo>
                  <a:pt x="27039" y="45122"/>
                </a:lnTo>
                <a:lnTo>
                  <a:pt x="90296" y="8226"/>
                </a:lnTo>
                <a:lnTo>
                  <a:pt x="91058" y="5309"/>
                </a:lnTo>
                <a:lnTo>
                  <a:pt x="89784" y="3035"/>
                </a:lnTo>
                <a:lnTo>
                  <a:pt x="88523" y="761"/>
                </a:lnTo>
                <a:lnTo>
                  <a:pt x="85593" y="0"/>
                </a:lnTo>
                <a:close/>
              </a:path>
              <a:path w="4282440" h="100329">
                <a:moveTo>
                  <a:pt x="4263200" y="49886"/>
                </a:moveTo>
                <a:lnTo>
                  <a:pt x="4191777" y="91546"/>
                </a:lnTo>
                <a:lnTo>
                  <a:pt x="4191015" y="94463"/>
                </a:lnTo>
                <a:lnTo>
                  <a:pt x="4192264" y="96737"/>
                </a:lnTo>
                <a:lnTo>
                  <a:pt x="4193666" y="99011"/>
                </a:lnTo>
                <a:lnTo>
                  <a:pt x="4196592" y="99773"/>
                </a:lnTo>
                <a:lnTo>
                  <a:pt x="4273904" y="54647"/>
                </a:lnTo>
                <a:lnTo>
                  <a:pt x="4272792" y="54647"/>
                </a:lnTo>
                <a:lnTo>
                  <a:pt x="4272792" y="54007"/>
                </a:lnTo>
                <a:lnTo>
                  <a:pt x="4270263" y="54007"/>
                </a:lnTo>
                <a:lnTo>
                  <a:pt x="4263200" y="49886"/>
                </a:lnTo>
                <a:close/>
              </a:path>
              <a:path w="4282440" h="100329">
                <a:moveTo>
                  <a:pt x="27039" y="45122"/>
                </a:moveTo>
                <a:lnTo>
                  <a:pt x="9524" y="45122"/>
                </a:lnTo>
                <a:lnTo>
                  <a:pt x="9524" y="54647"/>
                </a:lnTo>
                <a:lnTo>
                  <a:pt x="27034" y="54647"/>
                </a:lnTo>
                <a:lnTo>
                  <a:pt x="25937" y="54007"/>
                </a:lnTo>
                <a:lnTo>
                  <a:pt x="11810" y="54007"/>
                </a:lnTo>
                <a:lnTo>
                  <a:pt x="11810" y="45765"/>
                </a:lnTo>
                <a:lnTo>
                  <a:pt x="25937" y="45765"/>
                </a:lnTo>
                <a:lnTo>
                  <a:pt x="27039" y="45122"/>
                </a:lnTo>
                <a:close/>
              </a:path>
              <a:path w="4282440" h="100329">
                <a:moveTo>
                  <a:pt x="4255034" y="45122"/>
                </a:moveTo>
                <a:lnTo>
                  <a:pt x="27039" y="45122"/>
                </a:lnTo>
                <a:lnTo>
                  <a:pt x="18874" y="49886"/>
                </a:lnTo>
                <a:lnTo>
                  <a:pt x="27034" y="54647"/>
                </a:lnTo>
                <a:lnTo>
                  <a:pt x="4255039" y="54647"/>
                </a:lnTo>
                <a:lnTo>
                  <a:pt x="4263200" y="49886"/>
                </a:lnTo>
                <a:lnTo>
                  <a:pt x="4255034" y="45122"/>
                </a:lnTo>
                <a:close/>
              </a:path>
              <a:path w="4282440" h="100329">
                <a:moveTo>
                  <a:pt x="4273899" y="45122"/>
                </a:moveTo>
                <a:lnTo>
                  <a:pt x="4272792" y="45122"/>
                </a:lnTo>
                <a:lnTo>
                  <a:pt x="4272792" y="54647"/>
                </a:lnTo>
                <a:lnTo>
                  <a:pt x="4273904" y="54647"/>
                </a:lnTo>
                <a:lnTo>
                  <a:pt x="4282058" y="49886"/>
                </a:lnTo>
                <a:lnTo>
                  <a:pt x="4273899" y="45122"/>
                </a:lnTo>
                <a:close/>
              </a:path>
              <a:path w="4282440" h="100329">
                <a:moveTo>
                  <a:pt x="11810" y="45765"/>
                </a:moveTo>
                <a:lnTo>
                  <a:pt x="11810" y="54007"/>
                </a:lnTo>
                <a:lnTo>
                  <a:pt x="18874" y="49886"/>
                </a:lnTo>
                <a:lnTo>
                  <a:pt x="11810" y="45765"/>
                </a:lnTo>
                <a:close/>
              </a:path>
              <a:path w="4282440" h="100329">
                <a:moveTo>
                  <a:pt x="18874" y="49886"/>
                </a:moveTo>
                <a:lnTo>
                  <a:pt x="11810" y="54007"/>
                </a:lnTo>
                <a:lnTo>
                  <a:pt x="25937" y="54007"/>
                </a:lnTo>
                <a:lnTo>
                  <a:pt x="18874" y="49886"/>
                </a:lnTo>
                <a:close/>
              </a:path>
              <a:path w="4282440" h="100329">
                <a:moveTo>
                  <a:pt x="4270263" y="45765"/>
                </a:moveTo>
                <a:lnTo>
                  <a:pt x="4263200" y="49886"/>
                </a:lnTo>
                <a:lnTo>
                  <a:pt x="4270263" y="54007"/>
                </a:lnTo>
                <a:lnTo>
                  <a:pt x="4270263" y="45765"/>
                </a:lnTo>
                <a:close/>
              </a:path>
              <a:path w="4282440" h="100329">
                <a:moveTo>
                  <a:pt x="4272792" y="45765"/>
                </a:moveTo>
                <a:lnTo>
                  <a:pt x="4270263" y="45765"/>
                </a:lnTo>
                <a:lnTo>
                  <a:pt x="4270263" y="54007"/>
                </a:lnTo>
                <a:lnTo>
                  <a:pt x="4272792" y="54007"/>
                </a:lnTo>
                <a:lnTo>
                  <a:pt x="4272792" y="45765"/>
                </a:lnTo>
                <a:close/>
              </a:path>
              <a:path w="4282440" h="100329">
                <a:moveTo>
                  <a:pt x="25937" y="45765"/>
                </a:moveTo>
                <a:lnTo>
                  <a:pt x="11810" y="45765"/>
                </a:lnTo>
                <a:lnTo>
                  <a:pt x="18874" y="49886"/>
                </a:lnTo>
                <a:lnTo>
                  <a:pt x="25937" y="45765"/>
                </a:lnTo>
                <a:close/>
              </a:path>
              <a:path w="4282440" h="100329">
                <a:moveTo>
                  <a:pt x="4196592" y="0"/>
                </a:moveTo>
                <a:lnTo>
                  <a:pt x="4193666" y="761"/>
                </a:lnTo>
                <a:lnTo>
                  <a:pt x="4192264" y="3035"/>
                </a:lnTo>
                <a:lnTo>
                  <a:pt x="4191015" y="5309"/>
                </a:lnTo>
                <a:lnTo>
                  <a:pt x="4191777" y="8226"/>
                </a:lnTo>
                <a:lnTo>
                  <a:pt x="4263200" y="49886"/>
                </a:lnTo>
                <a:lnTo>
                  <a:pt x="4270263" y="45765"/>
                </a:lnTo>
                <a:lnTo>
                  <a:pt x="4272792" y="45765"/>
                </a:lnTo>
                <a:lnTo>
                  <a:pt x="4272792" y="45122"/>
                </a:lnTo>
                <a:lnTo>
                  <a:pt x="4273899" y="45122"/>
                </a:lnTo>
                <a:lnTo>
                  <a:pt x="4196592" y="0"/>
                </a:lnTo>
                <a:close/>
              </a:path>
            </a:pathLst>
          </a:custGeom>
          <a:solidFill>
            <a:srgbClr val="0000FF"/>
          </a:solidFill>
        </p:spPr>
        <p:txBody>
          <a:bodyPr wrap="square" lIns="0" tIns="0" rIns="0" bIns="0" rtlCol="0"/>
          <a:lstStyle/>
          <a:p>
            <a:endParaRPr/>
          </a:p>
        </p:txBody>
      </p:sp>
      <p:sp>
        <p:nvSpPr>
          <p:cNvPr id="28" name="object 28"/>
          <p:cNvSpPr/>
          <p:nvPr/>
        </p:nvSpPr>
        <p:spPr>
          <a:xfrm>
            <a:off x="1093113" y="2514600"/>
            <a:ext cx="100330" cy="3201035"/>
          </a:xfrm>
          <a:custGeom>
            <a:avLst/>
            <a:gdLst/>
            <a:ahLst/>
            <a:cxnLst/>
            <a:rect l="l" t="t" r="r" b="b"/>
            <a:pathLst>
              <a:path w="100330" h="3201035">
                <a:moveTo>
                  <a:pt x="5309" y="3109328"/>
                </a:moveTo>
                <a:lnTo>
                  <a:pt x="761" y="3111983"/>
                </a:lnTo>
                <a:lnTo>
                  <a:pt x="0" y="3114900"/>
                </a:lnTo>
                <a:lnTo>
                  <a:pt x="49886" y="3200424"/>
                </a:lnTo>
                <a:lnTo>
                  <a:pt x="55408" y="3190957"/>
                </a:lnTo>
                <a:lnTo>
                  <a:pt x="45125" y="3190957"/>
                </a:lnTo>
                <a:lnTo>
                  <a:pt x="45122" y="3173348"/>
                </a:lnTo>
                <a:lnTo>
                  <a:pt x="8226" y="3110102"/>
                </a:lnTo>
                <a:lnTo>
                  <a:pt x="5309" y="3109328"/>
                </a:lnTo>
                <a:close/>
              </a:path>
              <a:path w="100330" h="3201035">
                <a:moveTo>
                  <a:pt x="45125" y="3173353"/>
                </a:moveTo>
                <a:lnTo>
                  <a:pt x="45125" y="3190957"/>
                </a:lnTo>
                <a:lnTo>
                  <a:pt x="54650" y="3190957"/>
                </a:lnTo>
                <a:lnTo>
                  <a:pt x="54650" y="3188576"/>
                </a:lnTo>
                <a:lnTo>
                  <a:pt x="45765" y="3188576"/>
                </a:lnTo>
                <a:lnTo>
                  <a:pt x="49886" y="3181513"/>
                </a:lnTo>
                <a:lnTo>
                  <a:pt x="45125" y="3173353"/>
                </a:lnTo>
                <a:close/>
              </a:path>
              <a:path w="100330" h="3201035">
                <a:moveTo>
                  <a:pt x="94463" y="3109328"/>
                </a:moveTo>
                <a:lnTo>
                  <a:pt x="91546" y="3110102"/>
                </a:lnTo>
                <a:lnTo>
                  <a:pt x="54650" y="3173348"/>
                </a:lnTo>
                <a:lnTo>
                  <a:pt x="54650" y="3190957"/>
                </a:lnTo>
                <a:lnTo>
                  <a:pt x="55408" y="3190957"/>
                </a:lnTo>
                <a:lnTo>
                  <a:pt x="99773" y="3114900"/>
                </a:lnTo>
                <a:lnTo>
                  <a:pt x="99011" y="3111983"/>
                </a:lnTo>
                <a:lnTo>
                  <a:pt x="94463" y="3109328"/>
                </a:lnTo>
                <a:close/>
              </a:path>
              <a:path w="100330" h="3201035">
                <a:moveTo>
                  <a:pt x="49886" y="3181513"/>
                </a:moveTo>
                <a:lnTo>
                  <a:pt x="45765" y="3188576"/>
                </a:lnTo>
                <a:lnTo>
                  <a:pt x="54007" y="3188576"/>
                </a:lnTo>
                <a:lnTo>
                  <a:pt x="49886" y="3181513"/>
                </a:lnTo>
                <a:close/>
              </a:path>
              <a:path w="100330" h="3201035">
                <a:moveTo>
                  <a:pt x="54650" y="3173348"/>
                </a:moveTo>
                <a:lnTo>
                  <a:pt x="49886" y="3181513"/>
                </a:lnTo>
                <a:lnTo>
                  <a:pt x="54007" y="3188576"/>
                </a:lnTo>
                <a:lnTo>
                  <a:pt x="54650" y="3188576"/>
                </a:lnTo>
                <a:lnTo>
                  <a:pt x="54650" y="3173348"/>
                </a:lnTo>
                <a:close/>
              </a:path>
              <a:path w="100330" h="3201035">
                <a:moveTo>
                  <a:pt x="49886" y="18858"/>
                </a:moveTo>
                <a:lnTo>
                  <a:pt x="45125" y="27019"/>
                </a:lnTo>
                <a:lnTo>
                  <a:pt x="45125" y="3173353"/>
                </a:lnTo>
                <a:lnTo>
                  <a:pt x="49886" y="3181513"/>
                </a:lnTo>
                <a:lnTo>
                  <a:pt x="54647" y="3173353"/>
                </a:lnTo>
                <a:lnTo>
                  <a:pt x="54647" y="27019"/>
                </a:lnTo>
                <a:lnTo>
                  <a:pt x="49886" y="18858"/>
                </a:lnTo>
                <a:close/>
              </a:path>
              <a:path w="100330" h="3201035">
                <a:moveTo>
                  <a:pt x="49886" y="0"/>
                </a:moveTo>
                <a:lnTo>
                  <a:pt x="1319" y="83179"/>
                </a:lnTo>
                <a:lnTo>
                  <a:pt x="0" y="85465"/>
                </a:lnTo>
                <a:lnTo>
                  <a:pt x="761" y="88391"/>
                </a:lnTo>
                <a:lnTo>
                  <a:pt x="3035" y="89794"/>
                </a:lnTo>
                <a:lnTo>
                  <a:pt x="5309" y="91043"/>
                </a:lnTo>
                <a:lnTo>
                  <a:pt x="8226" y="90281"/>
                </a:lnTo>
                <a:lnTo>
                  <a:pt x="9549" y="87995"/>
                </a:lnTo>
                <a:lnTo>
                  <a:pt x="45122" y="27024"/>
                </a:lnTo>
                <a:lnTo>
                  <a:pt x="45125" y="9387"/>
                </a:lnTo>
                <a:lnTo>
                  <a:pt x="55367" y="9387"/>
                </a:lnTo>
                <a:lnTo>
                  <a:pt x="49886" y="0"/>
                </a:lnTo>
                <a:close/>
              </a:path>
              <a:path w="100330" h="3201035">
                <a:moveTo>
                  <a:pt x="55367" y="9387"/>
                </a:moveTo>
                <a:lnTo>
                  <a:pt x="54650" y="9387"/>
                </a:lnTo>
                <a:lnTo>
                  <a:pt x="54650" y="27024"/>
                </a:lnTo>
                <a:lnTo>
                  <a:pt x="90223" y="87995"/>
                </a:lnTo>
                <a:lnTo>
                  <a:pt x="91546" y="90281"/>
                </a:lnTo>
                <a:lnTo>
                  <a:pt x="94463" y="91043"/>
                </a:lnTo>
                <a:lnTo>
                  <a:pt x="96737" y="89794"/>
                </a:lnTo>
                <a:lnTo>
                  <a:pt x="99011" y="88391"/>
                </a:lnTo>
                <a:lnTo>
                  <a:pt x="99773" y="85465"/>
                </a:lnTo>
                <a:lnTo>
                  <a:pt x="98453" y="83179"/>
                </a:lnTo>
                <a:lnTo>
                  <a:pt x="55367" y="9387"/>
                </a:lnTo>
                <a:close/>
              </a:path>
              <a:path w="100330" h="3201035">
                <a:moveTo>
                  <a:pt x="54650" y="11795"/>
                </a:moveTo>
                <a:lnTo>
                  <a:pt x="54007" y="11795"/>
                </a:lnTo>
                <a:lnTo>
                  <a:pt x="49886" y="18858"/>
                </a:lnTo>
                <a:lnTo>
                  <a:pt x="54650" y="27024"/>
                </a:lnTo>
                <a:lnTo>
                  <a:pt x="54650" y="11795"/>
                </a:lnTo>
                <a:close/>
              </a:path>
              <a:path w="100330" h="3201035">
                <a:moveTo>
                  <a:pt x="54650" y="9387"/>
                </a:moveTo>
                <a:lnTo>
                  <a:pt x="45125" y="9387"/>
                </a:lnTo>
                <a:lnTo>
                  <a:pt x="45125" y="27019"/>
                </a:lnTo>
                <a:lnTo>
                  <a:pt x="49886" y="18858"/>
                </a:lnTo>
                <a:lnTo>
                  <a:pt x="45765" y="11795"/>
                </a:lnTo>
                <a:lnTo>
                  <a:pt x="54650" y="11795"/>
                </a:lnTo>
                <a:lnTo>
                  <a:pt x="54650" y="9387"/>
                </a:lnTo>
                <a:close/>
              </a:path>
              <a:path w="100330" h="3201035">
                <a:moveTo>
                  <a:pt x="54007" y="11795"/>
                </a:moveTo>
                <a:lnTo>
                  <a:pt x="45765" y="11795"/>
                </a:lnTo>
                <a:lnTo>
                  <a:pt x="49886" y="18858"/>
                </a:lnTo>
                <a:lnTo>
                  <a:pt x="54007" y="11795"/>
                </a:lnTo>
                <a:close/>
              </a:path>
            </a:pathLst>
          </a:custGeom>
          <a:solidFill>
            <a:srgbClr val="0000FF"/>
          </a:solidFill>
        </p:spPr>
        <p:txBody>
          <a:bodyPr wrap="square" lIns="0" tIns="0" rIns="0" bIns="0" rtlCol="0"/>
          <a:lstStyle/>
          <a:p>
            <a:endParaRPr/>
          </a:p>
        </p:txBody>
      </p:sp>
      <p:sp>
        <p:nvSpPr>
          <p:cNvPr id="29" name="object 29"/>
          <p:cNvSpPr txBox="1"/>
          <p:nvPr/>
        </p:nvSpPr>
        <p:spPr>
          <a:xfrm>
            <a:off x="276860" y="2884050"/>
            <a:ext cx="709930" cy="254635"/>
          </a:xfrm>
          <a:prstGeom prst="rect">
            <a:avLst/>
          </a:prstGeom>
        </p:spPr>
        <p:txBody>
          <a:bodyPr vert="horz" wrap="square" lIns="0" tIns="0" rIns="0" bIns="0" rtlCol="0">
            <a:spAutoFit/>
          </a:bodyPr>
          <a:lstStyle/>
          <a:p>
            <a:pPr marL="12700">
              <a:lnSpc>
                <a:spcPct val="100000"/>
              </a:lnSpc>
            </a:pPr>
            <a:r>
              <a:rPr sz="1800" spc="-810" dirty="0">
                <a:latin typeface="Cambria Math"/>
                <a:cs typeface="Cambria Math"/>
              </a:rPr>
              <a:t>ʹ</a:t>
            </a:r>
            <a:r>
              <a:rPr sz="1800" spc="10" dirty="0">
                <a:latin typeface="Cambria Math"/>
                <a:cs typeface="Cambria Math"/>
              </a:rPr>
              <a:t>.</a:t>
            </a:r>
            <a:r>
              <a:rPr sz="1800" spc="-560" dirty="0">
                <a:latin typeface="Cambria Math"/>
                <a:cs typeface="Cambria Math"/>
              </a:rPr>
              <a:t>Ͷ</a:t>
            </a:r>
            <a:r>
              <a:rPr sz="1800" spc="-570" dirty="0">
                <a:latin typeface="Cambria Math"/>
                <a:cs typeface="Cambria Math"/>
              </a:rPr>
              <a:t>݉</a:t>
            </a:r>
            <a:r>
              <a:rPr sz="1800" spc="-310" dirty="0">
                <a:latin typeface="Cambria Math"/>
                <a:cs typeface="Cambria Math"/>
              </a:rPr>
              <a:t>݉</a:t>
            </a:r>
            <a:endParaRPr sz="1800">
              <a:latin typeface="Cambria Math"/>
              <a:cs typeface="Cambria Math"/>
            </a:endParaRPr>
          </a:p>
        </p:txBody>
      </p:sp>
      <p:sp>
        <p:nvSpPr>
          <p:cNvPr id="31" name="object 31"/>
          <p:cNvSpPr txBox="1"/>
          <p:nvPr/>
        </p:nvSpPr>
        <p:spPr>
          <a:xfrm>
            <a:off x="3796291" y="6079059"/>
            <a:ext cx="1551940" cy="564515"/>
          </a:xfrm>
          <a:prstGeom prst="rect">
            <a:avLst/>
          </a:prstGeom>
        </p:spPr>
        <p:txBody>
          <a:bodyPr vert="horz" wrap="square" lIns="0" tIns="0" rIns="0" bIns="0" rtlCol="0">
            <a:spAutoFit/>
          </a:bodyPr>
          <a:lstStyle/>
          <a:p>
            <a:pPr marR="5715" algn="ctr">
              <a:lnSpc>
                <a:spcPct val="100000"/>
              </a:lnSpc>
            </a:pPr>
            <a:r>
              <a:rPr sz="1800" spc="-810" dirty="0">
                <a:latin typeface="Cambria Math"/>
                <a:cs typeface="Cambria Math"/>
              </a:rPr>
              <a:t>ʹͷ</a:t>
            </a:r>
            <a:r>
              <a:rPr sz="1800" spc="-535" dirty="0">
                <a:latin typeface="Cambria Math"/>
                <a:cs typeface="Cambria Math"/>
              </a:rPr>
              <a:t>ݑ݉</a:t>
            </a:r>
            <a:endParaRPr sz="1800">
              <a:latin typeface="Cambria Math"/>
              <a:cs typeface="Cambria Math"/>
            </a:endParaRPr>
          </a:p>
          <a:p>
            <a:pPr algn="ctr">
              <a:lnSpc>
                <a:spcPct val="100000"/>
              </a:lnSpc>
              <a:spcBef>
                <a:spcPts val="920"/>
              </a:spcBef>
            </a:pPr>
            <a:r>
              <a:rPr sz="1200" spc="-10" dirty="0">
                <a:solidFill>
                  <a:srgbClr val="888888"/>
                </a:solidFill>
                <a:latin typeface="Calibri"/>
                <a:cs typeface="Calibri"/>
              </a:rPr>
              <a:t>H</a:t>
            </a:r>
            <a:r>
              <a:rPr sz="1200" dirty="0">
                <a:solidFill>
                  <a:srgbClr val="888888"/>
                </a:solidFill>
                <a:latin typeface="Calibri"/>
                <a:cs typeface="Calibri"/>
              </a:rPr>
              <a:t>i</a:t>
            </a:r>
            <a:r>
              <a:rPr sz="1200" spc="-25" dirty="0">
                <a:solidFill>
                  <a:srgbClr val="888888"/>
                </a:solidFill>
                <a:latin typeface="Calibri"/>
                <a:cs typeface="Calibri"/>
              </a:rPr>
              <a:t>r</a:t>
            </a:r>
            <a:r>
              <a:rPr sz="1200" spc="5" dirty="0">
                <a:solidFill>
                  <a:srgbClr val="888888"/>
                </a:solidFill>
                <a:latin typeface="Calibri"/>
                <a:cs typeface="Calibri"/>
              </a:rPr>
              <a:t>o</a:t>
            </a:r>
            <a:r>
              <a:rPr sz="1200" spc="-10" dirty="0">
                <a:solidFill>
                  <a:srgbClr val="888888"/>
                </a:solidFill>
                <a:latin typeface="Calibri"/>
                <a:cs typeface="Calibri"/>
              </a:rPr>
              <a:t>s</a:t>
            </a:r>
            <a:r>
              <a:rPr sz="1200" spc="5" dirty="0">
                <a:solidFill>
                  <a:srgbClr val="888888"/>
                </a:solidFill>
                <a:latin typeface="Calibri"/>
                <a:cs typeface="Calibri"/>
              </a:rPr>
              <a:t>h</a:t>
            </a:r>
            <a:r>
              <a:rPr sz="1200" dirty="0">
                <a:solidFill>
                  <a:srgbClr val="888888"/>
                </a:solidFill>
                <a:latin typeface="Calibri"/>
                <a:cs typeface="Calibri"/>
              </a:rPr>
              <a:t>i</a:t>
            </a:r>
            <a:r>
              <a:rPr sz="1200" spc="-40" dirty="0">
                <a:solidFill>
                  <a:srgbClr val="888888"/>
                </a:solidFill>
                <a:latin typeface="Times New Roman"/>
                <a:cs typeface="Times New Roman"/>
              </a:rPr>
              <a:t> </a:t>
            </a:r>
            <a:r>
              <a:rPr sz="1200" spc="-65" dirty="0">
                <a:solidFill>
                  <a:srgbClr val="888888"/>
                </a:solidFill>
                <a:latin typeface="Calibri"/>
                <a:cs typeface="Calibri"/>
              </a:rPr>
              <a:t>W</a:t>
            </a:r>
            <a:r>
              <a:rPr sz="1200" spc="-15" dirty="0">
                <a:solidFill>
                  <a:srgbClr val="888888"/>
                </a:solidFill>
                <a:latin typeface="Calibri"/>
                <a:cs typeface="Calibri"/>
              </a:rPr>
              <a:t>a</a:t>
            </a:r>
            <a:r>
              <a:rPr sz="1200" spc="-30" dirty="0">
                <a:solidFill>
                  <a:srgbClr val="888888"/>
                </a:solidFill>
                <a:latin typeface="Calibri"/>
                <a:cs typeface="Calibri"/>
              </a:rPr>
              <a:t>t</a:t>
            </a:r>
            <a:r>
              <a:rPr sz="1200" dirty="0">
                <a:solidFill>
                  <a:srgbClr val="888888"/>
                </a:solidFill>
                <a:latin typeface="Calibri"/>
                <a:cs typeface="Calibri"/>
              </a:rPr>
              <a:t>a</a:t>
            </a:r>
            <a:r>
              <a:rPr sz="1200" spc="5" dirty="0">
                <a:solidFill>
                  <a:srgbClr val="888888"/>
                </a:solidFill>
                <a:latin typeface="Calibri"/>
                <a:cs typeface="Calibri"/>
              </a:rPr>
              <a:t>n</a:t>
            </a:r>
            <a:r>
              <a:rPr sz="1200" dirty="0">
                <a:solidFill>
                  <a:srgbClr val="888888"/>
                </a:solidFill>
                <a:latin typeface="Calibri"/>
                <a:cs typeface="Calibri"/>
              </a:rPr>
              <a:t>a</a:t>
            </a:r>
            <a:r>
              <a:rPr sz="1200" spc="5" dirty="0">
                <a:solidFill>
                  <a:srgbClr val="888888"/>
                </a:solidFill>
                <a:latin typeface="Calibri"/>
                <a:cs typeface="Calibri"/>
              </a:rPr>
              <a:t>b</a:t>
            </a:r>
            <a:r>
              <a:rPr sz="1200" spc="-5" dirty="0">
                <a:solidFill>
                  <a:srgbClr val="888888"/>
                </a:solidFill>
                <a:latin typeface="Calibri"/>
                <a:cs typeface="Calibri"/>
              </a:rPr>
              <a:t>e,</a:t>
            </a:r>
            <a:r>
              <a:rPr sz="1200" spc="-40" dirty="0">
                <a:solidFill>
                  <a:srgbClr val="888888"/>
                </a:solidFill>
                <a:latin typeface="Times New Roman"/>
                <a:cs typeface="Times New Roman"/>
              </a:rPr>
              <a:t> </a:t>
            </a:r>
            <a:r>
              <a:rPr sz="1200" spc="-10" dirty="0">
                <a:solidFill>
                  <a:srgbClr val="888888"/>
                </a:solidFill>
                <a:latin typeface="Calibri"/>
                <a:cs typeface="Calibri"/>
              </a:rPr>
              <a:t>N</a:t>
            </a:r>
            <a:r>
              <a:rPr sz="1200" spc="-5" dirty="0">
                <a:solidFill>
                  <a:srgbClr val="888888"/>
                </a:solidFill>
                <a:latin typeface="Calibri"/>
                <a:cs typeface="Calibri"/>
              </a:rPr>
              <a:t>CT</a:t>
            </a:r>
            <a:r>
              <a:rPr sz="1200" spc="-10" dirty="0">
                <a:solidFill>
                  <a:srgbClr val="888888"/>
                </a:solidFill>
                <a:latin typeface="Calibri"/>
                <a:cs typeface="Calibri"/>
              </a:rPr>
              <a:t>U</a:t>
            </a:r>
            <a:endParaRPr sz="1200">
              <a:latin typeface="Calibri"/>
              <a:cs typeface="Calibri"/>
            </a:endParaRPr>
          </a:p>
        </p:txBody>
      </p:sp>
      <p:sp>
        <p:nvSpPr>
          <p:cNvPr id="32" name="object 32"/>
          <p:cNvSpPr txBox="1">
            <a:spLocks noGrp="1"/>
          </p:cNvSpPr>
          <p:nvPr>
            <p:ph type="ftr" sz="quarter" idx="5"/>
          </p:nvPr>
        </p:nvSpPr>
        <p:spPr>
          <a:prstGeom prst="rect">
            <a:avLst/>
          </a:prstGeom>
        </p:spPr>
        <p:txBody>
          <a:bodyPr vert="horz" wrap="square" lIns="0" tIns="0" rIns="0" bIns="0" rtlCol="0">
            <a:spAutoFit/>
          </a:bodyPr>
          <a:lstStyle/>
          <a:p>
            <a:pPr marL="12700">
              <a:lnSpc>
                <a:spcPct val="100000"/>
              </a:lnSpc>
            </a:pPr>
            <a:r>
              <a:rPr spc="-20" dirty="0"/>
              <a:t>8</a:t>
            </a:r>
            <a:r>
              <a:rPr spc="-5" dirty="0"/>
              <a:t>/</a:t>
            </a:r>
            <a:r>
              <a:rPr spc="-15" dirty="0"/>
              <a:t>1</a:t>
            </a:r>
            <a:r>
              <a:rPr spc="-20" dirty="0"/>
              <a:t>3</a:t>
            </a:r>
            <a:r>
              <a:rPr spc="-5" dirty="0"/>
              <a:t>/</a:t>
            </a:r>
            <a:r>
              <a:rPr spc="-15" dirty="0"/>
              <a:t>2</a:t>
            </a:r>
            <a:r>
              <a:rPr spc="-20" dirty="0"/>
              <a:t>01</a:t>
            </a:r>
            <a:r>
              <a:rPr spc="-10" dirty="0"/>
              <a:t>4</a:t>
            </a:r>
            <a:r>
              <a:rPr spc="50" dirty="0">
                <a:latin typeface="Times New Roman"/>
                <a:cs typeface="Times New Roman"/>
              </a:rPr>
              <a:t> </a:t>
            </a:r>
            <a:r>
              <a:rPr spc="-5" dirty="0"/>
              <a:t>(</a:t>
            </a:r>
            <a:r>
              <a:rPr spc="5" dirty="0"/>
              <a:t>S</a:t>
            </a:r>
            <a:r>
              <a:rPr dirty="0"/>
              <a:t>an</a:t>
            </a:r>
            <a:r>
              <a:rPr spc="-35" dirty="0">
                <a:latin typeface="Times New Roman"/>
                <a:cs typeface="Times New Roman"/>
              </a:rPr>
              <a:t> </a:t>
            </a:r>
            <a:r>
              <a:rPr spc="-10" dirty="0"/>
              <a:t>An</a:t>
            </a:r>
            <a:r>
              <a:rPr spc="-30" dirty="0"/>
              <a:t>t</a:t>
            </a:r>
            <a:r>
              <a:rPr spc="5" dirty="0"/>
              <a:t>on</a:t>
            </a:r>
            <a:r>
              <a:rPr dirty="0"/>
              <a:t>i</a:t>
            </a:r>
            <a:r>
              <a:rPr spc="-15" dirty="0"/>
              <a:t>o</a:t>
            </a:r>
            <a:r>
              <a:rPr spc="-5" dirty="0"/>
              <a:t>,</a:t>
            </a:r>
            <a:r>
              <a:rPr spc="-60" dirty="0">
                <a:latin typeface="Times New Roman"/>
                <a:cs typeface="Times New Roman"/>
              </a:rPr>
              <a:t> </a:t>
            </a:r>
            <a:r>
              <a:rPr spc="-10" dirty="0"/>
              <a:t>T</a:t>
            </a:r>
            <a:r>
              <a:rPr dirty="0"/>
              <a:t>X)</a:t>
            </a:r>
          </a:p>
        </p:txBody>
      </p:sp>
      <p:sp>
        <p:nvSpPr>
          <p:cNvPr id="33" name="object 33"/>
          <p:cNvSpPr txBox="1">
            <a:spLocks noGrp="1"/>
          </p:cNvSpPr>
          <p:nvPr>
            <p:ph type="sldNum" sz="quarter" idx="7"/>
          </p:nvPr>
        </p:nvSpPr>
        <p:spPr>
          <a:prstGeom prst="rect">
            <a:avLst/>
          </a:prstGeom>
        </p:spPr>
        <p:txBody>
          <a:bodyPr vert="horz" wrap="square" lIns="0" tIns="0" rIns="0" bIns="0" rtlCol="0">
            <a:spAutoFit/>
          </a:bodyPr>
          <a:lstStyle/>
          <a:p>
            <a:pPr marL="101600">
              <a:lnSpc>
                <a:spcPct val="100000"/>
              </a:lnSpc>
            </a:pPr>
            <a:fld id="{81D60167-4931-47E6-BA6A-407CBD079E47}" type="slidenum">
              <a:rPr spc="-10" dirty="0"/>
              <a:pPr marL="101600">
                <a:lnSpc>
                  <a:spcPct val="100000"/>
                </a:lnSpc>
              </a:pPr>
              <a:t>6</a:t>
            </a:fld>
            <a:endParaRPr spc="-10" dirty="0"/>
          </a:p>
        </p:txBody>
      </p:sp>
      <p:sp>
        <p:nvSpPr>
          <p:cNvPr id="30" name="object 30"/>
          <p:cNvSpPr txBox="1"/>
          <p:nvPr/>
        </p:nvSpPr>
        <p:spPr>
          <a:xfrm>
            <a:off x="5326121" y="5350651"/>
            <a:ext cx="1299210" cy="254635"/>
          </a:xfrm>
          <a:prstGeom prst="rect">
            <a:avLst/>
          </a:prstGeom>
        </p:spPr>
        <p:txBody>
          <a:bodyPr vert="horz" wrap="square" lIns="0" tIns="0" rIns="0" bIns="0" rtlCol="0">
            <a:spAutoFit/>
          </a:bodyPr>
          <a:lstStyle/>
          <a:p>
            <a:pPr marL="12700">
              <a:lnSpc>
                <a:spcPct val="100000"/>
              </a:lnSpc>
            </a:pPr>
            <a:r>
              <a:rPr sz="1800" spc="5" dirty="0">
                <a:latin typeface="Calibri"/>
                <a:cs typeface="Calibri"/>
              </a:rPr>
              <a:t>I</a:t>
            </a:r>
            <a:r>
              <a:rPr sz="1800" spc="-10" dirty="0">
                <a:latin typeface="Calibri"/>
                <a:cs typeface="Calibri"/>
              </a:rPr>
              <a:t>n</a:t>
            </a:r>
            <a:r>
              <a:rPr sz="1800" spc="5" dirty="0">
                <a:latin typeface="Calibri"/>
                <a:cs typeface="Calibri"/>
              </a:rPr>
              <a:t>-</a:t>
            </a:r>
            <a:r>
              <a:rPr sz="1800" spc="-10" dirty="0">
                <a:latin typeface="Calibri"/>
                <a:cs typeface="Calibri"/>
              </a:rPr>
              <a:t>d</a:t>
            </a:r>
            <a:r>
              <a:rPr sz="1800" spc="-15" dirty="0">
                <a:latin typeface="Calibri"/>
                <a:cs typeface="Calibri"/>
              </a:rPr>
              <a:t>o</a:t>
            </a:r>
            <a:r>
              <a:rPr sz="1800" spc="-10" dirty="0">
                <a:latin typeface="Calibri"/>
                <a:cs typeface="Calibri"/>
              </a:rPr>
              <a:t>p</a:t>
            </a:r>
            <a:r>
              <a:rPr sz="1800" dirty="0">
                <a:latin typeface="Calibri"/>
                <a:cs typeface="Calibri"/>
              </a:rPr>
              <a:t>ed</a:t>
            </a:r>
            <a:r>
              <a:rPr sz="1800" spc="-20" dirty="0">
                <a:latin typeface="Times New Roman"/>
                <a:cs typeface="Times New Roman"/>
              </a:rPr>
              <a:t> </a:t>
            </a:r>
            <a:r>
              <a:rPr sz="1800" spc="-5" dirty="0">
                <a:latin typeface="Calibri"/>
                <a:cs typeface="Calibri"/>
              </a:rPr>
              <a:t>Z</a:t>
            </a:r>
            <a:r>
              <a:rPr sz="1800" spc="-10" dirty="0">
                <a:latin typeface="Calibri"/>
                <a:cs typeface="Calibri"/>
              </a:rPr>
              <a:t>n</a:t>
            </a:r>
            <a:r>
              <a:rPr sz="1800" dirty="0">
                <a:latin typeface="Calibri"/>
                <a:cs typeface="Calibri"/>
              </a:rPr>
              <a:t>O</a:t>
            </a:r>
            <a:endParaRPr sz="1800">
              <a:latin typeface="Calibri"/>
              <a:cs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4002408" y="602609"/>
            <a:ext cx="1139825" cy="584200"/>
          </a:xfrm>
          <a:prstGeom prst="rect">
            <a:avLst/>
          </a:prstGeom>
        </p:spPr>
        <p:txBody>
          <a:bodyPr vert="horz" wrap="square" lIns="0" tIns="0" rIns="0" bIns="0" rtlCol="0">
            <a:spAutoFit/>
          </a:bodyPr>
          <a:lstStyle/>
          <a:p>
            <a:pPr marL="12700">
              <a:lnSpc>
                <a:spcPct val="100000"/>
              </a:lnSpc>
            </a:pPr>
            <a:r>
              <a:rPr sz="4400" spc="-35" dirty="0">
                <a:latin typeface="Calibri"/>
                <a:cs typeface="Calibri"/>
              </a:rPr>
              <a:t>SNW</a:t>
            </a:r>
            <a:endParaRPr sz="4400">
              <a:latin typeface="Calibri"/>
              <a:cs typeface="Calibri"/>
            </a:endParaRPr>
          </a:p>
        </p:txBody>
      </p:sp>
      <p:sp>
        <p:nvSpPr>
          <p:cNvPr id="3" name="object 3"/>
          <p:cNvSpPr/>
          <p:nvPr/>
        </p:nvSpPr>
        <p:spPr>
          <a:xfrm>
            <a:off x="2514600" y="2514600"/>
            <a:ext cx="4267200" cy="323215"/>
          </a:xfrm>
          <a:custGeom>
            <a:avLst/>
            <a:gdLst/>
            <a:ahLst/>
            <a:cxnLst/>
            <a:rect l="l" t="t" r="r" b="b"/>
            <a:pathLst>
              <a:path w="4267200" h="323214">
                <a:moveTo>
                  <a:pt x="0" y="322966"/>
                </a:moveTo>
                <a:lnTo>
                  <a:pt x="4267199" y="322966"/>
                </a:lnTo>
                <a:lnTo>
                  <a:pt x="4267199" y="0"/>
                </a:lnTo>
                <a:lnTo>
                  <a:pt x="0" y="0"/>
                </a:lnTo>
                <a:lnTo>
                  <a:pt x="0" y="322966"/>
                </a:lnTo>
                <a:close/>
              </a:path>
            </a:pathLst>
          </a:custGeom>
          <a:solidFill>
            <a:srgbClr val="E6B8B8"/>
          </a:solidFill>
        </p:spPr>
        <p:txBody>
          <a:bodyPr wrap="square" lIns="0" tIns="0" rIns="0" bIns="0" rtlCol="0"/>
          <a:lstStyle/>
          <a:p>
            <a:endParaRPr/>
          </a:p>
        </p:txBody>
      </p:sp>
      <p:sp>
        <p:nvSpPr>
          <p:cNvPr id="4" name="object 4"/>
          <p:cNvSpPr/>
          <p:nvPr/>
        </p:nvSpPr>
        <p:spPr>
          <a:xfrm>
            <a:off x="2514600" y="2913766"/>
            <a:ext cx="4267200" cy="314960"/>
          </a:xfrm>
          <a:custGeom>
            <a:avLst/>
            <a:gdLst/>
            <a:ahLst/>
            <a:cxnLst/>
            <a:rect l="l" t="t" r="r" b="b"/>
            <a:pathLst>
              <a:path w="4267200" h="314960">
                <a:moveTo>
                  <a:pt x="0" y="314584"/>
                </a:moveTo>
                <a:lnTo>
                  <a:pt x="4267199" y="314584"/>
                </a:lnTo>
                <a:lnTo>
                  <a:pt x="4267199" y="0"/>
                </a:lnTo>
                <a:lnTo>
                  <a:pt x="0" y="0"/>
                </a:lnTo>
                <a:lnTo>
                  <a:pt x="0" y="314584"/>
                </a:lnTo>
                <a:close/>
              </a:path>
            </a:pathLst>
          </a:custGeom>
          <a:solidFill>
            <a:srgbClr val="E6B8B8"/>
          </a:solidFill>
        </p:spPr>
        <p:txBody>
          <a:bodyPr wrap="square" lIns="0" tIns="0" rIns="0" bIns="0" rtlCol="0"/>
          <a:lstStyle/>
          <a:p>
            <a:endParaRPr/>
          </a:p>
        </p:txBody>
      </p:sp>
      <p:sp>
        <p:nvSpPr>
          <p:cNvPr id="5" name="object 5"/>
          <p:cNvSpPr/>
          <p:nvPr/>
        </p:nvSpPr>
        <p:spPr>
          <a:xfrm>
            <a:off x="2514600" y="3304550"/>
            <a:ext cx="4267200" cy="359410"/>
          </a:xfrm>
          <a:custGeom>
            <a:avLst/>
            <a:gdLst/>
            <a:ahLst/>
            <a:cxnLst/>
            <a:rect l="l" t="t" r="r" b="b"/>
            <a:pathLst>
              <a:path w="4267200" h="359410">
                <a:moveTo>
                  <a:pt x="0" y="359145"/>
                </a:moveTo>
                <a:lnTo>
                  <a:pt x="4267199" y="359145"/>
                </a:lnTo>
                <a:lnTo>
                  <a:pt x="4267199" y="0"/>
                </a:lnTo>
                <a:lnTo>
                  <a:pt x="0" y="0"/>
                </a:lnTo>
                <a:lnTo>
                  <a:pt x="0" y="359145"/>
                </a:lnTo>
                <a:close/>
              </a:path>
            </a:pathLst>
          </a:custGeom>
          <a:solidFill>
            <a:srgbClr val="E6B8B8"/>
          </a:solidFill>
        </p:spPr>
        <p:txBody>
          <a:bodyPr wrap="square" lIns="0" tIns="0" rIns="0" bIns="0" rtlCol="0"/>
          <a:lstStyle/>
          <a:p>
            <a:endParaRPr/>
          </a:p>
        </p:txBody>
      </p:sp>
      <p:sp>
        <p:nvSpPr>
          <p:cNvPr id="6" name="object 6"/>
          <p:cNvSpPr/>
          <p:nvPr/>
        </p:nvSpPr>
        <p:spPr>
          <a:xfrm>
            <a:off x="2514600" y="3739896"/>
            <a:ext cx="4267200" cy="288925"/>
          </a:xfrm>
          <a:custGeom>
            <a:avLst/>
            <a:gdLst/>
            <a:ahLst/>
            <a:cxnLst/>
            <a:rect l="l" t="t" r="r" b="b"/>
            <a:pathLst>
              <a:path w="4267200" h="288925">
                <a:moveTo>
                  <a:pt x="0" y="288929"/>
                </a:moveTo>
                <a:lnTo>
                  <a:pt x="4267199" y="288929"/>
                </a:lnTo>
                <a:lnTo>
                  <a:pt x="4267199" y="0"/>
                </a:lnTo>
                <a:lnTo>
                  <a:pt x="0" y="0"/>
                </a:lnTo>
                <a:lnTo>
                  <a:pt x="0" y="288929"/>
                </a:lnTo>
                <a:close/>
              </a:path>
            </a:pathLst>
          </a:custGeom>
          <a:solidFill>
            <a:srgbClr val="E6B8B8"/>
          </a:solidFill>
        </p:spPr>
        <p:txBody>
          <a:bodyPr wrap="square" lIns="0" tIns="0" rIns="0" bIns="0" rtlCol="0"/>
          <a:lstStyle/>
          <a:p>
            <a:endParaRPr/>
          </a:p>
        </p:txBody>
      </p:sp>
      <p:sp>
        <p:nvSpPr>
          <p:cNvPr id="7" name="object 7"/>
          <p:cNvSpPr/>
          <p:nvPr/>
        </p:nvSpPr>
        <p:spPr>
          <a:xfrm>
            <a:off x="2514600" y="4105025"/>
            <a:ext cx="4267200" cy="314960"/>
          </a:xfrm>
          <a:custGeom>
            <a:avLst/>
            <a:gdLst/>
            <a:ahLst/>
            <a:cxnLst/>
            <a:rect l="l" t="t" r="r" b="b"/>
            <a:pathLst>
              <a:path w="4267200" h="314960">
                <a:moveTo>
                  <a:pt x="0" y="314574"/>
                </a:moveTo>
                <a:lnTo>
                  <a:pt x="4267199" y="314574"/>
                </a:lnTo>
                <a:lnTo>
                  <a:pt x="4267199" y="0"/>
                </a:lnTo>
                <a:lnTo>
                  <a:pt x="0" y="0"/>
                </a:lnTo>
                <a:lnTo>
                  <a:pt x="0" y="314574"/>
                </a:lnTo>
                <a:close/>
              </a:path>
            </a:pathLst>
          </a:custGeom>
          <a:solidFill>
            <a:srgbClr val="E6B8B8"/>
          </a:solidFill>
        </p:spPr>
        <p:txBody>
          <a:bodyPr wrap="square" lIns="0" tIns="0" rIns="0" bIns="0" rtlCol="0"/>
          <a:lstStyle/>
          <a:p>
            <a:endParaRPr/>
          </a:p>
        </p:txBody>
      </p:sp>
      <p:sp>
        <p:nvSpPr>
          <p:cNvPr id="8" name="object 8"/>
          <p:cNvSpPr/>
          <p:nvPr/>
        </p:nvSpPr>
        <p:spPr>
          <a:xfrm>
            <a:off x="2514600" y="4495800"/>
            <a:ext cx="4267200" cy="295275"/>
          </a:xfrm>
          <a:custGeom>
            <a:avLst/>
            <a:gdLst/>
            <a:ahLst/>
            <a:cxnLst/>
            <a:rect l="l" t="t" r="r" b="b"/>
            <a:pathLst>
              <a:path w="4267200" h="295275">
                <a:moveTo>
                  <a:pt x="0" y="295025"/>
                </a:moveTo>
                <a:lnTo>
                  <a:pt x="4267199" y="295025"/>
                </a:lnTo>
                <a:lnTo>
                  <a:pt x="4267199" y="0"/>
                </a:lnTo>
                <a:lnTo>
                  <a:pt x="0" y="0"/>
                </a:lnTo>
                <a:lnTo>
                  <a:pt x="0" y="295025"/>
                </a:lnTo>
                <a:close/>
              </a:path>
            </a:pathLst>
          </a:custGeom>
          <a:solidFill>
            <a:srgbClr val="E6B8B8"/>
          </a:solidFill>
        </p:spPr>
        <p:txBody>
          <a:bodyPr wrap="square" lIns="0" tIns="0" rIns="0" bIns="0" rtlCol="0"/>
          <a:lstStyle/>
          <a:p>
            <a:endParaRPr/>
          </a:p>
        </p:txBody>
      </p:sp>
      <p:sp>
        <p:nvSpPr>
          <p:cNvPr id="9" name="object 9"/>
          <p:cNvSpPr/>
          <p:nvPr/>
        </p:nvSpPr>
        <p:spPr>
          <a:xfrm>
            <a:off x="2514600" y="4867025"/>
            <a:ext cx="4267200" cy="314960"/>
          </a:xfrm>
          <a:custGeom>
            <a:avLst/>
            <a:gdLst/>
            <a:ahLst/>
            <a:cxnLst/>
            <a:rect l="l" t="t" r="r" b="b"/>
            <a:pathLst>
              <a:path w="4267200" h="314960">
                <a:moveTo>
                  <a:pt x="0" y="314574"/>
                </a:moveTo>
                <a:lnTo>
                  <a:pt x="4267199" y="314574"/>
                </a:lnTo>
                <a:lnTo>
                  <a:pt x="4267199" y="0"/>
                </a:lnTo>
                <a:lnTo>
                  <a:pt x="0" y="0"/>
                </a:lnTo>
                <a:lnTo>
                  <a:pt x="0" y="314574"/>
                </a:lnTo>
                <a:close/>
              </a:path>
            </a:pathLst>
          </a:custGeom>
          <a:solidFill>
            <a:srgbClr val="E6B8B8"/>
          </a:solidFill>
        </p:spPr>
        <p:txBody>
          <a:bodyPr wrap="square" lIns="0" tIns="0" rIns="0" bIns="0" rtlCol="0"/>
          <a:lstStyle/>
          <a:p>
            <a:endParaRPr/>
          </a:p>
        </p:txBody>
      </p:sp>
      <p:sp>
        <p:nvSpPr>
          <p:cNvPr id="10" name="object 10"/>
          <p:cNvSpPr/>
          <p:nvPr/>
        </p:nvSpPr>
        <p:spPr>
          <a:xfrm>
            <a:off x="2514600" y="5257800"/>
            <a:ext cx="4267200" cy="304800"/>
          </a:xfrm>
          <a:custGeom>
            <a:avLst/>
            <a:gdLst/>
            <a:ahLst/>
            <a:cxnLst/>
            <a:rect l="l" t="t" r="r" b="b"/>
            <a:pathLst>
              <a:path w="4267200" h="304800">
                <a:moveTo>
                  <a:pt x="0" y="304799"/>
                </a:moveTo>
                <a:lnTo>
                  <a:pt x="4267199" y="304799"/>
                </a:lnTo>
                <a:lnTo>
                  <a:pt x="4267199" y="0"/>
                </a:lnTo>
                <a:lnTo>
                  <a:pt x="0" y="0"/>
                </a:lnTo>
                <a:lnTo>
                  <a:pt x="0" y="304799"/>
                </a:lnTo>
                <a:close/>
              </a:path>
            </a:pathLst>
          </a:custGeom>
          <a:solidFill>
            <a:srgbClr val="E6B8B8"/>
          </a:solidFill>
        </p:spPr>
        <p:txBody>
          <a:bodyPr wrap="square" lIns="0" tIns="0" rIns="0" bIns="0" rtlCol="0"/>
          <a:lstStyle/>
          <a:p>
            <a:endParaRPr/>
          </a:p>
        </p:txBody>
      </p:sp>
      <p:sp>
        <p:nvSpPr>
          <p:cNvPr id="11" name="object 11"/>
          <p:cNvSpPr/>
          <p:nvPr/>
        </p:nvSpPr>
        <p:spPr>
          <a:xfrm>
            <a:off x="2514600" y="5638800"/>
            <a:ext cx="4267200" cy="76200"/>
          </a:xfrm>
          <a:custGeom>
            <a:avLst/>
            <a:gdLst/>
            <a:ahLst/>
            <a:cxnLst/>
            <a:rect l="l" t="t" r="r" b="b"/>
            <a:pathLst>
              <a:path w="4267200" h="76200">
                <a:moveTo>
                  <a:pt x="0" y="76199"/>
                </a:moveTo>
                <a:lnTo>
                  <a:pt x="4267199" y="76199"/>
                </a:lnTo>
                <a:lnTo>
                  <a:pt x="4267199" y="0"/>
                </a:lnTo>
                <a:lnTo>
                  <a:pt x="0" y="0"/>
                </a:lnTo>
                <a:lnTo>
                  <a:pt x="0" y="76199"/>
                </a:lnTo>
                <a:close/>
              </a:path>
            </a:pathLst>
          </a:custGeom>
          <a:solidFill>
            <a:srgbClr val="E6B8B8"/>
          </a:solidFill>
        </p:spPr>
        <p:txBody>
          <a:bodyPr wrap="square" lIns="0" tIns="0" rIns="0" bIns="0" rtlCol="0"/>
          <a:lstStyle/>
          <a:p>
            <a:endParaRPr/>
          </a:p>
        </p:txBody>
      </p:sp>
      <p:sp>
        <p:nvSpPr>
          <p:cNvPr id="12" name="object 12"/>
          <p:cNvSpPr/>
          <p:nvPr/>
        </p:nvSpPr>
        <p:spPr>
          <a:xfrm>
            <a:off x="2514600" y="2514600"/>
            <a:ext cx="4267200" cy="3200400"/>
          </a:xfrm>
          <a:custGeom>
            <a:avLst/>
            <a:gdLst/>
            <a:ahLst/>
            <a:cxnLst/>
            <a:rect l="l" t="t" r="r" b="b"/>
            <a:pathLst>
              <a:path w="4267200" h="3200400">
                <a:moveTo>
                  <a:pt x="0" y="3200399"/>
                </a:moveTo>
                <a:lnTo>
                  <a:pt x="4267199" y="3200399"/>
                </a:lnTo>
                <a:lnTo>
                  <a:pt x="4267199" y="0"/>
                </a:lnTo>
                <a:lnTo>
                  <a:pt x="0" y="0"/>
                </a:lnTo>
                <a:lnTo>
                  <a:pt x="0" y="3200399"/>
                </a:lnTo>
                <a:close/>
              </a:path>
            </a:pathLst>
          </a:custGeom>
          <a:ln w="25399">
            <a:solidFill>
              <a:srgbClr val="385D89"/>
            </a:solidFill>
          </a:ln>
        </p:spPr>
        <p:txBody>
          <a:bodyPr wrap="square" lIns="0" tIns="0" rIns="0" bIns="0" rtlCol="0"/>
          <a:lstStyle/>
          <a:p>
            <a:endParaRPr/>
          </a:p>
        </p:txBody>
      </p:sp>
      <p:sp>
        <p:nvSpPr>
          <p:cNvPr id="13" name="object 13"/>
          <p:cNvSpPr/>
          <p:nvPr/>
        </p:nvSpPr>
        <p:spPr>
          <a:xfrm>
            <a:off x="3657600" y="3124364"/>
            <a:ext cx="76200" cy="75565"/>
          </a:xfrm>
          <a:custGeom>
            <a:avLst/>
            <a:gdLst/>
            <a:ahLst/>
            <a:cxnLst/>
            <a:rect l="l" t="t" r="r" b="b"/>
            <a:pathLst>
              <a:path w="76200" h="75564">
                <a:moveTo>
                  <a:pt x="34523" y="0"/>
                </a:moveTo>
                <a:lnTo>
                  <a:pt x="20942" y="3887"/>
                </a:lnTo>
                <a:lnTo>
                  <a:pt x="9984" y="12183"/>
                </a:lnTo>
                <a:lnTo>
                  <a:pt x="2665" y="23871"/>
                </a:lnTo>
                <a:lnTo>
                  <a:pt x="0" y="37935"/>
                </a:lnTo>
                <a:lnTo>
                  <a:pt x="1341" y="47884"/>
                </a:lnTo>
                <a:lnTo>
                  <a:pt x="6846" y="59089"/>
                </a:lnTo>
                <a:lnTo>
                  <a:pt x="16373" y="67867"/>
                </a:lnTo>
                <a:lnTo>
                  <a:pt x="29675" y="73456"/>
                </a:lnTo>
                <a:lnTo>
                  <a:pt x="46503" y="75095"/>
                </a:lnTo>
                <a:lnTo>
                  <a:pt x="58305" y="69976"/>
                </a:lnTo>
                <a:lnTo>
                  <a:pt x="67641" y="60758"/>
                </a:lnTo>
                <a:lnTo>
                  <a:pt x="73702" y="47838"/>
                </a:lnTo>
                <a:lnTo>
                  <a:pt x="75677" y="31615"/>
                </a:lnTo>
                <a:lnTo>
                  <a:pt x="71083" y="19032"/>
                </a:lnTo>
                <a:lnTo>
                  <a:pt x="62269" y="8977"/>
                </a:lnTo>
                <a:lnTo>
                  <a:pt x="49871" y="2336"/>
                </a:lnTo>
                <a:lnTo>
                  <a:pt x="34523" y="0"/>
                </a:lnTo>
                <a:close/>
              </a:path>
            </a:pathLst>
          </a:custGeom>
          <a:solidFill>
            <a:srgbClr val="4F80BC"/>
          </a:solidFill>
        </p:spPr>
        <p:txBody>
          <a:bodyPr wrap="square" lIns="0" tIns="0" rIns="0" bIns="0" rtlCol="0"/>
          <a:lstStyle/>
          <a:p>
            <a:endParaRPr/>
          </a:p>
        </p:txBody>
      </p:sp>
      <p:sp>
        <p:nvSpPr>
          <p:cNvPr id="14" name="object 14"/>
          <p:cNvSpPr/>
          <p:nvPr/>
        </p:nvSpPr>
        <p:spPr>
          <a:xfrm>
            <a:off x="3657600" y="3124364"/>
            <a:ext cx="76200" cy="75565"/>
          </a:xfrm>
          <a:custGeom>
            <a:avLst/>
            <a:gdLst/>
            <a:ahLst/>
            <a:cxnLst/>
            <a:rect l="l" t="t" r="r" b="b"/>
            <a:pathLst>
              <a:path w="76200" h="75564">
                <a:moveTo>
                  <a:pt x="0" y="37935"/>
                </a:moveTo>
                <a:lnTo>
                  <a:pt x="2665" y="23871"/>
                </a:lnTo>
                <a:lnTo>
                  <a:pt x="9984" y="12183"/>
                </a:lnTo>
                <a:lnTo>
                  <a:pt x="20942" y="3887"/>
                </a:lnTo>
                <a:lnTo>
                  <a:pt x="34523" y="0"/>
                </a:lnTo>
                <a:lnTo>
                  <a:pt x="49871" y="2336"/>
                </a:lnTo>
                <a:lnTo>
                  <a:pt x="62269" y="8977"/>
                </a:lnTo>
                <a:lnTo>
                  <a:pt x="71083" y="19032"/>
                </a:lnTo>
                <a:lnTo>
                  <a:pt x="75677" y="31615"/>
                </a:lnTo>
                <a:lnTo>
                  <a:pt x="73702" y="47838"/>
                </a:lnTo>
                <a:lnTo>
                  <a:pt x="67641" y="60758"/>
                </a:lnTo>
                <a:lnTo>
                  <a:pt x="58305" y="69976"/>
                </a:lnTo>
                <a:lnTo>
                  <a:pt x="46503" y="75095"/>
                </a:lnTo>
                <a:lnTo>
                  <a:pt x="29675" y="73456"/>
                </a:lnTo>
                <a:lnTo>
                  <a:pt x="16373" y="67867"/>
                </a:lnTo>
                <a:lnTo>
                  <a:pt x="6846" y="59089"/>
                </a:lnTo>
                <a:lnTo>
                  <a:pt x="1341" y="47884"/>
                </a:lnTo>
                <a:lnTo>
                  <a:pt x="0" y="37935"/>
                </a:lnTo>
                <a:close/>
              </a:path>
            </a:pathLst>
          </a:custGeom>
          <a:ln w="25399">
            <a:solidFill>
              <a:srgbClr val="385D89"/>
            </a:solidFill>
          </a:ln>
        </p:spPr>
        <p:txBody>
          <a:bodyPr wrap="square" lIns="0" tIns="0" rIns="0" bIns="0" rtlCol="0"/>
          <a:lstStyle/>
          <a:p>
            <a:endParaRPr/>
          </a:p>
        </p:txBody>
      </p:sp>
      <p:sp>
        <p:nvSpPr>
          <p:cNvPr id="15" name="object 15"/>
          <p:cNvSpPr/>
          <p:nvPr/>
        </p:nvSpPr>
        <p:spPr>
          <a:xfrm>
            <a:off x="3810000" y="4267364"/>
            <a:ext cx="76200" cy="75565"/>
          </a:xfrm>
          <a:custGeom>
            <a:avLst/>
            <a:gdLst/>
            <a:ahLst/>
            <a:cxnLst/>
            <a:rect l="l" t="t" r="r" b="b"/>
            <a:pathLst>
              <a:path w="76200" h="75564">
                <a:moveTo>
                  <a:pt x="34523" y="0"/>
                </a:moveTo>
                <a:lnTo>
                  <a:pt x="20942" y="3888"/>
                </a:lnTo>
                <a:lnTo>
                  <a:pt x="9984" y="12185"/>
                </a:lnTo>
                <a:lnTo>
                  <a:pt x="2665" y="23873"/>
                </a:lnTo>
                <a:lnTo>
                  <a:pt x="0" y="37935"/>
                </a:lnTo>
                <a:lnTo>
                  <a:pt x="1341" y="47881"/>
                </a:lnTo>
                <a:lnTo>
                  <a:pt x="6846" y="59086"/>
                </a:lnTo>
                <a:lnTo>
                  <a:pt x="16373" y="67865"/>
                </a:lnTo>
                <a:lnTo>
                  <a:pt x="29674" y="73455"/>
                </a:lnTo>
                <a:lnTo>
                  <a:pt x="46502" y="75094"/>
                </a:lnTo>
                <a:lnTo>
                  <a:pt x="58304" y="69975"/>
                </a:lnTo>
                <a:lnTo>
                  <a:pt x="67641" y="60756"/>
                </a:lnTo>
                <a:lnTo>
                  <a:pt x="73702" y="47837"/>
                </a:lnTo>
                <a:lnTo>
                  <a:pt x="75677" y="31616"/>
                </a:lnTo>
                <a:lnTo>
                  <a:pt x="71083" y="19035"/>
                </a:lnTo>
                <a:lnTo>
                  <a:pt x="62269" y="8979"/>
                </a:lnTo>
                <a:lnTo>
                  <a:pt x="49871" y="2337"/>
                </a:lnTo>
                <a:lnTo>
                  <a:pt x="34523" y="0"/>
                </a:lnTo>
                <a:close/>
              </a:path>
            </a:pathLst>
          </a:custGeom>
          <a:solidFill>
            <a:srgbClr val="4F80BC"/>
          </a:solidFill>
        </p:spPr>
        <p:txBody>
          <a:bodyPr wrap="square" lIns="0" tIns="0" rIns="0" bIns="0" rtlCol="0"/>
          <a:lstStyle/>
          <a:p>
            <a:endParaRPr/>
          </a:p>
        </p:txBody>
      </p:sp>
      <p:sp>
        <p:nvSpPr>
          <p:cNvPr id="16" name="object 16"/>
          <p:cNvSpPr/>
          <p:nvPr/>
        </p:nvSpPr>
        <p:spPr>
          <a:xfrm>
            <a:off x="3810000" y="4267364"/>
            <a:ext cx="76200" cy="75565"/>
          </a:xfrm>
          <a:custGeom>
            <a:avLst/>
            <a:gdLst/>
            <a:ahLst/>
            <a:cxnLst/>
            <a:rect l="l" t="t" r="r" b="b"/>
            <a:pathLst>
              <a:path w="76200" h="75564">
                <a:moveTo>
                  <a:pt x="0" y="37935"/>
                </a:moveTo>
                <a:lnTo>
                  <a:pt x="2665" y="23873"/>
                </a:lnTo>
                <a:lnTo>
                  <a:pt x="9984" y="12185"/>
                </a:lnTo>
                <a:lnTo>
                  <a:pt x="20942" y="3888"/>
                </a:lnTo>
                <a:lnTo>
                  <a:pt x="34523" y="0"/>
                </a:lnTo>
                <a:lnTo>
                  <a:pt x="49871" y="2337"/>
                </a:lnTo>
                <a:lnTo>
                  <a:pt x="62269" y="8979"/>
                </a:lnTo>
                <a:lnTo>
                  <a:pt x="71083" y="19035"/>
                </a:lnTo>
                <a:lnTo>
                  <a:pt x="75677" y="31616"/>
                </a:lnTo>
                <a:lnTo>
                  <a:pt x="73702" y="47837"/>
                </a:lnTo>
                <a:lnTo>
                  <a:pt x="67641" y="60756"/>
                </a:lnTo>
                <a:lnTo>
                  <a:pt x="58304" y="69975"/>
                </a:lnTo>
                <a:lnTo>
                  <a:pt x="46502" y="75094"/>
                </a:lnTo>
                <a:lnTo>
                  <a:pt x="29674" y="73455"/>
                </a:lnTo>
                <a:lnTo>
                  <a:pt x="16373" y="67865"/>
                </a:lnTo>
                <a:lnTo>
                  <a:pt x="6846" y="59086"/>
                </a:lnTo>
                <a:lnTo>
                  <a:pt x="1341" y="47881"/>
                </a:lnTo>
                <a:lnTo>
                  <a:pt x="0" y="37935"/>
                </a:lnTo>
                <a:close/>
              </a:path>
            </a:pathLst>
          </a:custGeom>
          <a:ln w="25399">
            <a:solidFill>
              <a:srgbClr val="385D89"/>
            </a:solidFill>
          </a:ln>
        </p:spPr>
        <p:txBody>
          <a:bodyPr wrap="square" lIns="0" tIns="0" rIns="0" bIns="0" rtlCol="0"/>
          <a:lstStyle/>
          <a:p>
            <a:endParaRPr/>
          </a:p>
        </p:txBody>
      </p:sp>
      <p:sp>
        <p:nvSpPr>
          <p:cNvPr id="17" name="object 17"/>
          <p:cNvSpPr txBox="1"/>
          <p:nvPr/>
        </p:nvSpPr>
        <p:spPr>
          <a:xfrm>
            <a:off x="1563625" y="1630929"/>
            <a:ext cx="1672589" cy="482600"/>
          </a:xfrm>
          <a:prstGeom prst="rect">
            <a:avLst/>
          </a:prstGeom>
        </p:spPr>
        <p:txBody>
          <a:bodyPr vert="horz" wrap="square" lIns="0" tIns="0" rIns="0" bIns="0" rtlCol="0">
            <a:spAutoFit/>
          </a:bodyPr>
          <a:lstStyle/>
          <a:p>
            <a:pPr marL="12700">
              <a:lnSpc>
                <a:spcPct val="100000"/>
              </a:lnSpc>
            </a:pPr>
            <a:r>
              <a:rPr sz="3600" spc="-5" dirty="0">
                <a:solidFill>
                  <a:srgbClr val="FF0000"/>
                </a:solidFill>
                <a:latin typeface="Calibri"/>
                <a:cs typeface="Calibri"/>
              </a:rPr>
              <a:t>S</a:t>
            </a:r>
            <a:r>
              <a:rPr sz="3600" spc="10" dirty="0">
                <a:solidFill>
                  <a:srgbClr val="FF0000"/>
                </a:solidFill>
                <a:latin typeface="Calibri"/>
                <a:cs typeface="Calibri"/>
              </a:rPr>
              <a:t>e</a:t>
            </a:r>
            <a:r>
              <a:rPr sz="3600" spc="-5" dirty="0">
                <a:solidFill>
                  <a:srgbClr val="FF0000"/>
                </a:solidFill>
                <a:latin typeface="Calibri"/>
                <a:cs typeface="Calibri"/>
              </a:rPr>
              <a:t>ns</a:t>
            </a:r>
            <a:r>
              <a:rPr sz="3600" dirty="0">
                <a:solidFill>
                  <a:srgbClr val="FF0000"/>
                </a:solidFill>
                <a:latin typeface="Calibri"/>
                <a:cs typeface="Calibri"/>
              </a:rPr>
              <a:t>i</a:t>
            </a:r>
            <a:r>
              <a:rPr sz="3600" spc="-30" dirty="0">
                <a:solidFill>
                  <a:srgbClr val="FF0000"/>
                </a:solidFill>
                <a:latin typeface="Calibri"/>
                <a:cs typeface="Calibri"/>
              </a:rPr>
              <a:t>t</a:t>
            </a:r>
            <a:r>
              <a:rPr sz="3600" dirty="0">
                <a:solidFill>
                  <a:srgbClr val="FF0000"/>
                </a:solidFill>
                <a:latin typeface="Calibri"/>
                <a:cs typeface="Calibri"/>
              </a:rPr>
              <a:t>i</a:t>
            </a:r>
            <a:r>
              <a:rPr sz="3600" spc="-75" dirty="0">
                <a:solidFill>
                  <a:srgbClr val="FF0000"/>
                </a:solidFill>
                <a:latin typeface="Calibri"/>
                <a:cs typeface="Calibri"/>
              </a:rPr>
              <a:t>v</a:t>
            </a:r>
            <a:r>
              <a:rPr sz="3600" spc="-20" dirty="0">
                <a:solidFill>
                  <a:srgbClr val="FF0000"/>
                </a:solidFill>
                <a:latin typeface="Calibri"/>
                <a:cs typeface="Calibri"/>
              </a:rPr>
              <a:t>e</a:t>
            </a:r>
            <a:endParaRPr sz="3600">
              <a:latin typeface="Calibri"/>
              <a:cs typeface="Calibri"/>
            </a:endParaRPr>
          </a:p>
        </p:txBody>
      </p:sp>
      <p:sp>
        <p:nvSpPr>
          <p:cNvPr id="18" name="object 18"/>
          <p:cNvSpPr/>
          <p:nvPr/>
        </p:nvSpPr>
        <p:spPr>
          <a:xfrm>
            <a:off x="1371600" y="2514600"/>
            <a:ext cx="1143000" cy="3200400"/>
          </a:xfrm>
          <a:custGeom>
            <a:avLst/>
            <a:gdLst/>
            <a:ahLst/>
            <a:cxnLst/>
            <a:rect l="l" t="t" r="r" b="b"/>
            <a:pathLst>
              <a:path w="1143000" h="3200400">
                <a:moveTo>
                  <a:pt x="0" y="3200399"/>
                </a:moveTo>
                <a:lnTo>
                  <a:pt x="1142999" y="3200399"/>
                </a:lnTo>
                <a:lnTo>
                  <a:pt x="1142999" y="0"/>
                </a:lnTo>
                <a:lnTo>
                  <a:pt x="0" y="0"/>
                </a:lnTo>
                <a:lnTo>
                  <a:pt x="0" y="3200399"/>
                </a:lnTo>
                <a:close/>
              </a:path>
            </a:pathLst>
          </a:custGeom>
          <a:solidFill>
            <a:srgbClr val="C3D69A"/>
          </a:solidFill>
        </p:spPr>
        <p:txBody>
          <a:bodyPr wrap="square" lIns="0" tIns="0" rIns="0" bIns="0" rtlCol="0"/>
          <a:lstStyle/>
          <a:p>
            <a:endParaRPr/>
          </a:p>
        </p:txBody>
      </p:sp>
      <p:sp>
        <p:nvSpPr>
          <p:cNvPr id="19" name="object 19"/>
          <p:cNvSpPr/>
          <p:nvPr/>
        </p:nvSpPr>
        <p:spPr>
          <a:xfrm>
            <a:off x="1371600" y="2514600"/>
            <a:ext cx="1143000" cy="3200400"/>
          </a:xfrm>
          <a:custGeom>
            <a:avLst/>
            <a:gdLst/>
            <a:ahLst/>
            <a:cxnLst/>
            <a:rect l="l" t="t" r="r" b="b"/>
            <a:pathLst>
              <a:path w="1143000" h="3200400">
                <a:moveTo>
                  <a:pt x="0" y="3200399"/>
                </a:moveTo>
                <a:lnTo>
                  <a:pt x="1142999" y="3200399"/>
                </a:lnTo>
                <a:lnTo>
                  <a:pt x="1142999" y="0"/>
                </a:lnTo>
                <a:lnTo>
                  <a:pt x="0" y="0"/>
                </a:lnTo>
                <a:lnTo>
                  <a:pt x="0" y="3200399"/>
                </a:lnTo>
                <a:close/>
              </a:path>
            </a:pathLst>
          </a:custGeom>
          <a:ln w="25399">
            <a:solidFill>
              <a:srgbClr val="385D89"/>
            </a:solidFill>
          </a:ln>
        </p:spPr>
        <p:txBody>
          <a:bodyPr wrap="square" lIns="0" tIns="0" rIns="0" bIns="0" rtlCol="0"/>
          <a:lstStyle/>
          <a:p>
            <a:endParaRPr/>
          </a:p>
        </p:txBody>
      </p:sp>
      <p:sp>
        <p:nvSpPr>
          <p:cNvPr id="20" name="object 20"/>
          <p:cNvSpPr txBox="1"/>
          <p:nvPr/>
        </p:nvSpPr>
        <p:spPr>
          <a:xfrm>
            <a:off x="1802131" y="3872481"/>
            <a:ext cx="282575" cy="584200"/>
          </a:xfrm>
          <a:prstGeom prst="rect">
            <a:avLst/>
          </a:prstGeom>
        </p:spPr>
        <p:txBody>
          <a:bodyPr vert="horz" wrap="square" lIns="0" tIns="0" rIns="0" bIns="0" rtlCol="0">
            <a:spAutoFit/>
          </a:bodyPr>
          <a:lstStyle/>
          <a:p>
            <a:pPr marL="12700">
              <a:lnSpc>
                <a:spcPct val="100000"/>
              </a:lnSpc>
            </a:pPr>
            <a:r>
              <a:rPr sz="4400" dirty="0">
                <a:solidFill>
                  <a:srgbClr val="FFFFFF"/>
                </a:solidFill>
                <a:latin typeface="Calibri"/>
                <a:cs typeface="Calibri"/>
              </a:rPr>
              <a:t>S</a:t>
            </a:r>
            <a:endParaRPr sz="4400">
              <a:latin typeface="Calibri"/>
              <a:cs typeface="Calibri"/>
            </a:endParaRPr>
          </a:p>
        </p:txBody>
      </p:sp>
      <p:sp>
        <p:nvSpPr>
          <p:cNvPr id="21" name="object 21"/>
          <p:cNvSpPr txBox="1"/>
          <p:nvPr/>
        </p:nvSpPr>
        <p:spPr>
          <a:xfrm>
            <a:off x="6405250" y="1751960"/>
            <a:ext cx="670560" cy="254000"/>
          </a:xfrm>
          <a:prstGeom prst="rect">
            <a:avLst/>
          </a:prstGeom>
        </p:spPr>
        <p:txBody>
          <a:bodyPr vert="horz" wrap="square" lIns="0" tIns="0" rIns="0" bIns="0" rtlCol="0">
            <a:spAutoFit/>
          </a:bodyPr>
          <a:lstStyle/>
          <a:p>
            <a:pPr marL="12700">
              <a:lnSpc>
                <a:spcPct val="100000"/>
              </a:lnSpc>
            </a:pPr>
            <a:r>
              <a:rPr sz="1800" spc="-5" dirty="0">
                <a:latin typeface="Calibri"/>
                <a:cs typeface="Calibri"/>
              </a:rPr>
              <a:t>Ch</a:t>
            </a:r>
            <a:r>
              <a:rPr sz="1800" spc="-10" dirty="0">
                <a:latin typeface="Calibri"/>
                <a:cs typeface="Calibri"/>
              </a:rPr>
              <a:t>a</a:t>
            </a:r>
            <a:r>
              <a:rPr sz="1800" spc="-40" dirty="0">
                <a:latin typeface="Calibri"/>
                <a:cs typeface="Calibri"/>
              </a:rPr>
              <a:t>rg</a:t>
            </a:r>
            <a:r>
              <a:rPr sz="1800" spc="-10" dirty="0">
                <a:latin typeface="Calibri"/>
                <a:cs typeface="Calibri"/>
              </a:rPr>
              <a:t>e</a:t>
            </a:r>
            <a:endParaRPr sz="1800">
              <a:latin typeface="Calibri"/>
              <a:cs typeface="Calibri"/>
            </a:endParaRPr>
          </a:p>
        </p:txBody>
      </p:sp>
      <p:sp>
        <p:nvSpPr>
          <p:cNvPr id="22" name="object 22"/>
          <p:cNvSpPr/>
          <p:nvPr/>
        </p:nvSpPr>
        <p:spPr>
          <a:xfrm>
            <a:off x="2514600" y="3663696"/>
            <a:ext cx="4267200" cy="76200"/>
          </a:xfrm>
          <a:custGeom>
            <a:avLst/>
            <a:gdLst/>
            <a:ahLst/>
            <a:cxnLst/>
            <a:rect l="l" t="t" r="r" b="b"/>
            <a:pathLst>
              <a:path w="4267200" h="76200">
                <a:moveTo>
                  <a:pt x="0" y="76199"/>
                </a:moveTo>
                <a:lnTo>
                  <a:pt x="4267199" y="76199"/>
                </a:lnTo>
                <a:lnTo>
                  <a:pt x="4267199" y="0"/>
                </a:lnTo>
                <a:lnTo>
                  <a:pt x="0" y="0"/>
                </a:lnTo>
                <a:lnTo>
                  <a:pt x="0" y="76199"/>
                </a:lnTo>
                <a:close/>
              </a:path>
            </a:pathLst>
          </a:custGeom>
          <a:solidFill>
            <a:srgbClr val="FFFF00"/>
          </a:solidFill>
        </p:spPr>
        <p:txBody>
          <a:bodyPr wrap="square" lIns="0" tIns="0" rIns="0" bIns="0" rtlCol="0"/>
          <a:lstStyle/>
          <a:p>
            <a:endParaRPr/>
          </a:p>
        </p:txBody>
      </p:sp>
      <p:sp>
        <p:nvSpPr>
          <p:cNvPr id="23" name="object 23"/>
          <p:cNvSpPr/>
          <p:nvPr/>
        </p:nvSpPr>
        <p:spPr>
          <a:xfrm>
            <a:off x="2514600" y="3663696"/>
            <a:ext cx="4267200" cy="76200"/>
          </a:xfrm>
          <a:custGeom>
            <a:avLst/>
            <a:gdLst/>
            <a:ahLst/>
            <a:cxnLst/>
            <a:rect l="l" t="t" r="r" b="b"/>
            <a:pathLst>
              <a:path w="4267200" h="76200">
                <a:moveTo>
                  <a:pt x="0" y="76199"/>
                </a:moveTo>
                <a:lnTo>
                  <a:pt x="4267199" y="76199"/>
                </a:lnTo>
                <a:lnTo>
                  <a:pt x="4267199" y="0"/>
                </a:lnTo>
                <a:lnTo>
                  <a:pt x="0" y="0"/>
                </a:lnTo>
                <a:lnTo>
                  <a:pt x="0" y="76199"/>
                </a:lnTo>
                <a:close/>
              </a:path>
            </a:pathLst>
          </a:custGeom>
          <a:ln w="25399">
            <a:solidFill>
              <a:srgbClr val="385D89"/>
            </a:solidFill>
          </a:ln>
        </p:spPr>
        <p:txBody>
          <a:bodyPr wrap="square" lIns="0" tIns="0" rIns="0" bIns="0" rtlCol="0"/>
          <a:lstStyle/>
          <a:p>
            <a:endParaRPr/>
          </a:p>
        </p:txBody>
      </p:sp>
      <p:sp>
        <p:nvSpPr>
          <p:cNvPr id="24" name="object 24"/>
          <p:cNvSpPr/>
          <p:nvPr/>
        </p:nvSpPr>
        <p:spPr>
          <a:xfrm>
            <a:off x="2514600" y="4028825"/>
            <a:ext cx="4267200" cy="76200"/>
          </a:xfrm>
          <a:custGeom>
            <a:avLst/>
            <a:gdLst/>
            <a:ahLst/>
            <a:cxnLst/>
            <a:rect l="l" t="t" r="r" b="b"/>
            <a:pathLst>
              <a:path w="4267200" h="76200">
                <a:moveTo>
                  <a:pt x="0" y="76199"/>
                </a:moveTo>
                <a:lnTo>
                  <a:pt x="4267199" y="76199"/>
                </a:lnTo>
                <a:lnTo>
                  <a:pt x="4267199" y="0"/>
                </a:lnTo>
                <a:lnTo>
                  <a:pt x="0" y="0"/>
                </a:lnTo>
                <a:lnTo>
                  <a:pt x="0" y="76199"/>
                </a:lnTo>
                <a:close/>
              </a:path>
            </a:pathLst>
          </a:custGeom>
          <a:solidFill>
            <a:srgbClr val="FFFF00"/>
          </a:solidFill>
        </p:spPr>
        <p:txBody>
          <a:bodyPr wrap="square" lIns="0" tIns="0" rIns="0" bIns="0" rtlCol="0"/>
          <a:lstStyle/>
          <a:p>
            <a:endParaRPr/>
          </a:p>
        </p:txBody>
      </p:sp>
      <p:sp>
        <p:nvSpPr>
          <p:cNvPr id="25" name="object 25"/>
          <p:cNvSpPr/>
          <p:nvPr/>
        </p:nvSpPr>
        <p:spPr>
          <a:xfrm>
            <a:off x="2514600" y="4028825"/>
            <a:ext cx="4267200" cy="76200"/>
          </a:xfrm>
          <a:custGeom>
            <a:avLst/>
            <a:gdLst/>
            <a:ahLst/>
            <a:cxnLst/>
            <a:rect l="l" t="t" r="r" b="b"/>
            <a:pathLst>
              <a:path w="4267200" h="76200">
                <a:moveTo>
                  <a:pt x="0" y="76199"/>
                </a:moveTo>
                <a:lnTo>
                  <a:pt x="4267199" y="76199"/>
                </a:lnTo>
                <a:lnTo>
                  <a:pt x="4267199" y="0"/>
                </a:lnTo>
                <a:lnTo>
                  <a:pt x="0" y="0"/>
                </a:lnTo>
                <a:lnTo>
                  <a:pt x="0" y="76199"/>
                </a:lnTo>
                <a:close/>
              </a:path>
            </a:pathLst>
          </a:custGeom>
          <a:ln w="25399">
            <a:solidFill>
              <a:srgbClr val="385D89"/>
            </a:solidFill>
          </a:ln>
        </p:spPr>
        <p:txBody>
          <a:bodyPr wrap="square" lIns="0" tIns="0" rIns="0" bIns="0" rtlCol="0"/>
          <a:lstStyle/>
          <a:p>
            <a:endParaRPr/>
          </a:p>
        </p:txBody>
      </p:sp>
      <p:sp>
        <p:nvSpPr>
          <p:cNvPr id="26" name="object 26"/>
          <p:cNvSpPr/>
          <p:nvPr/>
        </p:nvSpPr>
        <p:spPr>
          <a:xfrm>
            <a:off x="2514600" y="4419600"/>
            <a:ext cx="4267200" cy="76200"/>
          </a:xfrm>
          <a:custGeom>
            <a:avLst/>
            <a:gdLst/>
            <a:ahLst/>
            <a:cxnLst/>
            <a:rect l="l" t="t" r="r" b="b"/>
            <a:pathLst>
              <a:path w="4267200" h="76200">
                <a:moveTo>
                  <a:pt x="0" y="76199"/>
                </a:moveTo>
                <a:lnTo>
                  <a:pt x="4267199" y="76199"/>
                </a:lnTo>
                <a:lnTo>
                  <a:pt x="4267199" y="0"/>
                </a:lnTo>
                <a:lnTo>
                  <a:pt x="0" y="0"/>
                </a:lnTo>
                <a:lnTo>
                  <a:pt x="0" y="76199"/>
                </a:lnTo>
                <a:close/>
              </a:path>
            </a:pathLst>
          </a:custGeom>
          <a:solidFill>
            <a:srgbClr val="FFFF00"/>
          </a:solidFill>
        </p:spPr>
        <p:txBody>
          <a:bodyPr wrap="square" lIns="0" tIns="0" rIns="0" bIns="0" rtlCol="0"/>
          <a:lstStyle/>
          <a:p>
            <a:endParaRPr/>
          </a:p>
        </p:txBody>
      </p:sp>
      <p:sp>
        <p:nvSpPr>
          <p:cNvPr id="27" name="object 27"/>
          <p:cNvSpPr/>
          <p:nvPr/>
        </p:nvSpPr>
        <p:spPr>
          <a:xfrm>
            <a:off x="2514600" y="4419600"/>
            <a:ext cx="4267200" cy="76200"/>
          </a:xfrm>
          <a:custGeom>
            <a:avLst/>
            <a:gdLst/>
            <a:ahLst/>
            <a:cxnLst/>
            <a:rect l="l" t="t" r="r" b="b"/>
            <a:pathLst>
              <a:path w="4267200" h="76200">
                <a:moveTo>
                  <a:pt x="0" y="76199"/>
                </a:moveTo>
                <a:lnTo>
                  <a:pt x="4267199" y="76199"/>
                </a:lnTo>
                <a:lnTo>
                  <a:pt x="4267199" y="0"/>
                </a:lnTo>
                <a:lnTo>
                  <a:pt x="0" y="0"/>
                </a:lnTo>
                <a:lnTo>
                  <a:pt x="0" y="76199"/>
                </a:lnTo>
                <a:close/>
              </a:path>
            </a:pathLst>
          </a:custGeom>
          <a:ln w="25399">
            <a:solidFill>
              <a:srgbClr val="385D89"/>
            </a:solidFill>
          </a:ln>
        </p:spPr>
        <p:txBody>
          <a:bodyPr wrap="square" lIns="0" tIns="0" rIns="0" bIns="0" rtlCol="0"/>
          <a:lstStyle/>
          <a:p>
            <a:endParaRPr/>
          </a:p>
        </p:txBody>
      </p:sp>
      <p:sp>
        <p:nvSpPr>
          <p:cNvPr id="28" name="object 28"/>
          <p:cNvSpPr/>
          <p:nvPr/>
        </p:nvSpPr>
        <p:spPr>
          <a:xfrm>
            <a:off x="5638800" y="4419764"/>
            <a:ext cx="76200" cy="75565"/>
          </a:xfrm>
          <a:custGeom>
            <a:avLst/>
            <a:gdLst/>
            <a:ahLst/>
            <a:cxnLst/>
            <a:rect l="l" t="t" r="r" b="b"/>
            <a:pathLst>
              <a:path w="76200" h="75564">
                <a:moveTo>
                  <a:pt x="34523" y="0"/>
                </a:moveTo>
                <a:lnTo>
                  <a:pt x="20942" y="3888"/>
                </a:lnTo>
                <a:lnTo>
                  <a:pt x="9984" y="12185"/>
                </a:lnTo>
                <a:lnTo>
                  <a:pt x="2665" y="23873"/>
                </a:lnTo>
                <a:lnTo>
                  <a:pt x="0" y="37935"/>
                </a:lnTo>
                <a:lnTo>
                  <a:pt x="1341" y="47881"/>
                </a:lnTo>
                <a:lnTo>
                  <a:pt x="6846" y="59086"/>
                </a:lnTo>
                <a:lnTo>
                  <a:pt x="16373" y="67865"/>
                </a:lnTo>
                <a:lnTo>
                  <a:pt x="29674" y="73455"/>
                </a:lnTo>
                <a:lnTo>
                  <a:pt x="46502" y="75094"/>
                </a:lnTo>
                <a:lnTo>
                  <a:pt x="58304" y="69975"/>
                </a:lnTo>
                <a:lnTo>
                  <a:pt x="67641" y="60756"/>
                </a:lnTo>
                <a:lnTo>
                  <a:pt x="73702" y="47837"/>
                </a:lnTo>
                <a:lnTo>
                  <a:pt x="75677" y="31616"/>
                </a:lnTo>
                <a:lnTo>
                  <a:pt x="71083" y="19035"/>
                </a:lnTo>
                <a:lnTo>
                  <a:pt x="62269" y="8979"/>
                </a:lnTo>
                <a:lnTo>
                  <a:pt x="49871" y="2337"/>
                </a:lnTo>
                <a:lnTo>
                  <a:pt x="34523" y="0"/>
                </a:lnTo>
                <a:close/>
              </a:path>
            </a:pathLst>
          </a:custGeom>
          <a:solidFill>
            <a:srgbClr val="4F80BC"/>
          </a:solidFill>
        </p:spPr>
        <p:txBody>
          <a:bodyPr wrap="square" lIns="0" tIns="0" rIns="0" bIns="0" rtlCol="0"/>
          <a:lstStyle/>
          <a:p>
            <a:endParaRPr/>
          </a:p>
        </p:txBody>
      </p:sp>
      <p:sp>
        <p:nvSpPr>
          <p:cNvPr id="29" name="object 29"/>
          <p:cNvSpPr/>
          <p:nvPr/>
        </p:nvSpPr>
        <p:spPr>
          <a:xfrm>
            <a:off x="5638800" y="4419764"/>
            <a:ext cx="76200" cy="75565"/>
          </a:xfrm>
          <a:custGeom>
            <a:avLst/>
            <a:gdLst/>
            <a:ahLst/>
            <a:cxnLst/>
            <a:rect l="l" t="t" r="r" b="b"/>
            <a:pathLst>
              <a:path w="76200" h="75564">
                <a:moveTo>
                  <a:pt x="0" y="37935"/>
                </a:moveTo>
                <a:lnTo>
                  <a:pt x="2665" y="23873"/>
                </a:lnTo>
                <a:lnTo>
                  <a:pt x="9984" y="12185"/>
                </a:lnTo>
                <a:lnTo>
                  <a:pt x="20942" y="3888"/>
                </a:lnTo>
                <a:lnTo>
                  <a:pt x="34523" y="0"/>
                </a:lnTo>
                <a:lnTo>
                  <a:pt x="49871" y="2337"/>
                </a:lnTo>
                <a:lnTo>
                  <a:pt x="62269" y="8979"/>
                </a:lnTo>
                <a:lnTo>
                  <a:pt x="71083" y="19035"/>
                </a:lnTo>
                <a:lnTo>
                  <a:pt x="75677" y="31616"/>
                </a:lnTo>
                <a:lnTo>
                  <a:pt x="73702" y="47837"/>
                </a:lnTo>
                <a:lnTo>
                  <a:pt x="67641" y="60756"/>
                </a:lnTo>
                <a:lnTo>
                  <a:pt x="58304" y="69975"/>
                </a:lnTo>
                <a:lnTo>
                  <a:pt x="46502" y="75094"/>
                </a:lnTo>
                <a:lnTo>
                  <a:pt x="29674" y="73455"/>
                </a:lnTo>
                <a:lnTo>
                  <a:pt x="16373" y="67865"/>
                </a:lnTo>
                <a:lnTo>
                  <a:pt x="6846" y="59086"/>
                </a:lnTo>
                <a:lnTo>
                  <a:pt x="1341" y="47881"/>
                </a:lnTo>
                <a:lnTo>
                  <a:pt x="0" y="37935"/>
                </a:lnTo>
                <a:close/>
              </a:path>
            </a:pathLst>
          </a:custGeom>
          <a:ln w="25399">
            <a:solidFill>
              <a:srgbClr val="385D89"/>
            </a:solidFill>
          </a:ln>
        </p:spPr>
        <p:txBody>
          <a:bodyPr wrap="square" lIns="0" tIns="0" rIns="0" bIns="0" rtlCol="0"/>
          <a:lstStyle/>
          <a:p>
            <a:endParaRPr/>
          </a:p>
        </p:txBody>
      </p:sp>
      <p:sp>
        <p:nvSpPr>
          <p:cNvPr id="30" name="object 30"/>
          <p:cNvSpPr/>
          <p:nvPr/>
        </p:nvSpPr>
        <p:spPr>
          <a:xfrm>
            <a:off x="2514600" y="4790825"/>
            <a:ext cx="4267200" cy="76200"/>
          </a:xfrm>
          <a:custGeom>
            <a:avLst/>
            <a:gdLst/>
            <a:ahLst/>
            <a:cxnLst/>
            <a:rect l="l" t="t" r="r" b="b"/>
            <a:pathLst>
              <a:path w="4267200" h="76200">
                <a:moveTo>
                  <a:pt x="0" y="76199"/>
                </a:moveTo>
                <a:lnTo>
                  <a:pt x="4267199" y="76199"/>
                </a:lnTo>
                <a:lnTo>
                  <a:pt x="4267199" y="0"/>
                </a:lnTo>
                <a:lnTo>
                  <a:pt x="0" y="0"/>
                </a:lnTo>
                <a:lnTo>
                  <a:pt x="0" y="76199"/>
                </a:lnTo>
                <a:close/>
              </a:path>
            </a:pathLst>
          </a:custGeom>
          <a:solidFill>
            <a:srgbClr val="FFFF00"/>
          </a:solidFill>
        </p:spPr>
        <p:txBody>
          <a:bodyPr wrap="square" lIns="0" tIns="0" rIns="0" bIns="0" rtlCol="0"/>
          <a:lstStyle/>
          <a:p>
            <a:endParaRPr/>
          </a:p>
        </p:txBody>
      </p:sp>
      <p:sp>
        <p:nvSpPr>
          <p:cNvPr id="31" name="object 31"/>
          <p:cNvSpPr/>
          <p:nvPr/>
        </p:nvSpPr>
        <p:spPr>
          <a:xfrm>
            <a:off x="2514600" y="4790825"/>
            <a:ext cx="4267200" cy="76200"/>
          </a:xfrm>
          <a:custGeom>
            <a:avLst/>
            <a:gdLst/>
            <a:ahLst/>
            <a:cxnLst/>
            <a:rect l="l" t="t" r="r" b="b"/>
            <a:pathLst>
              <a:path w="4267200" h="76200">
                <a:moveTo>
                  <a:pt x="0" y="76199"/>
                </a:moveTo>
                <a:lnTo>
                  <a:pt x="4267199" y="76199"/>
                </a:lnTo>
                <a:lnTo>
                  <a:pt x="4267199" y="0"/>
                </a:lnTo>
                <a:lnTo>
                  <a:pt x="0" y="0"/>
                </a:lnTo>
                <a:lnTo>
                  <a:pt x="0" y="76199"/>
                </a:lnTo>
                <a:close/>
              </a:path>
            </a:pathLst>
          </a:custGeom>
          <a:ln w="25399">
            <a:solidFill>
              <a:srgbClr val="385D89"/>
            </a:solidFill>
          </a:ln>
        </p:spPr>
        <p:txBody>
          <a:bodyPr wrap="square" lIns="0" tIns="0" rIns="0" bIns="0" rtlCol="0"/>
          <a:lstStyle/>
          <a:p>
            <a:endParaRPr/>
          </a:p>
        </p:txBody>
      </p:sp>
      <p:sp>
        <p:nvSpPr>
          <p:cNvPr id="32" name="object 32"/>
          <p:cNvSpPr/>
          <p:nvPr/>
        </p:nvSpPr>
        <p:spPr>
          <a:xfrm>
            <a:off x="2514600" y="5181600"/>
            <a:ext cx="4267200" cy="76200"/>
          </a:xfrm>
          <a:custGeom>
            <a:avLst/>
            <a:gdLst/>
            <a:ahLst/>
            <a:cxnLst/>
            <a:rect l="l" t="t" r="r" b="b"/>
            <a:pathLst>
              <a:path w="4267200" h="76200">
                <a:moveTo>
                  <a:pt x="0" y="76199"/>
                </a:moveTo>
                <a:lnTo>
                  <a:pt x="4267199" y="76199"/>
                </a:lnTo>
                <a:lnTo>
                  <a:pt x="4267199" y="0"/>
                </a:lnTo>
                <a:lnTo>
                  <a:pt x="0" y="0"/>
                </a:lnTo>
                <a:lnTo>
                  <a:pt x="0" y="76199"/>
                </a:lnTo>
                <a:close/>
              </a:path>
            </a:pathLst>
          </a:custGeom>
          <a:solidFill>
            <a:srgbClr val="FFFF00"/>
          </a:solidFill>
        </p:spPr>
        <p:txBody>
          <a:bodyPr wrap="square" lIns="0" tIns="0" rIns="0" bIns="0" rtlCol="0"/>
          <a:lstStyle/>
          <a:p>
            <a:endParaRPr/>
          </a:p>
        </p:txBody>
      </p:sp>
      <p:sp>
        <p:nvSpPr>
          <p:cNvPr id="33" name="object 33"/>
          <p:cNvSpPr/>
          <p:nvPr/>
        </p:nvSpPr>
        <p:spPr>
          <a:xfrm>
            <a:off x="2514600" y="5181600"/>
            <a:ext cx="4267200" cy="76200"/>
          </a:xfrm>
          <a:custGeom>
            <a:avLst/>
            <a:gdLst/>
            <a:ahLst/>
            <a:cxnLst/>
            <a:rect l="l" t="t" r="r" b="b"/>
            <a:pathLst>
              <a:path w="4267200" h="76200">
                <a:moveTo>
                  <a:pt x="0" y="76199"/>
                </a:moveTo>
                <a:lnTo>
                  <a:pt x="4267199" y="76199"/>
                </a:lnTo>
                <a:lnTo>
                  <a:pt x="4267199" y="0"/>
                </a:lnTo>
                <a:lnTo>
                  <a:pt x="0" y="0"/>
                </a:lnTo>
                <a:lnTo>
                  <a:pt x="0" y="76199"/>
                </a:lnTo>
                <a:close/>
              </a:path>
            </a:pathLst>
          </a:custGeom>
          <a:ln w="25399">
            <a:solidFill>
              <a:srgbClr val="385D89"/>
            </a:solidFill>
          </a:ln>
        </p:spPr>
        <p:txBody>
          <a:bodyPr wrap="square" lIns="0" tIns="0" rIns="0" bIns="0" rtlCol="0"/>
          <a:lstStyle/>
          <a:p>
            <a:endParaRPr/>
          </a:p>
        </p:txBody>
      </p:sp>
      <p:sp>
        <p:nvSpPr>
          <p:cNvPr id="34" name="object 34"/>
          <p:cNvSpPr/>
          <p:nvPr/>
        </p:nvSpPr>
        <p:spPr>
          <a:xfrm>
            <a:off x="4267200" y="4800764"/>
            <a:ext cx="76200" cy="75565"/>
          </a:xfrm>
          <a:custGeom>
            <a:avLst/>
            <a:gdLst/>
            <a:ahLst/>
            <a:cxnLst/>
            <a:rect l="l" t="t" r="r" b="b"/>
            <a:pathLst>
              <a:path w="76200" h="75564">
                <a:moveTo>
                  <a:pt x="34523" y="0"/>
                </a:moveTo>
                <a:lnTo>
                  <a:pt x="20942" y="3888"/>
                </a:lnTo>
                <a:lnTo>
                  <a:pt x="9984" y="12185"/>
                </a:lnTo>
                <a:lnTo>
                  <a:pt x="2665" y="23873"/>
                </a:lnTo>
                <a:lnTo>
                  <a:pt x="0" y="37935"/>
                </a:lnTo>
                <a:lnTo>
                  <a:pt x="1341" y="47881"/>
                </a:lnTo>
                <a:lnTo>
                  <a:pt x="6846" y="59086"/>
                </a:lnTo>
                <a:lnTo>
                  <a:pt x="16373" y="67865"/>
                </a:lnTo>
                <a:lnTo>
                  <a:pt x="29674" y="73455"/>
                </a:lnTo>
                <a:lnTo>
                  <a:pt x="46502" y="75094"/>
                </a:lnTo>
                <a:lnTo>
                  <a:pt x="58304" y="69975"/>
                </a:lnTo>
                <a:lnTo>
                  <a:pt x="67641" y="60756"/>
                </a:lnTo>
                <a:lnTo>
                  <a:pt x="73702" y="47837"/>
                </a:lnTo>
                <a:lnTo>
                  <a:pt x="75677" y="31616"/>
                </a:lnTo>
                <a:lnTo>
                  <a:pt x="71083" y="19035"/>
                </a:lnTo>
                <a:lnTo>
                  <a:pt x="62269" y="8979"/>
                </a:lnTo>
                <a:lnTo>
                  <a:pt x="49871" y="2337"/>
                </a:lnTo>
                <a:lnTo>
                  <a:pt x="34523" y="0"/>
                </a:lnTo>
                <a:close/>
              </a:path>
            </a:pathLst>
          </a:custGeom>
          <a:solidFill>
            <a:srgbClr val="4F80BC"/>
          </a:solidFill>
        </p:spPr>
        <p:txBody>
          <a:bodyPr wrap="square" lIns="0" tIns="0" rIns="0" bIns="0" rtlCol="0"/>
          <a:lstStyle/>
          <a:p>
            <a:endParaRPr/>
          </a:p>
        </p:txBody>
      </p:sp>
      <p:sp>
        <p:nvSpPr>
          <p:cNvPr id="35" name="object 35"/>
          <p:cNvSpPr/>
          <p:nvPr/>
        </p:nvSpPr>
        <p:spPr>
          <a:xfrm>
            <a:off x="4267200" y="4800764"/>
            <a:ext cx="76200" cy="75565"/>
          </a:xfrm>
          <a:custGeom>
            <a:avLst/>
            <a:gdLst/>
            <a:ahLst/>
            <a:cxnLst/>
            <a:rect l="l" t="t" r="r" b="b"/>
            <a:pathLst>
              <a:path w="76200" h="75564">
                <a:moveTo>
                  <a:pt x="0" y="37935"/>
                </a:moveTo>
                <a:lnTo>
                  <a:pt x="2665" y="23873"/>
                </a:lnTo>
                <a:lnTo>
                  <a:pt x="9984" y="12185"/>
                </a:lnTo>
                <a:lnTo>
                  <a:pt x="20942" y="3888"/>
                </a:lnTo>
                <a:lnTo>
                  <a:pt x="34523" y="0"/>
                </a:lnTo>
                <a:lnTo>
                  <a:pt x="49871" y="2337"/>
                </a:lnTo>
                <a:lnTo>
                  <a:pt x="62269" y="8979"/>
                </a:lnTo>
                <a:lnTo>
                  <a:pt x="71083" y="19035"/>
                </a:lnTo>
                <a:lnTo>
                  <a:pt x="75677" y="31616"/>
                </a:lnTo>
                <a:lnTo>
                  <a:pt x="73702" y="47837"/>
                </a:lnTo>
                <a:lnTo>
                  <a:pt x="67641" y="60756"/>
                </a:lnTo>
                <a:lnTo>
                  <a:pt x="58304" y="69975"/>
                </a:lnTo>
                <a:lnTo>
                  <a:pt x="46502" y="75094"/>
                </a:lnTo>
                <a:lnTo>
                  <a:pt x="29674" y="73455"/>
                </a:lnTo>
                <a:lnTo>
                  <a:pt x="16373" y="67865"/>
                </a:lnTo>
                <a:lnTo>
                  <a:pt x="6846" y="59086"/>
                </a:lnTo>
                <a:lnTo>
                  <a:pt x="1341" y="47881"/>
                </a:lnTo>
                <a:lnTo>
                  <a:pt x="0" y="37935"/>
                </a:lnTo>
                <a:close/>
              </a:path>
            </a:pathLst>
          </a:custGeom>
          <a:ln w="25399">
            <a:solidFill>
              <a:srgbClr val="385D89"/>
            </a:solidFill>
          </a:ln>
        </p:spPr>
        <p:txBody>
          <a:bodyPr wrap="square" lIns="0" tIns="0" rIns="0" bIns="0" rtlCol="0"/>
          <a:lstStyle/>
          <a:p>
            <a:endParaRPr/>
          </a:p>
        </p:txBody>
      </p:sp>
      <p:sp>
        <p:nvSpPr>
          <p:cNvPr id="36" name="object 36"/>
          <p:cNvSpPr/>
          <p:nvPr/>
        </p:nvSpPr>
        <p:spPr>
          <a:xfrm>
            <a:off x="2514600" y="2837566"/>
            <a:ext cx="4267200" cy="76200"/>
          </a:xfrm>
          <a:custGeom>
            <a:avLst/>
            <a:gdLst/>
            <a:ahLst/>
            <a:cxnLst/>
            <a:rect l="l" t="t" r="r" b="b"/>
            <a:pathLst>
              <a:path w="4267200" h="76200">
                <a:moveTo>
                  <a:pt x="0" y="76199"/>
                </a:moveTo>
                <a:lnTo>
                  <a:pt x="4267199" y="76199"/>
                </a:lnTo>
                <a:lnTo>
                  <a:pt x="4267199" y="0"/>
                </a:lnTo>
                <a:lnTo>
                  <a:pt x="0" y="0"/>
                </a:lnTo>
                <a:lnTo>
                  <a:pt x="0" y="76199"/>
                </a:lnTo>
                <a:close/>
              </a:path>
            </a:pathLst>
          </a:custGeom>
          <a:solidFill>
            <a:srgbClr val="FFFF00"/>
          </a:solidFill>
        </p:spPr>
        <p:txBody>
          <a:bodyPr wrap="square" lIns="0" tIns="0" rIns="0" bIns="0" rtlCol="0"/>
          <a:lstStyle/>
          <a:p>
            <a:endParaRPr/>
          </a:p>
        </p:txBody>
      </p:sp>
      <p:sp>
        <p:nvSpPr>
          <p:cNvPr id="37" name="object 37"/>
          <p:cNvSpPr/>
          <p:nvPr/>
        </p:nvSpPr>
        <p:spPr>
          <a:xfrm>
            <a:off x="2514600" y="2837566"/>
            <a:ext cx="4267200" cy="76200"/>
          </a:xfrm>
          <a:custGeom>
            <a:avLst/>
            <a:gdLst/>
            <a:ahLst/>
            <a:cxnLst/>
            <a:rect l="l" t="t" r="r" b="b"/>
            <a:pathLst>
              <a:path w="4267200" h="76200">
                <a:moveTo>
                  <a:pt x="0" y="76199"/>
                </a:moveTo>
                <a:lnTo>
                  <a:pt x="4267199" y="76199"/>
                </a:lnTo>
                <a:lnTo>
                  <a:pt x="4267199" y="0"/>
                </a:lnTo>
                <a:lnTo>
                  <a:pt x="0" y="0"/>
                </a:lnTo>
                <a:lnTo>
                  <a:pt x="0" y="76199"/>
                </a:lnTo>
                <a:close/>
              </a:path>
            </a:pathLst>
          </a:custGeom>
          <a:ln w="25399">
            <a:solidFill>
              <a:srgbClr val="385D89"/>
            </a:solidFill>
          </a:ln>
        </p:spPr>
        <p:txBody>
          <a:bodyPr wrap="square" lIns="0" tIns="0" rIns="0" bIns="0" rtlCol="0"/>
          <a:lstStyle/>
          <a:p>
            <a:endParaRPr/>
          </a:p>
        </p:txBody>
      </p:sp>
      <p:sp>
        <p:nvSpPr>
          <p:cNvPr id="38" name="object 38"/>
          <p:cNvSpPr/>
          <p:nvPr/>
        </p:nvSpPr>
        <p:spPr>
          <a:xfrm>
            <a:off x="2514600" y="3228350"/>
            <a:ext cx="4267200" cy="76200"/>
          </a:xfrm>
          <a:custGeom>
            <a:avLst/>
            <a:gdLst/>
            <a:ahLst/>
            <a:cxnLst/>
            <a:rect l="l" t="t" r="r" b="b"/>
            <a:pathLst>
              <a:path w="4267200" h="76200">
                <a:moveTo>
                  <a:pt x="0" y="76199"/>
                </a:moveTo>
                <a:lnTo>
                  <a:pt x="4267199" y="76199"/>
                </a:lnTo>
                <a:lnTo>
                  <a:pt x="4267199" y="0"/>
                </a:lnTo>
                <a:lnTo>
                  <a:pt x="0" y="0"/>
                </a:lnTo>
                <a:lnTo>
                  <a:pt x="0" y="76199"/>
                </a:lnTo>
                <a:close/>
              </a:path>
            </a:pathLst>
          </a:custGeom>
          <a:solidFill>
            <a:srgbClr val="FFFF00"/>
          </a:solidFill>
        </p:spPr>
        <p:txBody>
          <a:bodyPr wrap="square" lIns="0" tIns="0" rIns="0" bIns="0" rtlCol="0"/>
          <a:lstStyle/>
          <a:p>
            <a:endParaRPr/>
          </a:p>
        </p:txBody>
      </p:sp>
      <p:sp>
        <p:nvSpPr>
          <p:cNvPr id="39" name="object 39"/>
          <p:cNvSpPr/>
          <p:nvPr/>
        </p:nvSpPr>
        <p:spPr>
          <a:xfrm>
            <a:off x="2514600" y="3228350"/>
            <a:ext cx="4267200" cy="76200"/>
          </a:xfrm>
          <a:custGeom>
            <a:avLst/>
            <a:gdLst/>
            <a:ahLst/>
            <a:cxnLst/>
            <a:rect l="l" t="t" r="r" b="b"/>
            <a:pathLst>
              <a:path w="4267200" h="76200">
                <a:moveTo>
                  <a:pt x="0" y="76199"/>
                </a:moveTo>
                <a:lnTo>
                  <a:pt x="4267199" y="76199"/>
                </a:lnTo>
                <a:lnTo>
                  <a:pt x="4267199" y="0"/>
                </a:lnTo>
                <a:lnTo>
                  <a:pt x="0" y="0"/>
                </a:lnTo>
                <a:lnTo>
                  <a:pt x="0" y="76199"/>
                </a:lnTo>
                <a:close/>
              </a:path>
            </a:pathLst>
          </a:custGeom>
          <a:ln w="25399">
            <a:solidFill>
              <a:srgbClr val="385D89"/>
            </a:solidFill>
          </a:ln>
        </p:spPr>
        <p:txBody>
          <a:bodyPr wrap="square" lIns="0" tIns="0" rIns="0" bIns="0" rtlCol="0"/>
          <a:lstStyle/>
          <a:p>
            <a:endParaRPr/>
          </a:p>
        </p:txBody>
      </p:sp>
      <p:sp>
        <p:nvSpPr>
          <p:cNvPr id="40" name="object 40"/>
          <p:cNvSpPr/>
          <p:nvPr/>
        </p:nvSpPr>
        <p:spPr>
          <a:xfrm>
            <a:off x="5486400" y="3276764"/>
            <a:ext cx="76200" cy="75565"/>
          </a:xfrm>
          <a:custGeom>
            <a:avLst/>
            <a:gdLst/>
            <a:ahLst/>
            <a:cxnLst/>
            <a:rect l="l" t="t" r="r" b="b"/>
            <a:pathLst>
              <a:path w="76200" h="75564">
                <a:moveTo>
                  <a:pt x="34523" y="0"/>
                </a:moveTo>
                <a:lnTo>
                  <a:pt x="20942" y="3887"/>
                </a:lnTo>
                <a:lnTo>
                  <a:pt x="9984" y="12183"/>
                </a:lnTo>
                <a:lnTo>
                  <a:pt x="2665" y="23871"/>
                </a:lnTo>
                <a:lnTo>
                  <a:pt x="0" y="37935"/>
                </a:lnTo>
                <a:lnTo>
                  <a:pt x="1341" y="47884"/>
                </a:lnTo>
                <a:lnTo>
                  <a:pt x="6846" y="59089"/>
                </a:lnTo>
                <a:lnTo>
                  <a:pt x="16373" y="67867"/>
                </a:lnTo>
                <a:lnTo>
                  <a:pt x="29675" y="73456"/>
                </a:lnTo>
                <a:lnTo>
                  <a:pt x="46503" y="75095"/>
                </a:lnTo>
                <a:lnTo>
                  <a:pt x="58305" y="69976"/>
                </a:lnTo>
                <a:lnTo>
                  <a:pt x="67641" y="60758"/>
                </a:lnTo>
                <a:lnTo>
                  <a:pt x="73702" y="47838"/>
                </a:lnTo>
                <a:lnTo>
                  <a:pt x="75677" y="31615"/>
                </a:lnTo>
                <a:lnTo>
                  <a:pt x="71083" y="19032"/>
                </a:lnTo>
                <a:lnTo>
                  <a:pt x="62269" y="8977"/>
                </a:lnTo>
                <a:lnTo>
                  <a:pt x="49871" y="2336"/>
                </a:lnTo>
                <a:lnTo>
                  <a:pt x="34523" y="0"/>
                </a:lnTo>
                <a:close/>
              </a:path>
            </a:pathLst>
          </a:custGeom>
          <a:solidFill>
            <a:srgbClr val="4F80BC"/>
          </a:solidFill>
        </p:spPr>
        <p:txBody>
          <a:bodyPr wrap="square" lIns="0" tIns="0" rIns="0" bIns="0" rtlCol="0"/>
          <a:lstStyle/>
          <a:p>
            <a:endParaRPr/>
          </a:p>
        </p:txBody>
      </p:sp>
      <p:sp>
        <p:nvSpPr>
          <p:cNvPr id="41" name="object 41"/>
          <p:cNvSpPr/>
          <p:nvPr/>
        </p:nvSpPr>
        <p:spPr>
          <a:xfrm>
            <a:off x="5486400" y="3276764"/>
            <a:ext cx="76200" cy="75565"/>
          </a:xfrm>
          <a:custGeom>
            <a:avLst/>
            <a:gdLst/>
            <a:ahLst/>
            <a:cxnLst/>
            <a:rect l="l" t="t" r="r" b="b"/>
            <a:pathLst>
              <a:path w="76200" h="75564">
                <a:moveTo>
                  <a:pt x="0" y="37935"/>
                </a:moveTo>
                <a:lnTo>
                  <a:pt x="2665" y="23871"/>
                </a:lnTo>
                <a:lnTo>
                  <a:pt x="9984" y="12183"/>
                </a:lnTo>
                <a:lnTo>
                  <a:pt x="20942" y="3887"/>
                </a:lnTo>
                <a:lnTo>
                  <a:pt x="34523" y="0"/>
                </a:lnTo>
                <a:lnTo>
                  <a:pt x="49871" y="2336"/>
                </a:lnTo>
                <a:lnTo>
                  <a:pt x="62269" y="8977"/>
                </a:lnTo>
                <a:lnTo>
                  <a:pt x="71083" y="19032"/>
                </a:lnTo>
                <a:lnTo>
                  <a:pt x="75677" y="31615"/>
                </a:lnTo>
                <a:lnTo>
                  <a:pt x="73702" y="47838"/>
                </a:lnTo>
                <a:lnTo>
                  <a:pt x="67641" y="60758"/>
                </a:lnTo>
                <a:lnTo>
                  <a:pt x="58305" y="69976"/>
                </a:lnTo>
                <a:lnTo>
                  <a:pt x="46503" y="75095"/>
                </a:lnTo>
                <a:lnTo>
                  <a:pt x="29675" y="73456"/>
                </a:lnTo>
                <a:lnTo>
                  <a:pt x="16373" y="67867"/>
                </a:lnTo>
                <a:lnTo>
                  <a:pt x="6846" y="59089"/>
                </a:lnTo>
                <a:lnTo>
                  <a:pt x="1341" y="47884"/>
                </a:lnTo>
                <a:lnTo>
                  <a:pt x="0" y="37935"/>
                </a:lnTo>
                <a:close/>
              </a:path>
            </a:pathLst>
          </a:custGeom>
          <a:ln w="25399">
            <a:solidFill>
              <a:srgbClr val="385D89"/>
            </a:solidFill>
          </a:ln>
        </p:spPr>
        <p:txBody>
          <a:bodyPr wrap="square" lIns="0" tIns="0" rIns="0" bIns="0" rtlCol="0"/>
          <a:lstStyle/>
          <a:p>
            <a:endParaRPr/>
          </a:p>
        </p:txBody>
      </p:sp>
      <p:sp>
        <p:nvSpPr>
          <p:cNvPr id="42" name="object 42"/>
          <p:cNvSpPr/>
          <p:nvPr/>
        </p:nvSpPr>
        <p:spPr>
          <a:xfrm>
            <a:off x="5562600" y="2054717"/>
            <a:ext cx="842644" cy="1222375"/>
          </a:xfrm>
          <a:custGeom>
            <a:avLst/>
            <a:gdLst/>
            <a:ahLst/>
            <a:cxnLst/>
            <a:rect l="l" t="t" r="r" b="b"/>
            <a:pathLst>
              <a:path w="842645" h="1222375">
                <a:moveTo>
                  <a:pt x="9662" y="1121176"/>
                </a:moveTo>
                <a:lnTo>
                  <a:pt x="7376" y="1123187"/>
                </a:lnTo>
                <a:lnTo>
                  <a:pt x="7101" y="1125748"/>
                </a:lnTo>
                <a:lnTo>
                  <a:pt x="0" y="1221882"/>
                </a:lnTo>
                <a:lnTo>
                  <a:pt x="10808" y="1216792"/>
                </a:lnTo>
                <a:lnTo>
                  <a:pt x="9265" y="1216792"/>
                </a:lnTo>
                <a:lnTo>
                  <a:pt x="1402" y="1211458"/>
                </a:lnTo>
                <a:lnTo>
                  <a:pt x="11343" y="1196996"/>
                </a:lnTo>
                <a:lnTo>
                  <a:pt x="16642" y="1126510"/>
                </a:lnTo>
                <a:lnTo>
                  <a:pt x="16763" y="1123828"/>
                </a:lnTo>
                <a:lnTo>
                  <a:pt x="14874" y="1121542"/>
                </a:lnTo>
                <a:lnTo>
                  <a:pt x="12191" y="1121420"/>
                </a:lnTo>
                <a:lnTo>
                  <a:pt x="9662" y="1121176"/>
                </a:lnTo>
                <a:close/>
              </a:path>
              <a:path w="842645" h="1222375">
                <a:moveTo>
                  <a:pt x="11343" y="1196996"/>
                </a:moveTo>
                <a:lnTo>
                  <a:pt x="1402" y="1211458"/>
                </a:lnTo>
                <a:lnTo>
                  <a:pt x="9265" y="1216792"/>
                </a:lnTo>
                <a:lnTo>
                  <a:pt x="10837" y="1214506"/>
                </a:lnTo>
                <a:lnTo>
                  <a:pt x="10027" y="1214506"/>
                </a:lnTo>
                <a:lnTo>
                  <a:pt x="3291" y="1209812"/>
                </a:lnTo>
                <a:lnTo>
                  <a:pt x="10640" y="1206349"/>
                </a:lnTo>
                <a:lnTo>
                  <a:pt x="11343" y="1196996"/>
                </a:lnTo>
                <a:close/>
              </a:path>
              <a:path w="842645" h="1222375">
                <a:moveTo>
                  <a:pt x="85465" y="1171072"/>
                </a:moveTo>
                <a:lnTo>
                  <a:pt x="19225" y="1202304"/>
                </a:lnTo>
                <a:lnTo>
                  <a:pt x="9265" y="1216792"/>
                </a:lnTo>
                <a:lnTo>
                  <a:pt x="10808" y="1216792"/>
                </a:lnTo>
                <a:lnTo>
                  <a:pt x="89550" y="1179728"/>
                </a:lnTo>
                <a:lnTo>
                  <a:pt x="90556" y="1176802"/>
                </a:lnTo>
                <a:lnTo>
                  <a:pt x="89397" y="1174516"/>
                </a:lnTo>
                <a:lnTo>
                  <a:pt x="88270" y="1172108"/>
                </a:lnTo>
                <a:lnTo>
                  <a:pt x="85465" y="1171072"/>
                </a:lnTo>
                <a:close/>
              </a:path>
              <a:path w="842645" h="1222375">
                <a:moveTo>
                  <a:pt x="10640" y="1206349"/>
                </a:moveTo>
                <a:lnTo>
                  <a:pt x="3291" y="1209812"/>
                </a:lnTo>
                <a:lnTo>
                  <a:pt x="10027" y="1214506"/>
                </a:lnTo>
                <a:lnTo>
                  <a:pt x="10640" y="1206349"/>
                </a:lnTo>
                <a:close/>
              </a:path>
              <a:path w="842645" h="1222375">
                <a:moveTo>
                  <a:pt x="19225" y="1202304"/>
                </a:moveTo>
                <a:lnTo>
                  <a:pt x="10640" y="1206349"/>
                </a:lnTo>
                <a:lnTo>
                  <a:pt x="10027" y="1214506"/>
                </a:lnTo>
                <a:lnTo>
                  <a:pt x="10837" y="1214506"/>
                </a:lnTo>
                <a:lnTo>
                  <a:pt x="19225" y="1202304"/>
                </a:lnTo>
                <a:close/>
              </a:path>
              <a:path w="842645" h="1222375">
                <a:moveTo>
                  <a:pt x="834268" y="0"/>
                </a:moveTo>
                <a:lnTo>
                  <a:pt x="11343" y="1196996"/>
                </a:lnTo>
                <a:lnTo>
                  <a:pt x="10640" y="1206349"/>
                </a:lnTo>
                <a:lnTo>
                  <a:pt x="19225" y="1202304"/>
                </a:lnTo>
                <a:lnTo>
                  <a:pt x="842131" y="5333"/>
                </a:lnTo>
                <a:lnTo>
                  <a:pt x="834268" y="0"/>
                </a:lnTo>
                <a:close/>
              </a:path>
            </a:pathLst>
          </a:custGeom>
          <a:solidFill>
            <a:srgbClr val="497DBA"/>
          </a:solidFill>
        </p:spPr>
        <p:txBody>
          <a:bodyPr wrap="square" lIns="0" tIns="0" rIns="0" bIns="0" rtlCol="0"/>
          <a:lstStyle/>
          <a:p>
            <a:endParaRPr/>
          </a:p>
        </p:txBody>
      </p:sp>
      <p:sp>
        <p:nvSpPr>
          <p:cNvPr id="43" name="object 43"/>
          <p:cNvSpPr/>
          <p:nvPr/>
        </p:nvSpPr>
        <p:spPr>
          <a:xfrm>
            <a:off x="2514600" y="5562600"/>
            <a:ext cx="4267200" cy="76200"/>
          </a:xfrm>
          <a:custGeom>
            <a:avLst/>
            <a:gdLst/>
            <a:ahLst/>
            <a:cxnLst/>
            <a:rect l="l" t="t" r="r" b="b"/>
            <a:pathLst>
              <a:path w="4267200" h="76200">
                <a:moveTo>
                  <a:pt x="0" y="76199"/>
                </a:moveTo>
                <a:lnTo>
                  <a:pt x="4267199" y="76199"/>
                </a:lnTo>
                <a:lnTo>
                  <a:pt x="4267199" y="0"/>
                </a:lnTo>
                <a:lnTo>
                  <a:pt x="0" y="0"/>
                </a:lnTo>
                <a:lnTo>
                  <a:pt x="0" y="76199"/>
                </a:lnTo>
                <a:close/>
              </a:path>
            </a:pathLst>
          </a:custGeom>
          <a:solidFill>
            <a:srgbClr val="FFFF00"/>
          </a:solidFill>
        </p:spPr>
        <p:txBody>
          <a:bodyPr wrap="square" lIns="0" tIns="0" rIns="0" bIns="0" rtlCol="0"/>
          <a:lstStyle/>
          <a:p>
            <a:endParaRPr/>
          </a:p>
        </p:txBody>
      </p:sp>
      <p:sp>
        <p:nvSpPr>
          <p:cNvPr id="44" name="object 44"/>
          <p:cNvSpPr/>
          <p:nvPr/>
        </p:nvSpPr>
        <p:spPr>
          <a:xfrm>
            <a:off x="2514600" y="5562600"/>
            <a:ext cx="4267200" cy="76200"/>
          </a:xfrm>
          <a:custGeom>
            <a:avLst/>
            <a:gdLst/>
            <a:ahLst/>
            <a:cxnLst/>
            <a:rect l="l" t="t" r="r" b="b"/>
            <a:pathLst>
              <a:path w="4267200" h="76200">
                <a:moveTo>
                  <a:pt x="0" y="76199"/>
                </a:moveTo>
                <a:lnTo>
                  <a:pt x="4267199" y="76199"/>
                </a:lnTo>
                <a:lnTo>
                  <a:pt x="4267199" y="0"/>
                </a:lnTo>
                <a:lnTo>
                  <a:pt x="0" y="0"/>
                </a:lnTo>
                <a:lnTo>
                  <a:pt x="0" y="76199"/>
                </a:lnTo>
                <a:close/>
              </a:path>
            </a:pathLst>
          </a:custGeom>
          <a:ln w="25399">
            <a:solidFill>
              <a:srgbClr val="385D89"/>
            </a:solidFill>
          </a:ln>
        </p:spPr>
        <p:txBody>
          <a:bodyPr wrap="square" lIns="0" tIns="0" rIns="0" bIns="0" rtlCol="0"/>
          <a:lstStyle/>
          <a:p>
            <a:endParaRPr/>
          </a:p>
        </p:txBody>
      </p:sp>
      <p:sp>
        <p:nvSpPr>
          <p:cNvPr id="45" name="object 45"/>
          <p:cNvSpPr/>
          <p:nvPr/>
        </p:nvSpPr>
        <p:spPr>
          <a:xfrm>
            <a:off x="6781800" y="2514600"/>
            <a:ext cx="1143000" cy="3200400"/>
          </a:xfrm>
          <a:custGeom>
            <a:avLst/>
            <a:gdLst/>
            <a:ahLst/>
            <a:cxnLst/>
            <a:rect l="l" t="t" r="r" b="b"/>
            <a:pathLst>
              <a:path w="1143000" h="3200400">
                <a:moveTo>
                  <a:pt x="0" y="3200399"/>
                </a:moveTo>
                <a:lnTo>
                  <a:pt x="1142999" y="3200399"/>
                </a:lnTo>
                <a:lnTo>
                  <a:pt x="1142999" y="0"/>
                </a:lnTo>
                <a:lnTo>
                  <a:pt x="0" y="0"/>
                </a:lnTo>
                <a:lnTo>
                  <a:pt x="0" y="3200399"/>
                </a:lnTo>
                <a:close/>
              </a:path>
            </a:pathLst>
          </a:custGeom>
          <a:solidFill>
            <a:srgbClr val="C3D69A"/>
          </a:solidFill>
        </p:spPr>
        <p:txBody>
          <a:bodyPr wrap="square" lIns="0" tIns="0" rIns="0" bIns="0" rtlCol="0"/>
          <a:lstStyle/>
          <a:p>
            <a:endParaRPr/>
          </a:p>
        </p:txBody>
      </p:sp>
      <p:sp>
        <p:nvSpPr>
          <p:cNvPr id="46" name="object 46"/>
          <p:cNvSpPr/>
          <p:nvPr/>
        </p:nvSpPr>
        <p:spPr>
          <a:xfrm>
            <a:off x="6781800" y="2514600"/>
            <a:ext cx="1143000" cy="3200400"/>
          </a:xfrm>
          <a:custGeom>
            <a:avLst/>
            <a:gdLst/>
            <a:ahLst/>
            <a:cxnLst/>
            <a:rect l="l" t="t" r="r" b="b"/>
            <a:pathLst>
              <a:path w="1143000" h="3200400">
                <a:moveTo>
                  <a:pt x="0" y="3200399"/>
                </a:moveTo>
                <a:lnTo>
                  <a:pt x="1142999" y="3200399"/>
                </a:lnTo>
                <a:lnTo>
                  <a:pt x="1142999" y="0"/>
                </a:lnTo>
                <a:lnTo>
                  <a:pt x="0" y="0"/>
                </a:lnTo>
                <a:lnTo>
                  <a:pt x="0" y="3200399"/>
                </a:lnTo>
                <a:close/>
              </a:path>
            </a:pathLst>
          </a:custGeom>
          <a:ln w="25399">
            <a:solidFill>
              <a:srgbClr val="385D89"/>
            </a:solidFill>
          </a:ln>
        </p:spPr>
        <p:txBody>
          <a:bodyPr wrap="square" lIns="0" tIns="0" rIns="0" bIns="0" rtlCol="0"/>
          <a:lstStyle/>
          <a:p>
            <a:endParaRPr/>
          </a:p>
        </p:txBody>
      </p:sp>
      <p:sp>
        <p:nvSpPr>
          <p:cNvPr id="47" name="object 47"/>
          <p:cNvSpPr txBox="1"/>
          <p:nvPr/>
        </p:nvSpPr>
        <p:spPr>
          <a:xfrm>
            <a:off x="7170806" y="3872481"/>
            <a:ext cx="369570" cy="584200"/>
          </a:xfrm>
          <a:prstGeom prst="rect">
            <a:avLst/>
          </a:prstGeom>
        </p:spPr>
        <p:txBody>
          <a:bodyPr vert="horz" wrap="square" lIns="0" tIns="0" rIns="0" bIns="0" rtlCol="0">
            <a:spAutoFit/>
          </a:bodyPr>
          <a:lstStyle/>
          <a:p>
            <a:pPr marL="12700">
              <a:lnSpc>
                <a:spcPct val="100000"/>
              </a:lnSpc>
            </a:pPr>
            <a:r>
              <a:rPr sz="4400" dirty="0">
                <a:solidFill>
                  <a:srgbClr val="FFFFFF"/>
                </a:solidFill>
                <a:latin typeface="Calibri"/>
                <a:cs typeface="Calibri"/>
              </a:rPr>
              <a:t>D</a:t>
            </a:r>
            <a:endParaRPr sz="4400">
              <a:latin typeface="Calibri"/>
              <a:cs typeface="Calibri"/>
            </a:endParaRPr>
          </a:p>
        </p:txBody>
      </p:sp>
      <p:sp>
        <p:nvSpPr>
          <p:cNvPr id="48" name="object 48"/>
          <p:cNvSpPr txBox="1"/>
          <p:nvPr/>
        </p:nvSpPr>
        <p:spPr>
          <a:xfrm>
            <a:off x="459772" y="2438571"/>
            <a:ext cx="349250" cy="3623945"/>
          </a:xfrm>
          <a:prstGeom prst="rect">
            <a:avLst/>
          </a:prstGeom>
        </p:spPr>
        <p:txBody>
          <a:bodyPr vert="vert270" wrap="square" lIns="0" tIns="0" rIns="0" bIns="0" rtlCol="0">
            <a:spAutoFit/>
          </a:bodyPr>
          <a:lstStyle/>
          <a:p>
            <a:pPr marL="12700">
              <a:lnSpc>
                <a:spcPct val="100000"/>
              </a:lnSpc>
            </a:pPr>
            <a:r>
              <a:rPr sz="2400" dirty="0">
                <a:solidFill>
                  <a:srgbClr val="FF0000"/>
                </a:solidFill>
                <a:latin typeface="Cambria Math"/>
                <a:cs typeface="Cambria Math"/>
              </a:rPr>
              <a:t>ࡺ</a:t>
            </a:r>
            <a:r>
              <a:rPr sz="2400" spc="5" dirty="0">
                <a:solidFill>
                  <a:srgbClr val="FF0000"/>
                </a:solidFill>
                <a:latin typeface="Cambria Math"/>
                <a:cs typeface="Cambria Math"/>
              </a:rPr>
              <a:t> </a:t>
            </a:r>
            <a:r>
              <a:rPr sz="2400" b="1" spc="-10" dirty="0">
                <a:solidFill>
                  <a:srgbClr val="FF0000"/>
                </a:solidFill>
                <a:latin typeface="Calibri"/>
                <a:cs typeface="Calibri"/>
              </a:rPr>
              <a:t>n</a:t>
            </a:r>
            <a:r>
              <a:rPr sz="2400" b="1" dirty="0">
                <a:solidFill>
                  <a:srgbClr val="FF0000"/>
                </a:solidFill>
                <a:latin typeface="Calibri"/>
                <a:cs typeface="Calibri"/>
              </a:rPr>
              <a:t>a</a:t>
            </a:r>
            <a:r>
              <a:rPr sz="2400" b="1" spc="-20" dirty="0">
                <a:solidFill>
                  <a:srgbClr val="FF0000"/>
                </a:solidFill>
                <a:latin typeface="Calibri"/>
                <a:cs typeface="Calibri"/>
              </a:rPr>
              <a:t>n</a:t>
            </a:r>
            <a:r>
              <a:rPr sz="2400" b="1" spc="5" dirty="0">
                <a:solidFill>
                  <a:srgbClr val="FF0000"/>
                </a:solidFill>
                <a:latin typeface="Calibri"/>
                <a:cs typeface="Calibri"/>
              </a:rPr>
              <a:t>o</a:t>
            </a:r>
            <a:r>
              <a:rPr sz="2400" b="1" spc="-10" dirty="0">
                <a:solidFill>
                  <a:srgbClr val="FF0000"/>
                </a:solidFill>
                <a:latin typeface="Calibri"/>
                <a:cs typeface="Calibri"/>
              </a:rPr>
              <a:t>w</a:t>
            </a:r>
            <a:r>
              <a:rPr sz="2400" b="1" spc="-15" dirty="0">
                <a:solidFill>
                  <a:srgbClr val="FF0000"/>
                </a:solidFill>
                <a:latin typeface="Calibri"/>
                <a:cs typeface="Calibri"/>
              </a:rPr>
              <a:t>ire</a:t>
            </a:r>
            <a:r>
              <a:rPr sz="2400" b="1" dirty="0">
                <a:solidFill>
                  <a:srgbClr val="FF0000"/>
                </a:solidFill>
                <a:latin typeface="Calibri"/>
                <a:cs typeface="Calibri"/>
              </a:rPr>
              <a:t>s</a:t>
            </a:r>
            <a:r>
              <a:rPr sz="2400" b="1" spc="-40" dirty="0">
                <a:solidFill>
                  <a:srgbClr val="FF0000"/>
                </a:solidFill>
                <a:latin typeface="Times New Roman"/>
                <a:cs typeface="Times New Roman"/>
              </a:rPr>
              <a:t> </a:t>
            </a:r>
            <a:r>
              <a:rPr sz="2400" b="1" dirty="0">
                <a:solidFill>
                  <a:srgbClr val="FF0000"/>
                </a:solidFill>
                <a:latin typeface="Calibri"/>
                <a:cs typeface="Calibri"/>
              </a:rPr>
              <a:t>a</a:t>
            </a:r>
            <a:r>
              <a:rPr sz="2400" b="1" spc="-25" dirty="0">
                <a:solidFill>
                  <a:srgbClr val="FF0000"/>
                </a:solidFill>
                <a:latin typeface="Calibri"/>
                <a:cs typeface="Calibri"/>
              </a:rPr>
              <a:t>r</a:t>
            </a:r>
            <a:r>
              <a:rPr sz="2400" b="1" dirty="0">
                <a:solidFill>
                  <a:srgbClr val="FF0000"/>
                </a:solidFill>
                <a:latin typeface="Calibri"/>
                <a:cs typeface="Calibri"/>
              </a:rPr>
              <a:t>e</a:t>
            </a:r>
            <a:r>
              <a:rPr sz="2400" b="1" spc="-70" dirty="0">
                <a:solidFill>
                  <a:srgbClr val="FF0000"/>
                </a:solidFill>
                <a:latin typeface="Times New Roman"/>
                <a:cs typeface="Times New Roman"/>
              </a:rPr>
              <a:t> </a:t>
            </a:r>
            <a:r>
              <a:rPr sz="2400" b="1" spc="-30" dirty="0">
                <a:solidFill>
                  <a:srgbClr val="FF0000"/>
                </a:solidFill>
                <a:latin typeface="Calibri"/>
                <a:cs typeface="Calibri"/>
              </a:rPr>
              <a:t>c</a:t>
            </a:r>
            <a:r>
              <a:rPr sz="2400" b="1" spc="5" dirty="0">
                <a:solidFill>
                  <a:srgbClr val="FF0000"/>
                </a:solidFill>
                <a:latin typeface="Calibri"/>
                <a:cs typeface="Calibri"/>
              </a:rPr>
              <a:t>o</a:t>
            </a:r>
            <a:r>
              <a:rPr sz="2400" b="1" spc="-35" dirty="0">
                <a:solidFill>
                  <a:srgbClr val="FF0000"/>
                </a:solidFill>
                <a:latin typeface="Calibri"/>
                <a:cs typeface="Calibri"/>
              </a:rPr>
              <a:t>n</a:t>
            </a:r>
            <a:r>
              <a:rPr sz="2400" b="1" spc="-5" dirty="0">
                <a:solidFill>
                  <a:srgbClr val="FF0000"/>
                </a:solidFill>
                <a:latin typeface="Calibri"/>
                <a:cs typeface="Calibri"/>
              </a:rPr>
              <a:t>f</a:t>
            </a:r>
            <a:r>
              <a:rPr sz="2400" b="1" spc="-10" dirty="0">
                <a:solidFill>
                  <a:srgbClr val="FF0000"/>
                </a:solidFill>
                <a:latin typeface="Calibri"/>
                <a:cs typeface="Calibri"/>
              </a:rPr>
              <a:t>i</a:t>
            </a:r>
            <a:r>
              <a:rPr sz="2400" b="1" spc="-5" dirty="0">
                <a:solidFill>
                  <a:srgbClr val="FF0000"/>
                </a:solidFill>
                <a:latin typeface="Calibri"/>
                <a:cs typeface="Calibri"/>
              </a:rPr>
              <a:t>g</a:t>
            </a:r>
            <a:r>
              <a:rPr sz="2400" b="1" spc="-10" dirty="0">
                <a:solidFill>
                  <a:srgbClr val="FF0000"/>
                </a:solidFill>
                <a:latin typeface="Calibri"/>
                <a:cs typeface="Calibri"/>
              </a:rPr>
              <a:t>u</a:t>
            </a:r>
            <a:r>
              <a:rPr sz="2400" b="1" spc="-15" dirty="0">
                <a:solidFill>
                  <a:srgbClr val="FF0000"/>
                </a:solidFill>
                <a:latin typeface="Calibri"/>
                <a:cs typeface="Calibri"/>
              </a:rPr>
              <a:t>re</a:t>
            </a:r>
            <a:r>
              <a:rPr sz="2400" b="1" spc="-10" dirty="0">
                <a:solidFill>
                  <a:srgbClr val="FF0000"/>
                </a:solidFill>
                <a:latin typeface="Calibri"/>
                <a:cs typeface="Calibri"/>
              </a:rPr>
              <a:t>d</a:t>
            </a:r>
            <a:r>
              <a:rPr sz="2400" b="1" dirty="0">
                <a:solidFill>
                  <a:srgbClr val="FF0000"/>
                </a:solidFill>
                <a:latin typeface="Calibri"/>
                <a:cs typeface="Calibri"/>
              </a:rPr>
              <a:t>.</a:t>
            </a:r>
            <a:endParaRPr sz="2400">
              <a:latin typeface="Calibri"/>
              <a:cs typeface="Calibri"/>
            </a:endParaRPr>
          </a:p>
        </p:txBody>
      </p:sp>
      <p:sp>
        <p:nvSpPr>
          <p:cNvPr id="49" name="object 49"/>
          <p:cNvSpPr/>
          <p:nvPr/>
        </p:nvSpPr>
        <p:spPr>
          <a:xfrm>
            <a:off x="757534" y="2448184"/>
            <a:ext cx="0" cy="3599179"/>
          </a:xfrm>
          <a:custGeom>
            <a:avLst/>
            <a:gdLst/>
            <a:ahLst/>
            <a:cxnLst/>
            <a:rect l="l" t="t" r="r" b="b"/>
            <a:pathLst>
              <a:path h="3599179">
                <a:moveTo>
                  <a:pt x="0" y="0"/>
                </a:moveTo>
                <a:lnTo>
                  <a:pt x="0" y="3599117"/>
                </a:lnTo>
              </a:path>
            </a:pathLst>
          </a:custGeom>
          <a:ln w="16509">
            <a:solidFill>
              <a:srgbClr val="FF0000"/>
            </a:solidFill>
          </a:ln>
        </p:spPr>
        <p:txBody>
          <a:bodyPr wrap="square" lIns="0" tIns="0" rIns="0" bIns="0" rtlCol="0"/>
          <a:lstStyle/>
          <a:p>
            <a:endParaRPr/>
          </a:p>
        </p:txBody>
      </p:sp>
      <p:sp>
        <p:nvSpPr>
          <p:cNvPr id="50" name="object 50"/>
          <p:cNvSpPr/>
          <p:nvPr/>
        </p:nvSpPr>
        <p:spPr>
          <a:xfrm>
            <a:off x="838200" y="2516489"/>
            <a:ext cx="533400" cy="3200400"/>
          </a:xfrm>
          <a:custGeom>
            <a:avLst/>
            <a:gdLst/>
            <a:ahLst/>
            <a:cxnLst/>
            <a:rect l="l" t="t" r="r" b="b"/>
            <a:pathLst>
              <a:path w="533400" h="3200400">
                <a:moveTo>
                  <a:pt x="533399" y="3200390"/>
                </a:moveTo>
                <a:lnTo>
                  <a:pt x="490140" y="3193541"/>
                </a:lnTo>
                <a:lnTo>
                  <a:pt x="449103" y="3173713"/>
                </a:lnTo>
                <a:lnTo>
                  <a:pt x="410837" y="3141982"/>
                </a:lnTo>
                <a:lnTo>
                  <a:pt x="375891" y="3099429"/>
                </a:lnTo>
                <a:lnTo>
                  <a:pt x="344815" y="3047129"/>
                </a:lnTo>
                <a:lnTo>
                  <a:pt x="318158" y="2986161"/>
                </a:lnTo>
                <a:lnTo>
                  <a:pt x="296469" y="2917604"/>
                </a:lnTo>
                <a:lnTo>
                  <a:pt x="280296" y="2842534"/>
                </a:lnTo>
                <a:lnTo>
                  <a:pt x="274451" y="2802894"/>
                </a:lnTo>
                <a:lnTo>
                  <a:pt x="270190" y="2762031"/>
                </a:lnTo>
                <a:lnTo>
                  <a:pt x="267584" y="2720078"/>
                </a:lnTo>
                <a:lnTo>
                  <a:pt x="266699" y="2677171"/>
                </a:lnTo>
                <a:lnTo>
                  <a:pt x="266699" y="2123459"/>
                </a:lnTo>
                <a:lnTo>
                  <a:pt x="265815" y="2080551"/>
                </a:lnTo>
                <a:lnTo>
                  <a:pt x="263209" y="2038598"/>
                </a:lnTo>
                <a:lnTo>
                  <a:pt x="258948" y="1997734"/>
                </a:lnTo>
                <a:lnTo>
                  <a:pt x="253103" y="1958093"/>
                </a:lnTo>
                <a:lnTo>
                  <a:pt x="245740" y="1919810"/>
                </a:lnTo>
                <a:lnTo>
                  <a:pt x="226741" y="1847859"/>
                </a:lnTo>
                <a:lnTo>
                  <a:pt x="202499" y="1782958"/>
                </a:lnTo>
                <a:lnTo>
                  <a:pt x="173564" y="1726186"/>
                </a:lnTo>
                <a:lnTo>
                  <a:pt x="140484" y="1678621"/>
                </a:lnTo>
                <a:lnTo>
                  <a:pt x="103810" y="1641341"/>
                </a:lnTo>
                <a:lnTo>
                  <a:pt x="64090" y="1615424"/>
                </a:lnTo>
                <a:lnTo>
                  <a:pt x="21873" y="1601950"/>
                </a:lnTo>
                <a:lnTo>
                  <a:pt x="0" y="1600215"/>
                </a:lnTo>
                <a:lnTo>
                  <a:pt x="21873" y="1598480"/>
                </a:lnTo>
                <a:lnTo>
                  <a:pt x="64090" y="1585005"/>
                </a:lnTo>
                <a:lnTo>
                  <a:pt x="103810" y="1559089"/>
                </a:lnTo>
                <a:lnTo>
                  <a:pt x="140484" y="1521809"/>
                </a:lnTo>
                <a:lnTo>
                  <a:pt x="173564" y="1474244"/>
                </a:lnTo>
                <a:lnTo>
                  <a:pt x="202499" y="1417473"/>
                </a:lnTo>
                <a:lnTo>
                  <a:pt x="226741" y="1352573"/>
                </a:lnTo>
                <a:lnTo>
                  <a:pt x="245740" y="1280623"/>
                </a:lnTo>
                <a:lnTo>
                  <a:pt x="253103" y="1242341"/>
                </a:lnTo>
                <a:lnTo>
                  <a:pt x="258948" y="1202701"/>
                </a:lnTo>
                <a:lnTo>
                  <a:pt x="263209" y="1161838"/>
                </a:lnTo>
                <a:lnTo>
                  <a:pt x="265815" y="1119886"/>
                </a:lnTo>
                <a:lnTo>
                  <a:pt x="266699" y="1076980"/>
                </a:lnTo>
                <a:lnTo>
                  <a:pt x="266699" y="523250"/>
                </a:lnTo>
                <a:lnTo>
                  <a:pt x="267584" y="480344"/>
                </a:lnTo>
                <a:lnTo>
                  <a:pt x="270190" y="438391"/>
                </a:lnTo>
                <a:lnTo>
                  <a:pt x="274451" y="397527"/>
                </a:lnTo>
                <a:lnTo>
                  <a:pt x="280296" y="357886"/>
                </a:lnTo>
                <a:lnTo>
                  <a:pt x="287658" y="319604"/>
                </a:lnTo>
                <a:lnTo>
                  <a:pt x="306658" y="247652"/>
                </a:lnTo>
                <a:lnTo>
                  <a:pt x="330900" y="182750"/>
                </a:lnTo>
                <a:lnTo>
                  <a:pt x="359835" y="125976"/>
                </a:lnTo>
                <a:lnTo>
                  <a:pt x="392915" y="78409"/>
                </a:lnTo>
                <a:lnTo>
                  <a:pt x="429589" y="41128"/>
                </a:lnTo>
                <a:lnTo>
                  <a:pt x="469309" y="15210"/>
                </a:lnTo>
                <a:lnTo>
                  <a:pt x="511526" y="1735"/>
                </a:lnTo>
                <a:lnTo>
                  <a:pt x="533399" y="0"/>
                </a:lnTo>
              </a:path>
            </a:pathLst>
          </a:custGeom>
          <a:ln w="9524">
            <a:solidFill>
              <a:srgbClr val="497DBA"/>
            </a:solidFill>
          </a:ln>
        </p:spPr>
        <p:txBody>
          <a:bodyPr wrap="square" lIns="0" tIns="0" rIns="0" bIns="0" rtlCol="0"/>
          <a:lstStyle/>
          <a:p>
            <a:endParaRPr/>
          </a:p>
        </p:txBody>
      </p:sp>
      <p:sp>
        <p:nvSpPr>
          <p:cNvPr id="51" name="object 51"/>
          <p:cNvSpPr txBox="1"/>
          <p:nvPr/>
        </p:nvSpPr>
        <p:spPr>
          <a:xfrm>
            <a:off x="4024633" y="2045468"/>
            <a:ext cx="1555115" cy="254635"/>
          </a:xfrm>
          <a:prstGeom prst="rect">
            <a:avLst/>
          </a:prstGeom>
        </p:spPr>
        <p:txBody>
          <a:bodyPr vert="horz" wrap="square" lIns="0" tIns="0" rIns="0" bIns="0" rtlCol="0">
            <a:spAutoFit/>
          </a:bodyPr>
          <a:lstStyle/>
          <a:p>
            <a:pPr marL="12700">
              <a:lnSpc>
                <a:spcPct val="100000"/>
              </a:lnSpc>
            </a:pPr>
            <a:r>
              <a:rPr sz="1800" spc="-795" dirty="0">
                <a:latin typeface="Cambria Math"/>
                <a:cs typeface="Cambria Math"/>
              </a:rPr>
              <a:t>ʹͷ</a:t>
            </a:r>
            <a:r>
              <a:rPr sz="1800" spc="-790" dirty="0">
                <a:latin typeface="Cambria Math"/>
                <a:cs typeface="Cambria Math"/>
              </a:rPr>
              <a:t>ݑ</a:t>
            </a:r>
            <a:r>
              <a:rPr sz="1800" spc="-310" dirty="0">
                <a:latin typeface="Cambria Math"/>
                <a:cs typeface="Cambria Math"/>
              </a:rPr>
              <a:t>݉</a:t>
            </a:r>
            <a:r>
              <a:rPr sz="1800" spc="30" dirty="0">
                <a:latin typeface="Cambria Math"/>
                <a:cs typeface="Cambria Math"/>
              </a:rPr>
              <a:t> </a:t>
            </a:r>
            <a:r>
              <a:rPr sz="1800" dirty="0">
                <a:latin typeface="Cambria Math"/>
                <a:cs typeface="Cambria Math"/>
              </a:rPr>
              <a:t>×</a:t>
            </a:r>
            <a:r>
              <a:rPr sz="1800" spc="15" dirty="0">
                <a:latin typeface="Cambria Math"/>
                <a:cs typeface="Cambria Math"/>
              </a:rPr>
              <a:t> </a:t>
            </a:r>
            <a:r>
              <a:rPr sz="1800" spc="-810" dirty="0">
                <a:latin typeface="Cambria Math"/>
                <a:cs typeface="Cambria Math"/>
              </a:rPr>
              <a:t>ʹ</a:t>
            </a:r>
            <a:r>
              <a:rPr sz="1800" spc="-10" dirty="0">
                <a:latin typeface="Cambria Math"/>
                <a:cs typeface="Cambria Math"/>
              </a:rPr>
              <a:t>.</a:t>
            </a:r>
            <a:r>
              <a:rPr sz="1800" spc="-810" dirty="0">
                <a:latin typeface="Cambria Math"/>
                <a:cs typeface="Cambria Math"/>
              </a:rPr>
              <a:t>Ͷ</a:t>
            </a:r>
            <a:r>
              <a:rPr sz="1800" spc="-325" dirty="0">
                <a:latin typeface="Cambria Math"/>
                <a:cs typeface="Cambria Math"/>
              </a:rPr>
              <a:t>݉݉</a:t>
            </a:r>
            <a:endParaRPr sz="1800">
              <a:latin typeface="Cambria Math"/>
              <a:cs typeface="Cambria Math"/>
            </a:endParaRPr>
          </a:p>
        </p:txBody>
      </p:sp>
      <p:sp>
        <p:nvSpPr>
          <p:cNvPr id="52" name="object 52"/>
          <p:cNvSpPr/>
          <p:nvPr/>
        </p:nvSpPr>
        <p:spPr>
          <a:xfrm>
            <a:off x="2499741" y="5969913"/>
            <a:ext cx="4282440" cy="100330"/>
          </a:xfrm>
          <a:custGeom>
            <a:avLst/>
            <a:gdLst/>
            <a:ahLst/>
            <a:cxnLst/>
            <a:rect l="l" t="t" r="r" b="b"/>
            <a:pathLst>
              <a:path w="4282440" h="100329">
                <a:moveTo>
                  <a:pt x="85593" y="0"/>
                </a:moveTo>
                <a:lnTo>
                  <a:pt x="0" y="49886"/>
                </a:lnTo>
                <a:lnTo>
                  <a:pt x="85593" y="99773"/>
                </a:lnTo>
                <a:lnTo>
                  <a:pt x="88523" y="99011"/>
                </a:lnTo>
                <a:lnTo>
                  <a:pt x="89784" y="96737"/>
                </a:lnTo>
                <a:lnTo>
                  <a:pt x="91058" y="94463"/>
                </a:lnTo>
                <a:lnTo>
                  <a:pt x="90296" y="91546"/>
                </a:lnTo>
                <a:lnTo>
                  <a:pt x="27034" y="54647"/>
                </a:lnTo>
                <a:lnTo>
                  <a:pt x="9524" y="54647"/>
                </a:lnTo>
                <a:lnTo>
                  <a:pt x="9524" y="45122"/>
                </a:lnTo>
                <a:lnTo>
                  <a:pt x="27039" y="45122"/>
                </a:lnTo>
                <a:lnTo>
                  <a:pt x="90296" y="8226"/>
                </a:lnTo>
                <a:lnTo>
                  <a:pt x="91058" y="5309"/>
                </a:lnTo>
                <a:lnTo>
                  <a:pt x="89784" y="3035"/>
                </a:lnTo>
                <a:lnTo>
                  <a:pt x="88523" y="761"/>
                </a:lnTo>
                <a:lnTo>
                  <a:pt x="85593" y="0"/>
                </a:lnTo>
                <a:close/>
              </a:path>
              <a:path w="4282440" h="100329">
                <a:moveTo>
                  <a:pt x="4263200" y="49886"/>
                </a:moveTo>
                <a:lnTo>
                  <a:pt x="4191777" y="91546"/>
                </a:lnTo>
                <a:lnTo>
                  <a:pt x="4191015" y="94463"/>
                </a:lnTo>
                <a:lnTo>
                  <a:pt x="4192264" y="96737"/>
                </a:lnTo>
                <a:lnTo>
                  <a:pt x="4193666" y="99011"/>
                </a:lnTo>
                <a:lnTo>
                  <a:pt x="4196592" y="99773"/>
                </a:lnTo>
                <a:lnTo>
                  <a:pt x="4273904" y="54647"/>
                </a:lnTo>
                <a:lnTo>
                  <a:pt x="4272792" y="54647"/>
                </a:lnTo>
                <a:lnTo>
                  <a:pt x="4272792" y="54007"/>
                </a:lnTo>
                <a:lnTo>
                  <a:pt x="4270263" y="54007"/>
                </a:lnTo>
                <a:lnTo>
                  <a:pt x="4263200" y="49886"/>
                </a:lnTo>
                <a:close/>
              </a:path>
              <a:path w="4282440" h="100329">
                <a:moveTo>
                  <a:pt x="27039" y="45122"/>
                </a:moveTo>
                <a:lnTo>
                  <a:pt x="9524" y="45122"/>
                </a:lnTo>
                <a:lnTo>
                  <a:pt x="9524" y="54647"/>
                </a:lnTo>
                <a:lnTo>
                  <a:pt x="27034" y="54647"/>
                </a:lnTo>
                <a:lnTo>
                  <a:pt x="25937" y="54007"/>
                </a:lnTo>
                <a:lnTo>
                  <a:pt x="11810" y="54007"/>
                </a:lnTo>
                <a:lnTo>
                  <a:pt x="11810" y="45765"/>
                </a:lnTo>
                <a:lnTo>
                  <a:pt x="25937" y="45765"/>
                </a:lnTo>
                <a:lnTo>
                  <a:pt x="27039" y="45122"/>
                </a:lnTo>
                <a:close/>
              </a:path>
              <a:path w="4282440" h="100329">
                <a:moveTo>
                  <a:pt x="4255034" y="45122"/>
                </a:moveTo>
                <a:lnTo>
                  <a:pt x="27039" y="45122"/>
                </a:lnTo>
                <a:lnTo>
                  <a:pt x="18874" y="49886"/>
                </a:lnTo>
                <a:lnTo>
                  <a:pt x="27034" y="54647"/>
                </a:lnTo>
                <a:lnTo>
                  <a:pt x="4255039" y="54647"/>
                </a:lnTo>
                <a:lnTo>
                  <a:pt x="4263200" y="49886"/>
                </a:lnTo>
                <a:lnTo>
                  <a:pt x="4255034" y="45122"/>
                </a:lnTo>
                <a:close/>
              </a:path>
              <a:path w="4282440" h="100329">
                <a:moveTo>
                  <a:pt x="4273899" y="45122"/>
                </a:moveTo>
                <a:lnTo>
                  <a:pt x="4272792" y="45122"/>
                </a:lnTo>
                <a:lnTo>
                  <a:pt x="4272792" y="54647"/>
                </a:lnTo>
                <a:lnTo>
                  <a:pt x="4273904" y="54647"/>
                </a:lnTo>
                <a:lnTo>
                  <a:pt x="4282058" y="49886"/>
                </a:lnTo>
                <a:lnTo>
                  <a:pt x="4273899" y="45122"/>
                </a:lnTo>
                <a:close/>
              </a:path>
              <a:path w="4282440" h="100329">
                <a:moveTo>
                  <a:pt x="11810" y="45765"/>
                </a:moveTo>
                <a:lnTo>
                  <a:pt x="11810" y="54007"/>
                </a:lnTo>
                <a:lnTo>
                  <a:pt x="18874" y="49886"/>
                </a:lnTo>
                <a:lnTo>
                  <a:pt x="11810" y="45765"/>
                </a:lnTo>
                <a:close/>
              </a:path>
              <a:path w="4282440" h="100329">
                <a:moveTo>
                  <a:pt x="18874" y="49886"/>
                </a:moveTo>
                <a:lnTo>
                  <a:pt x="11810" y="54007"/>
                </a:lnTo>
                <a:lnTo>
                  <a:pt x="25937" y="54007"/>
                </a:lnTo>
                <a:lnTo>
                  <a:pt x="18874" y="49886"/>
                </a:lnTo>
                <a:close/>
              </a:path>
              <a:path w="4282440" h="100329">
                <a:moveTo>
                  <a:pt x="4270263" y="45765"/>
                </a:moveTo>
                <a:lnTo>
                  <a:pt x="4263200" y="49886"/>
                </a:lnTo>
                <a:lnTo>
                  <a:pt x="4270263" y="54007"/>
                </a:lnTo>
                <a:lnTo>
                  <a:pt x="4270263" y="45765"/>
                </a:lnTo>
                <a:close/>
              </a:path>
              <a:path w="4282440" h="100329">
                <a:moveTo>
                  <a:pt x="4272792" y="45765"/>
                </a:moveTo>
                <a:lnTo>
                  <a:pt x="4270263" y="45765"/>
                </a:lnTo>
                <a:lnTo>
                  <a:pt x="4270263" y="54007"/>
                </a:lnTo>
                <a:lnTo>
                  <a:pt x="4272792" y="54007"/>
                </a:lnTo>
                <a:lnTo>
                  <a:pt x="4272792" y="45765"/>
                </a:lnTo>
                <a:close/>
              </a:path>
              <a:path w="4282440" h="100329">
                <a:moveTo>
                  <a:pt x="25937" y="45765"/>
                </a:moveTo>
                <a:lnTo>
                  <a:pt x="11810" y="45765"/>
                </a:lnTo>
                <a:lnTo>
                  <a:pt x="18874" y="49886"/>
                </a:lnTo>
                <a:lnTo>
                  <a:pt x="25937" y="45765"/>
                </a:lnTo>
                <a:close/>
              </a:path>
              <a:path w="4282440" h="100329">
                <a:moveTo>
                  <a:pt x="4196592" y="0"/>
                </a:moveTo>
                <a:lnTo>
                  <a:pt x="4193666" y="761"/>
                </a:lnTo>
                <a:lnTo>
                  <a:pt x="4192264" y="3035"/>
                </a:lnTo>
                <a:lnTo>
                  <a:pt x="4191015" y="5309"/>
                </a:lnTo>
                <a:lnTo>
                  <a:pt x="4191777" y="8226"/>
                </a:lnTo>
                <a:lnTo>
                  <a:pt x="4263200" y="49886"/>
                </a:lnTo>
                <a:lnTo>
                  <a:pt x="4270263" y="45765"/>
                </a:lnTo>
                <a:lnTo>
                  <a:pt x="4272792" y="45765"/>
                </a:lnTo>
                <a:lnTo>
                  <a:pt x="4272792" y="45122"/>
                </a:lnTo>
                <a:lnTo>
                  <a:pt x="4273899" y="45122"/>
                </a:lnTo>
                <a:lnTo>
                  <a:pt x="4196592" y="0"/>
                </a:lnTo>
                <a:close/>
              </a:path>
            </a:pathLst>
          </a:custGeom>
          <a:solidFill>
            <a:srgbClr val="0000FF"/>
          </a:solidFill>
        </p:spPr>
        <p:txBody>
          <a:bodyPr wrap="square" lIns="0" tIns="0" rIns="0" bIns="0" rtlCol="0"/>
          <a:lstStyle/>
          <a:p>
            <a:endParaRPr/>
          </a:p>
        </p:txBody>
      </p:sp>
      <p:sp>
        <p:nvSpPr>
          <p:cNvPr id="53" name="object 53"/>
          <p:cNvSpPr/>
          <p:nvPr/>
        </p:nvSpPr>
        <p:spPr>
          <a:xfrm>
            <a:off x="4114800" y="3657764"/>
            <a:ext cx="76200" cy="75565"/>
          </a:xfrm>
          <a:custGeom>
            <a:avLst/>
            <a:gdLst/>
            <a:ahLst/>
            <a:cxnLst/>
            <a:rect l="l" t="t" r="r" b="b"/>
            <a:pathLst>
              <a:path w="76200" h="75564">
                <a:moveTo>
                  <a:pt x="34523" y="0"/>
                </a:moveTo>
                <a:lnTo>
                  <a:pt x="20942" y="3887"/>
                </a:lnTo>
                <a:lnTo>
                  <a:pt x="9984" y="12183"/>
                </a:lnTo>
                <a:lnTo>
                  <a:pt x="2665" y="23871"/>
                </a:lnTo>
                <a:lnTo>
                  <a:pt x="0" y="37935"/>
                </a:lnTo>
                <a:lnTo>
                  <a:pt x="1341" y="47884"/>
                </a:lnTo>
                <a:lnTo>
                  <a:pt x="6846" y="59089"/>
                </a:lnTo>
                <a:lnTo>
                  <a:pt x="16373" y="67867"/>
                </a:lnTo>
                <a:lnTo>
                  <a:pt x="29675" y="73456"/>
                </a:lnTo>
                <a:lnTo>
                  <a:pt x="46503" y="75095"/>
                </a:lnTo>
                <a:lnTo>
                  <a:pt x="58305" y="69976"/>
                </a:lnTo>
                <a:lnTo>
                  <a:pt x="67641" y="60758"/>
                </a:lnTo>
                <a:lnTo>
                  <a:pt x="73702" y="47838"/>
                </a:lnTo>
                <a:lnTo>
                  <a:pt x="75677" y="31615"/>
                </a:lnTo>
                <a:lnTo>
                  <a:pt x="71083" y="19032"/>
                </a:lnTo>
                <a:lnTo>
                  <a:pt x="62269" y="8977"/>
                </a:lnTo>
                <a:lnTo>
                  <a:pt x="49871" y="2336"/>
                </a:lnTo>
                <a:lnTo>
                  <a:pt x="34523" y="0"/>
                </a:lnTo>
                <a:close/>
              </a:path>
            </a:pathLst>
          </a:custGeom>
          <a:solidFill>
            <a:srgbClr val="4F80BC"/>
          </a:solidFill>
        </p:spPr>
        <p:txBody>
          <a:bodyPr wrap="square" lIns="0" tIns="0" rIns="0" bIns="0" rtlCol="0"/>
          <a:lstStyle/>
          <a:p>
            <a:endParaRPr/>
          </a:p>
        </p:txBody>
      </p:sp>
      <p:sp>
        <p:nvSpPr>
          <p:cNvPr id="54" name="object 54"/>
          <p:cNvSpPr/>
          <p:nvPr/>
        </p:nvSpPr>
        <p:spPr>
          <a:xfrm>
            <a:off x="4114800" y="3657764"/>
            <a:ext cx="76200" cy="75565"/>
          </a:xfrm>
          <a:custGeom>
            <a:avLst/>
            <a:gdLst/>
            <a:ahLst/>
            <a:cxnLst/>
            <a:rect l="l" t="t" r="r" b="b"/>
            <a:pathLst>
              <a:path w="76200" h="75564">
                <a:moveTo>
                  <a:pt x="0" y="37935"/>
                </a:moveTo>
                <a:lnTo>
                  <a:pt x="2665" y="23871"/>
                </a:lnTo>
                <a:lnTo>
                  <a:pt x="9984" y="12183"/>
                </a:lnTo>
                <a:lnTo>
                  <a:pt x="20942" y="3887"/>
                </a:lnTo>
                <a:lnTo>
                  <a:pt x="34523" y="0"/>
                </a:lnTo>
                <a:lnTo>
                  <a:pt x="49871" y="2336"/>
                </a:lnTo>
                <a:lnTo>
                  <a:pt x="62269" y="8977"/>
                </a:lnTo>
                <a:lnTo>
                  <a:pt x="71083" y="19032"/>
                </a:lnTo>
                <a:lnTo>
                  <a:pt x="75677" y="31615"/>
                </a:lnTo>
                <a:lnTo>
                  <a:pt x="73702" y="47838"/>
                </a:lnTo>
                <a:lnTo>
                  <a:pt x="67641" y="60758"/>
                </a:lnTo>
                <a:lnTo>
                  <a:pt x="58305" y="69976"/>
                </a:lnTo>
                <a:lnTo>
                  <a:pt x="46503" y="75095"/>
                </a:lnTo>
                <a:lnTo>
                  <a:pt x="29675" y="73456"/>
                </a:lnTo>
                <a:lnTo>
                  <a:pt x="16373" y="67867"/>
                </a:lnTo>
                <a:lnTo>
                  <a:pt x="6846" y="59089"/>
                </a:lnTo>
                <a:lnTo>
                  <a:pt x="1341" y="47884"/>
                </a:lnTo>
                <a:lnTo>
                  <a:pt x="0" y="37935"/>
                </a:lnTo>
                <a:close/>
              </a:path>
            </a:pathLst>
          </a:custGeom>
          <a:ln w="25399">
            <a:solidFill>
              <a:srgbClr val="385D89"/>
            </a:solidFill>
          </a:ln>
        </p:spPr>
        <p:txBody>
          <a:bodyPr wrap="square" lIns="0" tIns="0" rIns="0" bIns="0" rtlCol="0"/>
          <a:lstStyle/>
          <a:p>
            <a:endParaRPr/>
          </a:p>
        </p:txBody>
      </p:sp>
      <p:sp>
        <p:nvSpPr>
          <p:cNvPr id="55" name="object 55"/>
          <p:cNvSpPr txBox="1"/>
          <p:nvPr/>
        </p:nvSpPr>
        <p:spPr>
          <a:xfrm>
            <a:off x="3796291" y="6079059"/>
            <a:ext cx="1551940" cy="564515"/>
          </a:xfrm>
          <a:prstGeom prst="rect">
            <a:avLst/>
          </a:prstGeom>
        </p:spPr>
        <p:txBody>
          <a:bodyPr vert="horz" wrap="square" lIns="0" tIns="0" rIns="0" bIns="0" rtlCol="0">
            <a:spAutoFit/>
          </a:bodyPr>
          <a:lstStyle/>
          <a:p>
            <a:pPr marR="5715" algn="ctr">
              <a:lnSpc>
                <a:spcPct val="100000"/>
              </a:lnSpc>
            </a:pPr>
            <a:r>
              <a:rPr sz="1800" spc="-810" dirty="0">
                <a:latin typeface="Cambria Math"/>
                <a:cs typeface="Cambria Math"/>
              </a:rPr>
              <a:t>ʹͷ</a:t>
            </a:r>
            <a:r>
              <a:rPr sz="1800" spc="-535" dirty="0">
                <a:latin typeface="Cambria Math"/>
                <a:cs typeface="Cambria Math"/>
              </a:rPr>
              <a:t>ݑ݉</a:t>
            </a:r>
            <a:endParaRPr sz="1800">
              <a:latin typeface="Cambria Math"/>
              <a:cs typeface="Cambria Math"/>
            </a:endParaRPr>
          </a:p>
          <a:p>
            <a:pPr algn="ctr">
              <a:lnSpc>
                <a:spcPct val="100000"/>
              </a:lnSpc>
              <a:spcBef>
                <a:spcPts val="920"/>
              </a:spcBef>
            </a:pPr>
            <a:r>
              <a:rPr sz="1200" spc="-10" dirty="0">
                <a:solidFill>
                  <a:srgbClr val="888888"/>
                </a:solidFill>
                <a:latin typeface="Calibri"/>
                <a:cs typeface="Calibri"/>
              </a:rPr>
              <a:t>H</a:t>
            </a:r>
            <a:r>
              <a:rPr sz="1200" dirty="0">
                <a:solidFill>
                  <a:srgbClr val="888888"/>
                </a:solidFill>
                <a:latin typeface="Calibri"/>
                <a:cs typeface="Calibri"/>
              </a:rPr>
              <a:t>i</a:t>
            </a:r>
            <a:r>
              <a:rPr sz="1200" spc="-25" dirty="0">
                <a:solidFill>
                  <a:srgbClr val="888888"/>
                </a:solidFill>
                <a:latin typeface="Calibri"/>
                <a:cs typeface="Calibri"/>
              </a:rPr>
              <a:t>r</a:t>
            </a:r>
            <a:r>
              <a:rPr sz="1200" spc="5" dirty="0">
                <a:solidFill>
                  <a:srgbClr val="888888"/>
                </a:solidFill>
                <a:latin typeface="Calibri"/>
                <a:cs typeface="Calibri"/>
              </a:rPr>
              <a:t>o</a:t>
            </a:r>
            <a:r>
              <a:rPr sz="1200" spc="-10" dirty="0">
                <a:solidFill>
                  <a:srgbClr val="888888"/>
                </a:solidFill>
                <a:latin typeface="Calibri"/>
                <a:cs typeface="Calibri"/>
              </a:rPr>
              <a:t>s</a:t>
            </a:r>
            <a:r>
              <a:rPr sz="1200" spc="5" dirty="0">
                <a:solidFill>
                  <a:srgbClr val="888888"/>
                </a:solidFill>
                <a:latin typeface="Calibri"/>
                <a:cs typeface="Calibri"/>
              </a:rPr>
              <a:t>h</a:t>
            </a:r>
            <a:r>
              <a:rPr sz="1200" dirty="0">
                <a:solidFill>
                  <a:srgbClr val="888888"/>
                </a:solidFill>
                <a:latin typeface="Calibri"/>
                <a:cs typeface="Calibri"/>
              </a:rPr>
              <a:t>i</a:t>
            </a:r>
            <a:r>
              <a:rPr sz="1200" spc="-40" dirty="0">
                <a:solidFill>
                  <a:srgbClr val="888888"/>
                </a:solidFill>
                <a:latin typeface="Times New Roman"/>
                <a:cs typeface="Times New Roman"/>
              </a:rPr>
              <a:t> </a:t>
            </a:r>
            <a:r>
              <a:rPr sz="1200" spc="-65" dirty="0">
                <a:solidFill>
                  <a:srgbClr val="888888"/>
                </a:solidFill>
                <a:latin typeface="Calibri"/>
                <a:cs typeface="Calibri"/>
              </a:rPr>
              <a:t>W</a:t>
            </a:r>
            <a:r>
              <a:rPr sz="1200" spc="-15" dirty="0">
                <a:solidFill>
                  <a:srgbClr val="888888"/>
                </a:solidFill>
                <a:latin typeface="Calibri"/>
                <a:cs typeface="Calibri"/>
              </a:rPr>
              <a:t>a</a:t>
            </a:r>
            <a:r>
              <a:rPr sz="1200" spc="-30" dirty="0">
                <a:solidFill>
                  <a:srgbClr val="888888"/>
                </a:solidFill>
                <a:latin typeface="Calibri"/>
                <a:cs typeface="Calibri"/>
              </a:rPr>
              <a:t>t</a:t>
            </a:r>
            <a:r>
              <a:rPr sz="1200" dirty="0">
                <a:solidFill>
                  <a:srgbClr val="888888"/>
                </a:solidFill>
                <a:latin typeface="Calibri"/>
                <a:cs typeface="Calibri"/>
              </a:rPr>
              <a:t>a</a:t>
            </a:r>
            <a:r>
              <a:rPr sz="1200" spc="5" dirty="0">
                <a:solidFill>
                  <a:srgbClr val="888888"/>
                </a:solidFill>
                <a:latin typeface="Calibri"/>
                <a:cs typeface="Calibri"/>
              </a:rPr>
              <a:t>n</a:t>
            </a:r>
            <a:r>
              <a:rPr sz="1200" dirty="0">
                <a:solidFill>
                  <a:srgbClr val="888888"/>
                </a:solidFill>
                <a:latin typeface="Calibri"/>
                <a:cs typeface="Calibri"/>
              </a:rPr>
              <a:t>a</a:t>
            </a:r>
            <a:r>
              <a:rPr sz="1200" spc="5" dirty="0">
                <a:solidFill>
                  <a:srgbClr val="888888"/>
                </a:solidFill>
                <a:latin typeface="Calibri"/>
                <a:cs typeface="Calibri"/>
              </a:rPr>
              <a:t>b</a:t>
            </a:r>
            <a:r>
              <a:rPr sz="1200" spc="-5" dirty="0">
                <a:solidFill>
                  <a:srgbClr val="888888"/>
                </a:solidFill>
                <a:latin typeface="Calibri"/>
                <a:cs typeface="Calibri"/>
              </a:rPr>
              <a:t>e,</a:t>
            </a:r>
            <a:r>
              <a:rPr sz="1200" spc="-40" dirty="0">
                <a:solidFill>
                  <a:srgbClr val="888888"/>
                </a:solidFill>
                <a:latin typeface="Times New Roman"/>
                <a:cs typeface="Times New Roman"/>
              </a:rPr>
              <a:t> </a:t>
            </a:r>
            <a:r>
              <a:rPr sz="1200" spc="-10" dirty="0">
                <a:solidFill>
                  <a:srgbClr val="888888"/>
                </a:solidFill>
                <a:latin typeface="Calibri"/>
                <a:cs typeface="Calibri"/>
              </a:rPr>
              <a:t>N</a:t>
            </a:r>
            <a:r>
              <a:rPr sz="1200" spc="-5" dirty="0">
                <a:solidFill>
                  <a:srgbClr val="888888"/>
                </a:solidFill>
                <a:latin typeface="Calibri"/>
                <a:cs typeface="Calibri"/>
              </a:rPr>
              <a:t>CT</a:t>
            </a:r>
            <a:r>
              <a:rPr sz="1200" spc="-10" dirty="0">
                <a:solidFill>
                  <a:srgbClr val="888888"/>
                </a:solidFill>
                <a:latin typeface="Calibri"/>
                <a:cs typeface="Calibri"/>
              </a:rPr>
              <a:t>U</a:t>
            </a:r>
            <a:endParaRPr sz="1200">
              <a:latin typeface="Calibri"/>
              <a:cs typeface="Calibri"/>
            </a:endParaRPr>
          </a:p>
        </p:txBody>
      </p:sp>
      <p:sp>
        <p:nvSpPr>
          <p:cNvPr id="56" name="object 56"/>
          <p:cNvSpPr txBox="1">
            <a:spLocks noGrp="1"/>
          </p:cNvSpPr>
          <p:nvPr>
            <p:ph type="ftr" sz="quarter" idx="5"/>
          </p:nvPr>
        </p:nvSpPr>
        <p:spPr>
          <a:prstGeom prst="rect">
            <a:avLst/>
          </a:prstGeom>
        </p:spPr>
        <p:txBody>
          <a:bodyPr vert="horz" wrap="square" lIns="0" tIns="0" rIns="0" bIns="0" rtlCol="0">
            <a:spAutoFit/>
          </a:bodyPr>
          <a:lstStyle/>
          <a:p>
            <a:pPr marL="12700">
              <a:lnSpc>
                <a:spcPct val="100000"/>
              </a:lnSpc>
            </a:pPr>
            <a:r>
              <a:rPr spc="-20" dirty="0"/>
              <a:t>8</a:t>
            </a:r>
            <a:r>
              <a:rPr spc="-5" dirty="0"/>
              <a:t>/</a:t>
            </a:r>
            <a:r>
              <a:rPr spc="-15" dirty="0"/>
              <a:t>1</a:t>
            </a:r>
            <a:r>
              <a:rPr spc="-20" dirty="0"/>
              <a:t>3</a:t>
            </a:r>
            <a:r>
              <a:rPr spc="-5" dirty="0"/>
              <a:t>/</a:t>
            </a:r>
            <a:r>
              <a:rPr spc="-15" dirty="0"/>
              <a:t>2</a:t>
            </a:r>
            <a:r>
              <a:rPr spc="-20" dirty="0"/>
              <a:t>01</a:t>
            </a:r>
            <a:r>
              <a:rPr spc="-10" dirty="0"/>
              <a:t>4</a:t>
            </a:r>
            <a:r>
              <a:rPr spc="50" dirty="0">
                <a:latin typeface="Times New Roman"/>
                <a:cs typeface="Times New Roman"/>
              </a:rPr>
              <a:t> </a:t>
            </a:r>
            <a:r>
              <a:rPr spc="-5" dirty="0"/>
              <a:t>(</a:t>
            </a:r>
            <a:r>
              <a:rPr spc="5" dirty="0"/>
              <a:t>S</a:t>
            </a:r>
            <a:r>
              <a:rPr dirty="0"/>
              <a:t>an</a:t>
            </a:r>
            <a:r>
              <a:rPr spc="-35" dirty="0">
                <a:latin typeface="Times New Roman"/>
                <a:cs typeface="Times New Roman"/>
              </a:rPr>
              <a:t> </a:t>
            </a:r>
            <a:r>
              <a:rPr spc="-10" dirty="0"/>
              <a:t>An</a:t>
            </a:r>
            <a:r>
              <a:rPr spc="-30" dirty="0"/>
              <a:t>t</a:t>
            </a:r>
            <a:r>
              <a:rPr spc="5" dirty="0"/>
              <a:t>on</a:t>
            </a:r>
            <a:r>
              <a:rPr dirty="0"/>
              <a:t>i</a:t>
            </a:r>
            <a:r>
              <a:rPr spc="-15" dirty="0"/>
              <a:t>o</a:t>
            </a:r>
            <a:r>
              <a:rPr spc="-5" dirty="0"/>
              <a:t>,</a:t>
            </a:r>
            <a:r>
              <a:rPr spc="-60" dirty="0">
                <a:latin typeface="Times New Roman"/>
                <a:cs typeface="Times New Roman"/>
              </a:rPr>
              <a:t> </a:t>
            </a:r>
            <a:r>
              <a:rPr spc="-10" dirty="0"/>
              <a:t>T</a:t>
            </a:r>
            <a:r>
              <a:rPr dirty="0"/>
              <a:t>X)</a:t>
            </a:r>
          </a:p>
        </p:txBody>
      </p:sp>
      <p:sp>
        <p:nvSpPr>
          <p:cNvPr id="57" name="object 57"/>
          <p:cNvSpPr txBox="1">
            <a:spLocks noGrp="1"/>
          </p:cNvSpPr>
          <p:nvPr>
            <p:ph type="sldNum" sz="quarter" idx="7"/>
          </p:nvPr>
        </p:nvSpPr>
        <p:spPr>
          <a:prstGeom prst="rect">
            <a:avLst/>
          </a:prstGeom>
        </p:spPr>
        <p:txBody>
          <a:bodyPr vert="horz" wrap="square" lIns="0" tIns="0" rIns="0" bIns="0" rtlCol="0">
            <a:spAutoFit/>
          </a:bodyPr>
          <a:lstStyle/>
          <a:p>
            <a:pPr marL="101600">
              <a:lnSpc>
                <a:spcPct val="100000"/>
              </a:lnSpc>
            </a:pPr>
            <a:fld id="{81D60167-4931-47E6-BA6A-407CBD079E47}" type="slidenum">
              <a:rPr spc="-10" dirty="0"/>
              <a:pPr marL="101600">
                <a:lnSpc>
                  <a:spcPct val="100000"/>
                </a:lnSpc>
              </a:pPr>
              <a:t>7</a:t>
            </a:fld>
            <a:endParaRPr spc="-1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590800" y="1078870"/>
            <a:ext cx="4267200" cy="2171700"/>
          </a:xfrm>
          <a:custGeom>
            <a:avLst/>
            <a:gdLst/>
            <a:ahLst/>
            <a:cxnLst/>
            <a:rect l="l" t="t" r="r" b="b"/>
            <a:pathLst>
              <a:path w="4267200" h="2171700">
                <a:moveTo>
                  <a:pt x="0" y="2171699"/>
                </a:moveTo>
                <a:lnTo>
                  <a:pt x="4267199" y="2171699"/>
                </a:lnTo>
                <a:lnTo>
                  <a:pt x="4267199" y="0"/>
                </a:lnTo>
                <a:lnTo>
                  <a:pt x="0" y="0"/>
                </a:lnTo>
                <a:lnTo>
                  <a:pt x="0" y="2171699"/>
                </a:lnTo>
                <a:close/>
              </a:path>
            </a:pathLst>
          </a:custGeom>
          <a:solidFill>
            <a:srgbClr val="E6B8B8"/>
          </a:solidFill>
        </p:spPr>
        <p:txBody>
          <a:bodyPr wrap="square" lIns="0" tIns="0" rIns="0" bIns="0" rtlCol="0"/>
          <a:lstStyle/>
          <a:p>
            <a:endParaRPr/>
          </a:p>
        </p:txBody>
      </p:sp>
      <p:sp>
        <p:nvSpPr>
          <p:cNvPr id="4" name="object 4"/>
          <p:cNvSpPr/>
          <p:nvPr/>
        </p:nvSpPr>
        <p:spPr>
          <a:xfrm>
            <a:off x="4533900" y="2231423"/>
            <a:ext cx="76200" cy="75565"/>
          </a:xfrm>
          <a:custGeom>
            <a:avLst/>
            <a:gdLst/>
            <a:ahLst/>
            <a:cxnLst/>
            <a:rect l="l" t="t" r="r" b="b"/>
            <a:pathLst>
              <a:path w="76200" h="75564">
                <a:moveTo>
                  <a:pt x="34523" y="0"/>
                </a:moveTo>
                <a:lnTo>
                  <a:pt x="20942" y="3914"/>
                </a:lnTo>
                <a:lnTo>
                  <a:pt x="9984" y="12242"/>
                </a:lnTo>
                <a:lnTo>
                  <a:pt x="2665" y="23932"/>
                </a:lnTo>
                <a:lnTo>
                  <a:pt x="0" y="37934"/>
                </a:lnTo>
                <a:lnTo>
                  <a:pt x="1336" y="47865"/>
                </a:lnTo>
                <a:lnTo>
                  <a:pt x="6837" y="59077"/>
                </a:lnTo>
                <a:lnTo>
                  <a:pt x="16360" y="67861"/>
                </a:lnTo>
                <a:lnTo>
                  <a:pt x="29658" y="73456"/>
                </a:lnTo>
                <a:lnTo>
                  <a:pt x="46479" y="75099"/>
                </a:lnTo>
                <a:lnTo>
                  <a:pt x="58290" y="69987"/>
                </a:lnTo>
                <a:lnTo>
                  <a:pt x="67634" y="60774"/>
                </a:lnTo>
                <a:lnTo>
                  <a:pt x="73700" y="47862"/>
                </a:lnTo>
                <a:lnTo>
                  <a:pt x="75677" y="31650"/>
                </a:lnTo>
                <a:lnTo>
                  <a:pt x="71082" y="19098"/>
                </a:lnTo>
                <a:lnTo>
                  <a:pt x="62269" y="9026"/>
                </a:lnTo>
                <a:lnTo>
                  <a:pt x="49871" y="2353"/>
                </a:lnTo>
                <a:lnTo>
                  <a:pt x="34523" y="0"/>
                </a:lnTo>
                <a:close/>
              </a:path>
            </a:pathLst>
          </a:custGeom>
          <a:solidFill>
            <a:srgbClr val="4F80BC"/>
          </a:solidFill>
        </p:spPr>
        <p:txBody>
          <a:bodyPr wrap="square" lIns="0" tIns="0" rIns="0" bIns="0" rtlCol="0"/>
          <a:lstStyle/>
          <a:p>
            <a:endParaRPr/>
          </a:p>
        </p:txBody>
      </p:sp>
      <p:sp>
        <p:nvSpPr>
          <p:cNvPr id="5" name="object 5"/>
          <p:cNvSpPr/>
          <p:nvPr/>
        </p:nvSpPr>
        <p:spPr>
          <a:xfrm>
            <a:off x="4533900" y="2231423"/>
            <a:ext cx="76200" cy="75565"/>
          </a:xfrm>
          <a:custGeom>
            <a:avLst/>
            <a:gdLst/>
            <a:ahLst/>
            <a:cxnLst/>
            <a:rect l="l" t="t" r="r" b="b"/>
            <a:pathLst>
              <a:path w="76200" h="75564">
                <a:moveTo>
                  <a:pt x="0" y="37934"/>
                </a:moveTo>
                <a:lnTo>
                  <a:pt x="2665" y="23932"/>
                </a:lnTo>
                <a:lnTo>
                  <a:pt x="9984" y="12242"/>
                </a:lnTo>
                <a:lnTo>
                  <a:pt x="20942" y="3914"/>
                </a:lnTo>
                <a:lnTo>
                  <a:pt x="34523" y="0"/>
                </a:lnTo>
                <a:lnTo>
                  <a:pt x="49871" y="2353"/>
                </a:lnTo>
                <a:lnTo>
                  <a:pt x="62269" y="9026"/>
                </a:lnTo>
                <a:lnTo>
                  <a:pt x="71082" y="19098"/>
                </a:lnTo>
                <a:lnTo>
                  <a:pt x="75677" y="31650"/>
                </a:lnTo>
                <a:lnTo>
                  <a:pt x="73700" y="47862"/>
                </a:lnTo>
                <a:lnTo>
                  <a:pt x="67634" y="60774"/>
                </a:lnTo>
                <a:lnTo>
                  <a:pt x="58290" y="69987"/>
                </a:lnTo>
                <a:lnTo>
                  <a:pt x="46479" y="75099"/>
                </a:lnTo>
                <a:lnTo>
                  <a:pt x="29658" y="73456"/>
                </a:lnTo>
                <a:lnTo>
                  <a:pt x="16360" y="67861"/>
                </a:lnTo>
                <a:lnTo>
                  <a:pt x="6837" y="59077"/>
                </a:lnTo>
                <a:lnTo>
                  <a:pt x="1336" y="47865"/>
                </a:lnTo>
                <a:lnTo>
                  <a:pt x="0" y="37934"/>
                </a:lnTo>
                <a:close/>
              </a:path>
            </a:pathLst>
          </a:custGeom>
          <a:ln w="25399">
            <a:solidFill>
              <a:srgbClr val="385D89"/>
            </a:solidFill>
          </a:ln>
        </p:spPr>
        <p:txBody>
          <a:bodyPr wrap="square" lIns="0" tIns="0" rIns="0" bIns="0" rtlCol="0"/>
          <a:lstStyle/>
          <a:p>
            <a:endParaRPr/>
          </a:p>
        </p:txBody>
      </p:sp>
      <p:sp>
        <p:nvSpPr>
          <p:cNvPr id="6" name="object 6"/>
          <p:cNvSpPr/>
          <p:nvPr/>
        </p:nvSpPr>
        <p:spPr>
          <a:xfrm>
            <a:off x="2589144" y="1163574"/>
            <a:ext cx="4255770" cy="118110"/>
          </a:xfrm>
          <a:custGeom>
            <a:avLst/>
            <a:gdLst/>
            <a:ahLst/>
            <a:cxnLst/>
            <a:rect l="l" t="t" r="r" b="b"/>
            <a:pathLst>
              <a:path w="4255770" h="118109">
                <a:moveTo>
                  <a:pt x="4233503" y="45476"/>
                </a:moveTo>
                <a:lnTo>
                  <a:pt x="4229992" y="45476"/>
                </a:lnTo>
                <a:lnTo>
                  <a:pt x="4230236" y="70865"/>
                </a:lnTo>
                <a:lnTo>
                  <a:pt x="4183351" y="71370"/>
                </a:lnTo>
                <a:lnTo>
                  <a:pt x="4147940" y="92567"/>
                </a:lnTo>
                <a:lnTo>
                  <a:pt x="4141844" y="96133"/>
                </a:lnTo>
                <a:lnTo>
                  <a:pt x="4139955" y="103875"/>
                </a:lnTo>
                <a:lnTo>
                  <a:pt x="4143521" y="109971"/>
                </a:lnTo>
                <a:lnTo>
                  <a:pt x="4147056" y="115945"/>
                </a:lnTo>
                <a:lnTo>
                  <a:pt x="4154951" y="117988"/>
                </a:lnTo>
                <a:lnTo>
                  <a:pt x="4160894" y="114299"/>
                </a:lnTo>
                <a:lnTo>
                  <a:pt x="4255382" y="57911"/>
                </a:lnTo>
                <a:lnTo>
                  <a:pt x="4233503" y="45476"/>
                </a:lnTo>
                <a:close/>
              </a:path>
              <a:path w="4255770" h="118109">
                <a:moveTo>
                  <a:pt x="4183105" y="45979"/>
                </a:moveTo>
                <a:lnTo>
                  <a:pt x="0" y="90921"/>
                </a:lnTo>
                <a:lnTo>
                  <a:pt x="262" y="116342"/>
                </a:lnTo>
                <a:lnTo>
                  <a:pt x="4183351" y="71370"/>
                </a:lnTo>
                <a:lnTo>
                  <a:pt x="4204962" y="58432"/>
                </a:lnTo>
                <a:lnTo>
                  <a:pt x="4183105" y="45979"/>
                </a:lnTo>
                <a:close/>
              </a:path>
              <a:path w="4255770" h="118109">
                <a:moveTo>
                  <a:pt x="4204962" y="58432"/>
                </a:moveTo>
                <a:lnTo>
                  <a:pt x="4183351" y="71370"/>
                </a:lnTo>
                <a:lnTo>
                  <a:pt x="4230236" y="70865"/>
                </a:lnTo>
                <a:lnTo>
                  <a:pt x="4230221" y="69220"/>
                </a:lnTo>
                <a:lnTo>
                  <a:pt x="4223896" y="69220"/>
                </a:lnTo>
                <a:lnTo>
                  <a:pt x="4204962" y="58432"/>
                </a:lnTo>
                <a:close/>
              </a:path>
              <a:path w="4255770" h="118109">
                <a:moveTo>
                  <a:pt x="4223653" y="47243"/>
                </a:moveTo>
                <a:lnTo>
                  <a:pt x="4204962" y="58432"/>
                </a:lnTo>
                <a:lnTo>
                  <a:pt x="4223896" y="69220"/>
                </a:lnTo>
                <a:lnTo>
                  <a:pt x="4223653" y="47243"/>
                </a:lnTo>
                <a:close/>
              </a:path>
              <a:path w="4255770" h="118109">
                <a:moveTo>
                  <a:pt x="4230009" y="47243"/>
                </a:moveTo>
                <a:lnTo>
                  <a:pt x="4223653" y="47243"/>
                </a:lnTo>
                <a:lnTo>
                  <a:pt x="4223896" y="69220"/>
                </a:lnTo>
                <a:lnTo>
                  <a:pt x="4230221" y="69220"/>
                </a:lnTo>
                <a:lnTo>
                  <a:pt x="4230009" y="47243"/>
                </a:lnTo>
                <a:close/>
              </a:path>
              <a:path w="4255770" h="118109">
                <a:moveTo>
                  <a:pt x="4229992" y="45476"/>
                </a:moveTo>
                <a:lnTo>
                  <a:pt x="4183105" y="45979"/>
                </a:lnTo>
                <a:lnTo>
                  <a:pt x="4204962" y="58432"/>
                </a:lnTo>
                <a:lnTo>
                  <a:pt x="4223653" y="47243"/>
                </a:lnTo>
                <a:lnTo>
                  <a:pt x="4230009" y="47243"/>
                </a:lnTo>
                <a:lnTo>
                  <a:pt x="4229992" y="45476"/>
                </a:lnTo>
                <a:close/>
              </a:path>
              <a:path w="4255770" h="118109">
                <a:moveTo>
                  <a:pt x="4153671" y="0"/>
                </a:moveTo>
                <a:lnTo>
                  <a:pt x="4145929" y="2164"/>
                </a:lnTo>
                <a:lnTo>
                  <a:pt x="4142362" y="8260"/>
                </a:lnTo>
                <a:lnTo>
                  <a:pt x="4138949" y="14356"/>
                </a:lnTo>
                <a:lnTo>
                  <a:pt x="4141082" y="22097"/>
                </a:lnTo>
                <a:lnTo>
                  <a:pt x="4183105" y="45979"/>
                </a:lnTo>
                <a:lnTo>
                  <a:pt x="4229992" y="45476"/>
                </a:lnTo>
                <a:lnTo>
                  <a:pt x="4233503" y="45476"/>
                </a:lnTo>
                <a:lnTo>
                  <a:pt x="4159767" y="3566"/>
                </a:lnTo>
                <a:lnTo>
                  <a:pt x="4153671" y="0"/>
                </a:lnTo>
                <a:close/>
              </a:path>
            </a:pathLst>
          </a:custGeom>
          <a:solidFill>
            <a:srgbClr val="385D89"/>
          </a:solidFill>
        </p:spPr>
        <p:txBody>
          <a:bodyPr wrap="square" lIns="0" tIns="0" rIns="0" bIns="0" rtlCol="0"/>
          <a:lstStyle/>
          <a:p>
            <a:endParaRPr/>
          </a:p>
        </p:txBody>
      </p:sp>
      <p:sp>
        <p:nvSpPr>
          <p:cNvPr id="7" name="object 7"/>
          <p:cNvSpPr/>
          <p:nvPr/>
        </p:nvSpPr>
        <p:spPr>
          <a:xfrm>
            <a:off x="2566797" y="1374008"/>
            <a:ext cx="4315464" cy="1705874"/>
          </a:xfrm>
          <a:prstGeom prst="rect">
            <a:avLst/>
          </a:prstGeom>
          <a:blipFill>
            <a:blip r:embed="rId3" cstate="print"/>
            <a:stretch>
              <a:fillRect/>
            </a:stretch>
          </a:blipFill>
        </p:spPr>
        <p:txBody>
          <a:bodyPr wrap="square" lIns="0" tIns="0" rIns="0" bIns="0" rtlCol="0"/>
          <a:lstStyle/>
          <a:p>
            <a:endParaRPr/>
          </a:p>
        </p:txBody>
      </p:sp>
      <p:sp>
        <p:nvSpPr>
          <p:cNvPr id="8" name="object 8"/>
          <p:cNvSpPr/>
          <p:nvPr/>
        </p:nvSpPr>
        <p:spPr>
          <a:xfrm>
            <a:off x="2590668" y="3126729"/>
            <a:ext cx="4249420" cy="118110"/>
          </a:xfrm>
          <a:custGeom>
            <a:avLst/>
            <a:gdLst/>
            <a:ahLst/>
            <a:cxnLst/>
            <a:rect l="l" t="t" r="r" b="b"/>
            <a:pathLst>
              <a:path w="4249420" h="118110">
                <a:moveTo>
                  <a:pt x="4176984" y="71883"/>
                </a:moveTo>
                <a:lnTo>
                  <a:pt x="4134986" y="95768"/>
                </a:lnTo>
                <a:lnTo>
                  <a:pt x="4132853" y="103510"/>
                </a:lnTo>
                <a:lnTo>
                  <a:pt x="4136388" y="109606"/>
                </a:lnTo>
                <a:lnTo>
                  <a:pt x="4139833" y="115702"/>
                </a:lnTo>
                <a:lnTo>
                  <a:pt x="4147575" y="117866"/>
                </a:lnTo>
                <a:lnTo>
                  <a:pt x="4227456" y="72389"/>
                </a:lnTo>
                <a:lnTo>
                  <a:pt x="4224018" y="72389"/>
                </a:lnTo>
                <a:lnTo>
                  <a:pt x="4176984" y="71883"/>
                </a:lnTo>
                <a:close/>
              </a:path>
              <a:path w="4249420" h="118110">
                <a:moveTo>
                  <a:pt x="4198834" y="59444"/>
                </a:moveTo>
                <a:lnTo>
                  <a:pt x="4176984" y="71883"/>
                </a:lnTo>
                <a:lnTo>
                  <a:pt x="4224018" y="72389"/>
                </a:lnTo>
                <a:lnTo>
                  <a:pt x="4224037" y="70622"/>
                </a:lnTo>
                <a:lnTo>
                  <a:pt x="4217557" y="70622"/>
                </a:lnTo>
                <a:lnTo>
                  <a:pt x="4198834" y="59444"/>
                </a:lnTo>
                <a:close/>
              </a:path>
              <a:path w="4249420" h="118110">
                <a:moveTo>
                  <a:pt x="4148855" y="0"/>
                </a:moveTo>
                <a:lnTo>
                  <a:pt x="4141082" y="1920"/>
                </a:lnTo>
                <a:lnTo>
                  <a:pt x="4133859" y="13990"/>
                </a:lnTo>
                <a:lnTo>
                  <a:pt x="4135901" y="21732"/>
                </a:lnTo>
                <a:lnTo>
                  <a:pt x="4141844" y="25420"/>
                </a:lnTo>
                <a:lnTo>
                  <a:pt x="4177140" y="46492"/>
                </a:lnTo>
                <a:lnTo>
                  <a:pt x="4224293" y="47000"/>
                </a:lnTo>
                <a:lnTo>
                  <a:pt x="4224018" y="72389"/>
                </a:lnTo>
                <a:lnTo>
                  <a:pt x="4227456" y="72389"/>
                </a:lnTo>
                <a:lnTo>
                  <a:pt x="4249286" y="59954"/>
                </a:lnTo>
                <a:lnTo>
                  <a:pt x="4154951" y="3566"/>
                </a:lnTo>
                <a:lnTo>
                  <a:pt x="4148855" y="0"/>
                </a:lnTo>
                <a:close/>
              </a:path>
              <a:path w="4249420" h="118110">
                <a:moveTo>
                  <a:pt x="262" y="1523"/>
                </a:moveTo>
                <a:lnTo>
                  <a:pt x="0" y="26944"/>
                </a:lnTo>
                <a:lnTo>
                  <a:pt x="4176984" y="71883"/>
                </a:lnTo>
                <a:lnTo>
                  <a:pt x="4198834" y="59444"/>
                </a:lnTo>
                <a:lnTo>
                  <a:pt x="4177140" y="46492"/>
                </a:lnTo>
                <a:lnTo>
                  <a:pt x="262" y="1523"/>
                </a:lnTo>
                <a:close/>
              </a:path>
              <a:path w="4249420" h="118110">
                <a:moveTo>
                  <a:pt x="4217800" y="48646"/>
                </a:moveTo>
                <a:lnTo>
                  <a:pt x="4198834" y="59444"/>
                </a:lnTo>
                <a:lnTo>
                  <a:pt x="4217557" y="70622"/>
                </a:lnTo>
                <a:lnTo>
                  <a:pt x="4217800" y="48646"/>
                </a:lnTo>
                <a:close/>
              </a:path>
              <a:path w="4249420" h="118110">
                <a:moveTo>
                  <a:pt x="4224275" y="48646"/>
                </a:moveTo>
                <a:lnTo>
                  <a:pt x="4217800" y="48646"/>
                </a:lnTo>
                <a:lnTo>
                  <a:pt x="4217557" y="70622"/>
                </a:lnTo>
                <a:lnTo>
                  <a:pt x="4224037" y="70622"/>
                </a:lnTo>
                <a:lnTo>
                  <a:pt x="4224275" y="48646"/>
                </a:lnTo>
                <a:close/>
              </a:path>
              <a:path w="4249420" h="118110">
                <a:moveTo>
                  <a:pt x="4177140" y="46492"/>
                </a:moveTo>
                <a:lnTo>
                  <a:pt x="4198834" y="59444"/>
                </a:lnTo>
                <a:lnTo>
                  <a:pt x="4217800" y="48646"/>
                </a:lnTo>
                <a:lnTo>
                  <a:pt x="4224275" y="48646"/>
                </a:lnTo>
                <a:lnTo>
                  <a:pt x="4224293" y="47000"/>
                </a:lnTo>
                <a:lnTo>
                  <a:pt x="4177140" y="46492"/>
                </a:lnTo>
                <a:close/>
              </a:path>
            </a:pathLst>
          </a:custGeom>
          <a:solidFill>
            <a:srgbClr val="385D89"/>
          </a:solidFill>
        </p:spPr>
        <p:txBody>
          <a:bodyPr wrap="square" lIns="0" tIns="0" rIns="0" bIns="0" rtlCol="0"/>
          <a:lstStyle/>
          <a:p>
            <a:endParaRPr/>
          </a:p>
        </p:txBody>
      </p:sp>
      <p:sp>
        <p:nvSpPr>
          <p:cNvPr id="9" name="object 9"/>
          <p:cNvSpPr/>
          <p:nvPr/>
        </p:nvSpPr>
        <p:spPr>
          <a:xfrm>
            <a:off x="2599050" y="4882834"/>
            <a:ext cx="4269105" cy="375285"/>
          </a:xfrm>
          <a:custGeom>
            <a:avLst/>
            <a:gdLst/>
            <a:ahLst/>
            <a:cxnLst/>
            <a:rect l="l" t="t" r="r" b="b"/>
            <a:pathLst>
              <a:path w="4269105" h="375285">
                <a:moveTo>
                  <a:pt x="0" y="374964"/>
                </a:moveTo>
                <a:lnTo>
                  <a:pt x="4268733" y="374964"/>
                </a:lnTo>
                <a:lnTo>
                  <a:pt x="4268733" y="0"/>
                </a:lnTo>
                <a:lnTo>
                  <a:pt x="0" y="0"/>
                </a:lnTo>
                <a:lnTo>
                  <a:pt x="0" y="374964"/>
                </a:lnTo>
                <a:close/>
              </a:path>
            </a:pathLst>
          </a:custGeom>
          <a:solidFill>
            <a:srgbClr val="FFFF00"/>
          </a:solidFill>
        </p:spPr>
        <p:txBody>
          <a:bodyPr wrap="square" lIns="0" tIns="0" rIns="0" bIns="0" rtlCol="0"/>
          <a:lstStyle/>
          <a:p>
            <a:endParaRPr/>
          </a:p>
        </p:txBody>
      </p:sp>
      <p:sp>
        <p:nvSpPr>
          <p:cNvPr id="10" name="object 10"/>
          <p:cNvSpPr/>
          <p:nvPr/>
        </p:nvSpPr>
        <p:spPr>
          <a:xfrm>
            <a:off x="2514600" y="4882834"/>
            <a:ext cx="4648200" cy="375285"/>
          </a:xfrm>
          <a:custGeom>
            <a:avLst/>
            <a:gdLst/>
            <a:ahLst/>
            <a:cxnLst/>
            <a:rect l="l" t="t" r="r" b="b"/>
            <a:pathLst>
              <a:path w="4648200" h="375285">
                <a:moveTo>
                  <a:pt x="0" y="374964"/>
                </a:moveTo>
                <a:lnTo>
                  <a:pt x="4648199" y="374964"/>
                </a:lnTo>
                <a:lnTo>
                  <a:pt x="4648199" y="0"/>
                </a:lnTo>
                <a:lnTo>
                  <a:pt x="0" y="0"/>
                </a:lnTo>
                <a:lnTo>
                  <a:pt x="0" y="374964"/>
                </a:lnTo>
                <a:close/>
              </a:path>
            </a:pathLst>
          </a:custGeom>
          <a:ln w="25399">
            <a:solidFill>
              <a:srgbClr val="385D89"/>
            </a:solidFill>
          </a:ln>
        </p:spPr>
        <p:txBody>
          <a:bodyPr wrap="square" lIns="0" tIns="0" rIns="0" bIns="0" rtlCol="0"/>
          <a:lstStyle/>
          <a:p>
            <a:endParaRPr/>
          </a:p>
        </p:txBody>
      </p:sp>
      <p:sp>
        <p:nvSpPr>
          <p:cNvPr id="11" name="object 11"/>
          <p:cNvSpPr/>
          <p:nvPr/>
        </p:nvSpPr>
        <p:spPr>
          <a:xfrm>
            <a:off x="6867783" y="4000500"/>
            <a:ext cx="1143000" cy="2171700"/>
          </a:xfrm>
          <a:custGeom>
            <a:avLst/>
            <a:gdLst/>
            <a:ahLst/>
            <a:cxnLst/>
            <a:rect l="l" t="t" r="r" b="b"/>
            <a:pathLst>
              <a:path w="1143000" h="2171700">
                <a:moveTo>
                  <a:pt x="0" y="2171699"/>
                </a:moveTo>
                <a:lnTo>
                  <a:pt x="1142999" y="2171699"/>
                </a:lnTo>
                <a:lnTo>
                  <a:pt x="1142999" y="0"/>
                </a:lnTo>
                <a:lnTo>
                  <a:pt x="0" y="0"/>
                </a:lnTo>
                <a:lnTo>
                  <a:pt x="0" y="2171699"/>
                </a:lnTo>
                <a:close/>
              </a:path>
            </a:pathLst>
          </a:custGeom>
          <a:solidFill>
            <a:srgbClr val="C3D69A"/>
          </a:solidFill>
        </p:spPr>
        <p:txBody>
          <a:bodyPr wrap="square" lIns="0" tIns="0" rIns="0" bIns="0" rtlCol="0"/>
          <a:lstStyle/>
          <a:p>
            <a:endParaRPr/>
          </a:p>
        </p:txBody>
      </p:sp>
      <p:sp>
        <p:nvSpPr>
          <p:cNvPr id="12" name="object 12"/>
          <p:cNvSpPr/>
          <p:nvPr/>
        </p:nvSpPr>
        <p:spPr>
          <a:xfrm>
            <a:off x="6867783" y="4000500"/>
            <a:ext cx="1143000" cy="2171700"/>
          </a:xfrm>
          <a:custGeom>
            <a:avLst/>
            <a:gdLst/>
            <a:ahLst/>
            <a:cxnLst/>
            <a:rect l="l" t="t" r="r" b="b"/>
            <a:pathLst>
              <a:path w="1143000" h="2171700">
                <a:moveTo>
                  <a:pt x="0" y="2171699"/>
                </a:moveTo>
                <a:lnTo>
                  <a:pt x="1142999" y="2171699"/>
                </a:lnTo>
                <a:lnTo>
                  <a:pt x="1142999" y="0"/>
                </a:lnTo>
                <a:lnTo>
                  <a:pt x="0" y="0"/>
                </a:lnTo>
                <a:lnTo>
                  <a:pt x="0" y="2171699"/>
                </a:lnTo>
                <a:close/>
              </a:path>
            </a:pathLst>
          </a:custGeom>
          <a:ln w="25399">
            <a:solidFill>
              <a:srgbClr val="385D89"/>
            </a:solidFill>
          </a:ln>
        </p:spPr>
        <p:txBody>
          <a:bodyPr wrap="square" lIns="0" tIns="0" rIns="0" bIns="0" rtlCol="0"/>
          <a:lstStyle/>
          <a:p>
            <a:endParaRPr/>
          </a:p>
        </p:txBody>
      </p:sp>
      <p:sp>
        <p:nvSpPr>
          <p:cNvPr id="13" name="object 13"/>
          <p:cNvSpPr txBox="1"/>
          <p:nvPr/>
        </p:nvSpPr>
        <p:spPr>
          <a:xfrm>
            <a:off x="7256531" y="4844413"/>
            <a:ext cx="369570" cy="584200"/>
          </a:xfrm>
          <a:prstGeom prst="rect">
            <a:avLst/>
          </a:prstGeom>
        </p:spPr>
        <p:txBody>
          <a:bodyPr vert="horz" wrap="square" lIns="0" tIns="0" rIns="0" bIns="0" rtlCol="0">
            <a:spAutoFit/>
          </a:bodyPr>
          <a:lstStyle/>
          <a:p>
            <a:pPr marL="12700">
              <a:lnSpc>
                <a:spcPct val="100000"/>
              </a:lnSpc>
            </a:pPr>
            <a:r>
              <a:rPr sz="4400" dirty="0">
                <a:solidFill>
                  <a:srgbClr val="FFFFFF"/>
                </a:solidFill>
                <a:latin typeface="Calibri"/>
                <a:cs typeface="Calibri"/>
              </a:rPr>
              <a:t>D</a:t>
            </a:r>
            <a:endParaRPr sz="4400">
              <a:latin typeface="Calibri"/>
              <a:cs typeface="Calibri"/>
            </a:endParaRPr>
          </a:p>
        </p:txBody>
      </p:sp>
      <p:sp>
        <p:nvSpPr>
          <p:cNvPr id="14" name="object 14"/>
          <p:cNvSpPr/>
          <p:nvPr/>
        </p:nvSpPr>
        <p:spPr>
          <a:xfrm>
            <a:off x="2514600" y="4985491"/>
            <a:ext cx="1905635" cy="171450"/>
          </a:xfrm>
          <a:custGeom>
            <a:avLst/>
            <a:gdLst/>
            <a:ahLst/>
            <a:cxnLst/>
            <a:rect l="l" t="t" r="r" b="b"/>
            <a:pathLst>
              <a:path w="1905635" h="171450">
                <a:moveTo>
                  <a:pt x="1830022" y="85895"/>
                </a:moveTo>
                <a:lnTo>
                  <a:pt x="1736755" y="142611"/>
                </a:lnTo>
                <a:lnTo>
                  <a:pt x="1735000" y="153310"/>
                </a:lnTo>
                <a:lnTo>
                  <a:pt x="1740213" y="166419"/>
                </a:lnTo>
                <a:lnTo>
                  <a:pt x="1750908" y="171190"/>
                </a:lnTo>
                <a:lnTo>
                  <a:pt x="1762627" y="168677"/>
                </a:lnTo>
                <a:lnTo>
                  <a:pt x="1872439" y="104669"/>
                </a:lnTo>
                <a:lnTo>
                  <a:pt x="1867296" y="104669"/>
                </a:lnTo>
                <a:lnTo>
                  <a:pt x="1867296" y="102002"/>
                </a:lnTo>
                <a:lnTo>
                  <a:pt x="1857634" y="102002"/>
                </a:lnTo>
                <a:lnTo>
                  <a:pt x="1830022" y="85895"/>
                </a:lnTo>
                <a:close/>
              </a:path>
              <a:path w="1905635" h="171450">
                <a:moveTo>
                  <a:pt x="1796891" y="66569"/>
                </a:moveTo>
                <a:lnTo>
                  <a:pt x="0" y="66569"/>
                </a:lnTo>
                <a:lnTo>
                  <a:pt x="0" y="104669"/>
                </a:lnTo>
                <a:lnTo>
                  <a:pt x="1799150" y="104669"/>
                </a:lnTo>
                <a:lnTo>
                  <a:pt x="1830022" y="85895"/>
                </a:lnTo>
                <a:lnTo>
                  <a:pt x="1796891" y="66569"/>
                </a:lnTo>
                <a:close/>
              </a:path>
              <a:path w="1905635" h="171450">
                <a:moveTo>
                  <a:pt x="1872491" y="66569"/>
                </a:moveTo>
                <a:lnTo>
                  <a:pt x="1867296" y="66569"/>
                </a:lnTo>
                <a:lnTo>
                  <a:pt x="1867296" y="104669"/>
                </a:lnTo>
                <a:lnTo>
                  <a:pt x="1872439" y="104669"/>
                </a:lnTo>
                <a:lnTo>
                  <a:pt x="1905121" y="85619"/>
                </a:lnTo>
                <a:lnTo>
                  <a:pt x="1872491" y="66569"/>
                </a:lnTo>
                <a:close/>
              </a:path>
              <a:path w="1905635" h="171450">
                <a:moveTo>
                  <a:pt x="1857634" y="69105"/>
                </a:moveTo>
                <a:lnTo>
                  <a:pt x="1830022" y="85895"/>
                </a:lnTo>
                <a:lnTo>
                  <a:pt x="1857634" y="102002"/>
                </a:lnTo>
                <a:lnTo>
                  <a:pt x="1857634" y="69105"/>
                </a:lnTo>
                <a:close/>
              </a:path>
              <a:path w="1905635" h="171450">
                <a:moveTo>
                  <a:pt x="1867296" y="69105"/>
                </a:moveTo>
                <a:lnTo>
                  <a:pt x="1857634" y="69105"/>
                </a:lnTo>
                <a:lnTo>
                  <a:pt x="1857634" y="102002"/>
                </a:lnTo>
                <a:lnTo>
                  <a:pt x="1867296" y="102002"/>
                </a:lnTo>
                <a:lnTo>
                  <a:pt x="1867296" y="69105"/>
                </a:lnTo>
                <a:close/>
              </a:path>
              <a:path w="1905635" h="171450">
                <a:moveTo>
                  <a:pt x="1753873" y="0"/>
                </a:moveTo>
                <a:lnTo>
                  <a:pt x="1743444" y="3559"/>
                </a:lnTo>
                <a:lnTo>
                  <a:pt x="1734401" y="14633"/>
                </a:lnTo>
                <a:lnTo>
                  <a:pt x="1735448" y="26375"/>
                </a:lnTo>
                <a:lnTo>
                  <a:pt x="1743334" y="35327"/>
                </a:lnTo>
                <a:lnTo>
                  <a:pt x="1830022" y="85895"/>
                </a:lnTo>
                <a:lnTo>
                  <a:pt x="1857634" y="69105"/>
                </a:lnTo>
                <a:lnTo>
                  <a:pt x="1867296" y="69105"/>
                </a:lnTo>
                <a:lnTo>
                  <a:pt x="1867296" y="66569"/>
                </a:lnTo>
                <a:lnTo>
                  <a:pt x="1872491" y="66569"/>
                </a:lnTo>
                <a:lnTo>
                  <a:pt x="1762627" y="2430"/>
                </a:lnTo>
                <a:lnTo>
                  <a:pt x="1753873" y="0"/>
                </a:lnTo>
                <a:close/>
              </a:path>
            </a:pathLst>
          </a:custGeom>
          <a:solidFill>
            <a:srgbClr val="375F91"/>
          </a:solidFill>
        </p:spPr>
        <p:txBody>
          <a:bodyPr wrap="square" lIns="0" tIns="0" rIns="0" bIns="0" rtlCol="0"/>
          <a:lstStyle/>
          <a:p>
            <a:endParaRPr/>
          </a:p>
        </p:txBody>
      </p:sp>
      <p:sp>
        <p:nvSpPr>
          <p:cNvPr id="15" name="object 15"/>
          <p:cNvSpPr/>
          <p:nvPr/>
        </p:nvSpPr>
        <p:spPr>
          <a:xfrm>
            <a:off x="4419600" y="4985491"/>
            <a:ext cx="1905635" cy="171450"/>
          </a:xfrm>
          <a:custGeom>
            <a:avLst/>
            <a:gdLst/>
            <a:ahLst/>
            <a:cxnLst/>
            <a:rect l="l" t="t" r="r" b="b"/>
            <a:pathLst>
              <a:path w="1905635" h="171450">
                <a:moveTo>
                  <a:pt x="38099" y="66569"/>
                </a:moveTo>
                <a:lnTo>
                  <a:pt x="0" y="66569"/>
                </a:lnTo>
                <a:lnTo>
                  <a:pt x="0" y="104669"/>
                </a:lnTo>
                <a:lnTo>
                  <a:pt x="38099" y="104669"/>
                </a:lnTo>
                <a:lnTo>
                  <a:pt x="38099" y="66569"/>
                </a:lnTo>
                <a:close/>
              </a:path>
              <a:path w="1905635" h="171450">
                <a:moveTo>
                  <a:pt x="114299" y="66569"/>
                </a:moveTo>
                <a:lnTo>
                  <a:pt x="76199" y="66569"/>
                </a:lnTo>
                <a:lnTo>
                  <a:pt x="76199" y="104669"/>
                </a:lnTo>
                <a:lnTo>
                  <a:pt x="114299" y="104669"/>
                </a:lnTo>
                <a:lnTo>
                  <a:pt x="114299" y="66569"/>
                </a:lnTo>
                <a:close/>
              </a:path>
              <a:path w="1905635" h="171450">
                <a:moveTo>
                  <a:pt x="190499" y="66569"/>
                </a:moveTo>
                <a:lnTo>
                  <a:pt x="152399" y="66569"/>
                </a:lnTo>
                <a:lnTo>
                  <a:pt x="152399" y="104669"/>
                </a:lnTo>
                <a:lnTo>
                  <a:pt x="190499" y="104669"/>
                </a:lnTo>
                <a:lnTo>
                  <a:pt x="190499" y="66569"/>
                </a:lnTo>
                <a:close/>
              </a:path>
              <a:path w="1905635" h="171450">
                <a:moveTo>
                  <a:pt x="266699" y="66569"/>
                </a:moveTo>
                <a:lnTo>
                  <a:pt x="228599" y="66569"/>
                </a:lnTo>
                <a:lnTo>
                  <a:pt x="228599" y="104669"/>
                </a:lnTo>
                <a:lnTo>
                  <a:pt x="266699" y="104669"/>
                </a:lnTo>
                <a:lnTo>
                  <a:pt x="266699" y="66569"/>
                </a:lnTo>
                <a:close/>
              </a:path>
              <a:path w="1905635" h="171450">
                <a:moveTo>
                  <a:pt x="342899" y="66569"/>
                </a:moveTo>
                <a:lnTo>
                  <a:pt x="304799" y="66569"/>
                </a:lnTo>
                <a:lnTo>
                  <a:pt x="304799" y="104669"/>
                </a:lnTo>
                <a:lnTo>
                  <a:pt x="342899" y="104669"/>
                </a:lnTo>
                <a:lnTo>
                  <a:pt x="342899" y="66569"/>
                </a:lnTo>
                <a:close/>
              </a:path>
              <a:path w="1905635" h="171450">
                <a:moveTo>
                  <a:pt x="419099" y="66569"/>
                </a:moveTo>
                <a:lnTo>
                  <a:pt x="380999" y="66569"/>
                </a:lnTo>
                <a:lnTo>
                  <a:pt x="380999" y="104669"/>
                </a:lnTo>
                <a:lnTo>
                  <a:pt x="419099" y="104669"/>
                </a:lnTo>
                <a:lnTo>
                  <a:pt x="419099" y="66569"/>
                </a:lnTo>
                <a:close/>
              </a:path>
              <a:path w="1905635" h="171450">
                <a:moveTo>
                  <a:pt x="495299" y="66569"/>
                </a:moveTo>
                <a:lnTo>
                  <a:pt x="457199" y="66569"/>
                </a:lnTo>
                <a:lnTo>
                  <a:pt x="457199" y="104669"/>
                </a:lnTo>
                <a:lnTo>
                  <a:pt x="495299" y="104669"/>
                </a:lnTo>
                <a:lnTo>
                  <a:pt x="495299" y="66569"/>
                </a:lnTo>
                <a:close/>
              </a:path>
              <a:path w="1905635" h="171450">
                <a:moveTo>
                  <a:pt x="571499" y="66569"/>
                </a:moveTo>
                <a:lnTo>
                  <a:pt x="533399" y="66569"/>
                </a:lnTo>
                <a:lnTo>
                  <a:pt x="533399" y="104669"/>
                </a:lnTo>
                <a:lnTo>
                  <a:pt x="571499" y="104669"/>
                </a:lnTo>
                <a:lnTo>
                  <a:pt x="571499" y="66569"/>
                </a:lnTo>
                <a:close/>
              </a:path>
              <a:path w="1905635" h="171450">
                <a:moveTo>
                  <a:pt x="647699" y="66569"/>
                </a:moveTo>
                <a:lnTo>
                  <a:pt x="609599" y="66569"/>
                </a:lnTo>
                <a:lnTo>
                  <a:pt x="609599" y="104669"/>
                </a:lnTo>
                <a:lnTo>
                  <a:pt x="647699" y="104669"/>
                </a:lnTo>
                <a:lnTo>
                  <a:pt x="647699" y="66569"/>
                </a:lnTo>
                <a:close/>
              </a:path>
              <a:path w="1905635" h="171450">
                <a:moveTo>
                  <a:pt x="723899" y="66569"/>
                </a:moveTo>
                <a:lnTo>
                  <a:pt x="685799" y="66569"/>
                </a:lnTo>
                <a:lnTo>
                  <a:pt x="685799" y="104669"/>
                </a:lnTo>
                <a:lnTo>
                  <a:pt x="723899" y="104669"/>
                </a:lnTo>
                <a:lnTo>
                  <a:pt x="723899" y="66569"/>
                </a:lnTo>
                <a:close/>
              </a:path>
              <a:path w="1905635" h="171450">
                <a:moveTo>
                  <a:pt x="800099" y="66569"/>
                </a:moveTo>
                <a:lnTo>
                  <a:pt x="761999" y="66569"/>
                </a:lnTo>
                <a:lnTo>
                  <a:pt x="761999" y="104669"/>
                </a:lnTo>
                <a:lnTo>
                  <a:pt x="800099" y="104669"/>
                </a:lnTo>
                <a:lnTo>
                  <a:pt x="800099" y="66569"/>
                </a:lnTo>
                <a:close/>
              </a:path>
              <a:path w="1905635" h="171450">
                <a:moveTo>
                  <a:pt x="876299" y="66569"/>
                </a:moveTo>
                <a:lnTo>
                  <a:pt x="838199" y="66569"/>
                </a:lnTo>
                <a:lnTo>
                  <a:pt x="838199" y="104669"/>
                </a:lnTo>
                <a:lnTo>
                  <a:pt x="876299" y="104669"/>
                </a:lnTo>
                <a:lnTo>
                  <a:pt x="876299" y="66569"/>
                </a:lnTo>
                <a:close/>
              </a:path>
              <a:path w="1905635" h="171450">
                <a:moveTo>
                  <a:pt x="952499" y="66569"/>
                </a:moveTo>
                <a:lnTo>
                  <a:pt x="914399" y="66569"/>
                </a:lnTo>
                <a:lnTo>
                  <a:pt x="914399" y="104669"/>
                </a:lnTo>
                <a:lnTo>
                  <a:pt x="952499" y="104669"/>
                </a:lnTo>
                <a:lnTo>
                  <a:pt x="952499" y="66569"/>
                </a:lnTo>
                <a:close/>
              </a:path>
              <a:path w="1905635" h="171450">
                <a:moveTo>
                  <a:pt x="1028699" y="66569"/>
                </a:moveTo>
                <a:lnTo>
                  <a:pt x="990599" y="66569"/>
                </a:lnTo>
                <a:lnTo>
                  <a:pt x="990599" y="104669"/>
                </a:lnTo>
                <a:lnTo>
                  <a:pt x="1028699" y="104669"/>
                </a:lnTo>
                <a:lnTo>
                  <a:pt x="1028699" y="66569"/>
                </a:lnTo>
                <a:close/>
              </a:path>
              <a:path w="1905635" h="171450">
                <a:moveTo>
                  <a:pt x="1104899" y="66569"/>
                </a:moveTo>
                <a:lnTo>
                  <a:pt x="1066799" y="66569"/>
                </a:lnTo>
                <a:lnTo>
                  <a:pt x="1066799" y="104669"/>
                </a:lnTo>
                <a:lnTo>
                  <a:pt x="1104899" y="104669"/>
                </a:lnTo>
                <a:lnTo>
                  <a:pt x="1104899" y="66569"/>
                </a:lnTo>
                <a:close/>
              </a:path>
              <a:path w="1905635" h="171450">
                <a:moveTo>
                  <a:pt x="1181099" y="66569"/>
                </a:moveTo>
                <a:lnTo>
                  <a:pt x="1142999" y="66569"/>
                </a:lnTo>
                <a:lnTo>
                  <a:pt x="1142999" y="104669"/>
                </a:lnTo>
                <a:lnTo>
                  <a:pt x="1181099" y="104669"/>
                </a:lnTo>
                <a:lnTo>
                  <a:pt x="1181099" y="66569"/>
                </a:lnTo>
                <a:close/>
              </a:path>
              <a:path w="1905635" h="171450">
                <a:moveTo>
                  <a:pt x="1257299" y="66569"/>
                </a:moveTo>
                <a:lnTo>
                  <a:pt x="1219199" y="66569"/>
                </a:lnTo>
                <a:lnTo>
                  <a:pt x="1219199" y="104669"/>
                </a:lnTo>
                <a:lnTo>
                  <a:pt x="1257299" y="104669"/>
                </a:lnTo>
                <a:lnTo>
                  <a:pt x="1257299" y="66569"/>
                </a:lnTo>
                <a:close/>
              </a:path>
              <a:path w="1905635" h="171450">
                <a:moveTo>
                  <a:pt x="1333499" y="66569"/>
                </a:moveTo>
                <a:lnTo>
                  <a:pt x="1295399" y="66569"/>
                </a:lnTo>
                <a:lnTo>
                  <a:pt x="1295399" y="104669"/>
                </a:lnTo>
                <a:lnTo>
                  <a:pt x="1333499" y="104669"/>
                </a:lnTo>
                <a:lnTo>
                  <a:pt x="1333499" y="66569"/>
                </a:lnTo>
                <a:close/>
              </a:path>
              <a:path w="1905635" h="171450">
                <a:moveTo>
                  <a:pt x="1409699" y="66569"/>
                </a:moveTo>
                <a:lnTo>
                  <a:pt x="1371599" y="66569"/>
                </a:lnTo>
                <a:lnTo>
                  <a:pt x="1371599" y="104669"/>
                </a:lnTo>
                <a:lnTo>
                  <a:pt x="1409699" y="104669"/>
                </a:lnTo>
                <a:lnTo>
                  <a:pt x="1409699" y="66569"/>
                </a:lnTo>
                <a:close/>
              </a:path>
              <a:path w="1905635" h="171450">
                <a:moveTo>
                  <a:pt x="1485899" y="66569"/>
                </a:moveTo>
                <a:lnTo>
                  <a:pt x="1447799" y="66569"/>
                </a:lnTo>
                <a:lnTo>
                  <a:pt x="1447799" y="104669"/>
                </a:lnTo>
                <a:lnTo>
                  <a:pt x="1485899" y="104669"/>
                </a:lnTo>
                <a:lnTo>
                  <a:pt x="1485899" y="66569"/>
                </a:lnTo>
                <a:close/>
              </a:path>
              <a:path w="1905635" h="171450">
                <a:moveTo>
                  <a:pt x="1562099" y="66569"/>
                </a:moveTo>
                <a:lnTo>
                  <a:pt x="1523999" y="66569"/>
                </a:lnTo>
                <a:lnTo>
                  <a:pt x="1523999" y="104669"/>
                </a:lnTo>
                <a:lnTo>
                  <a:pt x="1562099" y="104669"/>
                </a:lnTo>
                <a:lnTo>
                  <a:pt x="1562099" y="66569"/>
                </a:lnTo>
                <a:close/>
              </a:path>
              <a:path w="1905635" h="171450">
                <a:moveTo>
                  <a:pt x="1638299" y="66569"/>
                </a:moveTo>
                <a:lnTo>
                  <a:pt x="1600199" y="66569"/>
                </a:lnTo>
                <a:lnTo>
                  <a:pt x="1600199" y="104669"/>
                </a:lnTo>
                <a:lnTo>
                  <a:pt x="1638299" y="104669"/>
                </a:lnTo>
                <a:lnTo>
                  <a:pt x="1638299" y="66569"/>
                </a:lnTo>
                <a:close/>
              </a:path>
              <a:path w="1905635" h="171450">
                <a:moveTo>
                  <a:pt x="1714499" y="66569"/>
                </a:moveTo>
                <a:lnTo>
                  <a:pt x="1676399" y="66569"/>
                </a:lnTo>
                <a:lnTo>
                  <a:pt x="1676399" y="104669"/>
                </a:lnTo>
                <a:lnTo>
                  <a:pt x="1714499" y="104669"/>
                </a:lnTo>
                <a:lnTo>
                  <a:pt x="1714499" y="66569"/>
                </a:lnTo>
                <a:close/>
              </a:path>
              <a:path w="1905635" h="171450">
                <a:moveTo>
                  <a:pt x="1828799" y="86639"/>
                </a:moveTo>
                <a:lnTo>
                  <a:pt x="1736755" y="142611"/>
                </a:lnTo>
                <a:lnTo>
                  <a:pt x="1735000" y="153310"/>
                </a:lnTo>
                <a:lnTo>
                  <a:pt x="1740213" y="166419"/>
                </a:lnTo>
                <a:lnTo>
                  <a:pt x="1750908" y="171190"/>
                </a:lnTo>
                <a:lnTo>
                  <a:pt x="1762627" y="168677"/>
                </a:lnTo>
                <a:lnTo>
                  <a:pt x="1872439" y="104669"/>
                </a:lnTo>
                <a:lnTo>
                  <a:pt x="1828799" y="104669"/>
                </a:lnTo>
                <a:lnTo>
                  <a:pt x="1828799" y="86639"/>
                </a:lnTo>
                <a:close/>
              </a:path>
              <a:path w="1905635" h="171450">
                <a:moveTo>
                  <a:pt x="1790699" y="66569"/>
                </a:moveTo>
                <a:lnTo>
                  <a:pt x="1752599" y="66569"/>
                </a:lnTo>
                <a:lnTo>
                  <a:pt x="1752599" y="104669"/>
                </a:lnTo>
                <a:lnTo>
                  <a:pt x="1790699" y="104669"/>
                </a:lnTo>
                <a:lnTo>
                  <a:pt x="1790699" y="66569"/>
                </a:lnTo>
                <a:close/>
              </a:path>
              <a:path w="1905635" h="171450">
                <a:moveTo>
                  <a:pt x="1830022" y="85895"/>
                </a:moveTo>
                <a:lnTo>
                  <a:pt x="1828799" y="86639"/>
                </a:lnTo>
                <a:lnTo>
                  <a:pt x="1828799" y="104669"/>
                </a:lnTo>
                <a:lnTo>
                  <a:pt x="1866899" y="104669"/>
                </a:lnTo>
                <a:lnTo>
                  <a:pt x="1866899" y="102002"/>
                </a:lnTo>
                <a:lnTo>
                  <a:pt x="1857634" y="102002"/>
                </a:lnTo>
                <a:lnTo>
                  <a:pt x="1830022" y="85895"/>
                </a:lnTo>
                <a:close/>
              </a:path>
              <a:path w="1905635" h="171450">
                <a:moveTo>
                  <a:pt x="1872491" y="66569"/>
                </a:moveTo>
                <a:lnTo>
                  <a:pt x="1866899" y="66569"/>
                </a:lnTo>
                <a:lnTo>
                  <a:pt x="1866899" y="104669"/>
                </a:lnTo>
                <a:lnTo>
                  <a:pt x="1872439" y="104669"/>
                </a:lnTo>
                <a:lnTo>
                  <a:pt x="1905121" y="85619"/>
                </a:lnTo>
                <a:lnTo>
                  <a:pt x="1872491" y="66569"/>
                </a:lnTo>
                <a:close/>
              </a:path>
              <a:path w="1905635" h="171450">
                <a:moveTo>
                  <a:pt x="1857634" y="69105"/>
                </a:moveTo>
                <a:lnTo>
                  <a:pt x="1830022" y="85895"/>
                </a:lnTo>
                <a:lnTo>
                  <a:pt x="1857634" y="102002"/>
                </a:lnTo>
                <a:lnTo>
                  <a:pt x="1857634" y="69105"/>
                </a:lnTo>
                <a:close/>
              </a:path>
              <a:path w="1905635" h="171450">
                <a:moveTo>
                  <a:pt x="1866899" y="69105"/>
                </a:moveTo>
                <a:lnTo>
                  <a:pt x="1857634" y="69105"/>
                </a:lnTo>
                <a:lnTo>
                  <a:pt x="1857634" y="102002"/>
                </a:lnTo>
                <a:lnTo>
                  <a:pt x="1866899" y="102002"/>
                </a:lnTo>
                <a:lnTo>
                  <a:pt x="1866899" y="69105"/>
                </a:lnTo>
                <a:close/>
              </a:path>
              <a:path w="1905635" h="171450">
                <a:moveTo>
                  <a:pt x="1828799" y="85182"/>
                </a:moveTo>
                <a:lnTo>
                  <a:pt x="1828799" y="86639"/>
                </a:lnTo>
                <a:lnTo>
                  <a:pt x="1830022" y="85895"/>
                </a:lnTo>
                <a:lnTo>
                  <a:pt x="1828799" y="85182"/>
                </a:lnTo>
                <a:close/>
              </a:path>
              <a:path w="1905635" h="171450">
                <a:moveTo>
                  <a:pt x="1866899" y="66569"/>
                </a:moveTo>
                <a:lnTo>
                  <a:pt x="1828799" y="66569"/>
                </a:lnTo>
                <a:lnTo>
                  <a:pt x="1828799" y="85182"/>
                </a:lnTo>
                <a:lnTo>
                  <a:pt x="1830022" y="85895"/>
                </a:lnTo>
                <a:lnTo>
                  <a:pt x="1857634" y="69105"/>
                </a:lnTo>
                <a:lnTo>
                  <a:pt x="1866899" y="69105"/>
                </a:lnTo>
                <a:lnTo>
                  <a:pt x="1866899" y="66569"/>
                </a:lnTo>
                <a:close/>
              </a:path>
              <a:path w="1905635" h="171450">
                <a:moveTo>
                  <a:pt x="1753873" y="0"/>
                </a:moveTo>
                <a:lnTo>
                  <a:pt x="1743444" y="3559"/>
                </a:lnTo>
                <a:lnTo>
                  <a:pt x="1734401" y="14633"/>
                </a:lnTo>
                <a:lnTo>
                  <a:pt x="1735448" y="26375"/>
                </a:lnTo>
                <a:lnTo>
                  <a:pt x="1743334" y="35327"/>
                </a:lnTo>
                <a:lnTo>
                  <a:pt x="1828799" y="85182"/>
                </a:lnTo>
                <a:lnTo>
                  <a:pt x="1828799" y="66569"/>
                </a:lnTo>
                <a:lnTo>
                  <a:pt x="1872491" y="66569"/>
                </a:lnTo>
                <a:lnTo>
                  <a:pt x="1762627" y="2430"/>
                </a:lnTo>
                <a:lnTo>
                  <a:pt x="1753873" y="0"/>
                </a:lnTo>
                <a:close/>
              </a:path>
            </a:pathLst>
          </a:custGeom>
          <a:solidFill>
            <a:srgbClr val="375F91"/>
          </a:solidFill>
        </p:spPr>
        <p:txBody>
          <a:bodyPr wrap="square" lIns="0" tIns="0" rIns="0" bIns="0" rtlCol="0"/>
          <a:lstStyle/>
          <a:p>
            <a:endParaRPr/>
          </a:p>
        </p:txBody>
      </p:sp>
      <p:sp>
        <p:nvSpPr>
          <p:cNvPr id="16" name="object 16"/>
          <p:cNvSpPr/>
          <p:nvPr/>
        </p:nvSpPr>
        <p:spPr>
          <a:xfrm>
            <a:off x="1456050" y="4000500"/>
            <a:ext cx="1143000" cy="2171700"/>
          </a:xfrm>
          <a:custGeom>
            <a:avLst/>
            <a:gdLst/>
            <a:ahLst/>
            <a:cxnLst/>
            <a:rect l="l" t="t" r="r" b="b"/>
            <a:pathLst>
              <a:path w="1143000" h="2171700">
                <a:moveTo>
                  <a:pt x="0" y="2171699"/>
                </a:moveTo>
                <a:lnTo>
                  <a:pt x="1142999" y="2171699"/>
                </a:lnTo>
                <a:lnTo>
                  <a:pt x="1142999" y="0"/>
                </a:lnTo>
                <a:lnTo>
                  <a:pt x="0" y="0"/>
                </a:lnTo>
                <a:lnTo>
                  <a:pt x="0" y="2171699"/>
                </a:lnTo>
                <a:close/>
              </a:path>
            </a:pathLst>
          </a:custGeom>
          <a:solidFill>
            <a:srgbClr val="C3D69A"/>
          </a:solidFill>
        </p:spPr>
        <p:txBody>
          <a:bodyPr wrap="square" lIns="0" tIns="0" rIns="0" bIns="0" rtlCol="0"/>
          <a:lstStyle/>
          <a:p>
            <a:endParaRPr/>
          </a:p>
        </p:txBody>
      </p:sp>
      <p:sp>
        <p:nvSpPr>
          <p:cNvPr id="17" name="object 17"/>
          <p:cNvSpPr/>
          <p:nvPr/>
        </p:nvSpPr>
        <p:spPr>
          <a:xfrm>
            <a:off x="1456050" y="4000500"/>
            <a:ext cx="1143000" cy="2171700"/>
          </a:xfrm>
          <a:custGeom>
            <a:avLst/>
            <a:gdLst/>
            <a:ahLst/>
            <a:cxnLst/>
            <a:rect l="l" t="t" r="r" b="b"/>
            <a:pathLst>
              <a:path w="1143000" h="2171700">
                <a:moveTo>
                  <a:pt x="0" y="2171699"/>
                </a:moveTo>
                <a:lnTo>
                  <a:pt x="1142999" y="2171699"/>
                </a:lnTo>
                <a:lnTo>
                  <a:pt x="1142999" y="0"/>
                </a:lnTo>
                <a:lnTo>
                  <a:pt x="0" y="0"/>
                </a:lnTo>
                <a:lnTo>
                  <a:pt x="0" y="2171699"/>
                </a:lnTo>
                <a:close/>
              </a:path>
            </a:pathLst>
          </a:custGeom>
          <a:ln w="25399">
            <a:solidFill>
              <a:srgbClr val="385D89"/>
            </a:solidFill>
          </a:ln>
        </p:spPr>
        <p:txBody>
          <a:bodyPr wrap="square" lIns="0" tIns="0" rIns="0" bIns="0" rtlCol="0"/>
          <a:lstStyle/>
          <a:p>
            <a:endParaRPr/>
          </a:p>
        </p:txBody>
      </p:sp>
      <p:sp>
        <p:nvSpPr>
          <p:cNvPr id="18" name="object 18"/>
          <p:cNvSpPr txBox="1"/>
          <p:nvPr/>
        </p:nvSpPr>
        <p:spPr>
          <a:xfrm>
            <a:off x="1886586" y="4844413"/>
            <a:ext cx="282575" cy="584200"/>
          </a:xfrm>
          <a:prstGeom prst="rect">
            <a:avLst/>
          </a:prstGeom>
        </p:spPr>
        <p:txBody>
          <a:bodyPr vert="horz" wrap="square" lIns="0" tIns="0" rIns="0" bIns="0" rtlCol="0">
            <a:spAutoFit/>
          </a:bodyPr>
          <a:lstStyle/>
          <a:p>
            <a:pPr marL="12700">
              <a:lnSpc>
                <a:spcPct val="100000"/>
              </a:lnSpc>
            </a:pPr>
            <a:r>
              <a:rPr sz="4400" dirty="0">
                <a:solidFill>
                  <a:srgbClr val="FFFFFF"/>
                </a:solidFill>
                <a:latin typeface="Calibri"/>
                <a:cs typeface="Calibri"/>
              </a:rPr>
              <a:t>S</a:t>
            </a:r>
            <a:endParaRPr sz="4400">
              <a:latin typeface="Calibri"/>
              <a:cs typeface="Calibri"/>
            </a:endParaRPr>
          </a:p>
        </p:txBody>
      </p:sp>
      <p:sp>
        <p:nvSpPr>
          <p:cNvPr id="19" name="object 19"/>
          <p:cNvSpPr/>
          <p:nvPr/>
        </p:nvSpPr>
        <p:spPr>
          <a:xfrm>
            <a:off x="4572000" y="5033174"/>
            <a:ext cx="76200" cy="75565"/>
          </a:xfrm>
          <a:custGeom>
            <a:avLst/>
            <a:gdLst/>
            <a:ahLst/>
            <a:cxnLst/>
            <a:rect l="l" t="t" r="r" b="b"/>
            <a:pathLst>
              <a:path w="76200" h="75564">
                <a:moveTo>
                  <a:pt x="34523" y="0"/>
                </a:moveTo>
                <a:lnTo>
                  <a:pt x="20942" y="3888"/>
                </a:lnTo>
                <a:lnTo>
                  <a:pt x="9984" y="12185"/>
                </a:lnTo>
                <a:lnTo>
                  <a:pt x="2665" y="23873"/>
                </a:lnTo>
                <a:lnTo>
                  <a:pt x="0" y="37935"/>
                </a:lnTo>
                <a:lnTo>
                  <a:pt x="1342" y="47839"/>
                </a:lnTo>
                <a:lnTo>
                  <a:pt x="6847" y="59030"/>
                </a:lnTo>
                <a:lnTo>
                  <a:pt x="16374" y="67825"/>
                </a:lnTo>
                <a:lnTo>
                  <a:pt x="29675" y="73439"/>
                </a:lnTo>
                <a:lnTo>
                  <a:pt x="46502" y="75088"/>
                </a:lnTo>
                <a:lnTo>
                  <a:pt x="58304" y="69944"/>
                </a:lnTo>
                <a:lnTo>
                  <a:pt x="67641" y="60702"/>
                </a:lnTo>
                <a:lnTo>
                  <a:pt x="73702" y="47785"/>
                </a:lnTo>
                <a:lnTo>
                  <a:pt x="75677" y="31616"/>
                </a:lnTo>
                <a:lnTo>
                  <a:pt x="71083" y="19035"/>
                </a:lnTo>
                <a:lnTo>
                  <a:pt x="62269" y="8979"/>
                </a:lnTo>
                <a:lnTo>
                  <a:pt x="49871" y="2337"/>
                </a:lnTo>
                <a:lnTo>
                  <a:pt x="34523" y="0"/>
                </a:lnTo>
                <a:close/>
              </a:path>
            </a:pathLst>
          </a:custGeom>
          <a:solidFill>
            <a:srgbClr val="4F80BC"/>
          </a:solidFill>
        </p:spPr>
        <p:txBody>
          <a:bodyPr wrap="square" lIns="0" tIns="0" rIns="0" bIns="0" rtlCol="0"/>
          <a:lstStyle/>
          <a:p>
            <a:endParaRPr/>
          </a:p>
        </p:txBody>
      </p:sp>
      <p:sp>
        <p:nvSpPr>
          <p:cNvPr id="20" name="object 20"/>
          <p:cNvSpPr/>
          <p:nvPr/>
        </p:nvSpPr>
        <p:spPr>
          <a:xfrm>
            <a:off x="4572000" y="5033174"/>
            <a:ext cx="76200" cy="75565"/>
          </a:xfrm>
          <a:custGeom>
            <a:avLst/>
            <a:gdLst/>
            <a:ahLst/>
            <a:cxnLst/>
            <a:rect l="l" t="t" r="r" b="b"/>
            <a:pathLst>
              <a:path w="76200" h="75564">
                <a:moveTo>
                  <a:pt x="0" y="37935"/>
                </a:moveTo>
                <a:lnTo>
                  <a:pt x="2665" y="23873"/>
                </a:lnTo>
                <a:lnTo>
                  <a:pt x="9984" y="12185"/>
                </a:lnTo>
                <a:lnTo>
                  <a:pt x="20942" y="3888"/>
                </a:lnTo>
                <a:lnTo>
                  <a:pt x="34523" y="0"/>
                </a:lnTo>
                <a:lnTo>
                  <a:pt x="49871" y="2337"/>
                </a:lnTo>
                <a:lnTo>
                  <a:pt x="62269" y="8979"/>
                </a:lnTo>
                <a:lnTo>
                  <a:pt x="71083" y="19035"/>
                </a:lnTo>
                <a:lnTo>
                  <a:pt x="75677" y="31616"/>
                </a:lnTo>
                <a:lnTo>
                  <a:pt x="73702" y="47785"/>
                </a:lnTo>
                <a:lnTo>
                  <a:pt x="67641" y="60702"/>
                </a:lnTo>
                <a:lnTo>
                  <a:pt x="58304" y="69944"/>
                </a:lnTo>
                <a:lnTo>
                  <a:pt x="46502" y="75088"/>
                </a:lnTo>
                <a:lnTo>
                  <a:pt x="29675" y="73439"/>
                </a:lnTo>
                <a:lnTo>
                  <a:pt x="16374" y="67825"/>
                </a:lnTo>
                <a:lnTo>
                  <a:pt x="6847" y="59030"/>
                </a:lnTo>
                <a:lnTo>
                  <a:pt x="1342" y="47839"/>
                </a:lnTo>
                <a:lnTo>
                  <a:pt x="0" y="37935"/>
                </a:lnTo>
                <a:close/>
              </a:path>
            </a:pathLst>
          </a:custGeom>
          <a:ln w="25399">
            <a:solidFill>
              <a:srgbClr val="385D89"/>
            </a:solidFill>
          </a:ln>
        </p:spPr>
        <p:txBody>
          <a:bodyPr wrap="square" lIns="0" tIns="0" rIns="0" bIns="0" rtlCol="0"/>
          <a:lstStyle/>
          <a:p>
            <a:endParaRPr/>
          </a:p>
        </p:txBody>
      </p:sp>
      <p:sp>
        <p:nvSpPr>
          <p:cNvPr id="21" name="object 21"/>
          <p:cNvSpPr txBox="1">
            <a:spLocks noGrp="1"/>
          </p:cNvSpPr>
          <p:nvPr>
            <p:ph type="title"/>
          </p:nvPr>
        </p:nvSpPr>
        <p:spPr>
          <a:prstGeom prst="rect">
            <a:avLst/>
          </a:prstGeom>
        </p:spPr>
        <p:txBody>
          <a:bodyPr vert="horz" wrap="square" lIns="0" tIns="140827" rIns="0" bIns="0" rtlCol="0">
            <a:spAutoFit/>
          </a:bodyPr>
          <a:lstStyle/>
          <a:p>
            <a:pPr marL="3726179">
              <a:lnSpc>
                <a:spcPct val="100000"/>
              </a:lnSpc>
            </a:pPr>
            <a:r>
              <a:rPr sz="1800" spc="-10" dirty="0"/>
              <a:t>Get</a:t>
            </a:r>
            <a:r>
              <a:rPr sz="1800" spc="-55" dirty="0">
                <a:latin typeface="Times New Roman"/>
                <a:cs typeface="Times New Roman"/>
              </a:rPr>
              <a:t> </a:t>
            </a:r>
            <a:r>
              <a:rPr sz="1800" spc="-15" dirty="0"/>
              <a:t>A</a:t>
            </a:r>
            <a:r>
              <a:rPr sz="1800" spc="-35" dirty="0"/>
              <a:t>r</a:t>
            </a:r>
            <a:r>
              <a:rPr sz="1800" spc="-10" dirty="0"/>
              <a:t>o</a:t>
            </a:r>
            <a:r>
              <a:rPr sz="1800" spc="-5" dirty="0"/>
              <a:t>und</a:t>
            </a:r>
            <a:endParaRPr sz="1800">
              <a:latin typeface="Times New Roman"/>
              <a:cs typeface="Times New Roman"/>
            </a:endParaRPr>
          </a:p>
        </p:txBody>
      </p:sp>
      <p:sp>
        <p:nvSpPr>
          <p:cNvPr id="23" name="object 23"/>
          <p:cNvSpPr txBox="1">
            <a:spLocks noGrp="1"/>
          </p:cNvSpPr>
          <p:nvPr>
            <p:ph type="ftr" sz="quarter" idx="5"/>
          </p:nvPr>
        </p:nvSpPr>
        <p:spPr>
          <a:prstGeom prst="rect">
            <a:avLst/>
          </a:prstGeom>
        </p:spPr>
        <p:txBody>
          <a:bodyPr vert="horz" wrap="square" lIns="0" tIns="0" rIns="0" bIns="0" rtlCol="0">
            <a:spAutoFit/>
          </a:bodyPr>
          <a:lstStyle/>
          <a:p>
            <a:pPr marL="12700">
              <a:lnSpc>
                <a:spcPct val="100000"/>
              </a:lnSpc>
            </a:pPr>
            <a:r>
              <a:rPr spc="-20" dirty="0"/>
              <a:t>8</a:t>
            </a:r>
            <a:r>
              <a:rPr spc="-5" dirty="0"/>
              <a:t>/</a:t>
            </a:r>
            <a:r>
              <a:rPr spc="-15" dirty="0"/>
              <a:t>1</a:t>
            </a:r>
            <a:r>
              <a:rPr spc="-20" dirty="0"/>
              <a:t>3</a:t>
            </a:r>
            <a:r>
              <a:rPr spc="-5" dirty="0"/>
              <a:t>/</a:t>
            </a:r>
            <a:r>
              <a:rPr spc="-15" dirty="0"/>
              <a:t>2</a:t>
            </a:r>
            <a:r>
              <a:rPr spc="-20" dirty="0"/>
              <a:t>01</a:t>
            </a:r>
            <a:r>
              <a:rPr spc="-10" dirty="0"/>
              <a:t>4</a:t>
            </a:r>
            <a:r>
              <a:rPr spc="50" dirty="0">
                <a:latin typeface="Times New Roman"/>
                <a:cs typeface="Times New Roman"/>
              </a:rPr>
              <a:t> </a:t>
            </a:r>
            <a:r>
              <a:rPr spc="-5" dirty="0"/>
              <a:t>(</a:t>
            </a:r>
            <a:r>
              <a:rPr spc="5" dirty="0"/>
              <a:t>S</a:t>
            </a:r>
            <a:r>
              <a:rPr dirty="0"/>
              <a:t>an</a:t>
            </a:r>
            <a:r>
              <a:rPr spc="-35" dirty="0">
                <a:latin typeface="Times New Roman"/>
                <a:cs typeface="Times New Roman"/>
              </a:rPr>
              <a:t> </a:t>
            </a:r>
            <a:r>
              <a:rPr spc="-10" dirty="0"/>
              <a:t>An</a:t>
            </a:r>
            <a:r>
              <a:rPr spc="-30" dirty="0"/>
              <a:t>t</a:t>
            </a:r>
            <a:r>
              <a:rPr spc="5" dirty="0"/>
              <a:t>on</a:t>
            </a:r>
            <a:r>
              <a:rPr dirty="0"/>
              <a:t>i</a:t>
            </a:r>
            <a:r>
              <a:rPr spc="-15" dirty="0"/>
              <a:t>o</a:t>
            </a:r>
            <a:r>
              <a:rPr spc="-5" dirty="0"/>
              <a:t>,</a:t>
            </a:r>
            <a:r>
              <a:rPr spc="-60" dirty="0">
                <a:latin typeface="Times New Roman"/>
                <a:cs typeface="Times New Roman"/>
              </a:rPr>
              <a:t> </a:t>
            </a:r>
            <a:r>
              <a:rPr spc="-10" dirty="0"/>
              <a:t>T</a:t>
            </a:r>
            <a:r>
              <a:rPr dirty="0"/>
              <a:t>X)</a:t>
            </a:r>
          </a:p>
        </p:txBody>
      </p:sp>
      <p:sp>
        <p:nvSpPr>
          <p:cNvPr id="24" name="object 24"/>
          <p:cNvSpPr txBox="1">
            <a:spLocks noGrp="1"/>
          </p:cNvSpPr>
          <p:nvPr>
            <p:ph type="dt" sz="half" idx="6"/>
          </p:nvPr>
        </p:nvSpPr>
        <p:spPr>
          <a:prstGeom prst="rect">
            <a:avLst/>
          </a:prstGeom>
        </p:spPr>
        <p:txBody>
          <a:bodyPr vert="horz" wrap="square" lIns="0" tIns="0" rIns="0" bIns="0" rtlCol="0">
            <a:spAutoFit/>
          </a:bodyPr>
          <a:lstStyle/>
          <a:p>
            <a:pPr marL="12700">
              <a:lnSpc>
                <a:spcPct val="100000"/>
              </a:lnSpc>
            </a:pPr>
            <a:r>
              <a:rPr spc="-10" dirty="0"/>
              <a:t>H</a:t>
            </a:r>
            <a:r>
              <a:rPr dirty="0"/>
              <a:t>i</a:t>
            </a:r>
            <a:r>
              <a:rPr spc="-25" dirty="0"/>
              <a:t>r</a:t>
            </a:r>
            <a:r>
              <a:rPr spc="5" dirty="0"/>
              <a:t>o</a:t>
            </a:r>
            <a:r>
              <a:rPr spc="-10" dirty="0"/>
              <a:t>s</a:t>
            </a:r>
            <a:r>
              <a:rPr spc="5" dirty="0"/>
              <a:t>h</a:t>
            </a:r>
            <a:r>
              <a:rPr dirty="0"/>
              <a:t>i</a:t>
            </a:r>
            <a:r>
              <a:rPr spc="-40" dirty="0">
                <a:latin typeface="Times New Roman"/>
                <a:cs typeface="Times New Roman"/>
              </a:rPr>
              <a:t> </a:t>
            </a:r>
            <a:r>
              <a:rPr spc="-65" dirty="0"/>
              <a:t>W</a:t>
            </a:r>
            <a:r>
              <a:rPr spc="-15" dirty="0"/>
              <a:t>a</a:t>
            </a:r>
            <a:r>
              <a:rPr spc="-30" dirty="0"/>
              <a:t>t</a:t>
            </a:r>
            <a:r>
              <a:rPr dirty="0"/>
              <a:t>a</a:t>
            </a:r>
            <a:r>
              <a:rPr spc="5" dirty="0"/>
              <a:t>n</a:t>
            </a:r>
            <a:r>
              <a:rPr dirty="0"/>
              <a:t>a</a:t>
            </a:r>
            <a:r>
              <a:rPr spc="5" dirty="0"/>
              <a:t>b</a:t>
            </a:r>
            <a:r>
              <a:rPr spc="-5" dirty="0"/>
              <a:t>e,</a:t>
            </a:r>
            <a:r>
              <a:rPr spc="-40" dirty="0">
                <a:latin typeface="Times New Roman"/>
                <a:cs typeface="Times New Roman"/>
              </a:rPr>
              <a:t> </a:t>
            </a:r>
            <a:r>
              <a:rPr spc="-10" dirty="0"/>
              <a:t>N</a:t>
            </a:r>
            <a:r>
              <a:rPr spc="-5" dirty="0"/>
              <a:t>CT</a:t>
            </a:r>
            <a:r>
              <a:rPr spc="-10" dirty="0"/>
              <a:t>U</a:t>
            </a:r>
          </a:p>
        </p:txBody>
      </p:sp>
      <p:sp>
        <p:nvSpPr>
          <p:cNvPr id="25" name="object 25"/>
          <p:cNvSpPr txBox="1">
            <a:spLocks noGrp="1"/>
          </p:cNvSpPr>
          <p:nvPr>
            <p:ph type="sldNum" sz="quarter" idx="7"/>
          </p:nvPr>
        </p:nvSpPr>
        <p:spPr>
          <a:prstGeom prst="rect">
            <a:avLst/>
          </a:prstGeom>
        </p:spPr>
        <p:txBody>
          <a:bodyPr vert="horz" wrap="square" lIns="0" tIns="0" rIns="0" bIns="0" rtlCol="0">
            <a:spAutoFit/>
          </a:bodyPr>
          <a:lstStyle/>
          <a:p>
            <a:pPr marL="101600">
              <a:lnSpc>
                <a:spcPct val="100000"/>
              </a:lnSpc>
            </a:pPr>
            <a:fld id="{81D60167-4931-47E6-BA6A-407CBD079E47}" type="slidenum">
              <a:rPr spc="-10" dirty="0"/>
              <a:pPr marL="101600">
                <a:lnSpc>
                  <a:spcPct val="100000"/>
                </a:lnSpc>
              </a:pPr>
              <a:t>8</a:t>
            </a:fld>
            <a:endParaRPr spc="-10" dirty="0"/>
          </a:p>
        </p:txBody>
      </p:sp>
      <p:sp>
        <p:nvSpPr>
          <p:cNvPr id="22" name="object 22"/>
          <p:cNvSpPr txBox="1"/>
          <p:nvPr/>
        </p:nvSpPr>
        <p:spPr>
          <a:xfrm>
            <a:off x="4017386" y="4355462"/>
            <a:ext cx="2465705" cy="489584"/>
          </a:xfrm>
          <a:prstGeom prst="rect">
            <a:avLst/>
          </a:prstGeom>
        </p:spPr>
        <p:txBody>
          <a:bodyPr vert="horz" wrap="square" lIns="0" tIns="0" rIns="0" bIns="0" rtlCol="0">
            <a:spAutoFit/>
          </a:bodyPr>
          <a:lstStyle/>
          <a:p>
            <a:pPr marL="12700">
              <a:lnSpc>
                <a:spcPts val="2005"/>
              </a:lnSpc>
            </a:pPr>
            <a:r>
              <a:rPr sz="1800" spc="-15" dirty="0">
                <a:latin typeface="Calibri"/>
                <a:cs typeface="Calibri"/>
              </a:rPr>
              <a:t>N</a:t>
            </a:r>
            <a:r>
              <a:rPr sz="1800" spc="-25" dirty="0">
                <a:latin typeface="Calibri"/>
                <a:cs typeface="Calibri"/>
              </a:rPr>
              <a:t>o</a:t>
            </a:r>
            <a:r>
              <a:rPr sz="1800" spc="-10" dirty="0">
                <a:latin typeface="Calibri"/>
                <a:cs typeface="Calibri"/>
              </a:rPr>
              <a:t>t</a:t>
            </a:r>
            <a:r>
              <a:rPr sz="1800" spc="-35" dirty="0">
                <a:latin typeface="Times New Roman"/>
                <a:cs typeface="Times New Roman"/>
              </a:rPr>
              <a:t> </a:t>
            </a:r>
            <a:r>
              <a:rPr sz="1800" spc="-15" dirty="0">
                <a:latin typeface="Calibri"/>
                <a:cs typeface="Calibri"/>
              </a:rPr>
              <a:t>G</a:t>
            </a:r>
            <a:r>
              <a:rPr sz="1800" spc="-5" dirty="0">
                <a:latin typeface="Calibri"/>
                <a:cs typeface="Calibri"/>
              </a:rPr>
              <a:t>e</a:t>
            </a:r>
            <a:r>
              <a:rPr sz="1800" spc="-10" dirty="0">
                <a:latin typeface="Calibri"/>
                <a:cs typeface="Calibri"/>
              </a:rPr>
              <a:t>t</a:t>
            </a:r>
            <a:r>
              <a:rPr sz="1800" spc="-55" dirty="0">
                <a:latin typeface="Times New Roman"/>
                <a:cs typeface="Times New Roman"/>
              </a:rPr>
              <a:t> </a:t>
            </a:r>
            <a:r>
              <a:rPr sz="1800" spc="-15" dirty="0">
                <a:latin typeface="Calibri"/>
                <a:cs typeface="Calibri"/>
              </a:rPr>
              <a:t>A</a:t>
            </a:r>
            <a:r>
              <a:rPr sz="1800" spc="-40" dirty="0">
                <a:latin typeface="Calibri"/>
                <a:cs typeface="Calibri"/>
              </a:rPr>
              <a:t>r</a:t>
            </a:r>
            <a:r>
              <a:rPr sz="1800" spc="-10" dirty="0">
                <a:latin typeface="Calibri"/>
                <a:cs typeface="Calibri"/>
              </a:rPr>
              <a:t>o</a:t>
            </a:r>
            <a:r>
              <a:rPr sz="1800" spc="-5" dirty="0">
                <a:latin typeface="Calibri"/>
                <a:cs typeface="Calibri"/>
              </a:rPr>
              <a:t>u</a:t>
            </a:r>
            <a:r>
              <a:rPr sz="1800" spc="-15" dirty="0">
                <a:latin typeface="Calibri"/>
                <a:cs typeface="Calibri"/>
              </a:rPr>
              <a:t>n</a:t>
            </a:r>
            <a:r>
              <a:rPr sz="1800" dirty="0">
                <a:latin typeface="Calibri"/>
                <a:cs typeface="Calibri"/>
              </a:rPr>
              <a:t>d</a:t>
            </a:r>
            <a:endParaRPr sz="1800">
              <a:latin typeface="Calibri"/>
              <a:cs typeface="Calibri"/>
            </a:endParaRPr>
          </a:p>
          <a:p>
            <a:pPr marL="1283335">
              <a:lnSpc>
                <a:spcPts val="2005"/>
              </a:lnSpc>
            </a:pPr>
            <a:r>
              <a:rPr sz="1800" b="1" spc="5" dirty="0">
                <a:solidFill>
                  <a:srgbClr val="FF0000"/>
                </a:solidFill>
                <a:latin typeface="Calibri"/>
                <a:cs typeface="Calibri"/>
              </a:rPr>
              <a:t>S</a:t>
            </a:r>
            <a:r>
              <a:rPr sz="1800" b="1" spc="-10" dirty="0">
                <a:solidFill>
                  <a:srgbClr val="FF0000"/>
                </a:solidFill>
                <a:latin typeface="Calibri"/>
                <a:cs typeface="Calibri"/>
              </a:rPr>
              <a:t>pee</a:t>
            </a:r>
            <a:r>
              <a:rPr sz="1800" b="1" dirty="0">
                <a:solidFill>
                  <a:srgbClr val="FF0000"/>
                </a:solidFill>
                <a:latin typeface="Calibri"/>
                <a:cs typeface="Calibri"/>
              </a:rPr>
              <a:t>d</a:t>
            </a:r>
            <a:r>
              <a:rPr sz="1800" b="1" spc="-60" dirty="0">
                <a:solidFill>
                  <a:srgbClr val="FF0000"/>
                </a:solidFill>
                <a:latin typeface="Times New Roman"/>
                <a:cs typeface="Times New Roman"/>
              </a:rPr>
              <a:t> </a:t>
            </a:r>
            <a:r>
              <a:rPr sz="1800" b="1" spc="-10" dirty="0">
                <a:solidFill>
                  <a:srgbClr val="FF0000"/>
                </a:solidFill>
                <a:latin typeface="Calibri"/>
                <a:cs typeface="Calibri"/>
              </a:rPr>
              <a:t>do</a:t>
            </a:r>
            <a:r>
              <a:rPr sz="1800" b="1" spc="-5" dirty="0">
                <a:solidFill>
                  <a:srgbClr val="FF0000"/>
                </a:solidFill>
                <a:latin typeface="Calibri"/>
                <a:cs typeface="Calibri"/>
              </a:rPr>
              <a:t>wn</a:t>
            </a:r>
            <a:endParaRPr sz="1800">
              <a:latin typeface="Calibri"/>
              <a:cs typeface="Calibri"/>
            </a:endParaRPr>
          </a:p>
        </p:txBody>
      </p:sp>
      <p:graphicFrame>
        <p:nvGraphicFramePr>
          <p:cNvPr id="3" name="object 3"/>
          <p:cNvGraphicFramePr>
            <a:graphicFrameLocks noGrp="1"/>
          </p:cNvGraphicFramePr>
          <p:nvPr/>
        </p:nvGraphicFramePr>
        <p:xfrm>
          <a:off x="1435100" y="1066170"/>
          <a:ext cx="6553197" cy="2171699"/>
        </p:xfrm>
        <a:graphic>
          <a:graphicData uri="http://schemas.openxmlformats.org/drawingml/2006/table">
            <a:tbl>
              <a:tblPr firstRow="1" bandRow="1">
                <a:tableStyleId>{2D5ABB26-0587-4C30-8999-92F81FD0307C}</a:tableStyleId>
              </a:tblPr>
              <a:tblGrid>
                <a:gridCol w="1142999"/>
                <a:gridCol w="4267199"/>
                <a:gridCol w="1142999"/>
              </a:tblGrid>
              <a:tr h="2171699">
                <a:tc>
                  <a:txBody>
                    <a:bodyPr/>
                    <a:lstStyle/>
                    <a:p>
                      <a:pPr algn="ctr">
                        <a:lnSpc>
                          <a:spcPct val="100000"/>
                        </a:lnSpc>
                      </a:pPr>
                      <a:r>
                        <a:rPr sz="4400" dirty="0">
                          <a:solidFill>
                            <a:srgbClr val="FFFFFF"/>
                          </a:solidFill>
                          <a:latin typeface="Calibri"/>
                          <a:cs typeface="Calibri"/>
                        </a:rPr>
                        <a:t>S</a:t>
                      </a:r>
                      <a:endParaRPr sz="4400">
                        <a:latin typeface="Calibri"/>
                        <a:cs typeface="Calibri"/>
                      </a:endParaRPr>
                    </a:p>
                  </a:txBody>
                  <a:tcPr marL="0" marR="0" marT="0" marB="0">
                    <a:lnL w="25399">
                      <a:solidFill>
                        <a:srgbClr val="385D89"/>
                      </a:solidFill>
                      <a:prstDash val="solid"/>
                    </a:lnL>
                    <a:lnR w="25399">
                      <a:solidFill>
                        <a:srgbClr val="385D89"/>
                      </a:solidFill>
                      <a:prstDash val="solid"/>
                    </a:lnR>
                    <a:lnT w="25399">
                      <a:solidFill>
                        <a:srgbClr val="385D89"/>
                      </a:solidFill>
                      <a:prstDash val="solid"/>
                    </a:lnT>
                    <a:lnB w="25399">
                      <a:solidFill>
                        <a:srgbClr val="385D89"/>
                      </a:solidFill>
                      <a:prstDash val="solid"/>
                    </a:lnB>
                    <a:solidFill>
                      <a:srgbClr val="C3D69A"/>
                    </a:solidFill>
                  </a:tcPr>
                </a:tc>
                <a:tc>
                  <a:txBody>
                    <a:bodyPr/>
                    <a:lstStyle/>
                    <a:p>
                      <a:endParaRPr sz="4400">
                        <a:latin typeface="Calibri"/>
                        <a:cs typeface="Calibri"/>
                      </a:endParaRPr>
                    </a:p>
                  </a:txBody>
                  <a:tcPr marL="0" marR="0" marT="0" marB="0">
                    <a:lnL w="25399">
                      <a:solidFill>
                        <a:srgbClr val="385D89"/>
                      </a:solidFill>
                      <a:prstDash val="solid"/>
                    </a:lnL>
                    <a:lnR w="25399">
                      <a:solidFill>
                        <a:srgbClr val="385D89"/>
                      </a:solidFill>
                      <a:prstDash val="solid"/>
                    </a:lnR>
                    <a:lnT w="25399">
                      <a:solidFill>
                        <a:srgbClr val="385D89"/>
                      </a:solidFill>
                      <a:prstDash val="solid"/>
                    </a:lnT>
                    <a:lnB w="25399">
                      <a:solidFill>
                        <a:srgbClr val="385D89"/>
                      </a:solidFill>
                      <a:prstDash val="solid"/>
                    </a:lnB>
                  </a:tcPr>
                </a:tc>
                <a:tc>
                  <a:txBody>
                    <a:bodyPr/>
                    <a:lstStyle/>
                    <a:p>
                      <a:pPr marL="3810" algn="ctr">
                        <a:lnSpc>
                          <a:spcPct val="100000"/>
                        </a:lnSpc>
                      </a:pPr>
                      <a:r>
                        <a:rPr sz="4400" dirty="0">
                          <a:solidFill>
                            <a:srgbClr val="FFFFFF"/>
                          </a:solidFill>
                          <a:latin typeface="Calibri"/>
                          <a:cs typeface="Calibri"/>
                        </a:rPr>
                        <a:t>D</a:t>
                      </a:r>
                      <a:endParaRPr sz="4400">
                        <a:latin typeface="Calibri"/>
                        <a:cs typeface="Calibri"/>
                      </a:endParaRPr>
                    </a:p>
                  </a:txBody>
                  <a:tcPr marL="0" marR="0" marT="0" marB="0">
                    <a:lnL w="25399">
                      <a:solidFill>
                        <a:srgbClr val="385D89"/>
                      </a:solidFill>
                      <a:prstDash val="solid"/>
                    </a:lnL>
                    <a:lnR w="25399">
                      <a:solidFill>
                        <a:srgbClr val="385D89"/>
                      </a:solidFill>
                      <a:prstDash val="solid"/>
                    </a:lnR>
                    <a:lnT w="25399">
                      <a:solidFill>
                        <a:srgbClr val="385D89"/>
                      </a:solidFill>
                      <a:prstDash val="solid"/>
                    </a:lnT>
                    <a:lnB w="25399">
                      <a:solidFill>
                        <a:srgbClr val="385D89"/>
                      </a:solidFill>
                      <a:prstDash val="solid"/>
                    </a:lnB>
                    <a:solidFill>
                      <a:srgbClr val="C3D69A"/>
                    </a:solidFill>
                  </a:tcP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133600" y="2620011"/>
            <a:ext cx="5554858" cy="2927094"/>
          </a:xfrm>
          <a:prstGeom prst="rect">
            <a:avLst/>
          </a:prstGeom>
          <a:blipFill>
            <a:blip r:embed="rId3" cstate="print"/>
            <a:stretch>
              <a:fillRect/>
            </a:stretch>
          </a:blipFill>
        </p:spPr>
        <p:txBody>
          <a:bodyPr wrap="square" lIns="0" tIns="0" rIns="0" bIns="0" rtlCol="0"/>
          <a:lstStyle/>
          <a:p>
            <a:endParaRPr/>
          </a:p>
        </p:txBody>
      </p:sp>
      <p:sp>
        <p:nvSpPr>
          <p:cNvPr id="3" name="object 3"/>
          <p:cNvSpPr txBox="1">
            <a:spLocks noGrp="1"/>
          </p:cNvSpPr>
          <p:nvPr>
            <p:ph type="title"/>
          </p:nvPr>
        </p:nvSpPr>
        <p:spPr>
          <a:prstGeom prst="rect">
            <a:avLst/>
          </a:prstGeom>
        </p:spPr>
        <p:txBody>
          <a:bodyPr vert="horz" wrap="square" lIns="0" tIns="0" rIns="0" bIns="0" rtlCol="0">
            <a:spAutoFit/>
          </a:bodyPr>
          <a:lstStyle/>
          <a:p>
            <a:pPr marL="12700">
              <a:lnSpc>
                <a:spcPct val="100000"/>
              </a:lnSpc>
            </a:pPr>
            <a:r>
              <a:rPr sz="5400" b="1" dirty="0">
                <a:solidFill>
                  <a:srgbClr val="0000FF"/>
                </a:solidFill>
                <a:latin typeface="Calibri"/>
                <a:cs typeface="Calibri"/>
              </a:rPr>
              <a:t>X:</a:t>
            </a:r>
            <a:r>
              <a:rPr sz="5400" b="1" spc="-130" dirty="0">
                <a:solidFill>
                  <a:srgbClr val="0000FF"/>
                </a:solidFill>
                <a:latin typeface="Times New Roman"/>
                <a:cs typeface="Times New Roman"/>
              </a:rPr>
              <a:t> </a:t>
            </a:r>
            <a:r>
              <a:rPr sz="5400" b="1" spc="-409" dirty="0">
                <a:solidFill>
                  <a:srgbClr val="0000FF"/>
                </a:solidFill>
                <a:latin typeface="Calibri"/>
                <a:cs typeface="Calibri"/>
              </a:rPr>
              <a:t>T</a:t>
            </a:r>
            <a:r>
              <a:rPr sz="5400" b="1" dirty="0">
                <a:solidFill>
                  <a:srgbClr val="0000FF"/>
                </a:solidFill>
                <a:latin typeface="Calibri"/>
                <a:cs typeface="Calibri"/>
              </a:rPr>
              <a:t>a</a:t>
            </a:r>
            <a:r>
              <a:rPr sz="5400" b="1" spc="-70" dirty="0">
                <a:solidFill>
                  <a:srgbClr val="0000FF"/>
                </a:solidFill>
                <a:latin typeface="Calibri"/>
                <a:cs typeface="Calibri"/>
              </a:rPr>
              <a:t>r</a:t>
            </a:r>
            <a:r>
              <a:rPr sz="5400" b="1" spc="-60" dirty="0">
                <a:solidFill>
                  <a:srgbClr val="0000FF"/>
                </a:solidFill>
                <a:latin typeface="Calibri"/>
                <a:cs typeface="Calibri"/>
              </a:rPr>
              <a:t>g</a:t>
            </a:r>
            <a:r>
              <a:rPr sz="5400" b="1" spc="-40" dirty="0">
                <a:solidFill>
                  <a:srgbClr val="0000FF"/>
                </a:solidFill>
                <a:latin typeface="Calibri"/>
                <a:cs typeface="Calibri"/>
              </a:rPr>
              <a:t>e</a:t>
            </a:r>
            <a:r>
              <a:rPr sz="5400" b="1" spc="-20" dirty="0">
                <a:solidFill>
                  <a:srgbClr val="0000FF"/>
                </a:solidFill>
                <a:latin typeface="Calibri"/>
                <a:cs typeface="Calibri"/>
              </a:rPr>
              <a:t>t</a:t>
            </a:r>
            <a:r>
              <a:rPr sz="5400" b="1" spc="180" dirty="0">
                <a:solidFill>
                  <a:srgbClr val="0000FF"/>
                </a:solidFill>
                <a:latin typeface="Times New Roman"/>
                <a:cs typeface="Times New Roman"/>
              </a:rPr>
              <a:t> </a:t>
            </a:r>
            <a:r>
              <a:rPr sz="5400" b="1" spc="-420" dirty="0">
                <a:solidFill>
                  <a:srgbClr val="FF0000"/>
                </a:solidFill>
                <a:latin typeface="Calibri"/>
                <a:cs typeface="Calibri"/>
              </a:rPr>
              <a:t>Y</a:t>
            </a:r>
            <a:r>
              <a:rPr sz="5400" b="1" dirty="0">
                <a:solidFill>
                  <a:srgbClr val="FF0000"/>
                </a:solidFill>
                <a:latin typeface="Calibri"/>
                <a:cs typeface="Calibri"/>
              </a:rPr>
              <a:t>:</a:t>
            </a:r>
            <a:r>
              <a:rPr sz="5400" b="1" spc="-130" dirty="0">
                <a:solidFill>
                  <a:srgbClr val="FF0000"/>
                </a:solidFill>
                <a:latin typeface="Times New Roman"/>
                <a:cs typeface="Times New Roman"/>
              </a:rPr>
              <a:t> </a:t>
            </a:r>
            <a:r>
              <a:rPr sz="5400" b="1" spc="-75" dirty="0">
                <a:solidFill>
                  <a:srgbClr val="FF0000"/>
                </a:solidFill>
                <a:latin typeface="Calibri"/>
                <a:cs typeface="Calibri"/>
              </a:rPr>
              <a:t>R</a:t>
            </a:r>
            <a:r>
              <a:rPr sz="5400" b="1" spc="-5" dirty="0">
                <a:solidFill>
                  <a:srgbClr val="FF0000"/>
                </a:solidFill>
                <a:latin typeface="Calibri"/>
                <a:cs typeface="Calibri"/>
              </a:rPr>
              <a:t>ecep</a:t>
            </a:r>
            <a:r>
              <a:rPr sz="5400" b="1" spc="-60" dirty="0">
                <a:solidFill>
                  <a:srgbClr val="FF0000"/>
                </a:solidFill>
                <a:latin typeface="Calibri"/>
                <a:cs typeface="Calibri"/>
              </a:rPr>
              <a:t>t</a:t>
            </a:r>
            <a:r>
              <a:rPr sz="5400" b="1" dirty="0">
                <a:solidFill>
                  <a:srgbClr val="FF0000"/>
                </a:solidFill>
                <a:latin typeface="Calibri"/>
                <a:cs typeface="Calibri"/>
              </a:rPr>
              <a:t>or</a:t>
            </a:r>
            <a:endParaRPr sz="5400">
              <a:latin typeface="Calibri"/>
              <a:cs typeface="Calibri"/>
            </a:endParaRPr>
          </a:p>
        </p:txBody>
      </p:sp>
      <p:sp>
        <p:nvSpPr>
          <p:cNvPr id="4" name="object 4"/>
          <p:cNvSpPr txBox="1"/>
          <p:nvPr/>
        </p:nvSpPr>
        <p:spPr>
          <a:xfrm>
            <a:off x="1767841" y="5953199"/>
            <a:ext cx="1803400" cy="483234"/>
          </a:xfrm>
          <a:prstGeom prst="rect">
            <a:avLst/>
          </a:prstGeom>
        </p:spPr>
        <p:txBody>
          <a:bodyPr vert="horz" wrap="square" lIns="0" tIns="0" rIns="0" bIns="0" rtlCol="0">
            <a:spAutoFit/>
          </a:bodyPr>
          <a:lstStyle/>
          <a:p>
            <a:pPr marL="12700">
              <a:lnSpc>
                <a:spcPct val="100000"/>
              </a:lnSpc>
            </a:pPr>
            <a:r>
              <a:rPr sz="3600" b="1" dirty="0">
                <a:latin typeface="Calibri"/>
                <a:cs typeface="Calibri"/>
              </a:rPr>
              <a:t>Sense</a:t>
            </a:r>
            <a:r>
              <a:rPr sz="3600" b="1" spc="-90" dirty="0">
                <a:latin typeface="Times New Roman"/>
                <a:cs typeface="Times New Roman"/>
              </a:rPr>
              <a:t> </a:t>
            </a:r>
            <a:r>
              <a:rPr sz="3600" b="1" spc="-20" dirty="0">
                <a:latin typeface="Calibri"/>
                <a:cs typeface="Calibri"/>
              </a:rPr>
              <a:t>i</a:t>
            </a:r>
            <a:r>
              <a:rPr sz="3600" b="1" spc="-15" dirty="0">
                <a:latin typeface="Calibri"/>
                <a:cs typeface="Calibri"/>
              </a:rPr>
              <a:t>t!!</a:t>
            </a:r>
            <a:endParaRPr sz="3600">
              <a:latin typeface="Calibri"/>
              <a:cs typeface="Calibri"/>
            </a:endParaRPr>
          </a:p>
        </p:txBody>
      </p:sp>
      <p:sp>
        <p:nvSpPr>
          <p:cNvPr id="5" name="object 5"/>
          <p:cNvSpPr/>
          <p:nvPr/>
        </p:nvSpPr>
        <p:spPr>
          <a:xfrm>
            <a:off x="2971668" y="5534025"/>
            <a:ext cx="276225" cy="409575"/>
          </a:xfrm>
          <a:custGeom>
            <a:avLst/>
            <a:gdLst/>
            <a:ahLst/>
            <a:cxnLst/>
            <a:rect l="l" t="t" r="r" b="b"/>
            <a:pathLst>
              <a:path w="276225" h="409575">
                <a:moveTo>
                  <a:pt x="214691" y="95503"/>
                </a:moveTo>
                <a:lnTo>
                  <a:pt x="164392" y="121255"/>
                </a:lnTo>
                <a:lnTo>
                  <a:pt x="0" y="378284"/>
                </a:lnTo>
                <a:lnTo>
                  <a:pt x="48137" y="409062"/>
                </a:lnTo>
                <a:lnTo>
                  <a:pt x="212409" y="152184"/>
                </a:lnTo>
                <a:lnTo>
                  <a:pt x="214691" y="95503"/>
                </a:lnTo>
                <a:close/>
              </a:path>
              <a:path w="276225" h="409575">
                <a:moveTo>
                  <a:pt x="274523" y="32384"/>
                </a:moveTo>
                <a:lnTo>
                  <a:pt x="221232" y="32384"/>
                </a:lnTo>
                <a:lnTo>
                  <a:pt x="269360" y="63127"/>
                </a:lnTo>
                <a:lnTo>
                  <a:pt x="212409" y="152184"/>
                </a:lnTo>
                <a:lnTo>
                  <a:pt x="208675" y="244900"/>
                </a:lnTo>
                <a:lnTo>
                  <a:pt x="211464" y="258466"/>
                </a:lnTo>
                <a:lnTo>
                  <a:pt x="219931" y="268845"/>
                </a:lnTo>
                <a:lnTo>
                  <a:pt x="232454" y="274253"/>
                </a:lnTo>
                <a:lnTo>
                  <a:pt x="247500" y="272060"/>
                </a:lnTo>
                <a:lnTo>
                  <a:pt x="258571" y="264672"/>
                </a:lnTo>
                <a:lnTo>
                  <a:pt x="264749" y="253485"/>
                </a:lnTo>
                <a:lnTo>
                  <a:pt x="265703" y="247232"/>
                </a:lnTo>
                <a:lnTo>
                  <a:pt x="274523" y="32384"/>
                </a:lnTo>
                <a:close/>
              </a:path>
              <a:path w="276225" h="409575">
                <a:moveTo>
                  <a:pt x="275853" y="0"/>
                </a:moveTo>
                <a:lnTo>
                  <a:pt x="55625" y="112894"/>
                </a:lnTo>
                <a:lnTo>
                  <a:pt x="46137" y="120701"/>
                </a:lnTo>
                <a:lnTo>
                  <a:pt x="40938" y="131359"/>
                </a:lnTo>
                <a:lnTo>
                  <a:pt x="40496" y="143282"/>
                </a:lnTo>
                <a:lnTo>
                  <a:pt x="48591" y="156194"/>
                </a:lnTo>
                <a:lnTo>
                  <a:pt x="58297" y="163897"/>
                </a:lnTo>
                <a:lnTo>
                  <a:pt x="68777" y="166690"/>
                </a:lnTo>
                <a:lnTo>
                  <a:pt x="79197" y="164871"/>
                </a:lnTo>
                <a:lnTo>
                  <a:pt x="164392" y="121255"/>
                </a:lnTo>
                <a:lnTo>
                  <a:pt x="221232" y="32384"/>
                </a:lnTo>
                <a:lnTo>
                  <a:pt x="274523" y="32384"/>
                </a:lnTo>
                <a:lnTo>
                  <a:pt x="275853" y="0"/>
                </a:lnTo>
                <a:close/>
              </a:path>
              <a:path w="276225" h="409575">
                <a:moveTo>
                  <a:pt x="243507" y="46613"/>
                </a:moveTo>
                <a:lnTo>
                  <a:pt x="216660" y="46613"/>
                </a:lnTo>
                <a:lnTo>
                  <a:pt x="258327" y="73164"/>
                </a:lnTo>
                <a:lnTo>
                  <a:pt x="214691" y="95503"/>
                </a:lnTo>
                <a:lnTo>
                  <a:pt x="212409" y="152184"/>
                </a:lnTo>
                <a:lnTo>
                  <a:pt x="269360" y="63127"/>
                </a:lnTo>
                <a:lnTo>
                  <a:pt x="243507" y="46613"/>
                </a:lnTo>
                <a:close/>
              </a:path>
              <a:path w="276225" h="409575">
                <a:moveTo>
                  <a:pt x="221232" y="32384"/>
                </a:moveTo>
                <a:lnTo>
                  <a:pt x="164392" y="121255"/>
                </a:lnTo>
                <a:lnTo>
                  <a:pt x="214691" y="95503"/>
                </a:lnTo>
                <a:lnTo>
                  <a:pt x="216660" y="46613"/>
                </a:lnTo>
                <a:lnTo>
                  <a:pt x="243507" y="46613"/>
                </a:lnTo>
                <a:lnTo>
                  <a:pt x="221232" y="32384"/>
                </a:lnTo>
                <a:close/>
              </a:path>
              <a:path w="276225" h="409575">
                <a:moveTo>
                  <a:pt x="216660" y="46613"/>
                </a:moveTo>
                <a:lnTo>
                  <a:pt x="214691" y="95503"/>
                </a:lnTo>
                <a:lnTo>
                  <a:pt x="258327" y="73164"/>
                </a:lnTo>
                <a:lnTo>
                  <a:pt x="216660" y="46613"/>
                </a:lnTo>
                <a:close/>
              </a:path>
            </a:pathLst>
          </a:custGeom>
          <a:solidFill>
            <a:srgbClr val="000000"/>
          </a:solidFill>
        </p:spPr>
        <p:txBody>
          <a:bodyPr wrap="square" lIns="0" tIns="0" rIns="0" bIns="0" rtlCol="0"/>
          <a:lstStyle/>
          <a:p>
            <a:endParaRPr/>
          </a:p>
        </p:txBody>
      </p:sp>
      <p:sp>
        <p:nvSpPr>
          <p:cNvPr id="6" name="object 6"/>
          <p:cNvSpPr txBox="1"/>
          <p:nvPr/>
        </p:nvSpPr>
        <p:spPr>
          <a:xfrm>
            <a:off x="2975231" y="1585352"/>
            <a:ext cx="1603375" cy="714375"/>
          </a:xfrm>
          <a:prstGeom prst="rect">
            <a:avLst/>
          </a:prstGeom>
        </p:spPr>
        <p:txBody>
          <a:bodyPr vert="horz" wrap="square" lIns="0" tIns="0" rIns="0" bIns="0" rtlCol="0">
            <a:spAutoFit/>
          </a:bodyPr>
          <a:lstStyle/>
          <a:p>
            <a:pPr marL="12700">
              <a:lnSpc>
                <a:spcPct val="100000"/>
              </a:lnSpc>
              <a:tabLst>
                <a:tab pos="668020" algn="l"/>
              </a:tabLst>
            </a:pPr>
            <a:r>
              <a:rPr sz="5400" b="1" dirty="0">
                <a:solidFill>
                  <a:srgbClr val="0000FF"/>
                </a:solidFill>
                <a:latin typeface="Calibri"/>
                <a:cs typeface="Calibri"/>
              </a:rPr>
              <a:t>X</a:t>
            </a:r>
            <a:r>
              <a:rPr sz="5400" b="1" dirty="0">
                <a:solidFill>
                  <a:srgbClr val="0000FF"/>
                </a:solidFill>
                <a:latin typeface="Times New Roman"/>
                <a:cs typeface="Times New Roman"/>
              </a:rPr>
              <a:t>	</a:t>
            </a:r>
            <a:r>
              <a:rPr sz="6600" baseline="5050" dirty="0">
                <a:latin typeface="Cambria Math"/>
                <a:cs typeface="Cambria Math"/>
              </a:rPr>
              <a:t>+</a:t>
            </a:r>
            <a:r>
              <a:rPr sz="6600" spc="292" baseline="5050" dirty="0">
                <a:latin typeface="Cambria Math"/>
                <a:cs typeface="Cambria Math"/>
              </a:rPr>
              <a:t> </a:t>
            </a:r>
            <a:r>
              <a:rPr sz="5400" b="1" spc="-30" dirty="0">
                <a:solidFill>
                  <a:srgbClr val="FF0000"/>
                </a:solidFill>
                <a:latin typeface="Calibri"/>
                <a:cs typeface="Calibri"/>
              </a:rPr>
              <a:t>Y</a:t>
            </a:r>
            <a:endParaRPr sz="5400">
              <a:latin typeface="Calibri"/>
              <a:cs typeface="Calibri"/>
            </a:endParaRPr>
          </a:p>
        </p:txBody>
      </p:sp>
      <p:sp>
        <p:nvSpPr>
          <p:cNvPr id="7" name="object 7"/>
          <p:cNvSpPr/>
          <p:nvPr/>
        </p:nvSpPr>
        <p:spPr>
          <a:xfrm>
            <a:off x="3852671" y="2693273"/>
            <a:ext cx="3836035" cy="100330"/>
          </a:xfrm>
          <a:custGeom>
            <a:avLst/>
            <a:gdLst/>
            <a:ahLst/>
            <a:cxnLst/>
            <a:rect l="l" t="t" r="r" b="b"/>
            <a:pathLst>
              <a:path w="3836034" h="100330">
                <a:moveTo>
                  <a:pt x="85587" y="0"/>
                </a:moveTo>
                <a:lnTo>
                  <a:pt x="83301" y="1402"/>
                </a:lnTo>
                <a:lnTo>
                  <a:pt x="0" y="49926"/>
                </a:lnTo>
                <a:lnTo>
                  <a:pt x="83301" y="98450"/>
                </a:lnTo>
                <a:lnTo>
                  <a:pt x="85587" y="99821"/>
                </a:lnTo>
                <a:lnTo>
                  <a:pt x="88513" y="99059"/>
                </a:lnTo>
                <a:lnTo>
                  <a:pt x="89794" y="96773"/>
                </a:lnTo>
                <a:lnTo>
                  <a:pt x="91196" y="94487"/>
                </a:lnTo>
                <a:lnTo>
                  <a:pt x="90434" y="91592"/>
                </a:lnTo>
                <a:lnTo>
                  <a:pt x="88148" y="90312"/>
                </a:lnTo>
                <a:lnTo>
                  <a:pt x="26948" y="54620"/>
                </a:lnTo>
                <a:lnTo>
                  <a:pt x="9540" y="54620"/>
                </a:lnTo>
                <a:lnTo>
                  <a:pt x="9540" y="45110"/>
                </a:lnTo>
                <a:lnTo>
                  <a:pt x="27156" y="45110"/>
                </a:lnTo>
                <a:lnTo>
                  <a:pt x="88148" y="9540"/>
                </a:lnTo>
                <a:lnTo>
                  <a:pt x="90434" y="8260"/>
                </a:lnTo>
                <a:lnTo>
                  <a:pt x="91196" y="5333"/>
                </a:lnTo>
                <a:lnTo>
                  <a:pt x="89794" y="3047"/>
                </a:lnTo>
                <a:lnTo>
                  <a:pt x="88513" y="761"/>
                </a:lnTo>
                <a:lnTo>
                  <a:pt x="85587" y="0"/>
                </a:lnTo>
                <a:close/>
              </a:path>
              <a:path w="3836034" h="100330">
                <a:moveTo>
                  <a:pt x="3750198" y="0"/>
                </a:moveTo>
                <a:lnTo>
                  <a:pt x="3747272" y="761"/>
                </a:lnTo>
                <a:lnTo>
                  <a:pt x="3744711" y="5333"/>
                </a:lnTo>
                <a:lnTo>
                  <a:pt x="3745473" y="8260"/>
                </a:lnTo>
                <a:lnTo>
                  <a:pt x="3747759" y="9540"/>
                </a:lnTo>
                <a:lnTo>
                  <a:pt x="3808959" y="45231"/>
                </a:lnTo>
                <a:lnTo>
                  <a:pt x="3826520" y="45232"/>
                </a:lnTo>
                <a:lnTo>
                  <a:pt x="3826520" y="54742"/>
                </a:lnTo>
                <a:lnTo>
                  <a:pt x="3808751" y="54742"/>
                </a:lnTo>
                <a:lnTo>
                  <a:pt x="3747759" y="90312"/>
                </a:lnTo>
                <a:lnTo>
                  <a:pt x="3745473" y="91592"/>
                </a:lnTo>
                <a:lnTo>
                  <a:pt x="3744711" y="94487"/>
                </a:lnTo>
                <a:lnTo>
                  <a:pt x="3747272" y="99059"/>
                </a:lnTo>
                <a:lnTo>
                  <a:pt x="3750198" y="99821"/>
                </a:lnTo>
                <a:lnTo>
                  <a:pt x="3752484" y="98450"/>
                </a:lnTo>
                <a:lnTo>
                  <a:pt x="3827518" y="54742"/>
                </a:lnTo>
                <a:lnTo>
                  <a:pt x="3826520" y="54742"/>
                </a:lnTo>
                <a:lnTo>
                  <a:pt x="3827519" y="54741"/>
                </a:lnTo>
                <a:lnTo>
                  <a:pt x="3835785" y="49926"/>
                </a:lnTo>
                <a:lnTo>
                  <a:pt x="3752484" y="1402"/>
                </a:lnTo>
                <a:lnTo>
                  <a:pt x="3750198" y="0"/>
                </a:lnTo>
                <a:close/>
              </a:path>
              <a:path w="3836034" h="100330">
                <a:moveTo>
                  <a:pt x="3817008" y="49926"/>
                </a:moveTo>
                <a:lnTo>
                  <a:pt x="3808752" y="54741"/>
                </a:lnTo>
                <a:lnTo>
                  <a:pt x="3826520" y="54742"/>
                </a:lnTo>
                <a:lnTo>
                  <a:pt x="3826520" y="53980"/>
                </a:lnTo>
                <a:lnTo>
                  <a:pt x="3823959" y="53980"/>
                </a:lnTo>
                <a:lnTo>
                  <a:pt x="3817008" y="49926"/>
                </a:lnTo>
                <a:close/>
              </a:path>
              <a:path w="3836034" h="100330">
                <a:moveTo>
                  <a:pt x="27155" y="45110"/>
                </a:moveTo>
                <a:lnTo>
                  <a:pt x="18899" y="49926"/>
                </a:lnTo>
                <a:lnTo>
                  <a:pt x="26948" y="54620"/>
                </a:lnTo>
                <a:lnTo>
                  <a:pt x="3808752" y="54741"/>
                </a:lnTo>
                <a:lnTo>
                  <a:pt x="3817008" y="49926"/>
                </a:lnTo>
                <a:lnTo>
                  <a:pt x="3808959" y="45231"/>
                </a:lnTo>
                <a:lnTo>
                  <a:pt x="27155" y="45110"/>
                </a:lnTo>
                <a:close/>
              </a:path>
              <a:path w="3836034" h="100330">
                <a:moveTo>
                  <a:pt x="9540" y="45110"/>
                </a:moveTo>
                <a:lnTo>
                  <a:pt x="9540" y="54620"/>
                </a:lnTo>
                <a:lnTo>
                  <a:pt x="26948" y="54620"/>
                </a:lnTo>
                <a:lnTo>
                  <a:pt x="25850" y="53980"/>
                </a:lnTo>
                <a:lnTo>
                  <a:pt x="11948" y="53980"/>
                </a:lnTo>
                <a:lnTo>
                  <a:pt x="11948" y="45872"/>
                </a:lnTo>
                <a:lnTo>
                  <a:pt x="25850" y="45872"/>
                </a:lnTo>
                <a:lnTo>
                  <a:pt x="27155" y="45110"/>
                </a:lnTo>
                <a:lnTo>
                  <a:pt x="9540" y="45110"/>
                </a:lnTo>
                <a:close/>
              </a:path>
              <a:path w="3836034" h="100330">
                <a:moveTo>
                  <a:pt x="11948" y="45872"/>
                </a:moveTo>
                <a:lnTo>
                  <a:pt x="11948" y="53980"/>
                </a:lnTo>
                <a:lnTo>
                  <a:pt x="18899" y="49926"/>
                </a:lnTo>
                <a:lnTo>
                  <a:pt x="11948" y="45872"/>
                </a:lnTo>
                <a:close/>
              </a:path>
              <a:path w="3836034" h="100330">
                <a:moveTo>
                  <a:pt x="18899" y="49926"/>
                </a:moveTo>
                <a:lnTo>
                  <a:pt x="11948" y="53980"/>
                </a:lnTo>
                <a:lnTo>
                  <a:pt x="25850" y="53980"/>
                </a:lnTo>
                <a:lnTo>
                  <a:pt x="18899" y="49926"/>
                </a:lnTo>
                <a:close/>
              </a:path>
              <a:path w="3836034" h="100330">
                <a:moveTo>
                  <a:pt x="3823959" y="45872"/>
                </a:moveTo>
                <a:lnTo>
                  <a:pt x="3817008" y="49926"/>
                </a:lnTo>
                <a:lnTo>
                  <a:pt x="3823959" y="53980"/>
                </a:lnTo>
                <a:lnTo>
                  <a:pt x="3823959" y="45872"/>
                </a:lnTo>
                <a:close/>
              </a:path>
              <a:path w="3836034" h="100330">
                <a:moveTo>
                  <a:pt x="3826520" y="45872"/>
                </a:moveTo>
                <a:lnTo>
                  <a:pt x="3823959" y="45872"/>
                </a:lnTo>
                <a:lnTo>
                  <a:pt x="3823959" y="53980"/>
                </a:lnTo>
                <a:lnTo>
                  <a:pt x="3826520" y="53980"/>
                </a:lnTo>
                <a:lnTo>
                  <a:pt x="3826520" y="45872"/>
                </a:lnTo>
                <a:close/>
              </a:path>
              <a:path w="3836034" h="100330">
                <a:moveTo>
                  <a:pt x="25850" y="45872"/>
                </a:moveTo>
                <a:lnTo>
                  <a:pt x="11948" y="45872"/>
                </a:lnTo>
                <a:lnTo>
                  <a:pt x="18899" y="49926"/>
                </a:lnTo>
                <a:lnTo>
                  <a:pt x="25850" y="45872"/>
                </a:lnTo>
                <a:close/>
              </a:path>
              <a:path w="3836034" h="100330">
                <a:moveTo>
                  <a:pt x="3808959" y="45231"/>
                </a:moveTo>
                <a:lnTo>
                  <a:pt x="3817008" y="49926"/>
                </a:lnTo>
                <a:lnTo>
                  <a:pt x="3823959" y="45872"/>
                </a:lnTo>
                <a:lnTo>
                  <a:pt x="3826520" y="45872"/>
                </a:lnTo>
                <a:lnTo>
                  <a:pt x="3826520" y="45232"/>
                </a:lnTo>
                <a:lnTo>
                  <a:pt x="3808959" y="45231"/>
                </a:lnTo>
                <a:close/>
              </a:path>
            </a:pathLst>
          </a:custGeom>
          <a:solidFill>
            <a:srgbClr val="497DBA"/>
          </a:solidFill>
        </p:spPr>
        <p:txBody>
          <a:bodyPr wrap="square" lIns="0" tIns="0" rIns="0" bIns="0" rtlCol="0"/>
          <a:lstStyle/>
          <a:p>
            <a:endParaRPr/>
          </a:p>
        </p:txBody>
      </p:sp>
      <p:sp>
        <p:nvSpPr>
          <p:cNvPr id="8" name="object 8"/>
          <p:cNvSpPr txBox="1"/>
          <p:nvPr/>
        </p:nvSpPr>
        <p:spPr>
          <a:xfrm>
            <a:off x="4933696" y="1417966"/>
            <a:ext cx="1219835" cy="1329055"/>
          </a:xfrm>
          <a:prstGeom prst="rect">
            <a:avLst/>
          </a:prstGeom>
        </p:spPr>
        <p:txBody>
          <a:bodyPr vert="horz" wrap="square" lIns="0" tIns="0" rIns="0" bIns="0" rtlCol="0">
            <a:spAutoFit/>
          </a:bodyPr>
          <a:lstStyle/>
          <a:p>
            <a:pPr marL="12700">
              <a:lnSpc>
                <a:spcPct val="100000"/>
              </a:lnSpc>
              <a:tabLst>
                <a:tab pos="734060" algn="l"/>
              </a:tabLst>
            </a:pPr>
            <a:r>
              <a:rPr sz="6600" baseline="-13888" dirty="0">
                <a:latin typeface="Cambria Math"/>
                <a:cs typeface="Cambria Math"/>
              </a:rPr>
              <a:t>⇆	</a:t>
            </a:r>
            <a:r>
              <a:rPr sz="5400" b="1" spc="-2825" dirty="0">
                <a:solidFill>
                  <a:srgbClr val="0000FF"/>
                </a:solidFill>
                <a:latin typeface="Calibri"/>
                <a:cs typeface="Calibri"/>
              </a:rPr>
              <a:t>X</a:t>
            </a:r>
            <a:r>
              <a:rPr sz="8100" b="1" spc="-44" baseline="-20061" dirty="0">
                <a:solidFill>
                  <a:srgbClr val="FF0000"/>
                </a:solidFill>
                <a:latin typeface="Calibri"/>
                <a:cs typeface="Calibri"/>
              </a:rPr>
              <a:t>Y</a:t>
            </a:r>
            <a:endParaRPr sz="8100" baseline="-20061">
              <a:latin typeface="Calibri"/>
              <a:cs typeface="Calibri"/>
            </a:endParaRPr>
          </a:p>
          <a:p>
            <a:pPr marL="523875">
              <a:lnSpc>
                <a:spcPct val="100000"/>
              </a:lnSpc>
              <a:spcBef>
                <a:spcPts val="2990"/>
              </a:spcBef>
            </a:pPr>
            <a:r>
              <a:rPr sz="1800" spc="-810" dirty="0">
                <a:latin typeface="Cambria Math"/>
                <a:cs typeface="Cambria Math"/>
              </a:rPr>
              <a:t>ʹ</a:t>
            </a:r>
            <a:r>
              <a:rPr sz="1800" spc="10" dirty="0">
                <a:latin typeface="Cambria Math"/>
                <a:cs typeface="Cambria Math"/>
              </a:rPr>
              <a:t>.</a:t>
            </a:r>
            <a:r>
              <a:rPr sz="1800" spc="-810" dirty="0">
                <a:latin typeface="Cambria Math"/>
                <a:cs typeface="Cambria Math"/>
              </a:rPr>
              <a:t>Ͷ</a:t>
            </a:r>
            <a:r>
              <a:rPr sz="1800" spc="-320" dirty="0">
                <a:latin typeface="Cambria Math"/>
                <a:cs typeface="Cambria Math"/>
              </a:rPr>
              <a:t>݉݉</a:t>
            </a:r>
            <a:endParaRPr sz="1800">
              <a:latin typeface="Cambria Math"/>
              <a:cs typeface="Cambria Math"/>
            </a:endParaRPr>
          </a:p>
        </p:txBody>
      </p:sp>
      <p:sp>
        <p:nvSpPr>
          <p:cNvPr id="9" name="object 9"/>
          <p:cNvSpPr txBox="1"/>
          <p:nvPr/>
        </p:nvSpPr>
        <p:spPr>
          <a:xfrm>
            <a:off x="2082793" y="3779277"/>
            <a:ext cx="602615" cy="254000"/>
          </a:xfrm>
          <a:prstGeom prst="rect">
            <a:avLst/>
          </a:prstGeom>
        </p:spPr>
        <p:txBody>
          <a:bodyPr vert="horz" wrap="square" lIns="0" tIns="0" rIns="0" bIns="0" rtlCol="0">
            <a:spAutoFit/>
          </a:bodyPr>
          <a:lstStyle/>
          <a:p>
            <a:pPr marL="12700">
              <a:lnSpc>
                <a:spcPct val="100000"/>
              </a:lnSpc>
            </a:pPr>
            <a:r>
              <a:rPr sz="1800" spc="-810" dirty="0">
                <a:latin typeface="Cambria Math"/>
                <a:cs typeface="Cambria Math"/>
              </a:rPr>
              <a:t>ʹͷ</a:t>
            </a:r>
            <a:r>
              <a:rPr sz="1800" spc="-770" dirty="0">
                <a:latin typeface="Cambria Math"/>
                <a:cs typeface="Cambria Math"/>
              </a:rPr>
              <a:t>ݑ</a:t>
            </a:r>
            <a:r>
              <a:rPr sz="1800" spc="-310" dirty="0">
                <a:latin typeface="Cambria Math"/>
                <a:cs typeface="Cambria Math"/>
              </a:rPr>
              <a:t>݉</a:t>
            </a:r>
            <a:endParaRPr sz="1800">
              <a:latin typeface="Cambria Math"/>
              <a:cs typeface="Cambria Math"/>
            </a:endParaRPr>
          </a:p>
        </p:txBody>
      </p:sp>
      <p:sp>
        <p:nvSpPr>
          <p:cNvPr id="10" name="object 10"/>
          <p:cNvSpPr/>
          <p:nvPr/>
        </p:nvSpPr>
        <p:spPr>
          <a:xfrm>
            <a:off x="1828800" y="3352800"/>
            <a:ext cx="1656714" cy="1676400"/>
          </a:xfrm>
          <a:custGeom>
            <a:avLst/>
            <a:gdLst/>
            <a:ahLst/>
            <a:cxnLst/>
            <a:rect l="l" t="t" r="r" b="b"/>
            <a:pathLst>
              <a:path w="1656714" h="1676400">
                <a:moveTo>
                  <a:pt x="27182" y="1578995"/>
                </a:moveTo>
                <a:lnTo>
                  <a:pt x="24633" y="1580519"/>
                </a:lnTo>
                <a:lnTo>
                  <a:pt x="24002" y="1583054"/>
                </a:lnTo>
                <a:lnTo>
                  <a:pt x="0" y="1676399"/>
                </a:lnTo>
                <a:lnTo>
                  <a:pt x="12273" y="1673102"/>
                </a:lnTo>
                <a:lnTo>
                  <a:pt x="10037" y="1673102"/>
                </a:lnTo>
                <a:lnTo>
                  <a:pt x="3179" y="1666362"/>
                </a:lnTo>
                <a:lnTo>
                  <a:pt x="15709" y="1653683"/>
                </a:lnTo>
                <a:lnTo>
                  <a:pt x="33146" y="1585472"/>
                </a:lnTo>
                <a:lnTo>
                  <a:pt x="33777" y="1582923"/>
                </a:lnTo>
                <a:lnTo>
                  <a:pt x="32253" y="1580256"/>
                </a:lnTo>
                <a:lnTo>
                  <a:pt x="27182" y="1578995"/>
                </a:lnTo>
                <a:close/>
              </a:path>
              <a:path w="1656714" h="1676400">
                <a:moveTo>
                  <a:pt x="15709" y="1653683"/>
                </a:moveTo>
                <a:lnTo>
                  <a:pt x="3179" y="1666362"/>
                </a:lnTo>
                <a:lnTo>
                  <a:pt x="10037" y="1673102"/>
                </a:lnTo>
                <a:lnTo>
                  <a:pt x="12178" y="1670934"/>
                </a:lnTo>
                <a:lnTo>
                  <a:pt x="11298" y="1670934"/>
                </a:lnTo>
                <a:lnTo>
                  <a:pt x="5333" y="1665101"/>
                </a:lnTo>
                <a:lnTo>
                  <a:pt x="13342" y="1662940"/>
                </a:lnTo>
                <a:lnTo>
                  <a:pt x="15709" y="1653683"/>
                </a:lnTo>
                <a:close/>
              </a:path>
              <a:path w="1656714" h="1676400">
                <a:moveTo>
                  <a:pt x="93095" y="1641479"/>
                </a:moveTo>
                <a:lnTo>
                  <a:pt x="90546" y="1642109"/>
                </a:lnTo>
                <a:lnTo>
                  <a:pt x="22528" y="1660461"/>
                </a:lnTo>
                <a:lnTo>
                  <a:pt x="10037" y="1673102"/>
                </a:lnTo>
                <a:lnTo>
                  <a:pt x="12273" y="1673102"/>
                </a:lnTo>
                <a:lnTo>
                  <a:pt x="93095" y="1651385"/>
                </a:lnTo>
                <a:lnTo>
                  <a:pt x="95630" y="1650623"/>
                </a:lnTo>
                <a:lnTo>
                  <a:pt x="97023" y="1648074"/>
                </a:lnTo>
                <a:lnTo>
                  <a:pt x="95762" y="1643003"/>
                </a:lnTo>
                <a:lnTo>
                  <a:pt x="93095" y="1641479"/>
                </a:lnTo>
                <a:close/>
              </a:path>
              <a:path w="1656714" h="1676400">
                <a:moveTo>
                  <a:pt x="13342" y="1662940"/>
                </a:moveTo>
                <a:lnTo>
                  <a:pt x="5333" y="1665101"/>
                </a:lnTo>
                <a:lnTo>
                  <a:pt x="11298" y="1670934"/>
                </a:lnTo>
                <a:lnTo>
                  <a:pt x="13342" y="1662940"/>
                </a:lnTo>
                <a:close/>
              </a:path>
              <a:path w="1656714" h="1676400">
                <a:moveTo>
                  <a:pt x="22528" y="1660461"/>
                </a:moveTo>
                <a:lnTo>
                  <a:pt x="13342" y="1662940"/>
                </a:lnTo>
                <a:lnTo>
                  <a:pt x="11298" y="1670934"/>
                </a:lnTo>
                <a:lnTo>
                  <a:pt x="12178" y="1670934"/>
                </a:lnTo>
                <a:lnTo>
                  <a:pt x="22528" y="1660461"/>
                </a:lnTo>
                <a:close/>
              </a:path>
              <a:path w="1656714" h="1676400">
                <a:moveTo>
                  <a:pt x="1643355" y="13471"/>
                </a:moveTo>
                <a:lnTo>
                  <a:pt x="1634176" y="15946"/>
                </a:lnTo>
                <a:lnTo>
                  <a:pt x="15709" y="1653683"/>
                </a:lnTo>
                <a:lnTo>
                  <a:pt x="13342" y="1662940"/>
                </a:lnTo>
                <a:lnTo>
                  <a:pt x="22528" y="1660461"/>
                </a:lnTo>
                <a:lnTo>
                  <a:pt x="1640992" y="22725"/>
                </a:lnTo>
                <a:lnTo>
                  <a:pt x="1643355" y="13471"/>
                </a:lnTo>
                <a:close/>
              </a:path>
              <a:path w="1656714" h="1676400">
                <a:moveTo>
                  <a:pt x="1655863" y="3291"/>
                </a:moveTo>
                <a:lnTo>
                  <a:pt x="1646681" y="3291"/>
                </a:lnTo>
                <a:lnTo>
                  <a:pt x="1653539" y="10027"/>
                </a:lnTo>
                <a:lnTo>
                  <a:pt x="1640992" y="22725"/>
                </a:lnTo>
                <a:lnTo>
                  <a:pt x="1623578" y="90921"/>
                </a:lnTo>
                <a:lnTo>
                  <a:pt x="1622816" y="93482"/>
                </a:lnTo>
                <a:lnTo>
                  <a:pt x="1624462" y="96133"/>
                </a:lnTo>
                <a:lnTo>
                  <a:pt x="1629552" y="97414"/>
                </a:lnTo>
                <a:lnTo>
                  <a:pt x="1632082" y="95890"/>
                </a:lnTo>
                <a:lnTo>
                  <a:pt x="1632722" y="93329"/>
                </a:lnTo>
                <a:lnTo>
                  <a:pt x="1655863" y="3291"/>
                </a:lnTo>
                <a:close/>
              </a:path>
              <a:path w="1656714" h="1676400">
                <a:moveTo>
                  <a:pt x="1656709" y="0"/>
                </a:moveTo>
                <a:lnTo>
                  <a:pt x="1563623" y="25024"/>
                </a:lnTo>
                <a:lnTo>
                  <a:pt x="1561094" y="25786"/>
                </a:lnTo>
                <a:lnTo>
                  <a:pt x="1559570" y="28315"/>
                </a:lnTo>
                <a:lnTo>
                  <a:pt x="1560332" y="30845"/>
                </a:lnTo>
                <a:lnTo>
                  <a:pt x="1560972" y="33406"/>
                </a:lnTo>
                <a:lnTo>
                  <a:pt x="1563623" y="34930"/>
                </a:lnTo>
                <a:lnTo>
                  <a:pt x="1566153" y="34289"/>
                </a:lnTo>
                <a:lnTo>
                  <a:pt x="1634176" y="15946"/>
                </a:lnTo>
                <a:lnTo>
                  <a:pt x="1646681" y="3291"/>
                </a:lnTo>
                <a:lnTo>
                  <a:pt x="1655863" y="3291"/>
                </a:lnTo>
                <a:lnTo>
                  <a:pt x="1656709" y="0"/>
                </a:lnTo>
                <a:close/>
              </a:path>
              <a:path w="1656714" h="1676400">
                <a:moveTo>
                  <a:pt x="1648885" y="5455"/>
                </a:moveTo>
                <a:lnTo>
                  <a:pt x="1645401" y="5455"/>
                </a:lnTo>
                <a:lnTo>
                  <a:pt x="1651375" y="11308"/>
                </a:lnTo>
                <a:lnTo>
                  <a:pt x="1643355" y="13471"/>
                </a:lnTo>
                <a:lnTo>
                  <a:pt x="1640992" y="22725"/>
                </a:lnTo>
                <a:lnTo>
                  <a:pt x="1653539" y="10027"/>
                </a:lnTo>
                <a:lnTo>
                  <a:pt x="1648885" y="5455"/>
                </a:lnTo>
                <a:close/>
              </a:path>
              <a:path w="1656714" h="1676400">
                <a:moveTo>
                  <a:pt x="1646681" y="3291"/>
                </a:moveTo>
                <a:lnTo>
                  <a:pt x="1634176" y="15946"/>
                </a:lnTo>
                <a:lnTo>
                  <a:pt x="1643355" y="13471"/>
                </a:lnTo>
                <a:lnTo>
                  <a:pt x="1645401" y="5455"/>
                </a:lnTo>
                <a:lnTo>
                  <a:pt x="1648885" y="5455"/>
                </a:lnTo>
                <a:lnTo>
                  <a:pt x="1646681" y="3291"/>
                </a:lnTo>
                <a:close/>
              </a:path>
              <a:path w="1656714" h="1676400">
                <a:moveTo>
                  <a:pt x="1645401" y="5455"/>
                </a:moveTo>
                <a:lnTo>
                  <a:pt x="1643355" y="13471"/>
                </a:lnTo>
                <a:lnTo>
                  <a:pt x="1651375" y="11308"/>
                </a:lnTo>
                <a:lnTo>
                  <a:pt x="1645401" y="5455"/>
                </a:lnTo>
                <a:close/>
              </a:path>
            </a:pathLst>
          </a:custGeom>
          <a:solidFill>
            <a:srgbClr val="497DBA"/>
          </a:solidFill>
        </p:spPr>
        <p:txBody>
          <a:bodyPr wrap="square" lIns="0" tIns="0" rIns="0" bIns="0" rtlCol="0"/>
          <a:lstStyle/>
          <a:p>
            <a:endParaRPr/>
          </a:p>
        </p:txBody>
      </p:sp>
      <p:sp>
        <p:nvSpPr>
          <p:cNvPr id="11" name="object 11"/>
          <p:cNvSpPr txBox="1">
            <a:spLocks noGrp="1"/>
          </p:cNvSpPr>
          <p:nvPr>
            <p:ph type="ftr" sz="quarter" idx="5"/>
          </p:nvPr>
        </p:nvSpPr>
        <p:spPr>
          <a:prstGeom prst="rect">
            <a:avLst/>
          </a:prstGeom>
        </p:spPr>
        <p:txBody>
          <a:bodyPr vert="horz" wrap="square" lIns="0" tIns="0" rIns="0" bIns="0" rtlCol="0">
            <a:spAutoFit/>
          </a:bodyPr>
          <a:lstStyle/>
          <a:p>
            <a:pPr marL="12700">
              <a:lnSpc>
                <a:spcPct val="100000"/>
              </a:lnSpc>
            </a:pPr>
            <a:r>
              <a:rPr spc="-20" dirty="0"/>
              <a:t>8</a:t>
            </a:r>
            <a:r>
              <a:rPr spc="-5" dirty="0"/>
              <a:t>/</a:t>
            </a:r>
            <a:r>
              <a:rPr spc="-15" dirty="0"/>
              <a:t>1</a:t>
            </a:r>
            <a:r>
              <a:rPr spc="-20" dirty="0"/>
              <a:t>3</a:t>
            </a:r>
            <a:r>
              <a:rPr spc="-5" dirty="0"/>
              <a:t>/</a:t>
            </a:r>
            <a:r>
              <a:rPr spc="-15" dirty="0"/>
              <a:t>2</a:t>
            </a:r>
            <a:r>
              <a:rPr spc="-20" dirty="0"/>
              <a:t>01</a:t>
            </a:r>
            <a:r>
              <a:rPr spc="-10" dirty="0"/>
              <a:t>4</a:t>
            </a:r>
            <a:r>
              <a:rPr spc="50" dirty="0">
                <a:latin typeface="Times New Roman"/>
                <a:cs typeface="Times New Roman"/>
              </a:rPr>
              <a:t> </a:t>
            </a:r>
            <a:r>
              <a:rPr spc="-5" dirty="0"/>
              <a:t>(</a:t>
            </a:r>
            <a:r>
              <a:rPr spc="5" dirty="0"/>
              <a:t>S</a:t>
            </a:r>
            <a:r>
              <a:rPr dirty="0"/>
              <a:t>an</a:t>
            </a:r>
            <a:r>
              <a:rPr spc="-35" dirty="0">
                <a:latin typeface="Times New Roman"/>
                <a:cs typeface="Times New Roman"/>
              </a:rPr>
              <a:t> </a:t>
            </a:r>
            <a:r>
              <a:rPr spc="-10" dirty="0"/>
              <a:t>An</a:t>
            </a:r>
            <a:r>
              <a:rPr spc="-30" dirty="0"/>
              <a:t>t</a:t>
            </a:r>
            <a:r>
              <a:rPr spc="5" dirty="0"/>
              <a:t>on</a:t>
            </a:r>
            <a:r>
              <a:rPr dirty="0"/>
              <a:t>i</a:t>
            </a:r>
            <a:r>
              <a:rPr spc="-15" dirty="0"/>
              <a:t>o</a:t>
            </a:r>
            <a:r>
              <a:rPr spc="-5" dirty="0"/>
              <a:t>,</a:t>
            </a:r>
            <a:r>
              <a:rPr spc="-60" dirty="0">
                <a:latin typeface="Times New Roman"/>
                <a:cs typeface="Times New Roman"/>
              </a:rPr>
              <a:t> </a:t>
            </a:r>
            <a:r>
              <a:rPr spc="-10" dirty="0"/>
              <a:t>T</a:t>
            </a:r>
            <a:r>
              <a:rPr dirty="0"/>
              <a:t>X)</a:t>
            </a:r>
          </a:p>
        </p:txBody>
      </p:sp>
      <p:sp>
        <p:nvSpPr>
          <p:cNvPr id="12" name="object 12"/>
          <p:cNvSpPr txBox="1">
            <a:spLocks noGrp="1"/>
          </p:cNvSpPr>
          <p:nvPr>
            <p:ph type="dt" sz="half" idx="6"/>
          </p:nvPr>
        </p:nvSpPr>
        <p:spPr>
          <a:prstGeom prst="rect">
            <a:avLst/>
          </a:prstGeom>
        </p:spPr>
        <p:txBody>
          <a:bodyPr vert="horz" wrap="square" lIns="0" tIns="0" rIns="0" bIns="0" rtlCol="0">
            <a:spAutoFit/>
          </a:bodyPr>
          <a:lstStyle/>
          <a:p>
            <a:pPr marL="12700">
              <a:lnSpc>
                <a:spcPct val="100000"/>
              </a:lnSpc>
            </a:pPr>
            <a:r>
              <a:rPr spc="-10" dirty="0"/>
              <a:t>H</a:t>
            </a:r>
            <a:r>
              <a:rPr dirty="0"/>
              <a:t>i</a:t>
            </a:r>
            <a:r>
              <a:rPr spc="-25" dirty="0"/>
              <a:t>r</a:t>
            </a:r>
            <a:r>
              <a:rPr spc="5" dirty="0"/>
              <a:t>o</a:t>
            </a:r>
            <a:r>
              <a:rPr spc="-10" dirty="0"/>
              <a:t>s</a:t>
            </a:r>
            <a:r>
              <a:rPr spc="5" dirty="0"/>
              <a:t>h</a:t>
            </a:r>
            <a:r>
              <a:rPr dirty="0"/>
              <a:t>i</a:t>
            </a:r>
            <a:r>
              <a:rPr spc="-40" dirty="0">
                <a:latin typeface="Times New Roman"/>
                <a:cs typeface="Times New Roman"/>
              </a:rPr>
              <a:t> </a:t>
            </a:r>
            <a:r>
              <a:rPr spc="-65" dirty="0"/>
              <a:t>W</a:t>
            </a:r>
            <a:r>
              <a:rPr spc="-15" dirty="0"/>
              <a:t>a</a:t>
            </a:r>
            <a:r>
              <a:rPr spc="-30" dirty="0"/>
              <a:t>t</a:t>
            </a:r>
            <a:r>
              <a:rPr dirty="0"/>
              <a:t>a</a:t>
            </a:r>
            <a:r>
              <a:rPr spc="5" dirty="0"/>
              <a:t>n</a:t>
            </a:r>
            <a:r>
              <a:rPr dirty="0"/>
              <a:t>a</a:t>
            </a:r>
            <a:r>
              <a:rPr spc="5" dirty="0"/>
              <a:t>b</a:t>
            </a:r>
            <a:r>
              <a:rPr spc="-5" dirty="0"/>
              <a:t>e,</a:t>
            </a:r>
            <a:r>
              <a:rPr spc="-40" dirty="0">
                <a:latin typeface="Times New Roman"/>
                <a:cs typeface="Times New Roman"/>
              </a:rPr>
              <a:t> </a:t>
            </a:r>
            <a:r>
              <a:rPr spc="-10" dirty="0"/>
              <a:t>N</a:t>
            </a:r>
            <a:r>
              <a:rPr spc="-5" dirty="0"/>
              <a:t>CT</a:t>
            </a:r>
            <a:r>
              <a:rPr spc="-10" dirty="0"/>
              <a:t>U</a:t>
            </a:r>
          </a:p>
        </p:txBody>
      </p:sp>
      <p:sp>
        <p:nvSpPr>
          <p:cNvPr id="13" name="object 13"/>
          <p:cNvSpPr txBox="1">
            <a:spLocks noGrp="1"/>
          </p:cNvSpPr>
          <p:nvPr>
            <p:ph type="sldNum" sz="quarter" idx="7"/>
          </p:nvPr>
        </p:nvSpPr>
        <p:spPr>
          <a:prstGeom prst="rect">
            <a:avLst/>
          </a:prstGeom>
        </p:spPr>
        <p:txBody>
          <a:bodyPr vert="horz" wrap="square" lIns="0" tIns="0" rIns="0" bIns="0" rtlCol="0">
            <a:spAutoFit/>
          </a:bodyPr>
          <a:lstStyle/>
          <a:p>
            <a:pPr marL="101600">
              <a:lnSpc>
                <a:spcPct val="100000"/>
              </a:lnSpc>
            </a:pPr>
            <a:fld id="{81D60167-4931-47E6-BA6A-407CBD079E47}" type="slidenum">
              <a:rPr spc="-10" dirty="0"/>
              <a:pPr marL="101600">
                <a:lnSpc>
                  <a:spcPct val="100000"/>
                </a:lnSpc>
              </a:pPr>
              <a:t>9</a:t>
            </a:fld>
            <a:endParaRPr spc="-1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47558" rIns="0" bIns="0" rtlCol="0">
            <a:spAutoFit/>
          </a:bodyPr>
          <a:lstStyle/>
          <a:p>
            <a:pPr marL="1499235">
              <a:lnSpc>
                <a:spcPct val="100000"/>
              </a:lnSpc>
            </a:pPr>
            <a:r>
              <a:rPr sz="4400" spc="-5" dirty="0"/>
              <a:t>L</a:t>
            </a:r>
            <a:r>
              <a:rPr sz="4400" spc="-20" dirty="0"/>
              <a:t>i</a:t>
            </a:r>
            <a:r>
              <a:rPr sz="4400" dirty="0"/>
              <a:t>mi</a:t>
            </a:r>
            <a:r>
              <a:rPr sz="4400" spc="-15" dirty="0"/>
              <a:t>t</a:t>
            </a:r>
            <a:r>
              <a:rPr sz="4400" spc="-90" dirty="0">
                <a:latin typeface="Times New Roman"/>
                <a:cs typeface="Times New Roman"/>
              </a:rPr>
              <a:t> </a:t>
            </a:r>
            <a:r>
              <a:rPr sz="4400" spc="-5" dirty="0"/>
              <a:t>O</a:t>
            </a:r>
            <a:r>
              <a:rPr sz="4400" dirty="0"/>
              <a:t>f</a:t>
            </a:r>
            <a:r>
              <a:rPr sz="4400" spc="-110" dirty="0">
                <a:latin typeface="Times New Roman"/>
                <a:cs typeface="Times New Roman"/>
              </a:rPr>
              <a:t> </a:t>
            </a:r>
            <a:r>
              <a:rPr sz="4400" spc="-35" dirty="0"/>
              <a:t>D</a:t>
            </a:r>
            <a:r>
              <a:rPr sz="4400" spc="-50" dirty="0"/>
              <a:t>et</a:t>
            </a:r>
            <a:r>
              <a:rPr sz="4400" spc="-20" dirty="0"/>
              <a:t>ect</a:t>
            </a:r>
            <a:r>
              <a:rPr sz="4400" spc="-30" dirty="0"/>
              <a:t>i</a:t>
            </a:r>
            <a:r>
              <a:rPr sz="4400" spc="-5" dirty="0"/>
              <a:t>o</a:t>
            </a:r>
            <a:r>
              <a:rPr sz="4400" dirty="0"/>
              <a:t>n</a:t>
            </a:r>
            <a:r>
              <a:rPr sz="4400" spc="-75" dirty="0">
                <a:latin typeface="Times New Roman"/>
                <a:cs typeface="Times New Roman"/>
              </a:rPr>
              <a:t> </a:t>
            </a:r>
            <a:r>
              <a:rPr sz="4400" spc="-5" dirty="0"/>
              <a:t>(</a:t>
            </a:r>
            <a:r>
              <a:rPr sz="4400" spc="-105" dirty="0"/>
              <a:t>L</a:t>
            </a:r>
            <a:r>
              <a:rPr sz="4400" spc="-5" dirty="0"/>
              <a:t>OD)</a:t>
            </a:r>
            <a:endParaRPr sz="4400">
              <a:latin typeface="Times New Roman"/>
              <a:cs typeface="Times New Roman"/>
            </a:endParaRPr>
          </a:p>
        </p:txBody>
      </p:sp>
      <p:sp>
        <p:nvSpPr>
          <p:cNvPr id="3" name="object 3"/>
          <p:cNvSpPr txBox="1"/>
          <p:nvPr/>
        </p:nvSpPr>
        <p:spPr>
          <a:xfrm>
            <a:off x="1697737" y="2804510"/>
            <a:ext cx="304800" cy="330835"/>
          </a:xfrm>
          <a:prstGeom prst="rect">
            <a:avLst/>
          </a:prstGeom>
        </p:spPr>
        <p:txBody>
          <a:bodyPr vert="horz" wrap="square" lIns="0" tIns="0" rIns="0" bIns="0" rtlCol="0">
            <a:spAutoFit/>
          </a:bodyPr>
          <a:lstStyle/>
          <a:p>
            <a:pPr marL="12700">
              <a:lnSpc>
                <a:spcPct val="100000"/>
              </a:lnSpc>
            </a:pPr>
            <a:r>
              <a:rPr sz="2400" spc="5" dirty="0">
                <a:latin typeface="Cambria Math"/>
                <a:cs typeface="Cambria Math"/>
              </a:rPr>
              <a:t>∆</a:t>
            </a:r>
            <a:r>
              <a:rPr sz="2400" spc="-1670" dirty="0">
                <a:latin typeface="Cambria Math"/>
                <a:cs typeface="Cambria Math"/>
              </a:rPr>
              <a:t>�</a:t>
            </a:r>
            <a:endParaRPr sz="2400">
              <a:latin typeface="Cambria Math"/>
              <a:cs typeface="Cambria Math"/>
            </a:endParaRPr>
          </a:p>
        </p:txBody>
      </p:sp>
      <p:sp>
        <p:nvSpPr>
          <p:cNvPr id="4" name="object 4"/>
          <p:cNvSpPr txBox="1"/>
          <p:nvPr/>
        </p:nvSpPr>
        <p:spPr>
          <a:xfrm>
            <a:off x="1977129" y="2931347"/>
            <a:ext cx="275590" cy="249554"/>
          </a:xfrm>
          <a:prstGeom prst="rect">
            <a:avLst/>
          </a:prstGeom>
        </p:spPr>
        <p:txBody>
          <a:bodyPr vert="horz" wrap="square" lIns="0" tIns="0" rIns="0" bIns="0" rtlCol="0">
            <a:spAutoFit/>
          </a:bodyPr>
          <a:lstStyle/>
          <a:p>
            <a:pPr marL="12700">
              <a:lnSpc>
                <a:spcPct val="100000"/>
              </a:lnSpc>
            </a:pPr>
            <a:r>
              <a:rPr sz="1750" spc="-780" dirty="0">
                <a:latin typeface="Cambria Math"/>
                <a:cs typeface="Cambria Math"/>
              </a:rPr>
              <a:t>ௗ௦</a:t>
            </a:r>
            <a:endParaRPr sz="1750">
              <a:latin typeface="Cambria Math"/>
              <a:cs typeface="Cambria Math"/>
            </a:endParaRPr>
          </a:p>
        </p:txBody>
      </p:sp>
      <p:sp>
        <p:nvSpPr>
          <p:cNvPr id="5" name="object 5"/>
          <p:cNvSpPr txBox="1"/>
          <p:nvPr/>
        </p:nvSpPr>
        <p:spPr>
          <a:xfrm>
            <a:off x="1771389" y="3238850"/>
            <a:ext cx="410209" cy="376555"/>
          </a:xfrm>
          <a:prstGeom prst="rect">
            <a:avLst/>
          </a:prstGeom>
        </p:spPr>
        <p:txBody>
          <a:bodyPr vert="horz" wrap="square" lIns="0" tIns="0" rIns="0" bIns="0" rtlCol="0">
            <a:spAutoFit/>
          </a:bodyPr>
          <a:lstStyle/>
          <a:p>
            <a:pPr marL="12700">
              <a:lnSpc>
                <a:spcPct val="100000"/>
              </a:lnSpc>
            </a:pPr>
            <a:r>
              <a:rPr sz="2400" spc="-1035" dirty="0">
                <a:latin typeface="Cambria Math"/>
                <a:cs typeface="Cambria Math"/>
              </a:rPr>
              <a:t>�</a:t>
            </a:r>
            <a:r>
              <a:rPr sz="2625" spc="-157" baseline="-15873" dirty="0">
                <a:latin typeface="Cambria Math"/>
                <a:cs typeface="Cambria Math"/>
              </a:rPr>
              <a:t>௠</a:t>
            </a:r>
            <a:endParaRPr sz="2625" baseline="-15873">
              <a:latin typeface="Cambria Math"/>
              <a:cs typeface="Cambria Math"/>
            </a:endParaRPr>
          </a:p>
        </p:txBody>
      </p:sp>
      <p:sp>
        <p:nvSpPr>
          <p:cNvPr id="6" name="object 6"/>
          <p:cNvSpPr/>
          <p:nvPr/>
        </p:nvSpPr>
        <p:spPr>
          <a:xfrm>
            <a:off x="1709796" y="3208013"/>
            <a:ext cx="546100" cy="0"/>
          </a:xfrm>
          <a:custGeom>
            <a:avLst/>
            <a:gdLst/>
            <a:ahLst/>
            <a:cxnLst/>
            <a:rect l="l" t="t" r="r" b="b"/>
            <a:pathLst>
              <a:path w="546100">
                <a:moveTo>
                  <a:pt x="0" y="0"/>
                </a:moveTo>
                <a:lnTo>
                  <a:pt x="546104" y="0"/>
                </a:lnTo>
              </a:path>
            </a:pathLst>
          </a:custGeom>
          <a:ln w="21582">
            <a:solidFill>
              <a:srgbClr val="000000"/>
            </a:solidFill>
          </a:ln>
        </p:spPr>
        <p:txBody>
          <a:bodyPr wrap="square" lIns="0" tIns="0" rIns="0" bIns="0" rtlCol="0"/>
          <a:lstStyle/>
          <a:p>
            <a:endParaRPr/>
          </a:p>
        </p:txBody>
      </p:sp>
      <p:sp>
        <p:nvSpPr>
          <p:cNvPr id="7" name="object 7"/>
          <p:cNvSpPr txBox="1"/>
          <p:nvPr/>
        </p:nvSpPr>
        <p:spPr>
          <a:xfrm>
            <a:off x="2330197" y="3035650"/>
            <a:ext cx="1099820" cy="330835"/>
          </a:xfrm>
          <a:prstGeom prst="rect">
            <a:avLst/>
          </a:prstGeom>
        </p:spPr>
        <p:txBody>
          <a:bodyPr vert="horz" wrap="square" lIns="0" tIns="0" rIns="0" bIns="0" rtlCol="0">
            <a:spAutoFit/>
          </a:bodyPr>
          <a:lstStyle/>
          <a:p>
            <a:pPr marL="12700">
              <a:lnSpc>
                <a:spcPct val="100000"/>
              </a:lnSpc>
              <a:tabLst>
                <a:tab pos="858519" algn="l"/>
              </a:tabLst>
            </a:pPr>
            <a:r>
              <a:rPr sz="2400" dirty="0">
                <a:latin typeface="Cambria Math"/>
                <a:cs typeface="Cambria Math"/>
              </a:rPr>
              <a:t>=</a:t>
            </a:r>
            <a:r>
              <a:rPr sz="2400" spc="135" dirty="0">
                <a:latin typeface="Cambria Math"/>
                <a:cs typeface="Cambria Math"/>
              </a:rPr>
              <a:t> </a:t>
            </a:r>
            <a:r>
              <a:rPr sz="2400" spc="-10" dirty="0">
                <a:latin typeface="Cambria Math"/>
                <a:cs typeface="Cambria Math"/>
              </a:rPr>
              <a:t>∆</a:t>
            </a:r>
            <a:r>
              <a:rPr sz="2400" spc="-915" dirty="0">
                <a:latin typeface="Cambria Math"/>
                <a:cs typeface="Cambria Math"/>
              </a:rPr>
              <a:t>ܸ</a:t>
            </a:r>
            <a:r>
              <a:rPr sz="2400" dirty="0">
                <a:latin typeface="Cambria Math"/>
                <a:cs typeface="Cambria Math"/>
              </a:rPr>
              <a:t>	=</a:t>
            </a:r>
            <a:endParaRPr sz="2400">
              <a:latin typeface="Cambria Math"/>
              <a:cs typeface="Cambria Math"/>
            </a:endParaRPr>
          </a:p>
        </p:txBody>
      </p:sp>
      <p:sp>
        <p:nvSpPr>
          <p:cNvPr id="8" name="object 8"/>
          <p:cNvSpPr txBox="1"/>
          <p:nvPr/>
        </p:nvSpPr>
        <p:spPr>
          <a:xfrm>
            <a:off x="2973064" y="3162487"/>
            <a:ext cx="124460" cy="249554"/>
          </a:xfrm>
          <a:prstGeom prst="rect">
            <a:avLst/>
          </a:prstGeom>
        </p:spPr>
        <p:txBody>
          <a:bodyPr vert="horz" wrap="square" lIns="0" tIns="0" rIns="0" bIns="0" rtlCol="0">
            <a:spAutoFit/>
          </a:bodyPr>
          <a:lstStyle/>
          <a:p>
            <a:pPr marL="12700">
              <a:lnSpc>
                <a:spcPct val="100000"/>
              </a:lnSpc>
            </a:pPr>
            <a:r>
              <a:rPr sz="1750" spc="-980" dirty="0">
                <a:latin typeface="Cambria Math"/>
                <a:cs typeface="Cambria Math"/>
              </a:rPr>
              <a:t>௧</a:t>
            </a:r>
            <a:endParaRPr sz="1750">
              <a:latin typeface="Cambria Math"/>
              <a:cs typeface="Cambria Math"/>
            </a:endParaRPr>
          </a:p>
        </p:txBody>
      </p:sp>
      <p:sp>
        <p:nvSpPr>
          <p:cNvPr id="9" name="object 9"/>
          <p:cNvSpPr txBox="1"/>
          <p:nvPr/>
        </p:nvSpPr>
        <p:spPr>
          <a:xfrm>
            <a:off x="3486148" y="2804514"/>
            <a:ext cx="231775" cy="330835"/>
          </a:xfrm>
          <a:prstGeom prst="rect">
            <a:avLst/>
          </a:prstGeom>
        </p:spPr>
        <p:txBody>
          <a:bodyPr vert="horz" wrap="square" lIns="0" tIns="0" rIns="0" bIns="0" rtlCol="0">
            <a:spAutoFit/>
          </a:bodyPr>
          <a:lstStyle/>
          <a:p>
            <a:pPr marL="12700">
              <a:lnSpc>
                <a:spcPct val="100000"/>
              </a:lnSpc>
            </a:pPr>
            <a:r>
              <a:rPr sz="2400" spc="-795" dirty="0">
                <a:latin typeface="Cambria Math"/>
                <a:cs typeface="Cambria Math"/>
              </a:rPr>
              <a:t>�</a:t>
            </a:r>
            <a:endParaRPr sz="2400">
              <a:latin typeface="Cambria Math"/>
              <a:cs typeface="Cambria Math"/>
            </a:endParaRPr>
          </a:p>
        </p:txBody>
      </p:sp>
      <p:sp>
        <p:nvSpPr>
          <p:cNvPr id="10" name="object 10"/>
          <p:cNvSpPr txBox="1"/>
          <p:nvPr/>
        </p:nvSpPr>
        <p:spPr>
          <a:xfrm>
            <a:off x="3681721" y="2931351"/>
            <a:ext cx="179705" cy="249554"/>
          </a:xfrm>
          <a:prstGeom prst="rect">
            <a:avLst/>
          </a:prstGeom>
        </p:spPr>
        <p:txBody>
          <a:bodyPr vert="horz" wrap="square" lIns="0" tIns="0" rIns="0" bIns="0" rtlCol="0">
            <a:spAutoFit/>
          </a:bodyPr>
          <a:lstStyle/>
          <a:p>
            <a:pPr marL="12700">
              <a:lnSpc>
                <a:spcPct val="100000"/>
              </a:lnSpc>
            </a:pPr>
            <a:r>
              <a:rPr sz="1750" spc="-545" dirty="0">
                <a:latin typeface="Cambria Math"/>
                <a:cs typeface="Cambria Math"/>
              </a:rPr>
              <a:t>௑</a:t>
            </a:r>
            <a:endParaRPr sz="1750">
              <a:latin typeface="Cambria Math"/>
              <a:cs typeface="Cambria Math"/>
            </a:endParaRPr>
          </a:p>
        </p:txBody>
      </p:sp>
      <p:sp>
        <p:nvSpPr>
          <p:cNvPr id="11" name="object 11"/>
          <p:cNvSpPr txBox="1"/>
          <p:nvPr/>
        </p:nvSpPr>
        <p:spPr>
          <a:xfrm>
            <a:off x="3516629" y="3238854"/>
            <a:ext cx="320675" cy="376555"/>
          </a:xfrm>
          <a:prstGeom prst="rect">
            <a:avLst/>
          </a:prstGeom>
        </p:spPr>
        <p:txBody>
          <a:bodyPr vert="horz" wrap="square" lIns="0" tIns="0" rIns="0" bIns="0" rtlCol="0">
            <a:spAutoFit/>
          </a:bodyPr>
          <a:lstStyle/>
          <a:p>
            <a:pPr marL="12700">
              <a:lnSpc>
                <a:spcPct val="100000"/>
              </a:lnSpc>
            </a:pPr>
            <a:r>
              <a:rPr sz="2400" spc="-1120" dirty="0">
                <a:latin typeface="Cambria Math"/>
                <a:cs typeface="Cambria Math"/>
              </a:rPr>
              <a:t>ܥ</a:t>
            </a:r>
            <a:r>
              <a:rPr sz="2625" spc="67" baseline="-15873" dirty="0">
                <a:latin typeface="Cambria Math"/>
                <a:cs typeface="Cambria Math"/>
              </a:rPr>
              <a:t>0</a:t>
            </a:r>
            <a:endParaRPr sz="2625" baseline="-15873">
              <a:latin typeface="Cambria Math"/>
              <a:cs typeface="Cambria Math"/>
            </a:endParaRPr>
          </a:p>
        </p:txBody>
      </p:sp>
      <p:sp>
        <p:nvSpPr>
          <p:cNvPr id="12" name="object 12"/>
          <p:cNvSpPr/>
          <p:nvPr/>
        </p:nvSpPr>
        <p:spPr>
          <a:xfrm>
            <a:off x="3497976" y="3208013"/>
            <a:ext cx="365760" cy="0"/>
          </a:xfrm>
          <a:custGeom>
            <a:avLst/>
            <a:gdLst/>
            <a:ahLst/>
            <a:cxnLst/>
            <a:rect l="l" t="t" r="r" b="b"/>
            <a:pathLst>
              <a:path w="365760">
                <a:moveTo>
                  <a:pt x="0" y="0"/>
                </a:moveTo>
                <a:lnTo>
                  <a:pt x="365759" y="0"/>
                </a:lnTo>
              </a:path>
            </a:pathLst>
          </a:custGeom>
          <a:ln w="21582">
            <a:solidFill>
              <a:srgbClr val="000000"/>
            </a:solidFill>
          </a:ln>
        </p:spPr>
        <p:txBody>
          <a:bodyPr wrap="square" lIns="0" tIns="0" rIns="0" bIns="0" rtlCol="0"/>
          <a:lstStyle/>
          <a:p>
            <a:endParaRPr/>
          </a:p>
        </p:txBody>
      </p:sp>
      <p:sp>
        <p:nvSpPr>
          <p:cNvPr id="13" name="object 13"/>
          <p:cNvSpPr/>
          <p:nvPr/>
        </p:nvSpPr>
        <p:spPr>
          <a:xfrm>
            <a:off x="4220595" y="3344545"/>
            <a:ext cx="66675" cy="0"/>
          </a:xfrm>
          <a:custGeom>
            <a:avLst/>
            <a:gdLst/>
            <a:ahLst/>
            <a:cxnLst/>
            <a:rect l="l" t="t" r="r" b="b"/>
            <a:pathLst>
              <a:path w="66675">
                <a:moveTo>
                  <a:pt x="0" y="0"/>
                </a:moveTo>
                <a:lnTo>
                  <a:pt x="66415" y="0"/>
                </a:lnTo>
              </a:path>
            </a:pathLst>
          </a:custGeom>
          <a:ln w="12700">
            <a:solidFill>
              <a:srgbClr val="000000"/>
            </a:solidFill>
          </a:ln>
        </p:spPr>
        <p:txBody>
          <a:bodyPr wrap="square" lIns="0" tIns="0" rIns="0" bIns="0" rtlCol="0"/>
          <a:lstStyle/>
          <a:p>
            <a:endParaRPr/>
          </a:p>
        </p:txBody>
      </p:sp>
      <p:sp>
        <p:nvSpPr>
          <p:cNvPr id="14" name="object 14"/>
          <p:cNvSpPr/>
          <p:nvPr/>
        </p:nvSpPr>
        <p:spPr>
          <a:xfrm>
            <a:off x="4274637" y="3077210"/>
            <a:ext cx="0" cy="261620"/>
          </a:xfrm>
          <a:custGeom>
            <a:avLst/>
            <a:gdLst/>
            <a:ahLst/>
            <a:cxnLst/>
            <a:rect l="l" t="t" r="r" b="b"/>
            <a:pathLst>
              <a:path h="261620">
                <a:moveTo>
                  <a:pt x="0" y="0"/>
                </a:moveTo>
                <a:lnTo>
                  <a:pt x="0" y="261620"/>
                </a:lnTo>
              </a:path>
            </a:pathLst>
          </a:custGeom>
          <a:ln w="26019">
            <a:solidFill>
              <a:srgbClr val="000000"/>
            </a:solidFill>
          </a:ln>
        </p:spPr>
        <p:txBody>
          <a:bodyPr wrap="square" lIns="0" tIns="0" rIns="0" bIns="0" rtlCol="0"/>
          <a:lstStyle/>
          <a:p>
            <a:endParaRPr/>
          </a:p>
        </p:txBody>
      </p:sp>
      <p:sp>
        <p:nvSpPr>
          <p:cNvPr id="15" name="object 15"/>
          <p:cNvSpPr/>
          <p:nvPr/>
        </p:nvSpPr>
        <p:spPr>
          <a:xfrm>
            <a:off x="4220595" y="3071495"/>
            <a:ext cx="66675" cy="0"/>
          </a:xfrm>
          <a:custGeom>
            <a:avLst/>
            <a:gdLst/>
            <a:ahLst/>
            <a:cxnLst/>
            <a:rect l="l" t="t" r="r" b="b"/>
            <a:pathLst>
              <a:path w="66675">
                <a:moveTo>
                  <a:pt x="0" y="0"/>
                </a:moveTo>
                <a:lnTo>
                  <a:pt x="66415" y="0"/>
                </a:lnTo>
              </a:path>
            </a:pathLst>
          </a:custGeom>
          <a:ln w="12699">
            <a:solidFill>
              <a:srgbClr val="000000"/>
            </a:solidFill>
          </a:ln>
        </p:spPr>
        <p:txBody>
          <a:bodyPr wrap="square" lIns="0" tIns="0" rIns="0" bIns="0" rtlCol="0"/>
          <a:lstStyle/>
          <a:p>
            <a:endParaRPr/>
          </a:p>
        </p:txBody>
      </p:sp>
      <p:sp>
        <p:nvSpPr>
          <p:cNvPr id="16" name="object 16"/>
          <p:cNvSpPr/>
          <p:nvPr/>
        </p:nvSpPr>
        <p:spPr>
          <a:xfrm>
            <a:off x="3950970" y="3344545"/>
            <a:ext cx="66675" cy="0"/>
          </a:xfrm>
          <a:custGeom>
            <a:avLst/>
            <a:gdLst/>
            <a:ahLst/>
            <a:cxnLst/>
            <a:rect l="l" t="t" r="r" b="b"/>
            <a:pathLst>
              <a:path w="66675">
                <a:moveTo>
                  <a:pt x="0" y="0"/>
                </a:moveTo>
                <a:lnTo>
                  <a:pt x="66415" y="0"/>
                </a:lnTo>
              </a:path>
            </a:pathLst>
          </a:custGeom>
          <a:ln w="12700">
            <a:solidFill>
              <a:srgbClr val="000000"/>
            </a:solidFill>
          </a:ln>
        </p:spPr>
        <p:txBody>
          <a:bodyPr wrap="square" lIns="0" tIns="0" rIns="0" bIns="0" rtlCol="0"/>
          <a:lstStyle/>
          <a:p>
            <a:endParaRPr/>
          </a:p>
        </p:txBody>
      </p:sp>
      <p:sp>
        <p:nvSpPr>
          <p:cNvPr id="17" name="object 17"/>
          <p:cNvSpPr/>
          <p:nvPr/>
        </p:nvSpPr>
        <p:spPr>
          <a:xfrm>
            <a:off x="3963360" y="3077210"/>
            <a:ext cx="0" cy="261620"/>
          </a:xfrm>
          <a:custGeom>
            <a:avLst/>
            <a:gdLst/>
            <a:ahLst/>
            <a:cxnLst/>
            <a:rect l="l" t="t" r="r" b="b"/>
            <a:pathLst>
              <a:path h="261620">
                <a:moveTo>
                  <a:pt x="0" y="0"/>
                </a:moveTo>
                <a:lnTo>
                  <a:pt x="0" y="261620"/>
                </a:lnTo>
              </a:path>
            </a:pathLst>
          </a:custGeom>
          <a:ln w="26050">
            <a:solidFill>
              <a:srgbClr val="000000"/>
            </a:solidFill>
          </a:ln>
        </p:spPr>
        <p:txBody>
          <a:bodyPr wrap="square" lIns="0" tIns="0" rIns="0" bIns="0" rtlCol="0"/>
          <a:lstStyle/>
          <a:p>
            <a:endParaRPr/>
          </a:p>
        </p:txBody>
      </p:sp>
      <p:sp>
        <p:nvSpPr>
          <p:cNvPr id="18" name="object 18"/>
          <p:cNvSpPr/>
          <p:nvPr/>
        </p:nvSpPr>
        <p:spPr>
          <a:xfrm>
            <a:off x="3950970" y="3071495"/>
            <a:ext cx="66675" cy="0"/>
          </a:xfrm>
          <a:custGeom>
            <a:avLst/>
            <a:gdLst/>
            <a:ahLst/>
            <a:cxnLst/>
            <a:rect l="l" t="t" r="r" b="b"/>
            <a:pathLst>
              <a:path w="66675">
                <a:moveTo>
                  <a:pt x="0" y="0"/>
                </a:moveTo>
                <a:lnTo>
                  <a:pt x="66415" y="0"/>
                </a:lnTo>
              </a:path>
            </a:pathLst>
          </a:custGeom>
          <a:ln w="12699">
            <a:solidFill>
              <a:srgbClr val="000000"/>
            </a:solidFill>
          </a:ln>
        </p:spPr>
        <p:txBody>
          <a:bodyPr wrap="square" lIns="0" tIns="0" rIns="0" bIns="0" rtlCol="0"/>
          <a:lstStyle/>
          <a:p>
            <a:endParaRPr/>
          </a:p>
        </p:txBody>
      </p:sp>
      <p:sp>
        <p:nvSpPr>
          <p:cNvPr id="19" name="object 19"/>
          <p:cNvSpPr txBox="1"/>
          <p:nvPr/>
        </p:nvSpPr>
        <p:spPr>
          <a:xfrm>
            <a:off x="4012187" y="3035650"/>
            <a:ext cx="609600" cy="330835"/>
          </a:xfrm>
          <a:prstGeom prst="rect">
            <a:avLst/>
          </a:prstGeom>
        </p:spPr>
        <p:txBody>
          <a:bodyPr vert="horz" wrap="square" lIns="0" tIns="0" rIns="0" bIns="0" rtlCol="0">
            <a:spAutoFit/>
          </a:bodyPr>
          <a:lstStyle/>
          <a:p>
            <a:pPr marL="12700">
              <a:lnSpc>
                <a:spcPct val="100000"/>
              </a:lnSpc>
              <a:tabLst>
                <a:tab pos="378460" algn="l"/>
              </a:tabLst>
            </a:pPr>
            <a:r>
              <a:rPr sz="2400" spc="-960" dirty="0">
                <a:latin typeface="Cambria Math"/>
                <a:cs typeface="Cambria Math"/>
              </a:rPr>
              <a:t>ܻ	×</a:t>
            </a:r>
            <a:endParaRPr sz="2400">
              <a:latin typeface="Cambria Math"/>
              <a:cs typeface="Cambria Math"/>
            </a:endParaRPr>
          </a:p>
        </p:txBody>
      </p:sp>
      <p:sp>
        <p:nvSpPr>
          <p:cNvPr id="20" name="object 20"/>
          <p:cNvSpPr/>
          <p:nvPr/>
        </p:nvSpPr>
        <p:spPr>
          <a:xfrm>
            <a:off x="5282305" y="3113404"/>
            <a:ext cx="66675" cy="0"/>
          </a:xfrm>
          <a:custGeom>
            <a:avLst/>
            <a:gdLst/>
            <a:ahLst/>
            <a:cxnLst/>
            <a:rect l="l" t="t" r="r" b="b"/>
            <a:pathLst>
              <a:path w="66675">
                <a:moveTo>
                  <a:pt x="0" y="0"/>
                </a:moveTo>
                <a:lnTo>
                  <a:pt x="66415" y="0"/>
                </a:lnTo>
              </a:path>
            </a:pathLst>
          </a:custGeom>
          <a:ln w="12699">
            <a:solidFill>
              <a:srgbClr val="000000"/>
            </a:solidFill>
          </a:ln>
        </p:spPr>
        <p:txBody>
          <a:bodyPr wrap="square" lIns="0" tIns="0" rIns="0" bIns="0" rtlCol="0"/>
          <a:lstStyle/>
          <a:p>
            <a:endParaRPr/>
          </a:p>
        </p:txBody>
      </p:sp>
      <p:sp>
        <p:nvSpPr>
          <p:cNvPr id="21" name="object 21"/>
          <p:cNvSpPr/>
          <p:nvPr/>
        </p:nvSpPr>
        <p:spPr>
          <a:xfrm>
            <a:off x="5336346" y="2846070"/>
            <a:ext cx="0" cy="261620"/>
          </a:xfrm>
          <a:custGeom>
            <a:avLst/>
            <a:gdLst/>
            <a:ahLst/>
            <a:cxnLst/>
            <a:rect l="l" t="t" r="r" b="b"/>
            <a:pathLst>
              <a:path h="261619">
                <a:moveTo>
                  <a:pt x="0" y="0"/>
                </a:moveTo>
                <a:lnTo>
                  <a:pt x="0" y="261620"/>
                </a:lnTo>
              </a:path>
            </a:pathLst>
          </a:custGeom>
          <a:ln w="26019">
            <a:solidFill>
              <a:srgbClr val="000000"/>
            </a:solidFill>
          </a:ln>
        </p:spPr>
        <p:txBody>
          <a:bodyPr wrap="square" lIns="0" tIns="0" rIns="0" bIns="0" rtlCol="0"/>
          <a:lstStyle/>
          <a:p>
            <a:endParaRPr/>
          </a:p>
        </p:txBody>
      </p:sp>
      <p:sp>
        <p:nvSpPr>
          <p:cNvPr id="22" name="object 22"/>
          <p:cNvSpPr/>
          <p:nvPr/>
        </p:nvSpPr>
        <p:spPr>
          <a:xfrm>
            <a:off x="5282305" y="2840354"/>
            <a:ext cx="66675" cy="0"/>
          </a:xfrm>
          <a:custGeom>
            <a:avLst/>
            <a:gdLst/>
            <a:ahLst/>
            <a:cxnLst/>
            <a:rect l="l" t="t" r="r" b="b"/>
            <a:pathLst>
              <a:path w="66675">
                <a:moveTo>
                  <a:pt x="0" y="0"/>
                </a:moveTo>
                <a:lnTo>
                  <a:pt x="66415" y="0"/>
                </a:lnTo>
              </a:path>
            </a:pathLst>
          </a:custGeom>
          <a:ln w="12699">
            <a:solidFill>
              <a:srgbClr val="000000"/>
            </a:solidFill>
          </a:ln>
        </p:spPr>
        <p:txBody>
          <a:bodyPr wrap="square" lIns="0" tIns="0" rIns="0" bIns="0" rtlCol="0"/>
          <a:lstStyle/>
          <a:p>
            <a:endParaRPr/>
          </a:p>
        </p:txBody>
      </p:sp>
      <p:sp>
        <p:nvSpPr>
          <p:cNvPr id="23" name="object 23"/>
          <p:cNvSpPr/>
          <p:nvPr/>
        </p:nvSpPr>
        <p:spPr>
          <a:xfrm>
            <a:off x="5000000" y="3113404"/>
            <a:ext cx="66675" cy="0"/>
          </a:xfrm>
          <a:custGeom>
            <a:avLst/>
            <a:gdLst/>
            <a:ahLst/>
            <a:cxnLst/>
            <a:rect l="l" t="t" r="r" b="b"/>
            <a:pathLst>
              <a:path w="66675">
                <a:moveTo>
                  <a:pt x="0" y="0"/>
                </a:moveTo>
                <a:lnTo>
                  <a:pt x="66415" y="0"/>
                </a:lnTo>
              </a:path>
            </a:pathLst>
          </a:custGeom>
          <a:ln w="12699">
            <a:solidFill>
              <a:srgbClr val="000000"/>
            </a:solidFill>
          </a:ln>
        </p:spPr>
        <p:txBody>
          <a:bodyPr wrap="square" lIns="0" tIns="0" rIns="0" bIns="0" rtlCol="0"/>
          <a:lstStyle/>
          <a:p>
            <a:endParaRPr/>
          </a:p>
        </p:txBody>
      </p:sp>
      <p:sp>
        <p:nvSpPr>
          <p:cNvPr id="24" name="object 24"/>
          <p:cNvSpPr/>
          <p:nvPr/>
        </p:nvSpPr>
        <p:spPr>
          <a:xfrm>
            <a:off x="5012375" y="2846070"/>
            <a:ext cx="0" cy="261620"/>
          </a:xfrm>
          <a:custGeom>
            <a:avLst/>
            <a:gdLst/>
            <a:ahLst/>
            <a:cxnLst/>
            <a:rect l="l" t="t" r="r" b="b"/>
            <a:pathLst>
              <a:path h="261619">
                <a:moveTo>
                  <a:pt x="0" y="0"/>
                </a:moveTo>
                <a:lnTo>
                  <a:pt x="0" y="261620"/>
                </a:lnTo>
              </a:path>
            </a:pathLst>
          </a:custGeom>
          <a:ln w="26019">
            <a:solidFill>
              <a:srgbClr val="000000"/>
            </a:solidFill>
          </a:ln>
        </p:spPr>
        <p:txBody>
          <a:bodyPr wrap="square" lIns="0" tIns="0" rIns="0" bIns="0" rtlCol="0"/>
          <a:lstStyle/>
          <a:p>
            <a:endParaRPr/>
          </a:p>
        </p:txBody>
      </p:sp>
      <p:sp>
        <p:nvSpPr>
          <p:cNvPr id="25" name="object 25"/>
          <p:cNvSpPr/>
          <p:nvPr/>
        </p:nvSpPr>
        <p:spPr>
          <a:xfrm>
            <a:off x="5000000" y="2840354"/>
            <a:ext cx="66675" cy="0"/>
          </a:xfrm>
          <a:custGeom>
            <a:avLst/>
            <a:gdLst/>
            <a:ahLst/>
            <a:cxnLst/>
            <a:rect l="l" t="t" r="r" b="b"/>
            <a:pathLst>
              <a:path w="66675">
                <a:moveTo>
                  <a:pt x="0" y="0"/>
                </a:moveTo>
                <a:lnTo>
                  <a:pt x="66415" y="0"/>
                </a:lnTo>
              </a:path>
            </a:pathLst>
          </a:custGeom>
          <a:ln w="12699">
            <a:solidFill>
              <a:srgbClr val="000000"/>
            </a:solidFill>
          </a:ln>
        </p:spPr>
        <p:txBody>
          <a:bodyPr wrap="square" lIns="0" tIns="0" rIns="0" bIns="0" rtlCol="0"/>
          <a:lstStyle/>
          <a:p>
            <a:endParaRPr/>
          </a:p>
        </p:txBody>
      </p:sp>
      <p:sp>
        <p:nvSpPr>
          <p:cNvPr id="26" name="object 26"/>
          <p:cNvSpPr txBox="1"/>
          <p:nvPr/>
        </p:nvSpPr>
        <p:spPr>
          <a:xfrm>
            <a:off x="5061589" y="2804510"/>
            <a:ext cx="222250" cy="330835"/>
          </a:xfrm>
          <a:prstGeom prst="rect">
            <a:avLst/>
          </a:prstGeom>
        </p:spPr>
        <p:txBody>
          <a:bodyPr vert="horz" wrap="square" lIns="0" tIns="0" rIns="0" bIns="0" rtlCol="0">
            <a:spAutoFit/>
          </a:bodyPr>
          <a:lstStyle/>
          <a:p>
            <a:pPr marL="12700">
              <a:lnSpc>
                <a:spcPct val="100000"/>
              </a:lnSpc>
            </a:pPr>
            <a:r>
              <a:rPr sz="2400" spc="-865" dirty="0">
                <a:latin typeface="Cambria Math"/>
                <a:cs typeface="Cambria Math"/>
              </a:rPr>
              <a:t>ܺ</a:t>
            </a:r>
            <a:endParaRPr sz="2400">
              <a:latin typeface="Cambria Math"/>
              <a:cs typeface="Cambria Math"/>
            </a:endParaRPr>
          </a:p>
        </p:txBody>
      </p:sp>
      <p:sp>
        <p:nvSpPr>
          <p:cNvPr id="27" name="object 27"/>
          <p:cNvSpPr/>
          <p:nvPr/>
        </p:nvSpPr>
        <p:spPr>
          <a:xfrm>
            <a:off x="4990215" y="3547745"/>
            <a:ext cx="66675" cy="0"/>
          </a:xfrm>
          <a:custGeom>
            <a:avLst/>
            <a:gdLst/>
            <a:ahLst/>
            <a:cxnLst/>
            <a:rect l="l" t="t" r="r" b="b"/>
            <a:pathLst>
              <a:path w="66675">
                <a:moveTo>
                  <a:pt x="0" y="0"/>
                </a:moveTo>
                <a:lnTo>
                  <a:pt x="66415" y="0"/>
                </a:lnTo>
              </a:path>
            </a:pathLst>
          </a:custGeom>
          <a:ln w="12700">
            <a:solidFill>
              <a:srgbClr val="000000"/>
            </a:solidFill>
          </a:ln>
        </p:spPr>
        <p:txBody>
          <a:bodyPr wrap="square" lIns="0" tIns="0" rIns="0" bIns="0" rtlCol="0"/>
          <a:lstStyle/>
          <a:p>
            <a:endParaRPr/>
          </a:p>
        </p:txBody>
      </p:sp>
      <p:sp>
        <p:nvSpPr>
          <p:cNvPr id="28" name="object 28"/>
          <p:cNvSpPr/>
          <p:nvPr/>
        </p:nvSpPr>
        <p:spPr>
          <a:xfrm>
            <a:off x="5044256" y="3280409"/>
            <a:ext cx="0" cy="261620"/>
          </a:xfrm>
          <a:custGeom>
            <a:avLst/>
            <a:gdLst/>
            <a:ahLst/>
            <a:cxnLst/>
            <a:rect l="l" t="t" r="r" b="b"/>
            <a:pathLst>
              <a:path h="261620">
                <a:moveTo>
                  <a:pt x="0" y="0"/>
                </a:moveTo>
                <a:lnTo>
                  <a:pt x="0" y="261620"/>
                </a:lnTo>
              </a:path>
            </a:pathLst>
          </a:custGeom>
          <a:ln w="26019">
            <a:solidFill>
              <a:srgbClr val="000000"/>
            </a:solidFill>
          </a:ln>
        </p:spPr>
        <p:txBody>
          <a:bodyPr wrap="square" lIns="0" tIns="0" rIns="0" bIns="0" rtlCol="0"/>
          <a:lstStyle/>
          <a:p>
            <a:endParaRPr/>
          </a:p>
        </p:txBody>
      </p:sp>
      <p:sp>
        <p:nvSpPr>
          <p:cNvPr id="29" name="object 29"/>
          <p:cNvSpPr/>
          <p:nvPr/>
        </p:nvSpPr>
        <p:spPr>
          <a:xfrm>
            <a:off x="4990215" y="3274695"/>
            <a:ext cx="66675" cy="0"/>
          </a:xfrm>
          <a:custGeom>
            <a:avLst/>
            <a:gdLst/>
            <a:ahLst/>
            <a:cxnLst/>
            <a:rect l="l" t="t" r="r" b="b"/>
            <a:pathLst>
              <a:path w="66675">
                <a:moveTo>
                  <a:pt x="0" y="0"/>
                </a:moveTo>
                <a:lnTo>
                  <a:pt x="66415" y="0"/>
                </a:lnTo>
              </a:path>
            </a:pathLst>
          </a:custGeom>
          <a:ln w="12699">
            <a:solidFill>
              <a:srgbClr val="000000"/>
            </a:solidFill>
          </a:ln>
        </p:spPr>
        <p:txBody>
          <a:bodyPr wrap="square" lIns="0" tIns="0" rIns="0" bIns="0" rtlCol="0"/>
          <a:lstStyle/>
          <a:p>
            <a:endParaRPr/>
          </a:p>
        </p:txBody>
      </p:sp>
      <p:sp>
        <p:nvSpPr>
          <p:cNvPr id="30" name="object 30"/>
          <p:cNvSpPr/>
          <p:nvPr/>
        </p:nvSpPr>
        <p:spPr>
          <a:xfrm>
            <a:off x="4707879" y="3547745"/>
            <a:ext cx="66675" cy="0"/>
          </a:xfrm>
          <a:custGeom>
            <a:avLst/>
            <a:gdLst/>
            <a:ahLst/>
            <a:cxnLst/>
            <a:rect l="l" t="t" r="r" b="b"/>
            <a:pathLst>
              <a:path w="66675">
                <a:moveTo>
                  <a:pt x="0" y="0"/>
                </a:moveTo>
                <a:lnTo>
                  <a:pt x="66446" y="0"/>
                </a:lnTo>
              </a:path>
            </a:pathLst>
          </a:custGeom>
          <a:ln w="12700">
            <a:solidFill>
              <a:srgbClr val="000000"/>
            </a:solidFill>
          </a:ln>
        </p:spPr>
        <p:txBody>
          <a:bodyPr wrap="square" lIns="0" tIns="0" rIns="0" bIns="0" rtlCol="0"/>
          <a:lstStyle/>
          <a:p>
            <a:endParaRPr/>
          </a:p>
        </p:txBody>
      </p:sp>
      <p:sp>
        <p:nvSpPr>
          <p:cNvPr id="31" name="object 31"/>
          <p:cNvSpPr/>
          <p:nvPr/>
        </p:nvSpPr>
        <p:spPr>
          <a:xfrm>
            <a:off x="4720270" y="3280409"/>
            <a:ext cx="0" cy="261620"/>
          </a:xfrm>
          <a:custGeom>
            <a:avLst/>
            <a:gdLst/>
            <a:ahLst/>
            <a:cxnLst/>
            <a:rect l="l" t="t" r="r" b="b"/>
            <a:pathLst>
              <a:path h="261620">
                <a:moveTo>
                  <a:pt x="0" y="0"/>
                </a:moveTo>
                <a:lnTo>
                  <a:pt x="0" y="261620"/>
                </a:lnTo>
              </a:path>
            </a:pathLst>
          </a:custGeom>
          <a:ln w="26050">
            <a:solidFill>
              <a:srgbClr val="000000"/>
            </a:solidFill>
          </a:ln>
        </p:spPr>
        <p:txBody>
          <a:bodyPr wrap="square" lIns="0" tIns="0" rIns="0" bIns="0" rtlCol="0"/>
          <a:lstStyle/>
          <a:p>
            <a:endParaRPr/>
          </a:p>
        </p:txBody>
      </p:sp>
      <p:sp>
        <p:nvSpPr>
          <p:cNvPr id="32" name="object 32"/>
          <p:cNvSpPr/>
          <p:nvPr/>
        </p:nvSpPr>
        <p:spPr>
          <a:xfrm>
            <a:off x="4707879" y="3274695"/>
            <a:ext cx="66675" cy="0"/>
          </a:xfrm>
          <a:custGeom>
            <a:avLst/>
            <a:gdLst/>
            <a:ahLst/>
            <a:cxnLst/>
            <a:rect l="l" t="t" r="r" b="b"/>
            <a:pathLst>
              <a:path w="66675">
                <a:moveTo>
                  <a:pt x="0" y="0"/>
                </a:moveTo>
                <a:lnTo>
                  <a:pt x="66446" y="0"/>
                </a:lnTo>
              </a:path>
            </a:pathLst>
          </a:custGeom>
          <a:ln w="12699">
            <a:solidFill>
              <a:srgbClr val="000000"/>
            </a:solidFill>
          </a:ln>
        </p:spPr>
        <p:txBody>
          <a:bodyPr wrap="square" lIns="0" tIns="0" rIns="0" bIns="0" rtlCol="0"/>
          <a:lstStyle/>
          <a:p>
            <a:endParaRPr/>
          </a:p>
        </p:txBody>
      </p:sp>
      <p:sp>
        <p:nvSpPr>
          <p:cNvPr id="33" name="object 33"/>
          <p:cNvSpPr txBox="1"/>
          <p:nvPr/>
        </p:nvSpPr>
        <p:spPr>
          <a:xfrm>
            <a:off x="4769107" y="3238850"/>
            <a:ext cx="911860" cy="330835"/>
          </a:xfrm>
          <a:prstGeom prst="rect">
            <a:avLst/>
          </a:prstGeom>
        </p:spPr>
        <p:txBody>
          <a:bodyPr vert="horz" wrap="square" lIns="0" tIns="0" rIns="0" bIns="0" rtlCol="0">
            <a:spAutoFit/>
          </a:bodyPr>
          <a:lstStyle/>
          <a:p>
            <a:pPr marL="12700">
              <a:lnSpc>
                <a:spcPct val="100000"/>
              </a:lnSpc>
              <a:tabLst>
                <a:tab pos="391160" algn="l"/>
              </a:tabLst>
            </a:pPr>
            <a:r>
              <a:rPr sz="2400" spc="-865" dirty="0">
                <a:latin typeface="Cambria Math"/>
                <a:cs typeface="Cambria Math"/>
              </a:rPr>
              <a:t>ܺ	+</a:t>
            </a:r>
            <a:r>
              <a:rPr sz="2400" spc="-5" dirty="0">
                <a:latin typeface="Cambria Math"/>
                <a:cs typeface="Cambria Math"/>
              </a:rPr>
              <a:t> </a:t>
            </a:r>
            <a:r>
              <a:rPr sz="2400" spc="-745" dirty="0">
                <a:latin typeface="Cambria Math"/>
                <a:cs typeface="Cambria Math"/>
              </a:rPr>
              <a:t>ܭ</a:t>
            </a:r>
            <a:endParaRPr sz="2400">
              <a:latin typeface="Cambria Math"/>
              <a:cs typeface="Cambria Math"/>
            </a:endParaRPr>
          </a:p>
        </p:txBody>
      </p:sp>
      <p:sp>
        <p:nvSpPr>
          <p:cNvPr id="34" name="object 34"/>
          <p:cNvSpPr/>
          <p:nvPr/>
        </p:nvSpPr>
        <p:spPr>
          <a:xfrm>
            <a:off x="4673986" y="3208013"/>
            <a:ext cx="1003300" cy="0"/>
          </a:xfrm>
          <a:custGeom>
            <a:avLst/>
            <a:gdLst/>
            <a:ahLst/>
            <a:cxnLst/>
            <a:rect l="l" t="t" r="r" b="b"/>
            <a:pathLst>
              <a:path w="1003300">
                <a:moveTo>
                  <a:pt x="0" y="0"/>
                </a:moveTo>
                <a:lnTo>
                  <a:pt x="1003304" y="0"/>
                </a:lnTo>
              </a:path>
            </a:pathLst>
          </a:custGeom>
          <a:ln w="21582">
            <a:solidFill>
              <a:srgbClr val="000000"/>
            </a:solidFill>
          </a:ln>
        </p:spPr>
        <p:txBody>
          <a:bodyPr wrap="square" lIns="0" tIns="0" rIns="0" bIns="0" rtlCol="0"/>
          <a:lstStyle/>
          <a:p>
            <a:endParaRPr/>
          </a:p>
        </p:txBody>
      </p:sp>
      <p:sp>
        <p:nvSpPr>
          <p:cNvPr id="35" name="object 35"/>
          <p:cNvSpPr/>
          <p:nvPr/>
        </p:nvSpPr>
        <p:spPr>
          <a:xfrm>
            <a:off x="6065123" y="3069214"/>
            <a:ext cx="1698625" cy="282575"/>
          </a:xfrm>
          <a:custGeom>
            <a:avLst/>
            <a:gdLst/>
            <a:ahLst/>
            <a:cxnLst/>
            <a:rect l="l" t="t" r="r" b="b"/>
            <a:pathLst>
              <a:path w="1698625" h="282575">
                <a:moveTo>
                  <a:pt x="1608094" y="0"/>
                </a:moveTo>
                <a:lnTo>
                  <a:pt x="1609005" y="13195"/>
                </a:lnTo>
                <a:lnTo>
                  <a:pt x="1620869" y="18768"/>
                </a:lnTo>
                <a:lnTo>
                  <a:pt x="1631467" y="25850"/>
                </a:lnTo>
                <a:lnTo>
                  <a:pt x="1655771" y="56249"/>
                </a:lnTo>
                <a:lnTo>
                  <a:pt x="1669288" y="100537"/>
                </a:lnTo>
                <a:lnTo>
                  <a:pt x="1672322" y="143621"/>
                </a:lnTo>
                <a:lnTo>
                  <a:pt x="1671818" y="157416"/>
                </a:lnTo>
                <a:lnTo>
                  <a:pt x="1666080" y="195512"/>
                </a:lnTo>
                <a:lnTo>
                  <a:pt x="1645953" y="241353"/>
                </a:lnTo>
                <a:lnTo>
                  <a:pt x="1604528" y="270753"/>
                </a:lnTo>
                <a:lnTo>
                  <a:pt x="1619489" y="278728"/>
                </a:lnTo>
                <a:lnTo>
                  <a:pt x="1660789" y="250912"/>
                </a:lnTo>
                <a:lnTo>
                  <a:pt x="1683071" y="217541"/>
                </a:lnTo>
                <a:lnTo>
                  <a:pt x="1696459" y="168959"/>
                </a:lnTo>
                <a:lnTo>
                  <a:pt x="1698132" y="141166"/>
                </a:lnTo>
                <a:lnTo>
                  <a:pt x="1697759" y="127975"/>
                </a:lnTo>
                <a:lnTo>
                  <a:pt x="1688070" y="78661"/>
                </a:lnTo>
                <a:lnTo>
                  <a:pt x="1670877" y="43291"/>
                </a:lnTo>
                <a:lnTo>
                  <a:pt x="1643690" y="16069"/>
                </a:lnTo>
                <a:lnTo>
                  <a:pt x="1620899" y="4115"/>
                </a:lnTo>
                <a:lnTo>
                  <a:pt x="1608094" y="0"/>
                </a:lnTo>
                <a:close/>
              </a:path>
              <a:path w="1698625" h="282575">
                <a:moveTo>
                  <a:pt x="89672" y="0"/>
                </a:moveTo>
                <a:lnTo>
                  <a:pt x="46493" y="22191"/>
                </a:lnTo>
                <a:lnTo>
                  <a:pt x="20379" y="53686"/>
                </a:lnTo>
                <a:lnTo>
                  <a:pt x="4871" y="95893"/>
                </a:lnTo>
                <a:lnTo>
                  <a:pt x="209" y="137761"/>
                </a:lnTo>
                <a:lnTo>
                  <a:pt x="0" y="154354"/>
                </a:lnTo>
                <a:lnTo>
                  <a:pt x="1139" y="167165"/>
                </a:lnTo>
                <a:lnTo>
                  <a:pt x="14370" y="215514"/>
                </a:lnTo>
                <a:lnTo>
                  <a:pt x="34907" y="249311"/>
                </a:lnTo>
                <a:lnTo>
                  <a:pt x="64896" y="272830"/>
                </a:lnTo>
                <a:lnTo>
                  <a:pt x="89672" y="282305"/>
                </a:lnTo>
                <a:lnTo>
                  <a:pt x="91367" y="270112"/>
                </a:lnTo>
                <a:lnTo>
                  <a:pt x="80787" y="265559"/>
                </a:lnTo>
                <a:lnTo>
                  <a:pt x="71009" y="259539"/>
                </a:lnTo>
                <a:lnTo>
                  <a:pt x="45344" y="230068"/>
                </a:lnTo>
                <a:lnTo>
                  <a:pt x="30776" y="193161"/>
                </a:lnTo>
                <a:lnTo>
                  <a:pt x="25642" y="153329"/>
                </a:lnTo>
                <a:lnTo>
                  <a:pt x="25301" y="138311"/>
                </a:lnTo>
                <a:lnTo>
                  <a:pt x="25707" y="124530"/>
                </a:lnTo>
                <a:lnTo>
                  <a:pt x="31343" y="86449"/>
                </a:lnTo>
                <a:lnTo>
                  <a:pt x="51799" y="40535"/>
                </a:lnTo>
                <a:lnTo>
                  <a:pt x="93604" y="11429"/>
                </a:lnTo>
                <a:lnTo>
                  <a:pt x="89672" y="0"/>
                </a:lnTo>
                <a:close/>
              </a:path>
            </a:pathLst>
          </a:custGeom>
          <a:solidFill>
            <a:srgbClr val="000000"/>
          </a:solidFill>
        </p:spPr>
        <p:txBody>
          <a:bodyPr wrap="square" lIns="0" tIns="0" rIns="0" bIns="0" rtlCol="0"/>
          <a:lstStyle/>
          <a:p>
            <a:endParaRPr/>
          </a:p>
        </p:txBody>
      </p:sp>
      <p:sp>
        <p:nvSpPr>
          <p:cNvPr id="36" name="object 36"/>
          <p:cNvSpPr txBox="1"/>
          <p:nvPr/>
        </p:nvSpPr>
        <p:spPr>
          <a:xfrm>
            <a:off x="5732149" y="3035650"/>
            <a:ext cx="1935480" cy="330835"/>
          </a:xfrm>
          <a:prstGeom prst="rect">
            <a:avLst/>
          </a:prstGeom>
        </p:spPr>
        <p:txBody>
          <a:bodyPr vert="horz" wrap="square" lIns="0" tIns="0" rIns="0" bIns="0" rtlCol="0">
            <a:spAutoFit/>
          </a:bodyPr>
          <a:lstStyle/>
          <a:p>
            <a:pPr marL="12700">
              <a:lnSpc>
                <a:spcPct val="100000"/>
              </a:lnSpc>
              <a:tabLst>
                <a:tab pos="434340" algn="l"/>
              </a:tabLst>
            </a:pPr>
            <a:r>
              <a:rPr sz="2400" dirty="0">
                <a:latin typeface="Cambria Math"/>
                <a:cs typeface="Cambria Math"/>
              </a:rPr>
              <a:t>+	</a:t>
            </a:r>
            <a:r>
              <a:rPr sz="2400" spc="-1105" dirty="0">
                <a:latin typeface="Cambria Math"/>
                <a:cs typeface="Cambria Math"/>
              </a:rPr>
              <a:t>ܾܽܿ݇</a:t>
            </a:r>
            <a:r>
              <a:rPr sz="2400" spc="-1120" dirty="0">
                <a:latin typeface="Cambria Math"/>
                <a:cs typeface="Cambria Math"/>
              </a:rPr>
              <a:t>�</a:t>
            </a:r>
            <a:r>
              <a:rPr sz="2400" spc="-1105" dirty="0">
                <a:latin typeface="Cambria Math"/>
                <a:cs typeface="Cambria Math"/>
              </a:rPr>
              <a:t>ݎ݋ݑ݀</a:t>
            </a:r>
            <a:endParaRPr sz="2400">
              <a:latin typeface="Cambria Math"/>
              <a:cs typeface="Cambria Math"/>
            </a:endParaRPr>
          </a:p>
        </p:txBody>
      </p:sp>
      <p:sp>
        <p:nvSpPr>
          <p:cNvPr id="37" name="object 37"/>
          <p:cNvSpPr/>
          <p:nvPr/>
        </p:nvSpPr>
        <p:spPr>
          <a:xfrm>
            <a:off x="1930526" y="4039682"/>
            <a:ext cx="5704205" cy="1214755"/>
          </a:xfrm>
          <a:custGeom>
            <a:avLst/>
            <a:gdLst/>
            <a:ahLst/>
            <a:cxnLst/>
            <a:rect l="l" t="t" r="r" b="b"/>
            <a:pathLst>
              <a:path w="5704205" h="1214754">
                <a:moveTo>
                  <a:pt x="0" y="1214688"/>
                </a:moveTo>
                <a:lnTo>
                  <a:pt x="5704088" y="1214688"/>
                </a:lnTo>
                <a:lnTo>
                  <a:pt x="5704088" y="0"/>
                </a:lnTo>
                <a:lnTo>
                  <a:pt x="0" y="0"/>
                </a:lnTo>
                <a:lnTo>
                  <a:pt x="0" y="1214688"/>
                </a:lnTo>
                <a:close/>
              </a:path>
            </a:pathLst>
          </a:custGeom>
          <a:ln w="9524">
            <a:solidFill>
              <a:srgbClr val="C00000"/>
            </a:solidFill>
          </a:ln>
        </p:spPr>
        <p:txBody>
          <a:bodyPr wrap="square" lIns="0" tIns="0" rIns="0" bIns="0" rtlCol="0"/>
          <a:lstStyle/>
          <a:p>
            <a:endParaRPr/>
          </a:p>
        </p:txBody>
      </p:sp>
      <p:sp>
        <p:nvSpPr>
          <p:cNvPr id="38" name="object 38"/>
          <p:cNvSpPr txBox="1"/>
          <p:nvPr/>
        </p:nvSpPr>
        <p:spPr>
          <a:xfrm>
            <a:off x="2111376" y="4357569"/>
            <a:ext cx="1051560" cy="356235"/>
          </a:xfrm>
          <a:prstGeom prst="rect">
            <a:avLst/>
          </a:prstGeom>
        </p:spPr>
        <p:txBody>
          <a:bodyPr vert="horz" wrap="square" lIns="0" tIns="0" rIns="0" bIns="0" rtlCol="0">
            <a:spAutoFit/>
          </a:bodyPr>
          <a:lstStyle/>
          <a:p>
            <a:pPr>
              <a:lnSpc>
                <a:spcPts val="3329"/>
              </a:lnSpc>
            </a:pPr>
            <a:r>
              <a:rPr sz="2800" spc="-1330" dirty="0">
                <a:latin typeface="Cambria Math"/>
                <a:cs typeface="Cambria Math"/>
              </a:rPr>
              <a:t>ܮ</a:t>
            </a:r>
            <a:r>
              <a:rPr sz="2800" spc="-900" dirty="0">
                <a:latin typeface="Cambria Math"/>
                <a:cs typeface="Cambria Math"/>
              </a:rPr>
              <a:t>ܱܦ</a:t>
            </a:r>
            <a:r>
              <a:rPr sz="2800" spc="250" dirty="0">
                <a:latin typeface="Cambria Math"/>
                <a:cs typeface="Cambria Math"/>
              </a:rPr>
              <a:t> </a:t>
            </a:r>
            <a:r>
              <a:rPr sz="2800" dirty="0">
                <a:latin typeface="Cambria Math"/>
                <a:cs typeface="Cambria Math"/>
              </a:rPr>
              <a:t>=</a:t>
            </a:r>
            <a:endParaRPr sz="2800">
              <a:latin typeface="Cambria Math"/>
              <a:cs typeface="Cambria Math"/>
            </a:endParaRPr>
          </a:p>
        </p:txBody>
      </p:sp>
      <p:sp>
        <p:nvSpPr>
          <p:cNvPr id="39" name="object 39"/>
          <p:cNvSpPr/>
          <p:nvPr/>
        </p:nvSpPr>
        <p:spPr>
          <a:xfrm>
            <a:off x="3289554" y="4602229"/>
            <a:ext cx="3512185" cy="586740"/>
          </a:xfrm>
          <a:custGeom>
            <a:avLst/>
            <a:gdLst/>
            <a:ahLst/>
            <a:cxnLst/>
            <a:rect l="l" t="t" r="r" b="b"/>
            <a:pathLst>
              <a:path w="3512184" h="586739">
                <a:moveTo>
                  <a:pt x="3384925" y="0"/>
                </a:moveTo>
                <a:lnTo>
                  <a:pt x="3380235" y="14342"/>
                </a:lnTo>
                <a:lnTo>
                  <a:pt x="3389153" y="20838"/>
                </a:lnTo>
                <a:lnTo>
                  <a:pt x="3397694" y="28179"/>
                </a:lnTo>
                <a:lnTo>
                  <a:pt x="3428138" y="66247"/>
                </a:lnTo>
                <a:lnTo>
                  <a:pt x="3447152" y="104287"/>
                </a:lnTo>
                <a:lnTo>
                  <a:pt x="3462656" y="151193"/>
                </a:lnTo>
                <a:lnTo>
                  <a:pt x="3472113" y="198812"/>
                </a:lnTo>
                <a:lnTo>
                  <a:pt x="3476437" y="238016"/>
                </a:lnTo>
                <a:lnTo>
                  <a:pt x="3478397" y="280323"/>
                </a:lnTo>
                <a:lnTo>
                  <a:pt x="3478527" y="295132"/>
                </a:lnTo>
                <a:lnTo>
                  <a:pt x="3478382" y="308438"/>
                </a:lnTo>
                <a:lnTo>
                  <a:pt x="3476469" y="347142"/>
                </a:lnTo>
                <a:lnTo>
                  <a:pt x="3470117" y="396827"/>
                </a:lnTo>
                <a:lnTo>
                  <a:pt x="3458867" y="445760"/>
                </a:lnTo>
                <a:lnTo>
                  <a:pt x="3446854" y="482911"/>
                </a:lnTo>
                <a:lnTo>
                  <a:pt x="3428038" y="520658"/>
                </a:lnTo>
                <a:lnTo>
                  <a:pt x="3397279" y="558784"/>
                </a:lnTo>
                <a:lnTo>
                  <a:pt x="3379469" y="572642"/>
                </a:lnTo>
                <a:lnTo>
                  <a:pt x="3394313" y="581360"/>
                </a:lnTo>
                <a:lnTo>
                  <a:pt x="3429482" y="552885"/>
                </a:lnTo>
                <a:lnTo>
                  <a:pt x="3452989" y="522601"/>
                </a:lnTo>
                <a:lnTo>
                  <a:pt x="3474457" y="483698"/>
                </a:lnTo>
                <a:lnTo>
                  <a:pt x="3489308" y="446359"/>
                </a:lnTo>
                <a:lnTo>
                  <a:pt x="3501743" y="398914"/>
                </a:lnTo>
                <a:lnTo>
                  <a:pt x="3507805" y="360810"/>
                </a:lnTo>
                <a:lnTo>
                  <a:pt x="3511069" y="320509"/>
                </a:lnTo>
                <a:lnTo>
                  <a:pt x="3511691" y="292404"/>
                </a:lnTo>
                <a:lnTo>
                  <a:pt x="3511524" y="278460"/>
                </a:lnTo>
                <a:lnTo>
                  <a:pt x="3509182" y="238006"/>
                </a:lnTo>
                <a:lnTo>
                  <a:pt x="3504031" y="199506"/>
                </a:lnTo>
                <a:lnTo>
                  <a:pt x="3492683" y="150969"/>
                </a:lnTo>
                <a:lnTo>
                  <a:pt x="3476079" y="105319"/>
                </a:lnTo>
                <a:lnTo>
                  <a:pt x="3455791" y="67175"/>
                </a:lnTo>
                <a:lnTo>
                  <a:pt x="3432088" y="36104"/>
                </a:lnTo>
                <a:lnTo>
                  <a:pt x="3395127" y="5655"/>
                </a:lnTo>
                <a:lnTo>
                  <a:pt x="3384925" y="0"/>
                </a:lnTo>
                <a:close/>
              </a:path>
              <a:path w="3512184" h="586739">
                <a:moveTo>
                  <a:pt x="126613" y="0"/>
                </a:moveTo>
                <a:lnTo>
                  <a:pt x="90610" y="25289"/>
                </a:lnTo>
                <a:lnTo>
                  <a:pt x="58723" y="63844"/>
                </a:lnTo>
                <a:lnTo>
                  <a:pt x="37208" y="102610"/>
                </a:lnTo>
                <a:lnTo>
                  <a:pt x="22348" y="139726"/>
                </a:lnTo>
                <a:lnTo>
                  <a:pt x="9932" y="187017"/>
                </a:lnTo>
                <a:lnTo>
                  <a:pt x="3879" y="225162"/>
                </a:lnTo>
                <a:lnTo>
                  <a:pt x="620" y="265646"/>
                </a:lnTo>
                <a:lnTo>
                  <a:pt x="0" y="293956"/>
                </a:lnTo>
                <a:lnTo>
                  <a:pt x="170" y="307795"/>
                </a:lnTo>
                <a:lnTo>
                  <a:pt x="2524" y="348072"/>
                </a:lnTo>
                <a:lnTo>
                  <a:pt x="7677" y="386421"/>
                </a:lnTo>
                <a:lnTo>
                  <a:pt x="19036" y="435039"/>
                </a:lnTo>
                <a:lnTo>
                  <a:pt x="35659" y="481026"/>
                </a:lnTo>
                <a:lnTo>
                  <a:pt x="55931" y="519368"/>
                </a:lnTo>
                <a:lnTo>
                  <a:pt x="79594" y="550524"/>
                </a:lnTo>
                <a:lnTo>
                  <a:pt x="116448" y="580884"/>
                </a:lnTo>
                <a:lnTo>
                  <a:pt x="126613" y="586477"/>
                </a:lnTo>
                <a:lnTo>
                  <a:pt x="131462" y="572066"/>
                </a:lnTo>
                <a:lnTo>
                  <a:pt x="122450" y="565560"/>
                </a:lnTo>
                <a:lnTo>
                  <a:pt x="113834" y="558199"/>
                </a:lnTo>
                <a:lnTo>
                  <a:pt x="83296" y="520032"/>
                </a:lnTo>
                <a:lnTo>
                  <a:pt x="64485" y="482003"/>
                </a:lnTo>
                <a:lnTo>
                  <a:pt x="49101" y="434847"/>
                </a:lnTo>
                <a:lnTo>
                  <a:pt x="39614" y="387144"/>
                </a:lnTo>
                <a:lnTo>
                  <a:pt x="35265" y="348020"/>
                </a:lnTo>
                <a:lnTo>
                  <a:pt x="33295" y="306040"/>
                </a:lnTo>
                <a:lnTo>
                  <a:pt x="33164" y="291350"/>
                </a:lnTo>
                <a:lnTo>
                  <a:pt x="33318" y="277823"/>
                </a:lnTo>
                <a:lnTo>
                  <a:pt x="35267" y="238619"/>
                </a:lnTo>
                <a:lnTo>
                  <a:pt x="41657" y="188697"/>
                </a:lnTo>
                <a:lnTo>
                  <a:pt x="52892" y="140098"/>
                </a:lnTo>
                <a:lnTo>
                  <a:pt x="64835" y="103627"/>
                </a:lnTo>
                <a:lnTo>
                  <a:pt x="83727" y="65910"/>
                </a:lnTo>
                <a:lnTo>
                  <a:pt x="114514" y="27747"/>
                </a:lnTo>
                <a:lnTo>
                  <a:pt x="132343" y="13834"/>
                </a:lnTo>
                <a:lnTo>
                  <a:pt x="126613" y="0"/>
                </a:lnTo>
                <a:close/>
              </a:path>
            </a:pathLst>
          </a:custGeom>
          <a:solidFill>
            <a:srgbClr val="000000"/>
          </a:solidFill>
        </p:spPr>
        <p:txBody>
          <a:bodyPr wrap="square" lIns="0" tIns="0" rIns="0" bIns="0" rtlCol="0"/>
          <a:lstStyle/>
          <a:p>
            <a:endParaRPr/>
          </a:p>
        </p:txBody>
      </p:sp>
      <p:sp>
        <p:nvSpPr>
          <p:cNvPr id="40" name="object 40"/>
          <p:cNvSpPr/>
          <p:nvPr/>
        </p:nvSpPr>
        <p:spPr>
          <a:xfrm>
            <a:off x="5276088" y="4878070"/>
            <a:ext cx="56515" cy="0"/>
          </a:xfrm>
          <a:custGeom>
            <a:avLst/>
            <a:gdLst/>
            <a:ahLst/>
            <a:cxnLst/>
            <a:rect l="l" t="t" r="r" b="b"/>
            <a:pathLst>
              <a:path w="56514">
                <a:moveTo>
                  <a:pt x="0" y="0"/>
                </a:moveTo>
                <a:lnTo>
                  <a:pt x="56509" y="0"/>
                </a:lnTo>
              </a:path>
            </a:pathLst>
          </a:custGeom>
          <a:ln w="11429">
            <a:solidFill>
              <a:srgbClr val="000000"/>
            </a:solidFill>
          </a:ln>
        </p:spPr>
        <p:txBody>
          <a:bodyPr wrap="square" lIns="0" tIns="0" rIns="0" bIns="0" rtlCol="0"/>
          <a:lstStyle/>
          <a:p>
            <a:endParaRPr/>
          </a:p>
        </p:txBody>
      </p:sp>
      <p:sp>
        <p:nvSpPr>
          <p:cNvPr id="41" name="object 41"/>
          <p:cNvSpPr/>
          <p:nvPr/>
        </p:nvSpPr>
        <p:spPr>
          <a:xfrm>
            <a:off x="5322067" y="4650740"/>
            <a:ext cx="0" cy="222250"/>
          </a:xfrm>
          <a:custGeom>
            <a:avLst/>
            <a:gdLst/>
            <a:ahLst/>
            <a:cxnLst/>
            <a:rect l="l" t="t" r="r" b="b"/>
            <a:pathLst>
              <a:path h="222250">
                <a:moveTo>
                  <a:pt x="0" y="0"/>
                </a:moveTo>
                <a:lnTo>
                  <a:pt x="0" y="222250"/>
                </a:lnTo>
              </a:path>
            </a:pathLst>
          </a:custGeom>
          <a:ln w="22331">
            <a:solidFill>
              <a:srgbClr val="000000"/>
            </a:solidFill>
          </a:ln>
        </p:spPr>
        <p:txBody>
          <a:bodyPr wrap="square" lIns="0" tIns="0" rIns="0" bIns="0" rtlCol="0"/>
          <a:lstStyle/>
          <a:p>
            <a:endParaRPr/>
          </a:p>
        </p:txBody>
      </p:sp>
      <p:sp>
        <p:nvSpPr>
          <p:cNvPr id="42" name="object 42"/>
          <p:cNvSpPr/>
          <p:nvPr/>
        </p:nvSpPr>
        <p:spPr>
          <a:xfrm>
            <a:off x="5276088" y="4645659"/>
            <a:ext cx="56515" cy="0"/>
          </a:xfrm>
          <a:custGeom>
            <a:avLst/>
            <a:gdLst/>
            <a:ahLst/>
            <a:cxnLst/>
            <a:rect l="l" t="t" r="r" b="b"/>
            <a:pathLst>
              <a:path w="56514">
                <a:moveTo>
                  <a:pt x="0" y="0"/>
                </a:moveTo>
                <a:lnTo>
                  <a:pt x="56509" y="0"/>
                </a:lnTo>
              </a:path>
            </a:pathLst>
          </a:custGeom>
          <a:ln w="11430">
            <a:solidFill>
              <a:srgbClr val="000000"/>
            </a:solidFill>
          </a:ln>
        </p:spPr>
        <p:txBody>
          <a:bodyPr wrap="square" lIns="0" tIns="0" rIns="0" bIns="0" rtlCol="0"/>
          <a:lstStyle/>
          <a:p>
            <a:endParaRPr/>
          </a:p>
        </p:txBody>
      </p:sp>
      <p:sp>
        <p:nvSpPr>
          <p:cNvPr id="43" name="object 43"/>
          <p:cNvSpPr/>
          <p:nvPr/>
        </p:nvSpPr>
        <p:spPr>
          <a:xfrm>
            <a:off x="5040507" y="4878070"/>
            <a:ext cx="56515" cy="0"/>
          </a:xfrm>
          <a:custGeom>
            <a:avLst/>
            <a:gdLst/>
            <a:ahLst/>
            <a:cxnLst/>
            <a:rect l="l" t="t" r="r" b="b"/>
            <a:pathLst>
              <a:path w="56514">
                <a:moveTo>
                  <a:pt x="0" y="0"/>
                </a:moveTo>
                <a:lnTo>
                  <a:pt x="56387" y="0"/>
                </a:lnTo>
              </a:path>
            </a:pathLst>
          </a:custGeom>
          <a:ln w="11429">
            <a:solidFill>
              <a:srgbClr val="000000"/>
            </a:solidFill>
          </a:ln>
        </p:spPr>
        <p:txBody>
          <a:bodyPr wrap="square" lIns="0" tIns="0" rIns="0" bIns="0" rtlCol="0"/>
          <a:lstStyle/>
          <a:p>
            <a:endParaRPr/>
          </a:p>
        </p:txBody>
      </p:sp>
      <p:sp>
        <p:nvSpPr>
          <p:cNvPr id="44" name="object 44"/>
          <p:cNvSpPr/>
          <p:nvPr/>
        </p:nvSpPr>
        <p:spPr>
          <a:xfrm>
            <a:off x="5050977" y="4650740"/>
            <a:ext cx="0" cy="222250"/>
          </a:xfrm>
          <a:custGeom>
            <a:avLst/>
            <a:gdLst/>
            <a:ahLst/>
            <a:cxnLst/>
            <a:rect l="l" t="t" r="r" b="b"/>
            <a:pathLst>
              <a:path h="222250">
                <a:moveTo>
                  <a:pt x="0" y="0"/>
                </a:moveTo>
                <a:lnTo>
                  <a:pt x="0" y="222250"/>
                </a:lnTo>
              </a:path>
            </a:pathLst>
          </a:custGeom>
          <a:ln w="22209">
            <a:solidFill>
              <a:srgbClr val="000000"/>
            </a:solidFill>
          </a:ln>
        </p:spPr>
        <p:txBody>
          <a:bodyPr wrap="square" lIns="0" tIns="0" rIns="0" bIns="0" rtlCol="0"/>
          <a:lstStyle/>
          <a:p>
            <a:endParaRPr/>
          </a:p>
        </p:txBody>
      </p:sp>
      <p:sp>
        <p:nvSpPr>
          <p:cNvPr id="45" name="object 45"/>
          <p:cNvSpPr/>
          <p:nvPr/>
        </p:nvSpPr>
        <p:spPr>
          <a:xfrm>
            <a:off x="5040507" y="4645659"/>
            <a:ext cx="56515" cy="0"/>
          </a:xfrm>
          <a:custGeom>
            <a:avLst/>
            <a:gdLst/>
            <a:ahLst/>
            <a:cxnLst/>
            <a:rect l="l" t="t" r="r" b="b"/>
            <a:pathLst>
              <a:path w="56514">
                <a:moveTo>
                  <a:pt x="0" y="0"/>
                </a:moveTo>
                <a:lnTo>
                  <a:pt x="56387" y="0"/>
                </a:lnTo>
              </a:path>
            </a:pathLst>
          </a:custGeom>
          <a:ln w="11430">
            <a:solidFill>
              <a:srgbClr val="000000"/>
            </a:solidFill>
          </a:ln>
        </p:spPr>
        <p:txBody>
          <a:bodyPr wrap="square" lIns="0" tIns="0" rIns="0" bIns="0" rtlCol="0"/>
          <a:lstStyle/>
          <a:p>
            <a:endParaRPr/>
          </a:p>
        </p:txBody>
      </p:sp>
      <p:sp>
        <p:nvSpPr>
          <p:cNvPr id="46" name="object 46"/>
          <p:cNvSpPr/>
          <p:nvPr/>
        </p:nvSpPr>
        <p:spPr>
          <a:xfrm>
            <a:off x="4884885" y="4943986"/>
            <a:ext cx="1748155" cy="240029"/>
          </a:xfrm>
          <a:custGeom>
            <a:avLst/>
            <a:gdLst/>
            <a:ahLst/>
            <a:cxnLst/>
            <a:rect l="l" t="t" r="r" b="b"/>
            <a:pathLst>
              <a:path w="1748154" h="240029">
                <a:moveTo>
                  <a:pt x="1671605" y="0"/>
                </a:moveTo>
                <a:lnTo>
                  <a:pt x="1676716" y="13092"/>
                </a:lnTo>
                <a:lnTo>
                  <a:pt x="1687725" y="19319"/>
                </a:lnTo>
                <a:lnTo>
                  <a:pt x="1697406" y="27378"/>
                </a:lnTo>
                <a:lnTo>
                  <a:pt x="1720307" y="69682"/>
                </a:lnTo>
                <a:lnTo>
                  <a:pt x="1725815" y="108870"/>
                </a:lnTo>
                <a:lnTo>
                  <a:pt x="1726156" y="124834"/>
                </a:lnTo>
                <a:lnTo>
                  <a:pt x="1725471" y="137949"/>
                </a:lnTo>
                <a:lnTo>
                  <a:pt x="1713822" y="186619"/>
                </a:lnTo>
                <a:lnTo>
                  <a:pt x="1691327" y="218089"/>
                </a:lnTo>
                <a:lnTo>
                  <a:pt x="1668557" y="230242"/>
                </a:lnTo>
                <a:lnTo>
                  <a:pt x="1680922" y="237133"/>
                </a:lnTo>
                <a:lnTo>
                  <a:pt x="1721736" y="207349"/>
                </a:lnTo>
                <a:lnTo>
                  <a:pt x="1742110" y="165468"/>
                </a:lnTo>
                <a:lnTo>
                  <a:pt x="1747601" y="124970"/>
                </a:lnTo>
                <a:lnTo>
                  <a:pt x="1747855" y="108351"/>
                </a:lnTo>
                <a:lnTo>
                  <a:pt x="1746611" y="95797"/>
                </a:lnTo>
                <a:lnTo>
                  <a:pt x="1731100" y="47770"/>
                </a:lnTo>
                <a:lnTo>
                  <a:pt x="1706501" y="17087"/>
                </a:lnTo>
                <a:lnTo>
                  <a:pt x="1684348" y="4230"/>
                </a:lnTo>
                <a:lnTo>
                  <a:pt x="1671605" y="0"/>
                </a:lnTo>
                <a:close/>
              </a:path>
              <a:path w="1748154" h="240029">
                <a:moveTo>
                  <a:pt x="76130" y="0"/>
                </a:moveTo>
                <a:lnTo>
                  <a:pt x="34982" y="22880"/>
                </a:lnTo>
                <a:lnTo>
                  <a:pt x="9123" y="63681"/>
                </a:lnTo>
                <a:lnTo>
                  <a:pt x="254" y="115176"/>
                </a:lnTo>
                <a:lnTo>
                  <a:pt x="0" y="131723"/>
                </a:lnTo>
                <a:lnTo>
                  <a:pt x="1240" y="144329"/>
                </a:lnTo>
                <a:lnTo>
                  <a:pt x="16681" y="192303"/>
                </a:lnTo>
                <a:lnTo>
                  <a:pt x="41237" y="222943"/>
                </a:lnTo>
                <a:lnTo>
                  <a:pt x="76130" y="240029"/>
                </a:lnTo>
                <a:lnTo>
                  <a:pt x="70981" y="226998"/>
                </a:lnTo>
                <a:lnTo>
                  <a:pt x="60103" y="220733"/>
                </a:lnTo>
                <a:lnTo>
                  <a:pt x="50516" y="212593"/>
                </a:lnTo>
                <a:lnTo>
                  <a:pt x="27511" y="169623"/>
                </a:lnTo>
                <a:lnTo>
                  <a:pt x="21899" y="130543"/>
                </a:lnTo>
                <a:lnTo>
                  <a:pt x="21538" y="114977"/>
                </a:lnTo>
                <a:lnTo>
                  <a:pt x="22127" y="101889"/>
                </a:lnTo>
                <a:lnTo>
                  <a:pt x="33788" y="53127"/>
                </a:lnTo>
                <a:lnTo>
                  <a:pt x="56592" y="21864"/>
                </a:lnTo>
                <a:lnTo>
                  <a:pt x="79543" y="9774"/>
                </a:lnTo>
                <a:lnTo>
                  <a:pt x="76130" y="0"/>
                </a:lnTo>
                <a:close/>
              </a:path>
            </a:pathLst>
          </a:custGeom>
          <a:solidFill>
            <a:srgbClr val="000000"/>
          </a:solidFill>
        </p:spPr>
        <p:txBody>
          <a:bodyPr wrap="square" lIns="0" tIns="0" rIns="0" bIns="0" rtlCol="0"/>
          <a:lstStyle/>
          <a:p>
            <a:endParaRPr/>
          </a:p>
        </p:txBody>
      </p:sp>
      <p:sp>
        <p:nvSpPr>
          <p:cNvPr id="47" name="object 47"/>
          <p:cNvSpPr txBox="1"/>
          <p:nvPr/>
        </p:nvSpPr>
        <p:spPr>
          <a:xfrm>
            <a:off x="3435352" y="4088202"/>
            <a:ext cx="3107055" cy="1149985"/>
          </a:xfrm>
          <a:prstGeom prst="rect">
            <a:avLst/>
          </a:prstGeom>
        </p:spPr>
        <p:txBody>
          <a:bodyPr vert="horz" wrap="square" lIns="0" tIns="0" rIns="0" bIns="0" rtlCol="0">
            <a:spAutoFit/>
          </a:bodyPr>
          <a:lstStyle/>
          <a:p>
            <a:pPr marL="723265" algn="ctr">
              <a:lnSpc>
                <a:spcPct val="100000"/>
              </a:lnSpc>
            </a:pPr>
            <a:r>
              <a:rPr sz="2800" spc="-869" dirty="0">
                <a:latin typeface="Cambria Math"/>
                <a:cs typeface="Cambria Math"/>
              </a:rPr>
              <a:t>ܭ</a:t>
            </a:r>
            <a:endParaRPr sz="2800">
              <a:latin typeface="Cambria Math"/>
              <a:cs typeface="Cambria Math"/>
            </a:endParaRPr>
          </a:p>
          <a:p>
            <a:pPr marL="109855" algn="ctr">
              <a:lnSpc>
                <a:spcPts val="2210"/>
              </a:lnSpc>
              <a:spcBef>
                <a:spcPts val="1450"/>
              </a:spcBef>
            </a:pPr>
            <a:r>
              <a:rPr sz="3075" spc="-967" baseline="10840" dirty="0">
                <a:latin typeface="Cambria Math"/>
                <a:cs typeface="Cambria Math"/>
              </a:rPr>
              <a:t>�</a:t>
            </a:r>
            <a:r>
              <a:rPr sz="1650" spc="-270" dirty="0">
                <a:latin typeface="Cambria Math"/>
                <a:cs typeface="Cambria Math"/>
              </a:rPr>
              <a:t>�</a:t>
            </a:r>
            <a:r>
              <a:rPr sz="3075" spc="1019" baseline="13550" dirty="0">
                <a:latin typeface="Cambria Math"/>
                <a:cs typeface="Cambria Math"/>
              </a:rPr>
              <a:t> </a:t>
            </a:r>
            <a:r>
              <a:rPr sz="3075" spc="-1380" baseline="10840" dirty="0">
                <a:latin typeface="Cambria Math"/>
                <a:cs typeface="Cambria Math"/>
              </a:rPr>
              <a:t>�</a:t>
            </a:r>
            <a:r>
              <a:rPr sz="1650" spc="80" dirty="0">
                <a:latin typeface="Cambria Math"/>
                <a:cs typeface="Cambria Math"/>
              </a:rPr>
              <a:t>0</a:t>
            </a:r>
            <a:r>
              <a:rPr sz="1650" dirty="0">
                <a:latin typeface="Cambria Math"/>
                <a:cs typeface="Cambria Math"/>
              </a:rPr>
              <a:t> </a:t>
            </a:r>
            <a:r>
              <a:rPr sz="1650" spc="70" dirty="0">
                <a:latin typeface="Cambria Math"/>
                <a:cs typeface="Cambria Math"/>
              </a:rPr>
              <a:t> </a:t>
            </a:r>
            <a:r>
              <a:rPr sz="3075" spc="-1170" baseline="10840" dirty="0">
                <a:latin typeface="Cambria Math"/>
                <a:cs typeface="Cambria Math"/>
              </a:rPr>
              <a:t>௒</a:t>
            </a:r>
            <a:r>
              <a:rPr sz="3075" baseline="10840" dirty="0">
                <a:latin typeface="Cambria Math"/>
                <a:cs typeface="Cambria Math"/>
              </a:rPr>
              <a:t> </a:t>
            </a:r>
            <a:r>
              <a:rPr sz="3075" spc="-209" baseline="10840" dirty="0">
                <a:latin typeface="Cambria Math"/>
                <a:cs typeface="Cambria Math"/>
              </a:rPr>
              <a:t> </a:t>
            </a:r>
            <a:r>
              <a:rPr sz="1650" spc="35" dirty="0">
                <a:latin typeface="Cambria Math"/>
                <a:cs typeface="Cambria Math"/>
              </a:rPr>
              <a:t>೘</a:t>
            </a:r>
            <a:r>
              <a:rPr sz="1650" spc="-525" dirty="0">
                <a:latin typeface="Cambria Math"/>
                <a:cs typeface="Cambria Math"/>
              </a:rPr>
              <a:t>�</a:t>
            </a:r>
            <a:r>
              <a:rPr sz="1650" spc="-595" dirty="0">
                <a:latin typeface="Cambria Math"/>
                <a:cs typeface="Cambria Math"/>
              </a:rPr>
              <a:t>�</a:t>
            </a:r>
            <a:endParaRPr sz="1650">
              <a:latin typeface="Cambria Math"/>
              <a:cs typeface="Cambria Math"/>
            </a:endParaRPr>
          </a:p>
          <a:p>
            <a:pPr algn="ctr">
              <a:lnSpc>
                <a:spcPts val="2210"/>
              </a:lnSpc>
            </a:pPr>
            <a:r>
              <a:rPr sz="2050" spc="-1275" dirty="0">
                <a:latin typeface="Cambria Math"/>
                <a:cs typeface="Cambria Math"/>
              </a:rPr>
              <a:t>�</a:t>
            </a:r>
            <a:r>
              <a:rPr sz="2475" spc="-712" baseline="-15151" dirty="0">
                <a:latin typeface="Cambria Math"/>
                <a:cs typeface="Cambria Math"/>
              </a:rPr>
              <a:t>೙</a:t>
            </a:r>
            <a:r>
              <a:rPr sz="2475" spc="-1214" baseline="-15151" dirty="0">
                <a:latin typeface="Cambria Math"/>
                <a:cs typeface="Cambria Math"/>
              </a:rPr>
              <a:t>೚</a:t>
            </a:r>
            <a:r>
              <a:rPr sz="2475" spc="-1207" baseline="-15151" dirty="0">
                <a:latin typeface="Cambria Math"/>
                <a:cs typeface="Cambria Math"/>
              </a:rPr>
              <a:t>�</a:t>
            </a:r>
            <a:r>
              <a:rPr sz="2475" spc="-1230" baseline="-15151" dirty="0">
                <a:latin typeface="Cambria Math"/>
                <a:cs typeface="Cambria Math"/>
              </a:rPr>
              <a:t>�</a:t>
            </a:r>
            <a:r>
              <a:rPr sz="2475" spc="-930" baseline="-15151" dirty="0">
                <a:latin typeface="Cambria Math"/>
                <a:cs typeface="Cambria Math"/>
              </a:rPr>
              <a:t>�</a:t>
            </a:r>
            <a:r>
              <a:rPr sz="3075" spc="989" baseline="2710" dirty="0">
                <a:latin typeface="Cambria Math"/>
                <a:cs typeface="Cambria Math"/>
              </a:rPr>
              <a:t> </a:t>
            </a:r>
            <a:r>
              <a:rPr sz="2050" spc="-765" dirty="0">
                <a:latin typeface="Cambria Math"/>
                <a:cs typeface="Cambria Math"/>
              </a:rPr>
              <a:t>௚</a:t>
            </a:r>
            <a:r>
              <a:rPr sz="2475" spc="172" baseline="-13468" dirty="0">
                <a:latin typeface="Cambria Math"/>
                <a:cs typeface="Cambria Math"/>
              </a:rPr>
              <a:t>೘</a:t>
            </a:r>
            <a:r>
              <a:rPr sz="2050" spc="-50" dirty="0">
                <a:latin typeface="Cambria Math"/>
                <a:cs typeface="Cambria Math"/>
              </a:rPr>
              <a:t>−</a:t>
            </a:r>
            <a:r>
              <a:rPr sz="2050" dirty="0">
                <a:latin typeface="Cambria Math"/>
                <a:cs typeface="Cambria Math"/>
              </a:rPr>
              <a:t> </a:t>
            </a:r>
            <a:r>
              <a:rPr sz="2050" spc="-70" dirty="0">
                <a:latin typeface="Cambria Math"/>
                <a:cs typeface="Cambria Math"/>
              </a:rPr>
              <a:t> </a:t>
            </a:r>
            <a:r>
              <a:rPr sz="2050" spc="-885" dirty="0">
                <a:latin typeface="Cambria Math"/>
                <a:cs typeface="Cambria Math"/>
              </a:rPr>
              <a:t>௕௔</a:t>
            </a:r>
            <a:r>
              <a:rPr sz="2050" spc="-875" dirty="0">
                <a:latin typeface="Cambria Math"/>
                <a:cs typeface="Cambria Math"/>
              </a:rPr>
              <a:t>௖</a:t>
            </a:r>
            <a:r>
              <a:rPr sz="2050" spc="-819" dirty="0">
                <a:latin typeface="Cambria Math"/>
                <a:cs typeface="Cambria Math"/>
              </a:rPr>
              <a:t>�</a:t>
            </a:r>
            <a:r>
              <a:rPr sz="2050" spc="-844" dirty="0">
                <a:latin typeface="Cambria Math"/>
                <a:cs typeface="Cambria Math"/>
              </a:rPr>
              <a:t>௚௥</a:t>
            </a:r>
            <a:r>
              <a:rPr sz="2050" spc="-855" dirty="0">
                <a:latin typeface="Cambria Math"/>
                <a:cs typeface="Cambria Math"/>
              </a:rPr>
              <a:t>௢</a:t>
            </a:r>
            <a:r>
              <a:rPr sz="2050" spc="-730" dirty="0">
                <a:latin typeface="Cambria Math"/>
                <a:cs typeface="Cambria Math"/>
              </a:rPr>
              <a:t>௨</a:t>
            </a:r>
            <a:r>
              <a:rPr sz="2050" spc="-740" dirty="0">
                <a:latin typeface="Cambria Math"/>
                <a:cs typeface="Cambria Math"/>
              </a:rPr>
              <a:t>௡ௗ</a:t>
            </a:r>
            <a:endParaRPr sz="2050">
              <a:latin typeface="Cambria Math"/>
              <a:cs typeface="Cambria Math"/>
            </a:endParaRPr>
          </a:p>
        </p:txBody>
      </p:sp>
      <p:sp>
        <p:nvSpPr>
          <p:cNvPr id="48" name="object 48"/>
          <p:cNvSpPr/>
          <p:nvPr/>
        </p:nvSpPr>
        <p:spPr>
          <a:xfrm>
            <a:off x="3434212" y="4919727"/>
            <a:ext cx="3223260" cy="0"/>
          </a:xfrm>
          <a:custGeom>
            <a:avLst/>
            <a:gdLst/>
            <a:ahLst/>
            <a:cxnLst/>
            <a:rect l="l" t="t" r="r" b="b"/>
            <a:pathLst>
              <a:path w="3223259">
                <a:moveTo>
                  <a:pt x="0" y="0"/>
                </a:moveTo>
                <a:lnTo>
                  <a:pt x="3223259" y="0"/>
                </a:lnTo>
              </a:path>
            </a:pathLst>
          </a:custGeom>
          <a:ln w="19045">
            <a:solidFill>
              <a:srgbClr val="000000"/>
            </a:solidFill>
          </a:ln>
        </p:spPr>
        <p:txBody>
          <a:bodyPr wrap="square" lIns="0" tIns="0" rIns="0" bIns="0" rtlCol="0"/>
          <a:lstStyle/>
          <a:p>
            <a:endParaRPr/>
          </a:p>
        </p:txBody>
      </p:sp>
      <p:sp>
        <p:nvSpPr>
          <p:cNvPr id="49" name="object 49"/>
          <p:cNvSpPr txBox="1"/>
          <p:nvPr/>
        </p:nvSpPr>
        <p:spPr>
          <a:xfrm>
            <a:off x="6913631" y="4707962"/>
            <a:ext cx="540385" cy="356235"/>
          </a:xfrm>
          <a:prstGeom prst="rect">
            <a:avLst/>
          </a:prstGeom>
        </p:spPr>
        <p:txBody>
          <a:bodyPr vert="horz" wrap="square" lIns="0" tIns="0" rIns="0" bIns="0" rtlCol="0">
            <a:spAutoFit/>
          </a:bodyPr>
          <a:lstStyle/>
          <a:p>
            <a:pPr>
              <a:lnSpc>
                <a:spcPts val="3329"/>
              </a:lnSpc>
            </a:pPr>
            <a:r>
              <a:rPr sz="2800" spc="-730" dirty="0">
                <a:latin typeface="Cambria Math"/>
                <a:cs typeface="Cambria Math"/>
              </a:rPr>
              <a:t>—</a:t>
            </a:r>
            <a:r>
              <a:rPr sz="2800" spc="-10" dirty="0">
                <a:latin typeface="Cambria Math"/>
                <a:cs typeface="Cambria Math"/>
              </a:rPr>
              <a:t> </a:t>
            </a:r>
            <a:r>
              <a:rPr sz="2800" spc="-1260" dirty="0">
                <a:latin typeface="Cambria Math"/>
                <a:cs typeface="Cambria Math"/>
              </a:rPr>
              <a:t>ͳ</a:t>
            </a:r>
            <a:endParaRPr sz="2800">
              <a:latin typeface="Cambria Math"/>
              <a:cs typeface="Cambria Math"/>
            </a:endParaRPr>
          </a:p>
        </p:txBody>
      </p:sp>
      <p:sp>
        <p:nvSpPr>
          <p:cNvPr id="50" name="object 50"/>
          <p:cNvSpPr/>
          <p:nvPr/>
        </p:nvSpPr>
        <p:spPr>
          <a:xfrm>
            <a:off x="3258951" y="4543805"/>
            <a:ext cx="4193540" cy="0"/>
          </a:xfrm>
          <a:custGeom>
            <a:avLst/>
            <a:gdLst/>
            <a:ahLst/>
            <a:cxnLst/>
            <a:rect l="l" t="t" r="r" b="b"/>
            <a:pathLst>
              <a:path w="4193540">
                <a:moveTo>
                  <a:pt x="0" y="0"/>
                </a:moveTo>
                <a:lnTo>
                  <a:pt x="4193529" y="0"/>
                </a:lnTo>
              </a:path>
            </a:pathLst>
          </a:custGeom>
          <a:ln w="24129">
            <a:solidFill>
              <a:srgbClr val="000000"/>
            </a:solidFill>
          </a:ln>
        </p:spPr>
        <p:txBody>
          <a:bodyPr wrap="square" lIns="0" tIns="0" rIns="0" bIns="0" rtlCol="0"/>
          <a:lstStyle/>
          <a:p>
            <a:endParaRPr/>
          </a:p>
        </p:txBody>
      </p:sp>
      <p:sp>
        <p:nvSpPr>
          <p:cNvPr id="51" name="object 51"/>
          <p:cNvSpPr txBox="1"/>
          <p:nvPr/>
        </p:nvSpPr>
        <p:spPr>
          <a:xfrm>
            <a:off x="5039998" y="1406979"/>
            <a:ext cx="273685" cy="355600"/>
          </a:xfrm>
          <a:prstGeom prst="rect">
            <a:avLst/>
          </a:prstGeom>
        </p:spPr>
        <p:txBody>
          <a:bodyPr vert="horz" wrap="square" lIns="0" tIns="0" rIns="0" bIns="0" rtlCol="0">
            <a:spAutoFit/>
          </a:bodyPr>
          <a:lstStyle/>
          <a:p>
            <a:pPr marL="12700">
              <a:lnSpc>
                <a:spcPts val="3329"/>
              </a:lnSpc>
            </a:pPr>
            <a:r>
              <a:rPr sz="2800" spc="-869" dirty="0">
                <a:latin typeface="Cambria Math"/>
                <a:cs typeface="Cambria Math"/>
              </a:rPr>
              <a:t>ܭ</a:t>
            </a:r>
            <a:endParaRPr sz="2800">
              <a:latin typeface="Cambria Math"/>
              <a:cs typeface="Cambria Math"/>
            </a:endParaRPr>
          </a:p>
        </p:txBody>
      </p:sp>
      <p:sp>
        <p:nvSpPr>
          <p:cNvPr id="57" name="object 57"/>
          <p:cNvSpPr txBox="1">
            <a:spLocks noGrp="1"/>
          </p:cNvSpPr>
          <p:nvPr>
            <p:ph type="ftr" sz="quarter" idx="5"/>
          </p:nvPr>
        </p:nvSpPr>
        <p:spPr>
          <a:prstGeom prst="rect">
            <a:avLst/>
          </a:prstGeom>
        </p:spPr>
        <p:txBody>
          <a:bodyPr vert="horz" wrap="square" lIns="0" tIns="0" rIns="0" bIns="0" rtlCol="0">
            <a:spAutoFit/>
          </a:bodyPr>
          <a:lstStyle/>
          <a:p>
            <a:pPr marL="12700">
              <a:lnSpc>
                <a:spcPct val="100000"/>
              </a:lnSpc>
            </a:pPr>
            <a:r>
              <a:rPr spc="-20" dirty="0"/>
              <a:t>8</a:t>
            </a:r>
            <a:r>
              <a:rPr spc="-5" dirty="0"/>
              <a:t>/</a:t>
            </a:r>
            <a:r>
              <a:rPr spc="-15" dirty="0"/>
              <a:t>1</a:t>
            </a:r>
            <a:r>
              <a:rPr spc="-20" dirty="0"/>
              <a:t>3</a:t>
            </a:r>
            <a:r>
              <a:rPr spc="-5" dirty="0"/>
              <a:t>/</a:t>
            </a:r>
            <a:r>
              <a:rPr spc="-15" dirty="0"/>
              <a:t>2</a:t>
            </a:r>
            <a:r>
              <a:rPr spc="-20" dirty="0"/>
              <a:t>01</a:t>
            </a:r>
            <a:r>
              <a:rPr spc="-10" dirty="0"/>
              <a:t>4</a:t>
            </a:r>
            <a:r>
              <a:rPr spc="50" dirty="0">
                <a:latin typeface="Times New Roman"/>
                <a:cs typeface="Times New Roman"/>
              </a:rPr>
              <a:t> </a:t>
            </a:r>
            <a:r>
              <a:rPr spc="-5" dirty="0"/>
              <a:t>(</a:t>
            </a:r>
            <a:r>
              <a:rPr spc="5" dirty="0"/>
              <a:t>S</a:t>
            </a:r>
            <a:r>
              <a:rPr dirty="0"/>
              <a:t>an</a:t>
            </a:r>
            <a:r>
              <a:rPr spc="-35" dirty="0">
                <a:latin typeface="Times New Roman"/>
                <a:cs typeface="Times New Roman"/>
              </a:rPr>
              <a:t> </a:t>
            </a:r>
            <a:r>
              <a:rPr spc="-10" dirty="0"/>
              <a:t>An</a:t>
            </a:r>
            <a:r>
              <a:rPr spc="-30" dirty="0"/>
              <a:t>t</a:t>
            </a:r>
            <a:r>
              <a:rPr spc="5" dirty="0"/>
              <a:t>on</a:t>
            </a:r>
            <a:r>
              <a:rPr dirty="0"/>
              <a:t>i</a:t>
            </a:r>
            <a:r>
              <a:rPr spc="-15" dirty="0"/>
              <a:t>o</a:t>
            </a:r>
            <a:r>
              <a:rPr spc="-5" dirty="0"/>
              <a:t>,</a:t>
            </a:r>
            <a:r>
              <a:rPr spc="-60" dirty="0">
                <a:latin typeface="Times New Roman"/>
                <a:cs typeface="Times New Roman"/>
              </a:rPr>
              <a:t> </a:t>
            </a:r>
            <a:r>
              <a:rPr spc="-10" dirty="0"/>
              <a:t>T</a:t>
            </a:r>
            <a:r>
              <a:rPr dirty="0"/>
              <a:t>X)</a:t>
            </a:r>
          </a:p>
        </p:txBody>
      </p:sp>
      <p:sp>
        <p:nvSpPr>
          <p:cNvPr id="58" name="object 58"/>
          <p:cNvSpPr txBox="1">
            <a:spLocks noGrp="1"/>
          </p:cNvSpPr>
          <p:nvPr>
            <p:ph type="dt" sz="half" idx="6"/>
          </p:nvPr>
        </p:nvSpPr>
        <p:spPr>
          <a:prstGeom prst="rect">
            <a:avLst/>
          </a:prstGeom>
        </p:spPr>
        <p:txBody>
          <a:bodyPr vert="horz" wrap="square" lIns="0" tIns="0" rIns="0" bIns="0" rtlCol="0">
            <a:spAutoFit/>
          </a:bodyPr>
          <a:lstStyle/>
          <a:p>
            <a:pPr marL="12700">
              <a:lnSpc>
                <a:spcPct val="100000"/>
              </a:lnSpc>
            </a:pPr>
            <a:r>
              <a:rPr spc="-10" dirty="0"/>
              <a:t>H</a:t>
            </a:r>
            <a:r>
              <a:rPr dirty="0"/>
              <a:t>i</a:t>
            </a:r>
            <a:r>
              <a:rPr spc="-25" dirty="0"/>
              <a:t>r</a:t>
            </a:r>
            <a:r>
              <a:rPr spc="5" dirty="0"/>
              <a:t>o</a:t>
            </a:r>
            <a:r>
              <a:rPr spc="-10" dirty="0"/>
              <a:t>s</a:t>
            </a:r>
            <a:r>
              <a:rPr spc="5" dirty="0"/>
              <a:t>h</a:t>
            </a:r>
            <a:r>
              <a:rPr dirty="0"/>
              <a:t>i</a:t>
            </a:r>
            <a:r>
              <a:rPr spc="-40" dirty="0">
                <a:latin typeface="Times New Roman"/>
                <a:cs typeface="Times New Roman"/>
              </a:rPr>
              <a:t> </a:t>
            </a:r>
            <a:r>
              <a:rPr spc="-65" dirty="0"/>
              <a:t>W</a:t>
            </a:r>
            <a:r>
              <a:rPr spc="-15" dirty="0"/>
              <a:t>a</a:t>
            </a:r>
            <a:r>
              <a:rPr spc="-30" dirty="0"/>
              <a:t>t</a:t>
            </a:r>
            <a:r>
              <a:rPr dirty="0"/>
              <a:t>a</a:t>
            </a:r>
            <a:r>
              <a:rPr spc="5" dirty="0"/>
              <a:t>n</a:t>
            </a:r>
            <a:r>
              <a:rPr dirty="0"/>
              <a:t>a</a:t>
            </a:r>
            <a:r>
              <a:rPr spc="5" dirty="0"/>
              <a:t>b</a:t>
            </a:r>
            <a:r>
              <a:rPr spc="-5" dirty="0"/>
              <a:t>e,</a:t>
            </a:r>
            <a:r>
              <a:rPr spc="-40" dirty="0">
                <a:latin typeface="Times New Roman"/>
                <a:cs typeface="Times New Roman"/>
              </a:rPr>
              <a:t> </a:t>
            </a:r>
            <a:r>
              <a:rPr spc="-10" dirty="0"/>
              <a:t>N</a:t>
            </a:r>
            <a:r>
              <a:rPr spc="-5" dirty="0"/>
              <a:t>CT</a:t>
            </a:r>
            <a:r>
              <a:rPr spc="-10" dirty="0"/>
              <a:t>U</a:t>
            </a:r>
          </a:p>
        </p:txBody>
      </p:sp>
      <p:sp>
        <p:nvSpPr>
          <p:cNvPr id="59" name="object 59"/>
          <p:cNvSpPr txBox="1">
            <a:spLocks noGrp="1"/>
          </p:cNvSpPr>
          <p:nvPr>
            <p:ph type="sldNum" sz="quarter" idx="7"/>
          </p:nvPr>
        </p:nvSpPr>
        <p:spPr>
          <a:prstGeom prst="rect">
            <a:avLst/>
          </a:prstGeom>
        </p:spPr>
        <p:txBody>
          <a:bodyPr vert="horz" wrap="square" lIns="0" tIns="0" rIns="0" bIns="0" rtlCol="0">
            <a:spAutoFit/>
          </a:bodyPr>
          <a:lstStyle/>
          <a:p>
            <a:pPr marL="101600">
              <a:lnSpc>
                <a:spcPct val="100000"/>
              </a:lnSpc>
            </a:pPr>
            <a:fld id="{81D60167-4931-47E6-BA6A-407CBD079E47}" type="slidenum">
              <a:rPr spc="-10" dirty="0"/>
              <a:pPr marL="101600">
                <a:lnSpc>
                  <a:spcPct val="100000"/>
                </a:lnSpc>
              </a:pPr>
              <a:t>10</a:t>
            </a:fld>
            <a:endParaRPr spc="-10" dirty="0"/>
          </a:p>
        </p:txBody>
      </p:sp>
      <p:sp>
        <p:nvSpPr>
          <p:cNvPr id="52" name="object 52"/>
          <p:cNvSpPr txBox="1"/>
          <p:nvPr/>
        </p:nvSpPr>
        <p:spPr>
          <a:xfrm>
            <a:off x="2975231" y="1585352"/>
            <a:ext cx="1603375" cy="714375"/>
          </a:xfrm>
          <a:prstGeom prst="rect">
            <a:avLst/>
          </a:prstGeom>
        </p:spPr>
        <p:txBody>
          <a:bodyPr vert="horz" wrap="square" lIns="0" tIns="0" rIns="0" bIns="0" rtlCol="0">
            <a:spAutoFit/>
          </a:bodyPr>
          <a:lstStyle/>
          <a:p>
            <a:pPr marL="12700">
              <a:lnSpc>
                <a:spcPct val="100000"/>
              </a:lnSpc>
              <a:tabLst>
                <a:tab pos="668020" algn="l"/>
              </a:tabLst>
            </a:pPr>
            <a:r>
              <a:rPr sz="5400" b="1" dirty="0">
                <a:solidFill>
                  <a:srgbClr val="0000FF"/>
                </a:solidFill>
                <a:latin typeface="Calibri"/>
                <a:cs typeface="Calibri"/>
              </a:rPr>
              <a:t>X</a:t>
            </a:r>
            <a:r>
              <a:rPr sz="5400" b="1" dirty="0">
                <a:solidFill>
                  <a:srgbClr val="0000FF"/>
                </a:solidFill>
                <a:latin typeface="Times New Roman"/>
                <a:cs typeface="Times New Roman"/>
              </a:rPr>
              <a:t>	</a:t>
            </a:r>
            <a:r>
              <a:rPr sz="6600" baseline="5050" dirty="0">
                <a:latin typeface="Cambria Math"/>
                <a:cs typeface="Cambria Math"/>
              </a:rPr>
              <a:t>+</a:t>
            </a:r>
            <a:r>
              <a:rPr sz="6600" spc="292" baseline="5050" dirty="0">
                <a:latin typeface="Cambria Math"/>
                <a:cs typeface="Cambria Math"/>
              </a:rPr>
              <a:t> </a:t>
            </a:r>
            <a:r>
              <a:rPr sz="5400" b="1" spc="-30" dirty="0">
                <a:solidFill>
                  <a:srgbClr val="FF0000"/>
                </a:solidFill>
                <a:latin typeface="Calibri"/>
                <a:cs typeface="Calibri"/>
              </a:rPr>
              <a:t>Y</a:t>
            </a:r>
            <a:endParaRPr sz="5400">
              <a:latin typeface="Calibri"/>
              <a:cs typeface="Calibri"/>
            </a:endParaRPr>
          </a:p>
        </p:txBody>
      </p:sp>
      <p:sp>
        <p:nvSpPr>
          <p:cNvPr id="53" name="object 53"/>
          <p:cNvSpPr txBox="1"/>
          <p:nvPr/>
        </p:nvSpPr>
        <p:spPr>
          <a:xfrm>
            <a:off x="4933696" y="1417966"/>
            <a:ext cx="1123315" cy="960755"/>
          </a:xfrm>
          <a:prstGeom prst="rect">
            <a:avLst/>
          </a:prstGeom>
        </p:spPr>
        <p:txBody>
          <a:bodyPr vert="horz" wrap="square" lIns="0" tIns="0" rIns="0" bIns="0" rtlCol="0">
            <a:spAutoFit/>
          </a:bodyPr>
          <a:lstStyle/>
          <a:p>
            <a:pPr marL="12700">
              <a:lnSpc>
                <a:spcPct val="100000"/>
              </a:lnSpc>
              <a:tabLst>
                <a:tab pos="734060" algn="l"/>
              </a:tabLst>
            </a:pPr>
            <a:r>
              <a:rPr sz="6600" baseline="-13888" dirty="0">
                <a:latin typeface="Cambria Math"/>
                <a:cs typeface="Cambria Math"/>
              </a:rPr>
              <a:t>⇆	</a:t>
            </a:r>
            <a:r>
              <a:rPr sz="5400" b="1" spc="-2825" dirty="0">
                <a:solidFill>
                  <a:srgbClr val="0000FF"/>
                </a:solidFill>
                <a:latin typeface="Calibri"/>
                <a:cs typeface="Calibri"/>
              </a:rPr>
              <a:t>X</a:t>
            </a:r>
            <a:r>
              <a:rPr sz="8100" b="1" spc="-44" baseline="-20061" dirty="0">
                <a:solidFill>
                  <a:srgbClr val="FF0000"/>
                </a:solidFill>
                <a:latin typeface="Calibri"/>
                <a:cs typeface="Calibri"/>
              </a:rPr>
              <a:t>Y</a:t>
            </a:r>
            <a:endParaRPr sz="8100" baseline="-20061">
              <a:latin typeface="Calibri"/>
              <a:cs typeface="Calibri"/>
            </a:endParaRPr>
          </a:p>
        </p:txBody>
      </p:sp>
      <p:sp>
        <p:nvSpPr>
          <p:cNvPr id="54" name="object 54"/>
          <p:cNvSpPr txBox="1"/>
          <p:nvPr/>
        </p:nvSpPr>
        <p:spPr>
          <a:xfrm>
            <a:off x="3265807" y="5491879"/>
            <a:ext cx="2545715" cy="254635"/>
          </a:xfrm>
          <a:prstGeom prst="rect">
            <a:avLst/>
          </a:prstGeom>
        </p:spPr>
        <p:txBody>
          <a:bodyPr vert="horz" wrap="square" lIns="0" tIns="0" rIns="0" bIns="0" rtlCol="0">
            <a:spAutoFit/>
          </a:bodyPr>
          <a:lstStyle/>
          <a:p>
            <a:pPr marL="12700">
              <a:lnSpc>
                <a:spcPct val="100000"/>
              </a:lnSpc>
            </a:pPr>
            <a:r>
              <a:rPr sz="1800" dirty="0">
                <a:solidFill>
                  <a:srgbClr val="C00000"/>
                </a:solidFill>
                <a:latin typeface="Calibri"/>
                <a:cs typeface="Calibri"/>
              </a:rPr>
              <a:t>M.</a:t>
            </a:r>
            <a:r>
              <a:rPr sz="1800" spc="-45" dirty="0">
                <a:solidFill>
                  <a:srgbClr val="C00000"/>
                </a:solidFill>
                <a:latin typeface="Times New Roman"/>
                <a:cs typeface="Times New Roman"/>
              </a:rPr>
              <a:t> </a:t>
            </a:r>
            <a:r>
              <a:rPr sz="1800" spc="10" dirty="0">
                <a:solidFill>
                  <a:srgbClr val="C00000"/>
                </a:solidFill>
                <a:latin typeface="Calibri"/>
                <a:cs typeface="Calibri"/>
              </a:rPr>
              <a:t>A</a:t>
            </a:r>
            <a:r>
              <a:rPr sz="1800" dirty="0">
                <a:solidFill>
                  <a:srgbClr val="C00000"/>
                </a:solidFill>
                <a:latin typeface="Calibri"/>
                <a:cs typeface="Calibri"/>
              </a:rPr>
              <a:t>.</a:t>
            </a:r>
            <a:r>
              <a:rPr sz="1800" spc="-50" dirty="0">
                <a:solidFill>
                  <a:srgbClr val="C00000"/>
                </a:solidFill>
                <a:latin typeface="Times New Roman"/>
                <a:cs typeface="Times New Roman"/>
              </a:rPr>
              <a:t> </a:t>
            </a:r>
            <a:r>
              <a:rPr sz="1800" spc="-40" dirty="0">
                <a:solidFill>
                  <a:srgbClr val="C00000"/>
                </a:solidFill>
                <a:latin typeface="Calibri"/>
                <a:cs typeface="Calibri"/>
              </a:rPr>
              <a:t>R</a:t>
            </a:r>
            <a:r>
              <a:rPr sz="1800" dirty="0">
                <a:solidFill>
                  <a:srgbClr val="C00000"/>
                </a:solidFill>
                <a:latin typeface="Calibri"/>
                <a:cs typeface="Calibri"/>
              </a:rPr>
              <a:t>eed,</a:t>
            </a:r>
            <a:r>
              <a:rPr sz="1800" spc="-45" dirty="0">
                <a:solidFill>
                  <a:srgbClr val="C00000"/>
                </a:solidFill>
                <a:latin typeface="Times New Roman"/>
                <a:cs typeface="Times New Roman"/>
              </a:rPr>
              <a:t> </a:t>
            </a:r>
            <a:r>
              <a:rPr sz="1800" dirty="0">
                <a:solidFill>
                  <a:srgbClr val="C00000"/>
                </a:solidFill>
                <a:latin typeface="Calibri"/>
                <a:cs typeface="Calibri"/>
              </a:rPr>
              <a:t>I</a:t>
            </a:r>
            <a:r>
              <a:rPr sz="1800" spc="-5" dirty="0">
                <a:solidFill>
                  <a:srgbClr val="C00000"/>
                </a:solidFill>
                <a:latin typeface="Calibri"/>
                <a:cs typeface="Calibri"/>
              </a:rPr>
              <a:t>E</a:t>
            </a:r>
            <a:r>
              <a:rPr sz="1800" spc="-10" dirty="0">
                <a:solidFill>
                  <a:srgbClr val="C00000"/>
                </a:solidFill>
                <a:latin typeface="Calibri"/>
                <a:cs typeface="Calibri"/>
              </a:rPr>
              <a:t>D</a:t>
            </a:r>
            <a:r>
              <a:rPr sz="1800" dirty="0">
                <a:solidFill>
                  <a:srgbClr val="C00000"/>
                </a:solidFill>
                <a:latin typeface="Calibri"/>
                <a:cs typeface="Calibri"/>
              </a:rPr>
              <a:t>M2</a:t>
            </a:r>
            <a:r>
              <a:rPr sz="1800" spc="5" dirty="0">
                <a:solidFill>
                  <a:srgbClr val="C00000"/>
                </a:solidFill>
                <a:latin typeface="Calibri"/>
                <a:cs typeface="Calibri"/>
              </a:rPr>
              <a:t>0</a:t>
            </a:r>
            <a:r>
              <a:rPr sz="1800" dirty="0">
                <a:solidFill>
                  <a:srgbClr val="C00000"/>
                </a:solidFill>
                <a:latin typeface="Calibri"/>
                <a:cs typeface="Calibri"/>
              </a:rPr>
              <a:t>1</a:t>
            </a:r>
            <a:r>
              <a:rPr sz="1800" spc="25" dirty="0">
                <a:solidFill>
                  <a:srgbClr val="C00000"/>
                </a:solidFill>
                <a:latin typeface="Calibri"/>
                <a:cs typeface="Calibri"/>
              </a:rPr>
              <a:t>3</a:t>
            </a:r>
            <a:r>
              <a:rPr sz="1800" spc="5" dirty="0">
                <a:solidFill>
                  <a:srgbClr val="C00000"/>
                </a:solidFill>
                <a:latin typeface="Calibri"/>
                <a:cs typeface="Calibri"/>
              </a:rPr>
              <a:t>-208</a:t>
            </a:r>
            <a:endParaRPr sz="1800">
              <a:latin typeface="Calibri"/>
              <a:cs typeface="Calibri"/>
            </a:endParaRPr>
          </a:p>
        </p:txBody>
      </p:sp>
      <p:sp>
        <p:nvSpPr>
          <p:cNvPr id="55" name="object 55"/>
          <p:cNvSpPr txBox="1"/>
          <p:nvPr/>
        </p:nvSpPr>
        <p:spPr>
          <a:xfrm>
            <a:off x="6786250" y="1801236"/>
            <a:ext cx="1990725" cy="254000"/>
          </a:xfrm>
          <a:prstGeom prst="rect">
            <a:avLst/>
          </a:prstGeom>
        </p:spPr>
        <p:txBody>
          <a:bodyPr vert="horz" wrap="square" lIns="0" tIns="0" rIns="0" bIns="0" rtlCol="0">
            <a:spAutoFit/>
          </a:bodyPr>
          <a:lstStyle/>
          <a:p>
            <a:pPr marL="12700">
              <a:lnSpc>
                <a:spcPct val="100000"/>
              </a:lnSpc>
            </a:pPr>
            <a:r>
              <a:rPr sz="1800" spc="-10" dirty="0">
                <a:latin typeface="Calibri"/>
                <a:cs typeface="Calibri"/>
              </a:rPr>
              <a:t>K:</a:t>
            </a:r>
            <a:r>
              <a:rPr sz="1800" spc="-35" dirty="0">
                <a:latin typeface="Times New Roman"/>
                <a:cs typeface="Times New Roman"/>
              </a:rPr>
              <a:t> </a:t>
            </a:r>
            <a:r>
              <a:rPr sz="1800" spc="-5" dirty="0">
                <a:latin typeface="Calibri"/>
                <a:cs typeface="Calibri"/>
              </a:rPr>
              <a:t>d</a:t>
            </a:r>
            <a:r>
              <a:rPr sz="1800" dirty="0">
                <a:latin typeface="Calibri"/>
                <a:cs typeface="Calibri"/>
              </a:rPr>
              <a:t>i</a:t>
            </a:r>
            <a:r>
              <a:rPr sz="1800" spc="-5" dirty="0">
                <a:latin typeface="Calibri"/>
                <a:cs typeface="Calibri"/>
              </a:rPr>
              <a:t>s</a:t>
            </a:r>
            <a:r>
              <a:rPr sz="1800" spc="-10" dirty="0">
                <a:latin typeface="Calibri"/>
                <a:cs typeface="Calibri"/>
              </a:rPr>
              <a:t>so</a:t>
            </a:r>
            <a:r>
              <a:rPr sz="1800" dirty="0">
                <a:latin typeface="Calibri"/>
                <a:cs typeface="Calibri"/>
              </a:rPr>
              <a:t>ci</a:t>
            </a:r>
            <a:r>
              <a:rPr sz="1800" spc="-20" dirty="0">
                <a:latin typeface="Calibri"/>
                <a:cs typeface="Calibri"/>
              </a:rPr>
              <a:t>a</a:t>
            </a:r>
            <a:r>
              <a:rPr sz="1800" dirty="0">
                <a:latin typeface="Calibri"/>
                <a:cs typeface="Calibri"/>
              </a:rPr>
              <a:t>ti</a:t>
            </a:r>
            <a:r>
              <a:rPr sz="1800" spc="-10" dirty="0">
                <a:latin typeface="Calibri"/>
                <a:cs typeface="Calibri"/>
              </a:rPr>
              <a:t>o</a:t>
            </a:r>
            <a:r>
              <a:rPr sz="1800" dirty="0">
                <a:latin typeface="Calibri"/>
                <a:cs typeface="Calibri"/>
              </a:rPr>
              <a:t>n</a:t>
            </a:r>
            <a:r>
              <a:rPr sz="1800" spc="-20" dirty="0">
                <a:latin typeface="Times New Roman"/>
                <a:cs typeface="Times New Roman"/>
              </a:rPr>
              <a:t> </a:t>
            </a:r>
            <a:r>
              <a:rPr sz="1800" spc="-5" dirty="0">
                <a:latin typeface="Calibri"/>
                <a:cs typeface="Calibri"/>
              </a:rPr>
              <a:t>C</a:t>
            </a:r>
            <a:r>
              <a:rPr sz="1800" spc="-10" dirty="0">
                <a:latin typeface="Calibri"/>
                <a:cs typeface="Calibri"/>
              </a:rPr>
              <a:t>o</a:t>
            </a:r>
            <a:r>
              <a:rPr sz="1800" spc="-5" dirty="0">
                <a:latin typeface="Calibri"/>
                <a:cs typeface="Calibri"/>
              </a:rPr>
              <a:t>n</a:t>
            </a:r>
            <a:r>
              <a:rPr sz="1800" spc="-30" dirty="0">
                <a:latin typeface="Calibri"/>
                <a:cs typeface="Calibri"/>
              </a:rPr>
              <a:t>s</a:t>
            </a:r>
            <a:r>
              <a:rPr sz="1800" dirty="0">
                <a:latin typeface="Calibri"/>
                <a:cs typeface="Calibri"/>
              </a:rPr>
              <a:t>t.</a:t>
            </a:r>
            <a:endParaRPr sz="1800">
              <a:latin typeface="Calibri"/>
              <a:cs typeface="Calibri"/>
            </a:endParaRPr>
          </a:p>
        </p:txBody>
      </p:sp>
      <p:sp>
        <p:nvSpPr>
          <p:cNvPr id="56" name="object 56"/>
          <p:cNvSpPr txBox="1"/>
          <p:nvPr/>
        </p:nvSpPr>
        <p:spPr>
          <a:xfrm>
            <a:off x="459740" y="4419994"/>
            <a:ext cx="1196975" cy="254635"/>
          </a:xfrm>
          <a:prstGeom prst="rect">
            <a:avLst/>
          </a:prstGeom>
        </p:spPr>
        <p:txBody>
          <a:bodyPr vert="horz" wrap="square" lIns="0" tIns="0" rIns="0" bIns="0" rtlCol="0">
            <a:spAutoFit/>
          </a:bodyPr>
          <a:lstStyle/>
          <a:p>
            <a:pPr marL="12700">
              <a:lnSpc>
                <a:spcPct val="100000"/>
              </a:lnSpc>
            </a:pPr>
            <a:r>
              <a:rPr sz="1800" dirty="0">
                <a:latin typeface="Calibri"/>
                <a:cs typeface="Calibri"/>
              </a:rPr>
              <a:t>Mac</a:t>
            </a:r>
            <a:r>
              <a:rPr sz="1800" spc="-25" dirty="0">
                <a:latin typeface="Calibri"/>
                <a:cs typeface="Calibri"/>
              </a:rPr>
              <a:t>r</a:t>
            </a:r>
            <a:r>
              <a:rPr sz="1800" spc="-10" dirty="0">
                <a:latin typeface="Calibri"/>
                <a:cs typeface="Calibri"/>
              </a:rPr>
              <a:t>o</a:t>
            </a:r>
            <a:r>
              <a:rPr sz="1800" spc="-5" dirty="0">
                <a:latin typeface="Calibri"/>
                <a:cs typeface="Calibri"/>
              </a:rPr>
              <a:t>s</a:t>
            </a:r>
            <a:r>
              <a:rPr sz="1800" spc="-25" dirty="0">
                <a:latin typeface="Calibri"/>
                <a:cs typeface="Calibri"/>
              </a:rPr>
              <a:t>c</a:t>
            </a:r>
            <a:r>
              <a:rPr sz="1800" spc="-10" dirty="0">
                <a:latin typeface="Calibri"/>
                <a:cs typeface="Calibri"/>
              </a:rPr>
              <a:t>o</a:t>
            </a:r>
            <a:r>
              <a:rPr sz="1800" spc="-5" dirty="0">
                <a:latin typeface="Calibri"/>
                <a:cs typeface="Calibri"/>
              </a:rPr>
              <a:t>p</a:t>
            </a:r>
            <a:r>
              <a:rPr sz="1800" dirty="0">
                <a:latin typeface="Calibri"/>
                <a:cs typeface="Calibri"/>
              </a:rPr>
              <a:t>ic</a:t>
            </a:r>
            <a:endParaRPr sz="1800">
              <a:latin typeface="Calibri"/>
              <a:cs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907737" y="478568"/>
            <a:ext cx="7320280" cy="797560"/>
          </a:xfrm>
          <a:prstGeom prst="rect">
            <a:avLst/>
          </a:prstGeom>
        </p:spPr>
        <p:txBody>
          <a:bodyPr vert="horz" wrap="square" lIns="0" tIns="0" rIns="0" bIns="0" rtlCol="0">
            <a:spAutoFit/>
          </a:bodyPr>
          <a:lstStyle/>
          <a:p>
            <a:pPr marL="12700">
              <a:lnSpc>
                <a:spcPct val="100000"/>
              </a:lnSpc>
            </a:pPr>
            <a:r>
              <a:rPr sz="4800" dirty="0">
                <a:latin typeface="Calibri"/>
                <a:cs typeface="Calibri"/>
              </a:rPr>
              <a:t>Ind</a:t>
            </a:r>
            <a:r>
              <a:rPr sz="4800" spc="-25" dirty="0">
                <a:latin typeface="Calibri"/>
                <a:cs typeface="Calibri"/>
              </a:rPr>
              <a:t>e</a:t>
            </a:r>
            <a:r>
              <a:rPr sz="4800" spc="-5" dirty="0">
                <a:latin typeface="Calibri"/>
                <a:cs typeface="Calibri"/>
              </a:rPr>
              <a:t>pend</a:t>
            </a:r>
            <a:r>
              <a:rPr sz="4800" spc="-15" dirty="0">
                <a:latin typeface="Calibri"/>
                <a:cs typeface="Calibri"/>
              </a:rPr>
              <a:t>e</a:t>
            </a:r>
            <a:r>
              <a:rPr sz="4800" spc="-45" dirty="0">
                <a:latin typeface="Calibri"/>
                <a:cs typeface="Calibri"/>
              </a:rPr>
              <a:t>n</a:t>
            </a:r>
            <a:r>
              <a:rPr sz="4800" spc="-20" dirty="0">
                <a:latin typeface="Calibri"/>
                <a:cs typeface="Calibri"/>
              </a:rPr>
              <a:t>t</a:t>
            </a:r>
            <a:r>
              <a:rPr sz="4800" spc="-55" dirty="0">
                <a:latin typeface="Times New Roman"/>
                <a:cs typeface="Times New Roman"/>
              </a:rPr>
              <a:t> </a:t>
            </a:r>
            <a:r>
              <a:rPr sz="4800" spc="-5" dirty="0">
                <a:latin typeface="Calibri"/>
                <a:cs typeface="Calibri"/>
              </a:rPr>
              <a:t>Sens</a:t>
            </a:r>
            <a:r>
              <a:rPr sz="4800" spc="-15" dirty="0">
                <a:latin typeface="Calibri"/>
                <a:cs typeface="Calibri"/>
              </a:rPr>
              <a:t>e,</a:t>
            </a:r>
            <a:r>
              <a:rPr sz="4800" spc="-90" dirty="0">
                <a:latin typeface="Times New Roman"/>
                <a:cs typeface="Times New Roman"/>
              </a:rPr>
              <a:t> </a:t>
            </a:r>
            <a:r>
              <a:rPr sz="4800" dirty="0">
                <a:latin typeface="Cambria Math"/>
                <a:cs typeface="Cambria Math"/>
              </a:rPr>
              <a:t>ε</a:t>
            </a:r>
            <a:r>
              <a:rPr sz="4800" spc="270" dirty="0">
                <a:latin typeface="Cambria Math"/>
                <a:cs typeface="Cambria Math"/>
              </a:rPr>
              <a:t> </a:t>
            </a:r>
            <a:r>
              <a:rPr sz="4800" dirty="0">
                <a:latin typeface="Cambria Math"/>
                <a:cs typeface="Cambria Math"/>
              </a:rPr>
              <a:t>≔</a:t>
            </a:r>
            <a:r>
              <a:rPr sz="4800" spc="275" dirty="0">
                <a:latin typeface="Cambria Math"/>
                <a:cs typeface="Cambria Math"/>
              </a:rPr>
              <a:t> </a:t>
            </a:r>
            <a:r>
              <a:rPr sz="5250" spc="-839" baseline="25396" dirty="0">
                <a:latin typeface="Cambria Math"/>
                <a:cs typeface="Cambria Math"/>
              </a:rPr>
              <a:t>௠</a:t>
            </a:r>
            <a:r>
              <a:rPr sz="4800" spc="1190" dirty="0">
                <a:latin typeface="Cambria Math"/>
                <a:cs typeface="Cambria Math"/>
              </a:rPr>
              <a:t> </a:t>
            </a:r>
            <a:r>
              <a:rPr sz="5250" spc="-630" baseline="-15079" dirty="0">
                <a:latin typeface="Cambria Math"/>
                <a:cs typeface="Cambria Math"/>
              </a:rPr>
              <a:t>�</a:t>
            </a:r>
            <a:endParaRPr sz="5250" baseline="-15079">
              <a:latin typeface="Cambria Math"/>
              <a:cs typeface="Cambria Math"/>
            </a:endParaRPr>
          </a:p>
        </p:txBody>
      </p:sp>
      <p:sp>
        <p:nvSpPr>
          <p:cNvPr id="3" name="object 3"/>
          <p:cNvSpPr/>
          <p:nvPr/>
        </p:nvSpPr>
        <p:spPr>
          <a:xfrm>
            <a:off x="2514600" y="2514600"/>
            <a:ext cx="4267200" cy="323215"/>
          </a:xfrm>
          <a:custGeom>
            <a:avLst/>
            <a:gdLst/>
            <a:ahLst/>
            <a:cxnLst/>
            <a:rect l="l" t="t" r="r" b="b"/>
            <a:pathLst>
              <a:path w="4267200" h="323214">
                <a:moveTo>
                  <a:pt x="0" y="322966"/>
                </a:moveTo>
                <a:lnTo>
                  <a:pt x="4267199" y="322966"/>
                </a:lnTo>
                <a:lnTo>
                  <a:pt x="4267199" y="0"/>
                </a:lnTo>
                <a:lnTo>
                  <a:pt x="0" y="0"/>
                </a:lnTo>
                <a:lnTo>
                  <a:pt x="0" y="322966"/>
                </a:lnTo>
                <a:close/>
              </a:path>
            </a:pathLst>
          </a:custGeom>
          <a:solidFill>
            <a:srgbClr val="E6B8B8"/>
          </a:solidFill>
        </p:spPr>
        <p:txBody>
          <a:bodyPr wrap="square" lIns="0" tIns="0" rIns="0" bIns="0" rtlCol="0"/>
          <a:lstStyle/>
          <a:p>
            <a:endParaRPr/>
          </a:p>
        </p:txBody>
      </p:sp>
      <p:sp>
        <p:nvSpPr>
          <p:cNvPr id="4" name="object 4"/>
          <p:cNvSpPr/>
          <p:nvPr/>
        </p:nvSpPr>
        <p:spPr>
          <a:xfrm>
            <a:off x="2514600" y="2913766"/>
            <a:ext cx="4267200" cy="314960"/>
          </a:xfrm>
          <a:custGeom>
            <a:avLst/>
            <a:gdLst/>
            <a:ahLst/>
            <a:cxnLst/>
            <a:rect l="l" t="t" r="r" b="b"/>
            <a:pathLst>
              <a:path w="4267200" h="314960">
                <a:moveTo>
                  <a:pt x="0" y="314584"/>
                </a:moveTo>
                <a:lnTo>
                  <a:pt x="4267199" y="314584"/>
                </a:lnTo>
                <a:lnTo>
                  <a:pt x="4267199" y="0"/>
                </a:lnTo>
                <a:lnTo>
                  <a:pt x="0" y="0"/>
                </a:lnTo>
                <a:lnTo>
                  <a:pt x="0" y="314584"/>
                </a:lnTo>
                <a:close/>
              </a:path>
            </a:pathLst>
          </a:custGeom>
          <a:solidFill>
            <a:srgbClr val="E6B8B8"/>
          </a:solidFill>
        </p:spPr>
        <p:txBody>
          <a:bodyPr wrap="square" lIns="0" tIns="0" rIns="0" bIns="0" rtlCol="0"/>
          <a:lstStyle/>
          <a:p>
            <a:endParaRPr/>
          </a:p>
        </p:txBody>
      </p:sp>
      <p:sp>
        <p:nvSpPr>
          <p:cNvPr id="5" name="object 5"/>
          <p:cNvSpPr/>
          <p:nvPr/>
        </p:nvSpPr>
        <p:spPr>
          <a:xfrm>
            <a:off x="2514600" y="3304550"/>
            <a:ext cx="4267200" cy="359410"/>
          </a:xfrm>
          <a:custGeom>
            <a:avLst/>
            <a:gdLst/>
            <a:ahLst/>
            <a:cxnLst/>
            <a:rect l="l" t="t" r="r" b="b"/>
            <a:pathLst>
              <a:path w="4267200" h="359410">
                <a:moveTo>
                  <a:pt x="0" y="359145"/>
                </a:moveTo>
                <a:lnTo>
                  <a:pt x="4267199" y="359145"/>
                </a:lnTo>
                <a:lnTo>
                  <a:pt x="4267199" y="0"/>
                </a:lnTo>
                <a:lnTo>
                  <a:pt x="0" y="0"/>
                </a:lnTo>
                <a:lnTo>
                  <a:pt x="0" y="359145"/>
                </a:lnTo>
                <a:close/>
              </a:path>
            </a:pathLst>
          </a:custGeom>
          <a:solidFill>
            <a:srgbClr val="E6B8B8"/>
          </a:solidFill>
        </p:spPr>
        <p:txBody>
          <a:bodyPr wrap="square" lIns="0" tIns="0" rIns="0" bIns="0" rtlCol="0"/>
          <a:lstStyle/>
          <a:p>
            <a:endParaRPr/>
          </a:p>
        </p:txBody>
      </p:sp>
      <p:sp>
        <p:nvSpPr>
          <p:cNvPr id="6" name="object 6"/>
          <p:cNvSpPr/>
          <p:nvPr/>
        </p:nvSpPr>
        <p:spPr>
          <a:xfrm>
            <a:off x="2514600" y="3739896"/>
            <a:ext cx="4267200" cy="288925"/>
          </a:xfrm>
          <a:custGeom>
            <a:avLst/>
            <a:gdLst/>
            <a:ahLst/>
            <a:cxnLst/>
            <a:rect l="l" t="t" r="r" b="b"/>
            <a:pathLst>
              <a:path w="4267200" h="288925">
                <a:moveTo>
                  <a:pt x="0" y="288929"/>
                </a:moveTo>
                <a:lnTo>
                  <a:pt x="4267199" y="288929"/>
                </a:lnTo>
                <a:lnTo>
                  <a:pt x="4267199" y="0"/>
                </a:lnTo>
                <a:lnTo>
                  <a:pt x="0" y="0"/>
                </a:lnTo>
                <a:lnTo>
                  <a:pt x="0" y="288929"/>
                </a:lnTo>
                <a:close/>
              </a:path>
            </a:pathLst>
          </a:custGeom>
          <a:solidFill>
            <a:srgbClr val="E6B8B8"/>
          </a:solidFill>
        </p:spPr>
        <p:txBody>
          <a:bodyPr wrap="square" lIns="0" tIns="0" rIns="0" bIns="0" rtlCol="0"/>
          <a:lstStyle/>
          <a:p>
            <a:endParaRPr/>
          </a:p>
        </p:txBody>
      </p:sp>
      <p:sp>
        <p:nvSpPr>
          <p:cNvPr id="7" name="object 7"/>
          <p:cNvSpPr/>
          <p:nvPr/>
        </p:nvSpPr>
        <p:spPr>
          <a:xfrm>
            <a:off x="2514600" y="4105025"/>
            <a:ext cx="4267200" cy="314960"/>
          </a:xfrm>
          <a:custGeom>
            <a:avLst/>
            <a:gdLst/>
            <a:ahLst/>
            <a:cxnLst/>
            <a:rect l="l" t="t" r="r" b="b"/>
            <a:pathLst>
              <a:path w="4267200" h="314960">
                <a:moveTo>
                  <a:pt x="0" y="314574"/>
                </a:moveTo>
                <a:lnTo>
                  <a:pt x="4267199" y="314574"/>
                </a:lnTo>
                <a:lnTo>
                  <a:pt x="4267199" y="0"/>
                </a:lnTo>
                <a:lnTo>
                  <a:pt x="0" y="0"/>
                </a:lnTo>
                <a:lnTo>
                  <a:pt x="0" y="314574"/>
                </a:lnTo>
                <a:close/>
              </a:path>
            </a:pathLst>
          </a:custGeom>
          <a:solidFill>
            <a:srgbClr val="E6B8B8"/>
          </a:solidFill>
        </p:spPr>
        <p:txBody>
          <a:bodyPr wrap="square" lIns="0" tIns="0" rIns="0" bIns="0" rtlCol="0"/>
          <a:lstStyle/>
          <a:p>
            <a:endParaRPr/>
          </a:p>
        </p:txBody>
      </p:sp>
      <p:sp>
        <p:nvSpPr>
          <p:cNvPr id="8" name="object 8"/>
          <p:cNvSpPr/>
          <p:nvPr/>
        </p:nvSpPr>
        <p:spPr>
          <a:xfrm>
            <a:off x="2514600" y="4495800"/>
            <a:ext cx="4267200" cy="295275"/>
          </a:xfrm>
          <a:custGeom>
            <a:avLst/>
            <a:gdLst/>
            <a:ahLst/>
            <a:cxnLst/>
            <a:rect l="l" t="t" r="r" b="b"/>
            <a:pathLst>
              <a:path w="4267200" h="295275">
                <a:moveTo>
                  <a:pt x="0" y="295025"/>
                </a:moveTo>
                <a:lnTo>
                  <a:pt x="4267199" y="295025"/>
                </a:lnTo>
                <a:lnTo>
                  <a:pt x="4267199" y="0"/>
                </a:lnTo>
                <a:lnTo>
                  <a:pt x="0" y="0"/>
                </a:lnTo>
                <a:lnTo>
                  <a:pt x="0" y="295025"/>
                </a:lnTo>
                <a:close/>
              </a:path>
            </a:pathLst>
          </a:custGeom>
          <a:solidFill>
            <a:srgbClr val="E6B8B8"/>
          </a:solidFill>
        </p:spPr>
        <p:txBody>
          <a:bodyPr wrap="square" lIns="0" tIns="0" rIns="0" bIns="0" rtlCol="0"/>
          <a:lstStyle/>
          <a:p>
            <a:endParaRPr/>
          </a:p>
        </p:txBody>
      </p:sp>
      <p:sp>
        <p:nvSpPr>
          <p:cNvPr id="9" name="object 9"/>
          <p:cNvSpPr/>
          <p:nvPr/>
        </p:nvSpPr>
        <p:spPr>
          <a:xfrm>
            <a:off x="2514600" y="4867025"/>
            <a:ext cx="4267200" cy="314960"/>
          </a:xfrm>
          <a:custGeom>
            <a:avLst/>
            <a:gdLst/>
            <a:ahLst/>
            <a:cxnLst/>
            <a:rect l="l" t="t" r="r" b="b"/>
            <a:pathLst>
              <a:path w="4267200" h="314960">
                <a:moveTo>
                  <a:pt x="0" y="314574"/>
                </a:moveTo>
                <a:lnTo>
                  <a:pt x="4267199" y="314574"/>
                </a:lnTo>
                <a:lnTo>
                  <a:pt x="4267199" y="0"/>
                </a:lnTo>
                <a:lnTo>
                  <a:pt x="0" y="0"/>
                </a:lnTo>
                <a:lnTo>
                  <a:pt x="0" y="314574"/>
                </a:lnTo>
                <a:close/>
              </a:path>
            </a:pathLst>
          </a:custGeom>
          <a:solidFill>
            <a:srgbClr val="E6B8B8"/>
          </a:solidFill>
        </p:spPr>
        <p:txBody>
          <a:bodyPr wrap="square" lIns="0" tIns="0" rIns="0" bIns="0" rtlCol="0"/>
          <a:lstStyle/>
          <a:p>
            <a:endParaRPr/>
          </a:p>
        </p:txBody>
      </p:sp>
      <p:sp>
        <p:nvSpPr>
          <p:cNvPr id="10" name="object 10"/>
          <p:cNvSpPr/>
          <p:nvPr/>
        </p:nvSpPr>
        <p:spPr>
          <a:xfrm>
            <a:off x="2514600" y="5257800"/>
            <a:ext cx="4267200" cy="304800"/>
          </a:xfrm>
          <a:custGeom>
            <a:avLst/>
            <a:gdLst/>
            <a:ahLst/>
            <a:cxnLst/>
            <a:rect l="l" t="t" r="r" b="b"/>
            <a:pathLst>
              <a:path w="4267200" h="304800">
                <a:moveTo>
                  <a:pt x="0" y="304799"/>
                </a:moveTo>
                <a:lnTo>
                  <a:pt x="4267199" y="304799"/>
                </a:lnTo>
                <a:lnTo>
                  <a:pt x="4267199" y="0"/>
                </a:lnTo>
                <a:lnTo>
                  <a:pt x="0" y="0"/>
                </a:lnTo>
                <a:lnTo>
                  <a:pt x="0" y="304799"/>
                </a:lnTo>
                <a:close/>
              </a:path>
            </a:pathLst>
          </a:custGeom>
          <a:solidFill>
            <a:srgbClr val="E6B8B8"/>
          </a:solidFill>
        </p:spPr>
        <p:txBody>
          <a:bodyPr wrap="square" lIns="0" tIns="0" rIns="0" bIns="0" rtlCol="0"/>
          <a:lstStyle/>
          <a:p>
            <a:endParaRPr/>
          </a:p>
        </p:txBody>
      </p:sp>
      <p:sp>
        <p:nvSpPr>
          <p:cNvPr id="11" name="object 11"/>
          <p:cNvSpPr/>
          <p:nvPr/>
        </p:nvSpPr>
        <p:spPr>
          <a:xfrm>
            <a:off x="2514600" y="5638800"/>
            <a:ext cx="4267200" cy="76200"/>
          </a:xfrm>
          <a:custGeom>
            <a:avLst/>
            <a:gdLst/>
            <a:ahLst/>
            <a:cxnLst/>
            <a:rect l="l" t="t" r="r" b="b"/>
            <a:pathLst>
              <a:path w="4267200" h="76200">
                <a:moveTo>
                  <a:pt x="0" y="76199"/>
                </a:moveTo>
                <a:lnTo>
                  <a:pt x="4267199" y="76199"/>
                </a:lnTo>
                <a:lnTo>
                  <a:pt x="4267199" y="0"/>
                </a:lnTo>
                <a:lnTo>
                  <a:pt x="0" y="0"/>
                </a:lnTo>
                <a:lnTo>
                  <a:pt x="0" y="76199"/>
                </a:lnTo>
                <a:close/>
              </a:path>
            </a:pathLst>
          </a:custGeom>
          <a:solidFill>
            <a:srgbClr val="E6B8B8"/>
          </a:solidFill>
        </p:spPr>
        <p:txBody>
          <a:bodyPr wrap="square" lIns="0" tIns="0" rIns="0" bIns="0" rtlCol="0"/>
          <a:lstStyle/>
          <a:p>
            <a:endParaRPr/>
          </a:p>
        </p:txBody>
      </p:sp>
      <p:sp>
        <p:nvSpPr>
          <p:cNvPr id="12" name="object 12"/>
          <p:cNvSpPr/>
          <p:nvPr/>
        </p:nvSpPr>
        <p:spPr>
          <a:xfrm>
            <a:off x="2514600" y="2514600"/>
            <a:ext cx="4267200" cy="3200400"/>
          </a:xfrm>
          <a:custGeom>
            <a:avLst/>
            <a:gdLst/>
            <a:ahLst/>
            <a:cxnLst/>
            <a:rect l="l" t="t" r="r" b="b"/>
            <a:pathLst>
              <a:path w="4267200" h="3200400">
                <a:moveTo>
                  <a:pt x="0" y="3200399"/>
                </a:moveTo>
                <a:lnTo>
                  <a:pt x="4267199" y="3200399"/>
                </a:lnTo>
                <a:lnTo>
                  <a:pt x="4267199" y="0"/>
                </a:lnTo>
                <a:lnTo>
                  <a:pt x="0" y="0"/>
                </a:lnTo>
                <a:lnTo>
                  <a:pt x="0" y="3200399"/>
                </a:lnTo>
                <a:close/>
              </a:path>
            </a:pathLst>
          </a:custGeom>
          <a:ln w="25399">
            <a:solidFill>
              <a:srgbClr val="385D89"/>
            </a:solidFill>
          </a:ln>
        </p:spPr>
        <p:txBody>
          <a:bodyPr wrap="square" lIns="0" tIns="0" rIns="0" bIns="0" rtlCol="0"/>
          <a:lstStyle/>
          <a:p>
            <a:endParaRPr/>
          </a:p>
        </p:txBody>
      </p:sp>
      <p:sp>
        <p:nvSpPr>
          <p:cNvPr id="13" name="object 13"/>
          <p:cNvSpPr/>
          <p:nvPr/>
        </p:nvSpPr>
        <p:spPr>
          <a:xfrm>
            <a:off x="3657600" y="3124364"/>
            <a:ext cx="76200" cy="75565"/>
          </a:xfrm>
          <a:custGeom>
            <a:avLst/>
            <a:gdLst/>
            <a:ahLst/>
            <a:cxnLst/>
            <a:rect l="l" t="t" r="r" b="b"/>
            <a:pathLst>
              <a:path w="76200" h="75564">
                <a:moveTo>
                  <a:pt x="34523" y="0"/>
                </a:moveTo>
                <a:lnTo>
                  <a:pt x="20942" y="3887"/>
                </a:lnTo>
                <a:lnTo>
                  <a:pt x="9984" y="12183"/>
                </a:lnTo>
                <a:lnTo>
                  <a:pt x="2665" y="23871"/>
                </a:lnTo>
                <a:lnTo>
                  <a:pt x="0" y="37935"/>
                </a:lnTo>
                <a:lnTo>
                  <a:pt x="1341" y="47884"/>
                </a:lnTo>
                <a:lnTo>
                  <a:pt x="6846" y="59089"/>
                </a:lnTo>
                <a:lnTo>
                  <a:pt x="16373" y="67867"/>
                </a:lnTo>
                <a:lnTo>
                  <a:pt x="29675" y="73456"/>
                </a:lnTo>
                <a:lnTo>
                  <a:pt x="46503" y="75095"/>
                </a:lnTo>
                <a:lnTo>
                  <a:pt x="58305" y="69976"/>
                </a:lnTo>
                <a:lnTo>
                  <a:pt x="67641" y="60758"/>
                </a:lnTo>
                <a:lnTo>
                  <a:pt x="73702" y="47838"/>
                </a:lnTo>
                <a:lnTo>
                  <a:pt x="75677" y="31615"/>
                </a:lnTo>
                <a:lnTo>
                  <a:pt x="71083" y="19032"/>
                </a:lnTo>
                <a:lnTo>
                  <a:pt x="62269" y="8977"/>
                </a:lnTo>
                <a:lnTo>
                  <a:pt x="49871" y="2336"/>
                </a:lnTo>
                <a:lnTo>
                  <a:pt x="34523" y="0"/>
                </a:lnTo>
                <a:close/>
              </a:path>
            </a:pathLst>
          </a:custGeom>
          <a:solidFill>
            <a:srgbClr val="4F80BC"/>
          </a:solidFill>
        </p:spPr>
        <p:txBody>
          <a:bodyPr wrap="square" lIns="0" tIns="0" rIns="0" bIns="0" rtlCol="0"/>
          <a:lstStyle/>
          <a:p>
            <a:endParaRPr/>
          </a:p>
        </p:txBody>
      </p:sp>
      <p:sp>
        <p:nvSpPr>
          <p:cNvPr id="14" name="object 14"/>
          <p:cNvSpPr/>
          <p:nvPr/>
        </p:nvSpPr>
        <p:spPr>
          <a:xfrm>
            <a:off x="3657600" y="3124364"/>
            <a:ext cx="76200" cy="75565"/>
          </a:xfrm>
          <a:custGeom>
            <a:avLst/>
            <a:gdLst/>
            <a:ahLst/>
            <a:cxnLst/>
            <a:rect l="l" t="t" r="r" b="b"/>
            <a:pathLst>
              <a:path w="76200" h="75564">
                <a:moveTo>
                  <a:pt x="0" y="37935"/>
                </a:moveTo>
                <a:lnTo>
                  <a:pt x="2665" y="23871"/>
                </a:lnTo>
                <a:lnTo>
                  <a:pt x="9984" y="12183"/>
                </a:lnTo>
                <a:lnTo>
                  <a:pt x="20942" y="3887"/>
                </a:lnTo>
                <a:lnTo>
                  <a:pt x="34523" y="0"/>
                </a:lnTo>
                <a:lnTo>
                  <a:pt x="49871" y="2336"/>
                </a:lnTo>
                <a:lnTo>
                  <a:pt x="62269" y="8977"/>
                </a:lnTo>
                <a:lnTo>
                  <a:pt x="71083" y="19032"/>
                </a:lnTo>
                <a:lnTo>
                  <a:pt x="75677" y="31615"/>
                </a:lnTo>
                <a:lnTo>
                  <a:pt x="73702" y="47838"/>
                </a:lnTo>
                <a:lnTo>
                  <a:pt x="67641" y="60758"/>
                </a:lnTo>
                <a:lnTo>
                  <a:pt x="58305" y="69976"/>
                </a:lnTo>
                <a:lnTo>
                  <a:pt x="46503" y="75095"/>
                </a:lnTo>
                <a:lnTo>
                  <a:pt x="29675" y="73456"/>
                </a:lnTo>
                <a:lnTo>
                  <a:pt x="16373" y="67867"/>
                </a:lnTo>
                <a:lnTo>
                  <a:pt x="6846" y="59089"/>
                </a:lnTo>
                <a:lnTo>
                  <a:pt x="1341" y="47884"/>
                </a:lnTo>
                <a:lnTo>
                  <a:pt x="0" y="37935"/>
                </a:lnTo>
                <a:close/>
              </a:path>
            </a:pathLst>
          </a:custGeom>
          <a:ln w="25399">
            <a:solidFill>
              <a:srgbClr val="385D89"/>
            </a:solidFill>
          </a:ln>
        </p:spPr>
        <p:txBody>
          <a:bodyPr wrap="square" lIns="0" tIns="0" rIns="0" bIns="0" rtlCol="0"/>
          <a:lstStyle/>
          <a:p>
            <a:endParaRPr/>
          </a:p>
        </p:txBody>
      </p:sp>
      <p:sp>
        <p:nvSpPr>
          <p:cNvPr id="15" name="object 15"/>
          <p:cNvSpPr/>
          <p:nvPr/>
        </p:nvSpPr>
        <p:spPr>
          <a:xfrm>
            <a:off x="3810000" y="4267364"/>
            <a:ext cx="76200" cy="75565"/>
          </a:xfrm>
          <a:custGeom>
            <a:avLst/>
            <a:gdLst/>
            <a:ahLst/>
            <a:cxnLst/>
            <a:rect l="l" t="t" r="r" b="b"/>
            <a:pathLst>
              <a:path w="76200" h="75564">
                <a:moveTo>
                  <a:pt x="34523" y="0"/>
                </a:moveTo>
                <a:lnTo>
                  <a:pt x="20942" y="3888"/>
                </a:lnTo>
                <a:lnTo>
                  <a:pt x="9984" y="12185"/>
                </a:lnTo>
                <a:lnTo>
                  <a:pt x="2665" y="23873"/>
                </a:lnTo>
                <a:lnTo>
                  <a:pt x="0" y="37935"/>
                </a:lnTo>
                <a:lnTo>
                  <a:pt x="1341" y="47881"/>
                </a:lnTo>
                <a:lnTo>
                  <a:pt x="6846" y="59086"/>
                </a:lnTo>
                <a:lnTo>
                  <a:pt x="16373" y="67865"/>
                </a:lnTo>
                <a:lnTo>
                  <a:pt x="29674" y="73455"/>
                </a:lnTo>
                <a:lnTo>
                  <a:pt x="46502" y="75094"/>
                </a:lnTo>
                <a:lnTo>
                  <a:pt x="58304" y="69975"/>
                </a:lnTo>
                <a:lnTo>
                  <a:pt x="67641" y="60756"/>
                </a:lnTo>
                <a:lnTo>
                  <a:pt x="73702" y="47837"/>
                </a:lnTo>
                <a:lnTo>
                  <a:pt x="75677" y="31616"/>
                </a:lnTo>
                <a:lnTo>
                  <a:pt x="71083" y="19035"/>
                </a:lnTo>
                <a:lnTo>
                  <a:pt x="62269" y="8979"/>
                </a:lnTo>
                <a:lnTo>
                  <a:pt x="49871" y="2337"/>
                </a:lnTo>
                <a:lnTo>
                  <a:pt x="34523" y="0"/>
                </a:lnTo>
                <a:close/>
              </a:path>
            </a:pathLst>
          </a:custGeom>
          <a:solidFill>
            <a:srgbClr val="4F80BC"/>
          </a:solidFill>
        </p:spPr>
        <p:txBody>
          <a:bodyPr wrap="square" lIns="0" tIns="0" rIns="0" bIns="0" rtlCol="0"/>
          <a:lstStyle/>
          <a:p>
            <a:endParaRPr/>
          </a:p>
        </p:txBody>
      </p:sp>
      <p:sp>
        <p:nvSpPr>
          <p:cNvPr id="16" name="object 16"/>
          <p:cNvSpPr/>
          <p:nvPr/>
        </p:nvSpPr>
        <p:spPr>
          <a:xfrm>
            <a:off x="3810000" y="4267364"/>
            <a:ext cx="76200" cy="75565"/>
          </a:xfrm>
          <a:custGeom>
            <a:avLst/>
            <a:gdLst/>
            <a:ahLst/>
            <a:cxnLst/>
            <a:rect l="l" t="t" r="r" b="b"/>
            <a:pathLst>
              <a:path w="76200" h="75564">
                <a:moveTo>
                  <a:pt x="0" y="37935"/>
                </a:moveTo>
                <a:lnTo>
                  <a:pt x="2665" y="23873"/>
                </a:lnTo>
                <a:lnTo>
                  <a:pt x="9984" y="12185"/>
                </a:lnTo>
                <a:lnTo>
                  <a:pt x="20942" y="3888"/>
                </a:lnTo>
                <a:lnTo>
                  <a:pt x="34523" y="0"/>
                </a:lnTo>
                <a:lnTo>
                  <a:pt x="49871" y="2337"/>
                </a:lnTo>
                <a:lnTo>
                  <a:pt x="62269" y="8979"/>
                </a:lnTo>
                <a:lnTo>
                  <a:pt x="71083" y="19035"/>
                </a:lnTo>
                <a:lnTo>
                  <a:pt x="75677" y="31616"/>
                </a:lnTo>
                <a:lnTo>
                  <a:pt x="73702" y="47837"/>
                </a:lnTo>
                <a:lnTo>
                  <a:pt x="67641" y="60756"/>
                </a:lnTo>
                <a:lnTo>
                  <a:pt x="58304" y="69975"/>
                </a:lnTo>
                <a:lnTo>
                  <a:pt x="46502" y="75094"/>
                </a:lnTo>
                <a:lnTo>
                  <a:pt x="29674" y="73455"/>
                </a:lnTo>
                <a:lnTo>
                  <a:pt x="16373" y="67865"/>
                </a:lnTo>
                <a:lnTo>
                  <a:pt x="6846" y="59086"/>
                </a:lnTo>
                <a:lnTo>
                  <a:pt x="1341" y="47881"/>
                </a:lnTo>
                <a:lnTo>
                  <a:pt x="0" y="37935"/>
                </a:lnTo>
                <a:close/>
              </a:path>
            </a:pathLst>
          </a:custGeom>
          <a:ln w="25399">
            <a:solidFill>
              <a:srgbClr val="385D89"/>
            </a:solidFill>
          </a:ln>
        </p:spPr>
        <p:txBody>
          <a:bodyPr wrap="square" lIns="0" tIns="0" rIns="0" bIns="0" rtlCol="0"/>
          <a:lstStyle/>
          <a:p>
            <a:endParaRPr/>
          </a:p>
        </p:txBody>
      </p:sp>
      <p:sp>
        <p:nvSpPr>
          <p:cNvPr id="17" name="object 17"/>
          <p:cNvSpPr txBox="1"/>
          <p:nvPr/>
        </p:nvSpPr>
        <p:spPr>
          <a:xfrm>
            <a:off x="1563625" y="1630929"/>
            <a:ext cx="1821814" cy="482600"/>
          </a:xfrm>
          <a:prstGeom prst="rect">
            <a:avLst/>
          </a:prstGeom>
        </p:spPr>
        <p:txBody>
          <a:bodyPr vert="horz" wrap="square" lIns="0" tIns="0" rIns="0" bIns="0" rtlCol="0">
            <a:spAutoFit/>
          </a:bodyPr>
          <a:lstStyle/>
          <a:p>
            <a:pPr marL="12700">
              <a:lnSpc>
                <a:spcPct val="100000"/>
              </a:lnSpc>
            </a:pPr>
            <a:r>
              <a:rPr sz="3600" spc="-5" dirty="0">
                <a:solidFill>
                  <a:srgbClr val="FF0000"/>
                </a:solidFill>
                <a:latin typeface="Calibri"/>
                <a:cs typeface="Calibri"/>
              </a:rPr>
              <a:t>S</a:t>
            </a:r>
            <a:r>
              <a:rPr sz="3600" spc="10" dirty="0">
                <a:solidFill>
                  <a:srgbClr val="FF0000"/>
                </a:solidFill>
                <a:latin typeface="Calibri"/>
                <a:cs typeface="Calibri"/>
              </a:rPr>
              <a:t>e</a:t>
            </a:r>
            <a:r>
              <a:rPr sz="3600" spc="-5" dirty="0">
                <a:solidFill>
                  <a:srgbClr val="FF0000"/>
                </a:solidFill>
                <a:latin typeface="Calibri"/>
                <a:cs typeface="Calibri"/>
              </a:rPr>
              <a:t>ns</a:t>
            </a:r>
            <a:r>
              <a:rPr sz="3600" dirty="0">
                <a:solidFill>
                  <a:srgbClr val="FF0000"/>
                </a:solidFill>
                <a:latin typeface="Calibri"/>
                <a:cs typeface="Calibri"/>
              </a:rPr>
              <a:t>i</a:t>
            </a:r>
            <a:r>
              <a:rPr sz="3600" spc="-30" dirty="0">
                <a:solidFill>
                  <a:srgbClr val="FF0000"/>
                </a:solidFill>
                <a:latin typeface="Calibri"/>
                <a:cs typeface="Calibri"/>
              </a:rPr>
              <a:t>t</a:t>
            </a:r>
            <a:r>
              <a:rPr sz="3600" dirty="0">
                <a:solidFill>
                  <a:srgbClr val="FF0000"/>
                </a:solidFill>
                <a:latin typeface="Calibri"/>
                <a:cs typeface="Calibri"/>
              </a:rPr>
              <a:t>i</a:t>
            </a:r>
            <a:r>
              <a:rPr sz="3600" spc="-75" dirty="0">
                <a:solidFill>
                  <a:srgbClr val="FF0000"/>
                </a:solidFill>
                <a:latin typeface="Calibri"/>
                <a:cs typeface="Calibri"/>
              </a:rPr>
              <a:t>v</a:t>
            </a:r>
            <a:r>
              <a:rPr sz="3600" spc="-15" dirty="0">
                <a:solidFill>
                  <a:srgbClr val="FF0000"/>
                </a:solidFill>
                <a:latin typeface="Calibri"/>
                <a:cs typeface="Calibri"/>
              </a:rPr>
              <a:t>e!</a:t>
            </a:r>
            <a:endParaRPr sz="3600">
              <a:latin typeface="Calibri"/>
              <a:cs typeface="Calibri"/>
            </a:endParaRPr>
          </a:p>
        </p:txBody>
      </p:sp>
      <p:sp>
        <p:nvSpPr>
          <p:cNvPr id="18" name="object 18"/>
          <p:cNvSpPr/>
          <p:nvPr/>
        </p:nvSpPr>
        <p:spPr>
          <a:xfrm>
            <a:off x="1371600" y="2514600"/>
            <a:ext cx="1143000" cy="3200400"/>
          </a:xfrm>
          <a:custGeom>
            <a:avLst/>
            <a:gdLst/>
            <a:ahLst/>
            <a:cxnLst/>
            <a:rect l="l" t="t" r="r" b="b"/>
            <a:pathLst>
              <a:path w="1143000" h="3200400">
                <a:moveTo>
                  <a:pt x="0" y="3200399"/>
                </a:moveTo>
                <a:lnTo>
                  <a:pt x="1142999" y="3200399"/>
                </a:lnTo>
                <a:lnTo>
                  <a:pt x="1142999" y="0"/>
                </a:lnTo>
                <a:lnTo>
                  <a:pt x="0" y="0"/>
                </a:lnTo>
                <a:lnTo>
                  <a:pt x="0" y="3200399"/>
                </a:lnTo>
                <a:close/>
              </a:path>
            </a:pathLst>
          </a:custGeom>
          <a:solidFill>
            <a:srgbClr val="C3D69A"/>
          </a:solidFill>
        </p:spPr>
        <p:txBody>
          <a:bodyPr wrap="square" lIns="0" tIns="0" rIns="0" bIns="0" rtlCol="0"/>
          <a:lstStyle/>
          <a:p>
            <a:endParaRPr/>
          </a:p>
        </p:txBody>
      </p:sp>
      <p:sp>
        <p:nvSpPr>
          <p:cNvPr id="19" name="object 19"/>
          <p:cNvSpPr/>
          <p:nvPr/>
        </p:nvSpPr>
        <p:spPr>
          <a:xfrm>
            <a:off x="1371600" y="2514600"/>
            <a:ext cx="1143000" cy="3200400"/>
          </a:xfrm>
          <a:custGeom>
            <a:avLst/>
            <a:gdLst/>
            <a:ahLst/>
            <a:cxnLst/>
            <a:rect l="l" t="t" r="r" b="b"/>
            <a:pathLst>
              <a:path w="1143000" h="3200400">
                <a:moveTo>
                  <a:pt x="0" y="3200399"/>
                </a:moveTo>
                <a:lnTo>
                  <a:pt x="1142999" y="3200399"/>
                </a:lnTo>
                <a:lnTo>
                  <a:pt x="1142999" y="0"/>
                </a:lnTo>
                <a:lnTo>
                  <a:pt x="0" y="0"/>
                </a:lnTo>
                <a:lnTo>
                  <a:pt x="0" y="3200399"/>
                </a:lnTo>
                <a:close/>
              </a:path>
            </a:pathLst>
          </a:custGeom>
          <a:ln w="25399">
            <a:solidFill>
              <a:srgbClr val="385D89"/>
            </a:solidFill>
          </a:ln>
        </p:spPr>
        <p:txBody>
          <a:bodyPr wrap="square" lIns="0" tIns="0" rIns="0" bIns="0" rtlCol="0"/>
          <a:lstStyle/>
          <a:p>
            <a:endParaRPr/>
          </a:p>
        </p:txBody>
      </p:sp>
      <p:sp>
        <p:nvSpPr>
          <p:cNvPr id="20" name="object 20"/>
          <p:cNvSpPr txBox="1"/>
          <p:nvPr/>
        </p:nvSpPr>
        <p:spPr>
          <a:xfrm>
            <a:off x="1802131" y="3872481"/>
            <a:ext cx="282575" cy="584200"/>
          </a:xfrm>
          <a:prstGeom prst="rect">
            <a:avLst/>
          </a:prstGeom>
        </p:spPr>
        <p:txBody>
          <a:bodyPr vert="horz" wrap="square" lIns="0" tIns="0" rIns="0" bIns="0" rtlCol="0">
            <a:spAutoFit/>
          </a:bodyPr>
          <a:lstStyle/>
          <a:p>
            <a:pPr marL="12700">
              <a:lnSpc>
                <a:spcPct val="100000"/>
              </a:lnSpc>
            </a:pPr>
            <a:r>
              <a:rPr sz="4400" dirty="0">
                <a:solidFill>
                  <a:srgbClr val="FFFFFF"/>
                </a:solidFill>
                <a:latin typeface="Calibri"/>
                <a:cs typeface="Calibri"/>
              </a:rPr>
              <a:t>S</a:t>
            </a:r>
            <a:endParaRPr sz="4400">
              <a:latin typeface="Calibri"/>
              <a:cs typeface="Calibri"/>
            </a:endParaRPr>
          </a:p>
        </p:txBody>
      </p:sp>
      <p:sp>
        <p:nvSpPr>
          <p:cNvPr id="21" name="object 21"/>
          <p:cNvSpPr txBox="1"/>
          <p:nvPr/>
        </p:nvSpPr>
        <p:spPr>
          <a:xfrm>
            <a:off x="6405250" y="1751960"/>
            <a:ext cx="670560" cy="254000"/>
          </a:xfrm>
          <a:prstGeom prst="rect">
            <a:avLst/>
          </a:prstGeom>
        </p:spPr>
        <p:txBody>
          <a:bodyPr vert="horz" wrap="square" lIns="0" tIns="0" rIns="0" bIns="0" rtlCol="0">
            <a:spAutoFit/>
          </a:bodyPr>
          <a:lstStyle/>
          <a:p>
            <a:pPr marL="12700">
              <a:lnSpc>
                <a:spcPct val="100000"/>
              </a:lnSpc>
            </a:pPr>
            <a:r>
              <a:rPr sz="1800" spc="-5" dirty="0">
                <a:latin typeface="Calibri"/>
                <a:cs typeface="Calibri"/>
              </a:rPr>
              <a:t>Ch</a:t>
            </a:r>
            <a:r>
              <a:rPr sz="1800" spc="-10" dirty="0">
                <a:latin typeface="Calibri"/>
                <a:cs typeface="Calibri"/>
              </a:rPr>
              <a:t>a</a:t>
            </a:r>
            <a:r>
              <a:rPr sz="1800" spc="-40" dirty="0">
                <a:latin typeface="Calibri"/>
                <a:cs typeface="Calibri"/>
              </a:rPr>
              <a:t>rg</a:t>
            </a:r>
            <a:r>
              <a:rPr sz="1800" spc="-10" dirty="0">
                <a:latin typeface="Calibri"/>
                <a:cs typeface="Calibri"/>
              </a:rPr>
              <a:t>e</a:t>
            </a:r>
            <a:endParaRPr sz="1800">
              <a:latin typeface="Calibri"/>
              <a:cs typeface="Calibri"/>
            </a:endParaRPr>
          </a:p>
        </p:txBody>
      </p:sp>
      <p:sp>
        <p:nvSpPr>
          <p:cNvPr id="22" name="object 22"/>
          <p:cNvSpPr/>
          <p:nvPr/>
        </p:nvSpPr>
        <p:spPr>
          <a:xfrm>
            <a:off x="2514600" y="3663696"/>
            <a:ext cx="4267200" cy="76200"/>
          </a:xfrm>
          <a:custGeom>
            <a:avLst/>
            <a:gdLst/>
            <a:ahLst/>
            <a:cxnLst/>
            <a:rect l="l" t="t" r="r" b="b"/>
            <a:pathLst>
              <a:path w="4267200" h="76200">
                <a:moveTo>
                  <a:pt x="0" y="76199"/>
                </a:moveTo>
                <a:lnTo>
                  <a:pt x="4267199" y="76199"/>
                </a:lnTo>
                <a:lnTo>
                  <a:pt x="4267199" y="0"/>
                </a:lnTo>
                <a:lnTo>
                  <a:pt x="0" y="0"/>
                </a:lnTo>
                <a:lnTo>
                  <a:pt x="0" y="76199"/>
                </a:lnTo>
                <a:close/>
              </a:path>
            </a:pathLst>
          </a:custGeom>
          <a:solidFill>
            <a:srgbClr val="FFFF00"/>
          </a:solidFill>
        </p:spPr>
        <p:txBody>
          <a:bodyPr wrap="square" lIns="0" tIns="0" rIns="0" bIns="0" rtlCol="0"/>
          <a:lstStyle/>
          <a:p>
            <a:endParaRPr/>
          </a:p>
        </p:txBody>
      </p:sp>
      <p:sp>
        <p:nvSpPr>
          <p:cNvPr id="23" name="object 23"/>
          <p:cNvSpPr/>
          <p:nvPr/>
        </p:nvSpPr>
        <p:spPr>
          <a:xfrm>
            <a:off x="2514600" y="3663696"/>
            <a:ext cx="4267200" cy="76200"/>
          </a:xfrm>
          <a:custGeom>
            <a:avLst/>
            <a:gdLst/>
            <a:ahLst/>
            <a:cxnLst/>
            <a:rect l="l" t="t" r="r" b="b"/>
            <a:pathLst>
              <a:path w="4267200" h="76200">
                <a:moveTo>
                  <a:pt x="0" y="76199"/>
                </a:moveTo>
                <a:lnTo>
                  <a:pt x="4267199" y="76199"/>
                </a:lnTo>
                <a:lnTo>
                  <a:pt x="4267199" y="0"/>
                </a:lnTo>
                <a:lnTo>
                  <a:pt x="0" y="0"/>
                </a:lnTo>
                <a:lnTo>
                  <a:pt x="0" y="76199"/>
                </a:lnTo>
                <a:close/>
              </a:path>
            </a:pathLst>
          </a:custGeom>
          <a:ln w="25399">
            <a:solidFill>
              <a:srgbClr val="385D89"/>
            </a:solidFill>
          </a:ln>
        </p:spPr>
        <p:txBody>
          <a:bodyPr wrap="square" lIns="0" tIns="0" rIns="0" bIns="0" rtlCol="0"/>
          <a:lstStyle/>
          <a:p>
            <a:endParaRPr/>
          </a:p>
        </p:txBody>
      </p:sp>
      <p:sp>
        <p:nvSpPr>
          <p:cNvPr id="24" name="object 24"/>
          <p:cNvSpPr/>
          <p:nvPr/>
        </p:nvSpPr>
        <p:spPr>
          <a:xfrm>
            <a:off x="2514600" y="4028825"/>
            <a:ext cx="4267200" cy="76200"/>
          </a:xfrm>
          <a:custGeom>
            <a:avLst/>
            <a:gdLst/>
            <a:ahLst/>
            <a:cxnLst/>
            <a:rect l="l" t="t" r="r" b="b"/>
            <a:pathLst>
              <a:path w="4267200" h="76200">
                <a:moveTo>
                  <a:pt x="0" y="76199"/>
                </a:moveTo>
                <a:lnTo>
                  <a:pt x="4267199" y="76199"/>
                </a:lnTo>
                <a:lnTo>
                  <a:pt x="4267199" y="0"/>
                </a:lnTo>
                <a:lnTo>
                  <a:pt x="0" y="0"/>
                </a:lnTo>
                <a:lnTo>
                  <a:pt x="0" y="76199"/>
                </a:lnTo>
                <a:close/>
              </a:path>
            </a:pathLst>
          </a:custGeom>
          <a:solidFill>
            <a:srgbClr val="FFFF00"/>
          </a:solidFill>
        </p:spPr>
        <p:txBody>
          <a:bodyPr wrap="square" lIns="0" tIns="0" rIns="0" bIns="0" rtlCol="0"/>
          <a:lstStyle/>
          <a:p>
            <a:endParaRPr/>
          </a:p>
        </p:txBody>
      </p:sp>
      <p:sp>
        <p:nvSpPr>
          <p:cNvPr id="25" name="object 25"/>
          <p:cNvSpPr/>
          <p:nvPr/>
        </p:nvSpPr>
        <p:spPr>
          <a:xfrm>
            <a:off x="2514600" y="4028825"/>
            <a:ext cx="4267200" cy="76200"/>
          </a:xfrm>
          <a:custGeom>
            <a:avLst/>
            <a:gdLst/>
            <a:ahLst/>
            <a:cxnLst/>
            <a:rect l="l" t="t" r="r" b="b"/>
            <a:pathLst>
              <a:path w="4267200" h="76200">
                <a:moveTo>
                  <a:pt x="0" y="76199"/>
                </a:moveTo>
                <a:lnTo>
                  <a:pt x="4267199" y="76199"/>
                </a:lnTo>
                <a:lnTo>
                  <a:pt x="4267199" y="0"/>
                </a:lnTo>
                <a:lnTo>
                  <a:pt x="0" y="0"/>
                </a:lnTo>
                <a:lnTo>
                  <a:pt x="0" y="76199"/>
                </a:lnTo>
                <a:close/>
              </a:path>
            </a:pathLst>
          </a:custGeom>
          <a:ln w="25399">
            <a:solidFill>
              <a:srgbClr val="385D89"/>
            </a:solidFill>
          </a:ln>
        </p:spPr>
        <p:txBody>
          <a:bodyPr wrap="square" lIns="0" tIns="0" rIns="0" bIns="0" rtlCol="0"/>
          <a:lstStyle/>
          <a:p>
            <a:endParaRPr/>
          </a:p>
        </p:txBody>
      </p:sp>
      <p:sp>
        <p:nvSpPr>
          <p:cNvPr id="26" name="object 26"/>
          <p:cNvSpPr/>
          <p:nvPr/>
        </p:nvSpPr>
        <p:spPr>
          <a:xfrm>
            <a:off x="2514600" y="4419600"/>
            <a:ext cx="4267200" cy="76200"/>
          </a:xfrm>
          <a:custGeom>
            <a:avLst/>
            <a:gdLst/>
            <a:ahLst/>
            <a:cxnLst/>
            <a:rect l="l" t="t" r="r" b="b"/>
            <a:pathLst>
              <a:path w="4267200" h="76200">
                <a:moveTo>
                  <a:pt x="0" y="76199"/>
                </a:moveTo>
                <a:lnTo>
                  <a:pt x="4267199" y="76199"/>
                </a:lnTo>
                <a:lnTo>
                  <a:pt x="4267199" y="0"/>
                </a:lnTo>
                <a:lnTo>
                  <a:pt x="0" y="0"/>
                </a:lnTo>
                <a:lnTo>
                  <a:pt x="0" y="76199"/>
                </a:lnTo>
                <a:close/>
              </a:path>
            </a:pathLst>
          </a:custGeom>
          <a:solidFill>
            <a:srgbClr val="FFFF00"/>
          </a:solidFill>
        </p:spPr>
        <p:txBody>
          <a:bodyPr wrap="square" lIns="0" tIns="0" rIns="0" bIns="0" rtlCol="0"/>
          <a:lstStyle/>
          <a:p>
            <a:endParaRPr/>
          </a:p>
        </p:txBody>
      </p:sp>
      <p:sp>
        <p:nvSpPr>
          <p:cNvPr id="27" name="object 27"/>
          <p:cNvSpPr/>
          <p:nvPr/>
        </p:nvSpPr>
        <p:spPr>
          <a:xfrm>
            <a:off x="2514600" y="4419600"/>
            <a:ext cx="4267200" cy="76200"/>
          </a:xfrm>
          <a:custGeom>
            <a:avLst/>
            <a:gdLst/>
            <a:ahLst/>
            <a:cxnLst/>
            <a:rect l="l" t="t" r="r" b="b"/>
            <a:pathLst>
              <a:path w="4267200" h="76200">
                <a:moveTo>
                  <a:pt x="0" y="76199"/>
                </a:moveTo>
                <a:lnTo>
                  <a:pt x="4267199" y="76199"/>
                </a:lnTo>
                <a:lnTo>
                  <a:pt x="4267199" y="0"/>
                </a:lnTo>
                <a:lnTo>
                  <a:pt x="0" y="0"/>
                </a:lnTo>
                <a:lnTo>
                  <a:pt x="0" y="76199"/>
                </a:lnTo>
                <a:close/>
              </a:path>
            </a:pathLst>
          </a:custGeom>
          <a:ln w="25399">
            <a:solidFill>
              <a:srgbClr val="385D89"/>
            </a:solidFill>
          </a:ln>
        </p:spPr>
        <p:txBody>
          <a:bodyPr wrap="square" lIns="0" tIns="0" rIns="0" bIns="0" rtlCol="0"/>
          <a:lstStyle/>
          <a:p>
            <a:endParaRPr/>
          </a:p>
        </p:txBody>
      </p:sp>
      <p:sp>
        <p:nvSpPr>
          <p:cNvPr id="28" name="object 28"/>
          <p:cNvSpPr/>
          <p:nvPr/>
        </p:nvSpPr>
        <p:spPr>
          <a:xfrm>
            <a:off x="5638800" y="4419764"/>
            <a:ext cx="76200" cy="75565"/>
          </a:xfrm>
          <a:custGeom>
            <a:avLst/>
            <a:gdLst/>
            <a:ahLst/>
            <a:cxnLst/>
            <a:rect l="l" t="t" r="r" b="b"/>
            <a:pathLst>
              <a:path w="76200" h="75564">
                <a:moveTo>
                  <a:pt x="34523" y="0"/>
                </a:moveTo>
                <a:lnTo>
                  <a:pt x="20942" y="3888"/>
                </a:lnTo>
                <a:lnTo>
                  <a:pt x="9984" y="12185"/>
                </a:lnTo>
                <a:lnTo>
                  <a:pt x="2665" y="23873"/>
                </a:lnTo>
                <a:lnTo>
                  <a:pt x="0" y="37935"/>
                </a:lnTo>
                <a:lnTo>
                  <a:pt x="1341" y="47881"/>
                </a:lnTo>
                <a:lnTo>
                  <a:pt x="6846" y="59086"/>
                </a:lnTo>
                <a:lnTo>
                  <a:pt x="16373" y="67865"/>
                </a:lnTo>
                <a:lnTo>
                  <a:pt x="29674" y="73455"/>
                </a:lnTo>
                <a:lnTo>
                  <a:pt x="46502" y="75094"/>
                </a:lnTo>
                <a:lnTo>
                  <a:pt x="58304" y="69975"/>
                </a:lnTo>
                <a:lnTo>
                  <a:pt x="67641" y="60756"/>
                </a:lnTo>
                <a:lnTo>
                  <a:pt x="73702" y="47837"/>
                </a:lnTo>
                <a:lnTo>
                  <a:pt x="75677" y="31616"/>
                </a:lnTo>
                <a:lnTo>
                  <a:pt x="71083" y="19035"/>
                </a:lnTo>
                <a:lnTo>
                  <a:pt x="62269" y="8979"/>
                </a:lnTo>
                <a:lnTo>
                  <a:pt x="49871" y="2337"/>
                </a:lnTo>
                <a:lnTo>
                  <a:pt x="34523" y="0"/>
                </a:lnTo>
                <a:close/>
              </a:path>
            </a:pathLst>
          </a:custGeom>
          <a:solidFill>
            <a:srgbClr val="4F80BC"/>
          </a:solidFill>
        </p:spPr>
        <p:txBody>
          <a:bodyPr wrap="square" lIns="0" tIns="0" rIns="0" bIns="0" rtlCol="0"/>
          <a:lstStyle/>
          <a:p>
            <a:endParaRPr/>
          </a:p>
        </p:txBody>
      </p:sp>
      <p:sp>
        <p:nvSpPr>
          <p:cNvPr id="29" name="object 29"/>
          <p:cNvSpPr/>
          <p:nvPr/>
        </p:nvSpPr>
        <p:spPr>
          <a:xfrm>
            <a:off x="5638800" y="4419764"/>
            <a:ext cx="76200" cy="75565"/>
          </a:xfrm>
          <a:custGeom>
            <a:avLst/>
            <a:gdLst/>
            <a:ahLst/>
            <a:cxnLst/>
            <a:rect l="l" t="t" r="r" b="b"/>
            <a:pathLst>
              <a:path w="76200" h="75564">
                <a:moveTo>
                  <a:pt x="0" y="37935"/>
                </a:moveTo>
                <a:lnTo>
                  <a:pt x="2665" y="23873"/>
                </a:lnTo>
                <a:lnTo>
                  <a:pt x="9984" y="12185"/>
                </a:lnTo>
                <a:lnTo>
                  <a:pt x="20942" y="3888"/>
                </a:lnTo>
                <a:lnTo>
                  <a:pt x="34523" y="0"/>
                </a:lnTo>
                <a:lnTo>
                  <a:pt x="49871" y="2337"/>
                </a:lnTo>
                <a:lnTo>
                  <a:pt x="62269" y="8979"/>
                </a:lnTo>
                <a:lnTo>
                  <a:pt x="71083" y="19035"/>
                </a:lnTo>
                <a:lnTo>
                  <a:pt x="75677" y="31616"/>
                </a:lnTo>
                <a:lnTo>
                  <a:pt x="73702" y="47837"/>
                </a:lnTo>
                <a:lnTo>
                  <a:pt x="67641" y="60756"/>
                </a:lnTo>
                <a:lnTo>
                  <a:pt x="58304" y="69975"/>
                </a:lnTo>
                <a:lnTo>
                  <a:pt x="46502" y="75094"/>
                </a:lnTo>
                <a:lnTo>
                  <a:pt x="29674" y="73455"/>
                </a:lnTo>
                <a:lnTo>
                  <a:pt x="16373" y="67865"/>
                </a:lnTo>
                <a:lnTo>
                  <a:pt x="6846" y="59086"/>
                </a:lnTo>
                <a:lnTo>
                  <a:pt x="1341" y="47881"/>
                </a:lnTo>
                <a:lnTo>
                  <a:pt x="0" y="37935"/>
                </a:lnTo>
                <a:close/>
              </a:path>
            </a:pathLst>
          </a:custGeom>
          <a:ln w="25399">
            <a:solidFill>
              <a:srgbClr val="385D89"/>
            </a:solidFill>
          </a:ln>
        </p:spPr>
        <p:txBody>
          <a:bodyPr wrap="square" lIns="0" tIns="0" rIns="0" bIns="0" rtlCol="0"/>
          <a:lstStyle/>
          <a:p>
            <a:endParaRPr/>
          </a:p>
        </p:txBody>
      </p:sp>
      <p:sp>
        <p:nvSpPr>
          <p:cNvPr id="30" name="object 30"/>
          <p:cNvSpPr/>
          <p:nvPr/>
        </p:nvSpPr>
        <p:spPr>
          <a:xfrm>
            <a:off x="2514600" y="4790825"/>
            <a:ext cx="4267200" cy="76200"/>
          </a:xfrm>
          <a:custGeom>
            <a:avLst/>
            <a:gdLst/>
            <a:ahLst/>
            <a:cxnLst/>
            <a:rect l="l" t="t" r="r" b="b"/>
            <a:pathLst>
              <a:path w="4267200" h="76200">
                <a:moveTo>
                  <a:pt x="0" y="76199"/>
                </a:moveTo>
                <a:lnTo>
                  <a:pt x="4267199" y="76199"/>
                </a:lnTo>
                <a:lnTo>
                  <a:pt x="4267199" y="0"/>
                </a:lnTo>
                <a:lnTo>
                  <a:pt x="0" y="0"/>
                </a:lnTo>
                <a:lnTo>
                  <a:pt x="0" y="76199"/>
                </a:lnTo>
                <a:close/>
              </a:path>
            </a:pathLst>
          </a:custGeom>
          <a:solidFill>
            <a:srgbClr val="FFFF00"/>
          </a:solidFill>
        </p:spPr>
        <p:txBody>
          <a:bodyPr wrap="square" lIns="0" tIns="0" rIns="0" bIns="0" rtlCol="0"/>
          <a:lstStyle/>
          <a:p>
            <a:endParaRPr/>
          </a:p>
        </p:txBody>
      </p:sp>
      <p:sp>
        <p:nvSpPr>
          <p:cNvPr id="31" name="object 31"/>
          <p:cNvSpPr/>
          <p:nvPr/>
        </p:nvSpPr>
        <p:spPr>
          <a:xfrm>
            <a:off x="2514600" y="4790825"/>
            <a:ext cx="4267200" cy="76200"/>
          </a:xfrm>
          <a:custGeom>
            <a:avLst/>
            <a:gdLst/>
            <a:ahLst/>
            <a:cxnLst/>
            <a:rect l="l" t="t" r="r" b="b"/>
            <a:pathLst>
              <a:path w="4267200" h="76200">
                <a:moveTo>
                  <a:pt x="0" y="76199"/>
                </a:moveTo>
                <a:lnTo>
                  <a:pt x="4267199" y="76199"/>
                </a:lnTo>
                <a:lnTo>
                  <a:pt x="4267199" y="0"/>
                </a:lnTo>
                <a:lnTo>
                  <a:pt x="0" y="0"/>
                </a:lnTo>
                <a:lnTo>
                  <a:pt x="0" y="76199"/>
                </a:lnTo>
                <a:close/>
              </a:path>
            </a:pathLst>
          </a:custGeom>
          <a:ln w="25399">
            <a:solidFill>
              <a:srgbClr val="385D89"/>
            </a:solidFill>
          </a:ln>
        </p:spPr>
        <p:txBody>
          <a:bodyPr wrap="square" lIns="0" tIns="0" rIns="0" bIns="0" rtlCol="0"/>
          <a:lstStyle/>
          <a:p>
            <a:endParaRPr/>
          </a:p>
        </p:txBody>
      </p:sp>
      <p:sp>
        <p:nvSpPr>
          <p:cNvPr id="32" name="object 32"/>
          <p:cNvSpPr/>
          <p:nvPr/>
        </p:nvSpPr>
        <p:spPr>
          <a:xfrm>
            <a:off x="2514600" y="5181600"/>
            <a:ext cx="4267200" cy="76200"/>
          </a:xfrm>
          <a:custGeom>
            <a:avLst/>
            <a:gdLst/>
            <a:ahLst/>
            <a:cxnLst/>
            <a:rect l="l" t="t" r="r" b="b"/>
            <a:pathLst>
              <a:path w="4267200" h="76200">
                <a:moveTo>
                  <a:pt x="0" y="76199"/>
                </a:moveTo>
                <a:lnTo>
                  <a:pt x="4267199" y="76199"/>
                </a:lnTo>
                <a:lnTo>
                  <a:pt x="4267199" y="0"/>
                </a:lnTo>
                <a:lnTo>
                  <a:pt x="0" y="0"/>
                </a:lnTo>
                <a:lnTo>
                  <a:pt x="0" y="76199"/>
                </a:lnTo>
                <a:close/>
              </a:path>
            </a:pathLst>
          </a:custGeom>
          <a:solidFill>
            <a:srgbClr val="FFFF00"/>
          </a:solidFill>
        </p:spPr>
        <p:txBody>
          <a:bodyPr wrap="square" lIns="0" tIns="0" rIns="0" bIns="0" rtlCol="0"/>
          <a:lstStyle/>
          <a:p>
            <a:endParaRPr/>
          </a:p>
        </p:txBody>
      </p:sp>
      <p:sp>
        <p:nvSpPr>
          <p:cNvPr id="33" name="object 33"/>
          <p:cNvSpPr/>
          <p:nvPr/>
        </p:nvSpPr>
        <p:spPr>
          <a:xfrm>
            <a:off x="2514600" y="5181600"/>
            <a:ext cx="4267200" cy="76200"/>
          </a:xfrm>
          <a:custGeom>
            <a:avLst/>
            <a:gdLst/>
            <a:ahLst/>
            <a:cxnLst/>
            <a:rect l="l" t="t" r="r" b="b"/>
            <a:pathLst>
              <a:path w="4267200" h="76200">
                <a:moveTo>
                  <a:pt x="0" y="76199"/>
                </a:moveTo>
                <a:lnTo>
                  <a:pt x="4267199" y="76199"/>
                </a:lnTo>
                <a:lnTo>
                  <a:pt x="4267199" y="0"/>
                </a:lnTo>
                <a:lnTo>
                  <a:pt x="0" y="0"/>
                </a:lnTo>
                <a:lnTo>
                  <a:pt x="0" y="76199"/>
                </a:lnTo>
                <a:close/>
              </a:path>
            </a:pathLst>
          </a:custGeom>
          <a:ln w="25399">
            <a:solidFill>
              <a:srgbClr val="385D89"/>
            </a:solidFill>
          </a:ln>
        </p:spPr>
        <p:txBody>
          <a:bodyPr wrap="square" lIns="0" tIns="0" rIns="0" bIns="0" rtlCol="0"/>
          <a:lstStyle/>
          <a:p>
            <a:endParaRPr/>
          </a:p>
        </p:txBody>
      </p:sp>
      <p:sp>
        <p:nvSpPr>
          <p:cNvPr id="34" name="object 34"/>
          <p:cNvSpPr/>
          <p:nvPr/>
        </p:nvSpPr>
        <p:spPr>
          <a:xfrm>
            <a:off x="4267200" y="4800764"/>
            <a:ext cx="76200" cy="75565"/>
          </a:xfrm>
          <a:custGeom>
            <a:avLst/>
            <a:gdLst/>
            <a:ahLst/>
            <a:cxnLst/>
            <a:rect l="l" t="t" r="r" b="b"/>
            <a:pathLst>
              <a:path w="76200" h="75564">
                <a:moveTo>
                  <a:pt x="34523" y="0"/>
                </a:moveTo>
                <a:lnTo>
                  <a:pt x="20942" y="3888"/>
                </a:lnTo>
                <a:lnTo>
                  <a:pt x="9984" y="12185"/>
                </a:lnTo>
                <a:lnTo>
                  <a:pt x="2665" y="23873"/>
                </a:lnTo>
                <a:lnTo>
                  <a:pt x="0" y="37935"/>
                </a:lnTo>
                <a:lnTo>
                  <a:pt x="1341" y="47881"/>
                </a:lnTo>
                <a:lnTo>
                  <a:pt x="6846" y="59086"/>
                </a:lnTo>
                <a:lnTo>
                  <a:pt x="16373" y="67865"/>
                </a:lnTo>
                <a:lnTo>
                  <a:pt x="29674" y="73455"/>
                </a:lnTo>
                <a:lnTo>
                  <a:pt x="46502" y="75094"/>
                </a:lnTo>
                <a:lnTo>
                  <a:pt x="58304" y="69975"/>
                </a:lnTo>
                <a:lnTo>
                  <a:pt x="67641" y="60756"/>
                </a:lnTo>
                <a:lnTo>
                  <a:pt x="73702" y="47837"/>
                </a:lnTo>
                <a:lnTo>
                  <a:pt x="75677" y="31616"/>
                </a:lnTo>
                <a:lnTo>
                  <a:pt x="71083" y="19035"/>
                </a:lnTo>
                <a:lnTo>
                  <a:pt x="62269" y="8979"/>
                </a:lnTo>
                <a:lnTo>
                  <a:pt x="49871" y="2337"/>
                </a:lnTo>
                <a:lnTo>
                  <a:pt x="34523" y="0"/>
                </a:lnTo>
                <a:close/>
              </a:path>
            </a:pathLst>
          </a:custGeom>
          <a:solidFill>
            <a:srgbClr val="4F80BC"/>
          </a:solidFill>
        </p:spPr>
        <p:txBody>
          <a:bodyPr wrap="square" lIns="0" tIns="0" rIns="0" bIns="0" rtlCol="0"/>
          <a:lstStyle/>
          <a:p>
            <a:endParaRPr/>
          </a:p>
        </p:txBody>
      </p:sp>
      <p:sp>
        <p:nvSpPr>
          <p:cNvPr id="35" name="object 35"/>
          <p:cNvSpPr/>
          <p:nvPr/>
        </p:nvSpPr>
        <p:spPr>
          <a:xfrm>
            <a:off x="4267200" y="4800764"/>
            <a:ext cx="76200" cy="75565"/>
          </a:xfrm>
          <a:custGeom>
            <a:avLst/>
            <a:gdLst/>
            <a:ahLst/>
            <a:cxnLst/>
            <a:rect l="l" t="t" r="r" b="b"/>
            <a:pathLst>
              <a:path w="76200" h="75564">
                <a:moveTo>
                  <a:pt x="0" y="37935"/>
                </a:moveTo>
                <a:lnTo>
                  <a:pt x="2665" y="23873"/>
                </a:lnTo>
                <a:lnTo>
                  <a:pt x="9984" y="12185"/>
                </a:lnTo>
                <a:lnTo>
                  <a:pt x="20942" y="3888"/>
                </a:lnTo>
                <a:lnTo>
                  <a:pt x="34523" y="0"/>
                </a:lnTo>
                <a:lnTo>
                  <a:pt x="49871" y="2337"/>
                </a:lnTo>
                <a:lnTo>
                  <a:pt x="62269" y="8979"/>
                </a:lnTo>
                <a:lnTo>
                  <a:pt x="71083" y="19035"/>
                </a:lnTo>
                <a:lnTo>
                  <a:pt x="75677" y="31616"/>
                </a:lnTo>
                <a:lnTo>
                  <a:pt x="73702" y="47837"/>
                </a:lnTo>
                <a:lnTo>
                  <a:pt x="67641" y="60756"/>
                </a:lnTo>
                <a:lnTo>
                  <a:pt x="58304" y="69975"/>
                </a:lnTo>
                <a:lnTo>
                  <a:pt x="46502" y="75094"/>
                </a:lnTo>
                <a:lnTo>
                  <a:pt x="29674" y="73455"/>
                </a:lnTo>
                <a:lnTo>
                  <a:pt x="16373" y="67865"/>
                </a:lnTo>
                <a:lnTo>
                  <a:pt x="6846" y="59086"/>
                </a:lnTo>
                <a:lnTo>
                  <a:pt x="1341" y="47881"/>
                </a:lnTo>
                <a:lnTo>
                  <a:pt x="0" y="37935"/>
                </a:lnTo>
                <a:close/>
              </a:path>
            </a:pathLst>
          </a:custGeom>
          <a:ln w="25399">
            <a:solidFill>
              <a:srgbClr val="385D89"/>
            </a:solidFill>
          </a:ln>
        </p:spPr>
        <p:txBody>
          <a:bodyPr wrap="square" lIns="0" tIns="0" rIns="0" bIns="0" rtlCol="0"/>
          <a:lstStyle/>
          <a:p>
            <a:endParaRPr/>
          </a:p>
        </p:txBody>
      </p:sp>
      <p:sp>
        <p:nvSpPr>
          <p:cNvPr id="36" name="object 36"/>
          <p:cNvSpPr/>
          <p:nvPr/>
        </p:nvSpPr>
        <p:spPr>
          <a:xfrm>
            <a:off x="2514600" y="2837566"/>
            <a:ext cx="4267200" cy="76200"/>
          </a:xfrm>
          <a:custGeom>
            <a:avLst/>
            <a:gdLst/>
            <a:ahLst/>
            <a:cxnLst/>
            <a:rect l="l" t="t" r="r" b="b"/>
            <a:pathLst>
              <a:path w="4267200" h="76200">
                <a:moveTo>
                  <a:pt x="0" y="76199"/>
                </a:moveTo>
                <a:lnTo>
                  <a:pt x="4267199" y="76199"/>
                </a:lnTo>
                <a:lnTo>
                  <a:pt x="4267199" y="0"/>
                </a:lnTo>
                <a:lnTo>
                  <a:pt x="0" y="0"/>
                </a:lnTo>
                <a:lnTo>
                  <a:pt x="0" y="76199"/>
                </a:lnTo>
                <a:close/>
              </a:path>
            </a:pathLst>
          </a:custGeom>
          <a:solidFill>
            <a:srgbClr val="FFFF00"/>
          </a:solidFill>
        </p:spPr>
        <p:txBody>
          <a:bodyPr wrap="square" lIns="0" tIns="0" rIns="0" bIns="0" rtlCol="0"/>
          <a:lstStyle/>
          <a:p>
            <a:endParaRPr/>
          </a:p>
        </p:txBody>
      </p:sp>
      <p:sp>
        <p:nvSpPr>
          <p:cNvPr id="37" name="object 37"/>
          <p:cNvSpPr/>
          <p:nvPr/>
        </p:nvSpPr>
        <p:spPr>
          <a:xfrm>
            <a:off x="2514600" y="2837566"/>
            <a:ext cx="4267200" cy="76200"/>
          </a:xfrm>
          <a:custGeom>
            <a:avLst/>
            <a:gdLst/>
            <a:ahLst/>
            <a:cxnLst/>
            <a:rect l="l" t="t" r="r" b="b"/>
            <a:pathLst>
              <a:path w="4267200" h="76200">
                <a:moveTo>
                  <a:pt x="0" y="76199"/>
                </a:moveTo>
                <a:lnTo>
                  <a:pt x="4267199" y="76199"/>
                </a:lnTo>
                <a:lnTo>
                  <a:pt x="4267199" y="0"/>
                </a:lnTo>
                <a:lnTo>
                  <a:pt x="0" y="0"/>
                </a:lnTo>
                <a:lnTo>
                  <a:pt x="0" y="76199"/>
                </a:lnTo>
                <a:close/>
              </a:path>
            </a:pathLst>
          </a:custGeom>
          <a:ln w="25399">
            <a:solidFill>
              <a:srgbClr val="385D89"/>
            </a:solidFill>
          </a:ln>
        </p:spPr>
        <p:txBody>
          <a:bodyPr wrap="square" lIns="0" tIns="0" rIns="0" bIns="0" rtlCol="0"/>
          <a:lstStyle/>
          <a:p>
            <a:endParaRPr/>
          </a:p>
        </p:txBody>
      </p:sp>
      <p:sp>
        <p:nvSpPr>
          <p:cNvPr id="38" name="object 38"/>
          <p:cNvSpPr/>
          <p:nvPr/>
        </p:nvSpPr>
        <p:spPr>
          <a:xfrm>
            <a:off x="2514600" y="3228350"/>
            <a:ext cx="4267200" cy="76200"/>
          </a:xfrm>
          <a:custGeom>
            <a:avLst/>
            <a:gdLst/>
            <a:ahLst/>
            <a:cxnLst/>
            <a:rect l="l" t="t" r="r" b="b"/>
            <a:pathLst>
              <a:path w="4267200" h="76200">
                <a:moveTo>
                  <a:pt x="0" y="76199"/>
                </a:moveTo>
                <a:lnTo>
                  <a:pt x="4267199" y="76199"/>
                </a:lnTo>
                <a:lnTo>
                  <a:pt x="4267199" y="0"/>
                </a:lnTo>
                <a:lnTo>
                  <a:pt x="0" y="0"/>
                </a:lnTo>
                <a:lnTo>
                  <a:pt x="0" y="76199"/>
                </a:lnTo>
                <a:close/>
              </a:path>
            </a:pathLst>
          </a:custGeom>
          <a:solidFill>
            <a:srgbClr val="FFFF00"/>
          </a:solidFill>
        </p:spPr>
        <p:txBody>
          <a:bodyPr wrap="square" lIns="0" tIns="0" rIns="0" bIns="0" rtlCol="0"/>
          <a:lstStyle/>
          <a:p>
            <a:endParaRPr/>
          </a:p>
        </p:txBody>
      </p:sp>
      <p:sp>
        <p:nvSpPr>
          <p:cNvPr id="39" name="object 39"/>
          <p:cNvSpPr/>
          <p:nvPr/>
        </p:nvSpPr>
        <p:spPr>
          <a:xfrm>
            <a:off x="2514600" y="3228350"/>
            <a:ext cx="4267200" cy="76200"/>
          </a:xfrm>
          <a:custGeom>
            <a:avLst/>
            <a:gdLst/>
            <a:ahLst/>
            <a:cxnLst/>
            <a:rect l="l" t="t" r="r" b="b"/>
            <a:pathLst>
              <a:path w="4267200" h="76200">
                <a:moveTo>
                  <a:pt x="0" y="76199"/>
                </a:moveTo>
                <a:lnTo>
                  <a:pt x="4267199" y="76199"/>
                </a:lnTo>
                <a:lnTo>
                  <a:pt x="4267199" y="0"/>
                </a:lnTo>
                <a:lnTo>
                  <a:pt x="0" y="0"/>
                </a:lnTo>
                <a:lnTo>
                  <a:pt x="0" y="76199"/>
                </a:lnTo>
                <a:close/>
              </a:path>
            </a:pathLst>
          </a:custGeom>
          <a:ln w="25399">
            <a:solidFill>
              <a:srgbClr val="385D89"/>
            </a:solidFill>
          </a:ln>
        </p:spPr>
        <p:txBody>
          <a:bodyPr wrap="square" lIns="0" tIns="0" rIns="0" bIns="0" rtlCol="0"/>
          <a:lstStyle/>
          <a:p>
            <a:endParaRPr/>
          </a:p>
        </p:txBody>
      </p:sp>
      <p:sp>
        <p:nvSpPr>
          <p:cNvPr id="40" name="object 40"/>
          <p:cNvSpPr/>
          <p:nvPr/>
        </p:nvSpPr>
        <p:spPr>
          <a:xfrm>
            <a:off x="5486400" y="3276764"/>
            <a:ext cx="76200" cy="75565"/>
          </a:xfrm>
          <a:custGeom>
            <a:avLst/>
            <a:gdLst/>
            <a:ahLst/>
            <a:cxnLst/>
            <a:rect l="l" t="t" r="r" b="b"/>
            <a:pathLst>
              <a:path w="76200" h="75564">
                <a:moveTo>
                  <a:pt x="34523" y="0"/>
                </a:moveTo>
                <a:lnTo>
                  <a:pt x="20942" y="3887"/>
                </a:lnTo>
                <a:lnTo>
                  <a:pt x="9984" y="12183"/>
                </a:lnTo>
                <a:lnTo>
                  <a:pt x="2665" y="23871"/>
                </a:lnTo>
                <a:lnTo>
                  <a:pt x="0" y="37935"/>
                </a:lnTo>
                <a:lnTo>
                  <a:pt x="1341" y="47884"/>
                </a:lnTo>
                <a:lnTo>
                  <a:pt x="6846" y="59089"/>
                </a:lnTo>
                <a:lnTo>
                  <a:pt x="16373" y="67867"/>
                </a:lnTo>
                <a:lnTo>
                  <a:pt x="29675" y="73456"/>
                </a:lnTo>
                <a:lnTo>
                  <a:pt x="46503" y="75095"/>
                </a:lnTo>
                <a:lnTo>
                  <a:pt x="58305" y="69976"/>
                </a:lnTo>
                <a:lnTo>
                  <a:pt x="67641" y="60758"/>
                </a:lnTo>
                <a:lnTo>
                  <a:pt x="73702" y="47838"/>
                </a:lnTo>
                <a:lnTo>
                  <a:pt x="75677" y="31615"/>
                </a:lnTo>
                <a:lnTo>
                  <a:pt x="71083" y="19032"/>
                </a:lnTo>
                <a:lnTo>
                  <a:pt x="62269" y="8977"/>
                </a:lnTo>
                <a:lnTo>
                  <a:pt x="49871" y="2336"/>
                </a:lnTo>
                <a:lnTo>
                  <a:pt x="34523" y="0"/>
                </a:lnTo>
                <a:close/>
              </a:path>
            </a:pathLst>
          </a:custGeom>
          <a:solidFill>
            <a:srgbClr val="4F80BC"/>
          </a:solidFill>
        </p:spPr>
        <p:txBody>
          <a:bodyPr wrap="square" lIns="0" tIns="0" rIns="0" bIns="0" rtlCol="0"/>
          <a:lstStyle/>
          <a:p>
            <a:endParaRPr/>
          </a:p>
        </p:txBody>
      </p:sp>
      <p:sp>
        <p:nvSpPr>
          <p:cNvPr id="41" name="object 41"/>
          <p:cNvSpPr/>
          <p:nvPr/>
        </p:nvSpPr>
        <p:spPr>
          <a:xfrm>
            <a:off x="5486400" y="3276764"/>
            <a:ext cx="76200" cy="75565"/>
          </a:xfrm>
          <a:custGeom>
            <a:avLst/>
            <a:gdLst/>
            <a:ahLst/>
            <a:cxnLst/>
            <a:rect l="l" t="t" r="r" b="b"/>
            <a:pathLst>
              <a:path w="76200" h="75564">
                <a:moveTo>
                  <a:pt x="0" y="37935"/>
                </a:moveTo>
                <a:lnTo>
                  <a:pt x="2665" y="23871"/>
                </a:lnTo>
                <a:lnTo>
                  <a:pt x="9984" y="12183"/>
                </a:lnTo>
                <a:lnTo>
                  <a:pt x="20942" y="3887"/>
                </a:lnTo>
                <a:lnTo>
                  <a:pt x="34523" y="0"/>
                </a:lnTo>
                <a:lnTo>
                  <a:pt x="49871" y="2336"/>
                </a:lnTo>
                <a:lnTo>
                  <a:pt x="62269" y="8977"/>
                </a:lnTo>
                <a:lnTo>
                  <a:pt x="71083" y="19032"/>
                </a:lnTo>
                <a:lnTo>
                  <a:pt x="75677" y="31615"/>
                </a:lnTo>
                <a:lnTo>
                  <a:pt x="73702" y="47838"/>
                </a:lnTo>
                <a:lnTo>
                  <a:pt x="67641" y="60758"/>
                </a:lnTo>
                <a:lnTo>
                  <a:pt x="58305" y="69976"/>
                </a:lnTo>
                <a:lnTo>
                  <a:pt x="46503" y="75095"/>
                </a:lnTo>
                <a:lnTo>
                  <a:pt x="29675" y="73456"/>
                </a:lnTo>
                <a:lnTo>
                  <a:pt x="16373" y="67867"/>
                </a:lnTo>
                <a:lnTo>
                  <a:pt x="6846" y="59089"/>
                </a:lnTo>
                <a:lnTo>
                  <a:pt x="1341" y="47884"/>
                </a:lnTo>
                <a:lnTo>
                  <a:pt x="0" y="37935"/>
                </a:lnTo>
                <a:close/>
              </a:path>
            </a:pathLst>
          </a:custGeom>
          <a:ln w="25399">
            <a:solidFill>
              <a:srgbClr val="385D89"/>
            </a:solidFill>
          </a:ln>
        </p:spPr>
        <p:txBody>
          <a:bodyPr wrap="square" lIns="0" tIns="0" rIns="0" bIns="0" rtlCol="0"/>
          <a:lstStyle/>
          <a:p>
            <a:endParaRPr/>
          </a:p>
        </p:txBody>
      </p:sp>
      <p:sp>
        <p:nvSpPr>
          <p:cNvPr id="42" name="object 42"/>
          <p:cNvSpPr/>
          <p:nvPr/>
        </p:nvSpPr>
        <p:spPr>
          <a:xfrm>
            <a:off x="5562600" y="2054717"/>
            <a:ext cx="842644" cy="1222375"/>
          </a:xfrm>
          <a:custGeom>
            <a:avLst/>
            <a:gdLst/>
            <a:ahLst/>
            <a:cxnLst/>
            <a:rect l="l" t="t" r="r" b="b"/>
            <a:pathLst>
              <a:path w="842645" h="1222375">
                <a:moveTo>
                  <a:pt x="9662" y="1121176"/>
                </a:moveTo>
                <a:lnTo>
                  <a:pt x="7376" y="1123187"/>
                </a:lnTo>
                <a:lnTo>
                  <a:pt x="7101" y="1125748"/>
                </a:lnTo>
                <a:lnTo>
                  <a:pt x="0" y="1221882"/>
                </a:lnTo>
                <a:lnTo>
                  <a:pt x="10808" y="1216792"/>
                </a:lnTo>
                <a:lnTo>
                  <a:pt x="9265" y="1216792"/>
                </a:lnTo>
                <a:lnTo>
                  <a:pt x="1402" y="1211458"/>
                </a:lnTo>
                <a:lnTo>
                  <a:pt x="11343" y="1196996"/>
                </a:lnTo>
                <a:lnTo>
                  <a:pt x="16642" y="1126510"/>
                </a:lnTo>
                <a:lnTo>
                  <a:pt x="16763" y="1123828"/>
                </a:lnTo>
                <a:lnTo>
                  <a:pt x="14874" y="1121542"/>
                </a:lnTo>
                <a:lnTo>
                  <a:pt x="12191" y="1121420"/>
                </a:lnTo>
                <a:lnTo>
                  <a:pt x="9662" y="1121176"/>
                </a:lnTo>
                <a:close/>
              </a:path>
              <a:path w="842645" h="1222375">
                <a:moveTo>
                  <a:pt x="11343" y="1196996"/>
                </a:moveTo>
                <a:lnTo>
                  <a:pt x="1402" y="1211458"/>
                </a:lnTo>
                <a:lnTo>
                  <a:pt x="9265" y="1216792"/>
                </a:lnTo>
                <a:lnTo>
                  <a:pt x="10837" y="1214506"/>
                </a:lnTo>
                <a:lnTo>
                  <a:pt x="10027" y="1214506"/>
                </a:lnTo>
                <a:lnTo>
                  <a:pt x="3291" y="1209812"/>
                </a:lnTo>
                <a:lnTo>
                  <a:pt x="10640" y="1206349"/>
                </a:lnTo>
                <a:lnTo>
                  <a:pt x="11343" y="1196996"/>
                </a:lnTo>
                <a:close/>
              </a:path>
              <a:path w="842645" h="1222375">
                <a:moveTo>
                  <a:pt x="85465" y="1171072"/>
                </a:moveTo>
                <a:lnTo>
                  <a:pt x="19225" y="1202304"/>
                </a:lnTo>
                <a:lnTo>
                  <a:pt x="9265" y="1216792"/>
                </a:lnTo>
                <a:lnTo>
                  <a:pt x="10808" y="1216792"/>
                </a:lnTo>
                <a:lnTo>
                  <a:pt x="89550" y="1179728"/>
                </a:lnTo>
                <a:lnTo>
                  <a:pt x="90556" y="1176802"/>
                </a:lnTo>
                <a:lnTo>
                  <a:pt x="89397" y="1174516"/>
                </a:lnTo>
                <a:lnTo>
                  <a:pt x="88270" y="1172108"/>
                </a:lnTo>
                <a:lnTo>
                  <a:pt x="85465" y="1171072"/>
                </a:lnTo>
                <a:close/>
              </a:path>
              <a:path w="842645" h="1222375">
                <a:moveTo>
                  <a:pt x="10640" y="1206349"/>
                </a:moveTo>
                <a:lnTo>
                  <a:pt x="3291" y="1209812"/>
                </a:lnTo>
                <a:lnTo>
                  <a:pt x="10027" y="1214506"/>
                </a:lnTo>
                <a:lnTo>
                  <a:pt x="10640" y="1206349"/>
                </a:lnTo>
                <a:close/>
              </a:path>
              <a:path w="842645" h="1222375">
                <a:moveTo>
                  <a:pt x="19225" y="1202304"/>
                </a:moveTo>
                <a:lnTo>
                  <a:pt x="10640" y="1206349"/>
                </a:lnTo>
                <a:lnTo>
                  <a:pt x="10027" y="1214506"/>
                </a:lnTo>
                <a:lnTo>
                  <a:pt x="10837" y="1214506"/>
                </a:lnTo>
                <a:lnTo>
                  <a:pt x="19225" y="1202304"/>
                </a:lnTo>
                <a:close/>
              </a:path>
              <a:path w="842645" h="1222375">
                <a:moveTo>
                  <a:pt x="834268" y="0"/>
                </a:moveTo>
                <a:lnTo>
                  <a:pt x="11343" y="1196996"/>
                </a:lnTo>
                <a:lnTo>
                  <a:pt x="10640" y="1206349"/>
                </a:lnTo>
                <a:lnTo>
                  <a:pt x="19225" y="1202304"/>
                </a:lnTo>
                <a:lnTo>
                  <a:pt x="842131" y="5333"/>
                </a:lnTo>
                <a:lnTo>
                  <a:pt x="834268" y="0"/>
                </a:lnTo>
                <a:close/>
              </a:path>
            </a:pathLst>
          </a:custGeom>
          <a:solidFill>
            <a:srgbClr val="497DBA"/>
          </a:solidFill>
        </p:spPr>
        <p:txBody>
          <a:bodyPr wrap="square" lIns="0" tIns="0" rIns="0" bIns="0" rtlCol="0"/>
          <a:lstStyle/>
          <a:p>
            <a:endParaRPr/>
          </a:p>
        </p:txBody>
      </p:sp>
      <p:sp>
        <p:nvSpPr>
          <p:cNvPr id="43" name="object 43"/>
          <p:cNvSpPr/>
          <p:nvPr/>
        </p:nvSpPr>
        <p:spPr>
          <a:xfrm>
            <a:off x="2514600" y="5562600"/>
            <a:ext cx="4267200" cy="76200"/>
          </a:xfrm>
          <a:custGeom>
            <a:avLst/>
            <a:gdLst/>
            <a:ahLst/>
            <a:cxnLst/>
            <a:rect l="l" t="t" r="r" b="b"/>
            <a:pathLst>
              <a:path w="4267200" h="76200">
                <a:moveTo>
                  <a:pt x="0" y="76199"/>
                </a:moveTo>
                <a:lnTo>
                  <a:pt x="4267199" y="76199"/>
                </a:lnTo>
                <a:lnTo>
                  <a:pt x="4267199" y="0"/>
                </a:lnTo>
                <a:lnTo>
                  <a:pt x="0" y="0"/>
                </a:lnTo>
                <a:lnTo>
                  <a:pt x="0" y="76199"/>
                </a:lnTo>
                <a:close/>
              </a:path>
            </a:pathLst>
          </a:custGeom>
          <a:solidFill>
            <a:srgbClr val="FFFF00"/>
          </a:solidFill>
        </p:spPr>
        <p:txBody>
          <a:bodyPr wrap="square" lIns="0" tIns="0" rIns="0" bIns="0" rtlCol="0"/>
          <a:lstStyle/>
          <a:p>
            <a:endParaRPr/>
          </a:p>
        </p:txBody>
      </p:sp>
      <p:sp>
        <p:nvSpPr>
          <p:cNvPr id="44" name="object 44"/>
          <p:cNvSpPr/>
          <p:nvPr/>
        </p:nvSpPr>
        <p:spPr>
          <a:xfrm>
            <a:off x="2514600" y="5562600"/>
            <a:ext cx="4267200" cy="76200"/>
          </a:xfrm>
          <a:custGeom>
            <a:avLst/>
            <a:gdLst/>
            <a:ahLst/>
            <a:cxnLst/>
            <a:rect l="l" t="t" r="r" b="b"/>
            <a:pathLst>
              <a:path w="4267200" h="76200">
                <a:moveTo>
                  <a:pt x="0" y="76199"/>
                </a:moveTo>
                <a:lnTo>
                  <a:pt x="4267199" y="76199"/>
                </a:lnTo>
                <a:lnTo>
                  <a:pt x="4267199" y="0"/>
                </a:lnTo>
                <a:lnTo>
                  <a:pt x="0" y="0"/>
                </a:lnTo>
                <a:lnTo>
                  <a:pt x="0" y="76199"/>
                </a:lnTo>
                <a:close/>
              </a:path>
            </a:pathLst>
          </a:custGeom>
          <a:ln w="25399">
            <a:solidFill>
              <a:srgbClr val="385D89"/>
            </a:solidFill>
          </a:ln>
        </p:spPr>
        <p:txBody>
          <a:bodyPr wrap="square" lIns="0" tIns="0" rIns="0" bIns="0" rtlCol="0"/>
          <a:lstStyle/>
          <a:p>
            <a:endParaRPr/>
          </a:p>
        </p:txBody>
      </p:sp>
      <p:sp>
        <p:nvSpPr>
          <p:cNvPr id="45" name="object 45"/>
          <p:cNvSpPr/>
          <p:nvPr/>
        </p:nvSpPr>
        <p:spPr>
          <a:xfrm>
            <a:off x="7010400" y="2717048"/>
            <a:ext cx="1143000" cy="318135"/>
          </a:xfrm>
          <a:custGeom>
            <a:avLst/>
            <a:gdLst/>
            <a:ahLst/>
            <a:cxnLst/>
            <a:rect l="l" t="t" r="r" b="b"/>
            <a:pathLst>
              <a:path w="1143000" h="318135">
                <a:moveTo>
                  <a:pt x="571499" y="0"/>
                </a:moveTo>
                <a:lnTo>
                  <a:pt x="0" y="158983"/>
                </a:lnTo>
                <a:lnTo>
                  <a:pt x="571499" y="318119"/>
                </a:lnTo>
                <a:lnTo>
                  <a:pt x="1142999" y="158983"/>
                </a:lnTo>
                <a:lnTo>
                  <a:pt x="571499" y="0"/>
                </a:lnTo>
                <a:close/>
              </a:path>
            </a:pathLst>
          </a:custGeom>
          <a:solidFill>
            <a:srgbClr val="4F80BC"/>
          </a:solidFill>
        </p:spPr>
        <p:txBody>
          <a:bodyPr wrap="square" lIns="0" tIns="0" rIns="0" bIns="0" rtlCol="0"/>
          <a:lstStyle/>
          <a:p>
            <a:endParaRPr/>
          </a:p>
        </p:txBody>
      </p:sp>
      <p:sp>
        <p:nvSpPr>
          <p:cNvPr id="46" name="object 46"/>
          <p:cNvSpPr/>
          <p:nvPr/>
        </p:nvSpPr>
        <p:spPr>
          <a:xfrm>
            <a:off x="7010400" y="2717048"/>
            <a:ext cx="1143000" cy="318135"/>
          </a:xfrm>
          <a:custGeom>
            <a:avLst/>
            <a:gdLst/>
            <a:ahLst/>
            <a:cxnLst/>
            <a:rect l="l" t="t" r="r" b="b"/>
            <a:pathLst>
              <a:path w="1143000" h="318135">
                <a:moveTo>
                  <a:pt x="0" y="158983"/>
                </a:moveTo>
                <a:lnTo>
                  <a:pt x="571499" y="0"/>
                </a:lnTo>
                <a:lnTo>
                  <a:pt x="1142999" y="158983"/>
                </a:lnTo>
                <a:lnTo>
                  <a:pt x="571499" y="318119"/>
                </a:lnTo>
                <a:lnTo>
                  <a:pt x="0" y="158983"/>
                </a:lnTo>
                <a:close/>
              </a:path>
            </a:pathLst>
          </a:custGeom>
          <a:ln w="25399">
            <a:solidFill>
              <a:srgbClr val="385D89"/>
            </a:solidFill>
          </a:ln>
        </p:spPr>
        <p:txBody>
          <a:bodyPr wrap="square" lIns="0" tIns="0" rIns="0" bIns="0" rtlCol="0"/>
          <a:lstStyle/>
          <a:p>
            <a:endParaRPr/>
          </a:p>
        </p:txBody>
      </p:sp>
      <p:sp>
        <p:nvSpPr>
          <p:cNvPr id="47" name="object 47"/>
          <p:cNvSpPr/>
          <p:nvPr/>
        </p:nvSpPr>
        <p:spPr>
          <a:xfrm>
            <a:off x="6781800" y="2875666"/>
            <a:ext cx="228600" cy="635"/>
          </a:xfrm>
          <a:custGeom>
            <a:avLst/>
            <a:gdLst/>
            <a:ahLst/>
            <a:cxnLst/>
            <a:rect l="l" t="t" r="r" b="b"/>
            <a:pathLst>
              <a:path w="228600" h="635">
                <a:moveTo>
                  <a:pt x="0" y="0"/>
                </a:moveTo>
                <a:lnTo>
                  <a:pt x="228599" y="365"/>
                </a:lnTo>
              </a:path>
            </a:pathLst>
          </a:custGeom>
          <a:ln w="9524">
            <a:solidFill>
              <a:srgbClr val="000000"/>
            </a:solidFill>
          </a:ln>
        </p:spPr>
        <p:txBody>
          <a:bodyPr wrap="square" lIns="0" tIns="0" rIns="0" bIns="0" rtlCol="0"/>
          <a:lstStyle/>
          <a:p>
            <a:endParaRPr/>
          </a:p>
        </p:txBody>
      </p:sp>
      <p:sp>
        <p:nvSpPr>
          <p:cNvPr id="48" name="object 48"/>
          <p:cNvSpPr/>
          <p:nvPr/>
        </p:nvSpPr>
        <p:spPr>
          <a:xfrm>
            <a:off x="7010400" y="3110849"/>
            <a:ext cx="1143000" cy="318770"/>
          </a:xfrm>
          <a:custGeom>
            <a:avLst/>
            <a:gdLst/>
            <a:ahLst/>
            <a:cxnLst/>
            <a:rect l="l" t="t" r="r" b="b"/>
            <a:pathLst>
              <a:path w="1143000" h="318770">
                <a:moveTo>
                  <a:pt x="571499" y="0"/>
                </a:moveTo>
                <a:lnTo>
                  <a:pt x="0" y="159014"/>
                </a:lnTo>
                <a:lnTo>
                  <a:pt x="571499" y="318150"/>
                </a:lnTo>
                <a:lnTo>
                  <a:pt x="1142999" y="159014"/>
                </a:lnTo>
                <a:lnTo>
                  <a:pt x="571499" y="0"/>
                </a:lnTo>
                <a:close/>
              </a:path>
            </a:pathLst>
          </a:custGeom>
          <a:solidFill>
            <a:srgbClr val="4F80BC"/>
          </a:solidFill>
        </p:spPr>
        <p:txBody>
          <a:bodyPr wrap="square" lIns="0" tIns="0" rIns="0" bIns="0" rtlCol="0"/>
          <a:lstStyle/>
          <a:p>
            <a:endParaRPr/>
          </a:p>
        </p:txBody>
      </p:sp>
      <p:sp>
        <p:nvSpPr>
          <p:cNvPr id="49" name="object 49"/>
          <p:cNvSpPr/>
          <p:nvPr/>
        </p:nvSpPr>
        <p:spPr>
          <a:xfrm>
            <a:off x="7010400" y="3110849"/>
            <a:ext cx="1143000" cy="318770"/>
          </a:xfrm>
          <a:custGeom>
            <a:avLst/>
            <a:gdLst/>
            <a:ahLst/>
            <a:cxnLst/>
            <a:rect l="l" t="t" r="r" b="b"/>
            <a:pathLst>
              <a:path w="1143000" h="318770">
                <a:moveTo>
                  <a:pt x="0" y="159014"/>
                </a:moveTo>
                <a:lnTo>
                  <a:pt x="571499" y="0"/>
                </a:lnTo>
                <a:lnTo>
                  <a:pt x="1142999" y="159014"/>
                </a:lnTo>
                <a:lnTo>
                  <a:pt x="571499" y="318150"/>
                </a:lnTo>
                <a:lnTo>
                  <a:pt x="0" y="159014"/>
                </a:lnTo>
                <a:close/>
              </a:path>
            </a:pathLst>
          </a:custGeom>
          <a:ln w="25399">
            <a:solidFill>
              <a:srgbClr val="385D89"/>
            </a:solidFill>
          </a:ln>
        </p:spPr>
        <p:txBody>
          <a:bodyPr wrap="square" lIns="0" tIns="0" rIns="0" bIns="0" rtlCol="0"/>
          <a:lstStyle/>
          <a:p>
            <a:endParaRPr/>
          </a:p>
        </p:txBody>
      </p:sp>
      <p:sp>
        <p:nvSpPr>
          <p:cNvPr id="50" name="object 50"/>
          <p:cNvSpPr txBox="1"/>
          <p:nvPr/>
        </p:nvSpPr>
        <p:spPr>
          <a:xfrm>
            <a:off x="7431157" y="2780661"/>
            <a:ext cx="307975" cy="622935"/>
          </a:xfrm>
          <a:prstGeom prst="rect">
            <a:avLst/>
          </a:prstGeom>
        </p:spPr>
        <p:txBody>
          <a:bodyPr vert="horz" wrap="square" lIns="0" tIns="0" rIns="0" bIns="0" rtlCol="0">
            <a:spAutoFit/>
          </a:bodyPr>
          <a:lstStyle/>
          <a:p>
            <a:pPr marL="12700" marR="5080">
              <a:lnSpc>
                <a:spcPct val="161600"/>
              </a:lnSpc>
            </a:pPr>
            <a:r>
              <a:rPr sz="1600" dirty="0">
                <a:solidFill>
                  <a:srgbClr val="FFFFFF"/>
                </a:solidFill>
                <a:latin typeface="Calibri"/>
                <a:cs typeface="Calibri"/>
              </a:rPr>
              <a:t>S</a:t>
            </a:r>
            <a:r>
              <a:rPr sz="1600" spc="-60" dirty="0">
                <a:solidFill>
                  <a:srgbClr val="FFFFFF"/>
                </a:solidFill>
                <a:latin typeface="Calibri"/>
                <a:cs typeface="Calibri"/>
              </a:rPr>
              <a:t>/</a:t>
            </a:r>
            <a:r>
              <a:rPr sz="1600" spc="-10" dirty="0">
                <a:solidFill>
                  <a:srgbClr val="FFFFFF"/>
                </a:solidFill>
                <a:latin typeface="Calibri"/>
                <a:cs typeface="Calibri"/>
              </a:rPr>
              <a:t>A</a:t>
            </a:r>
            <a:r>
              <a:rPr sz="1600" spc="-5" dirty="0">
                <a:solidFill>
                  <a:srgbClr val="FFFFFF"/>
                </a:solidFill>
                <a:latin typeface="Times New Roman"/>
                <a:cs typeface="Times New Roman"/>
              </a:rPr>
              <a:t> </a:t>
            </a:r>
            <a:r>
              <a:rPr sz="1600" dirty="0">
                <a:solidFill>
                  <a:srgbClr val="FFFFFF"/>
                </a:solidFill>
                <a:latin typeface="Calibri"/>
                <a:cs typeface="Calibri"/>
              </a:rPr>
              <a:t>S</a:t>
            </a:r>
            <a:r>
              <a:rPr sz="1600" spc="-60" dirty="0">
                <a:solidFill>
                  <a:srgbClr val="FFFFFF"/>
                </a:solidFill>
                <a:latin typeface="Calibri"/>
                <a:cs typeface="Calibri"/>
              </a:rPr>
              <a:t>/</a:t>
            </a:r>
            <a:r>
              <a:rPr sz="1600" spc="-10" dirty="0">
                <a:solidFill>
                  <a:srgbClr val="FFFFFF"/>
                </a:solidFill>
                <a:latin typeface="Calibri"/>
                <a:cs typeface="Calibri"/>
              </a:rPr>
              <a:t>A</a:t>
            </a:r>
            <a:endParaRPr sz="1600">
              <a:latin typeface="Calibri"/>
              <a:cs typeface="Calibri"/>
            </a:endParaRPr>
          </a:p>
        </p:txBody>
      </p:sp>
      <p:sp>
        <p:nvSpPr>
          <p:cNvPr id="51" name="object 51"/>
          <p:cNvSpPr/>
          <p:nvPr/>
        </p:nvSpPr>
        <p:spPr>
          <a:xfrm>
            <a:off x="6781800" y="3269498"/>
            <a:ext cx="228600" cy="635"/>
          </a:xfrm>
          <a:custGeom>
            <a:avLst/>
            <a:gdLst/>
            <a:ahLst/>
            <a:cxnLst/>
            <a:rect l="l" t="t" r="r" b="b"/>
            <a:pathLst>
              <a:path w="228600" h="635">
                <a:moveTo>
                  <a:pt x="0" y="0"/>
                </a:moveTo>
                <a:lnTo>
                  <a:pt x="228599" y="365"/>
                </a:lnTo>
              </a:path>
            </a:pathLst>
          </a:custGeom>
          <a:ln w="9524">
            <a:solidFill>
              <a:srgbClr val="000000"/>
            </a:solidFill>
          </a:ln>
        </p:spPr>
        <p:txBody>
          <a:bodyPr wrap="square" lIns="0" tIns="0" rIns="0" bIns="0" rtlCol="0"/>
          <a:lstStyle/>
          <a:p>
            <a:endParaRPr/>
          </a:p>
        </p:txBody>
      </p:sp>
      <p:sp>
        <p:nvSpPr>
          <p:cNvPr id="52" name="object 52"/>
          <p:cNvSpPr/>
          <p:nvPr/>
        </p:nvSpPr>
        <p:spPr>
          <a:xfrm>
            <a:off x="7010400" y="3549914"/>
            <a:ext cx="1143000" cy="318135"/>
          </a:xfrm>
          <a:custGeom>
            <a:avLst/>
            <a:gdLst/>
            <a:ahLst/>
            <a:cxnLst/>
            <a:rect l="l" t="t" r="r" b="b"/>
            <a:pathLst>
              <a:path w="1143000" h="318135">
                <a:moveTo>
                  <a:pt x="571499" y="0"/>
                </a:moveTo>
                <a:lnTo>
                  <a:pt x="0" y="159105"/>
                </a:lnTo>
                <a:lnTo>
                  <a:pt x="571499" y="318128"/>
                </a:lnTo>
                <a:lnTo>
                  <a:pt x="1142999" y="159105"/>
                </a:lnTo>
                <a:lnTo>
                  <a:pt x="571499" y="0"/>
                </a:lnTo>
                <a:close/>
              </a:path>
            </a:pathLst>
          </a:custGeom>
          <a:solidFill>
            <a:srgbClr val="4F80BC"/>
          </a:solidFill>
        </p:spPr>
        <p:txBody>
          <a:bodyPr wrap="square" lIns="0" tIns="0" rIns="0" bIns="0" rtlCol="0"/>
          <a:lstStyle/>
          <a:p>
            <a:endParaRPr/>
          </a:p>
        </p:txBody>
      </p:sp>
      <p:sp>
        <p:nvSpPr>
          <p:cNvPr id="53" name="object 53"/>
          <p:cNvSpPr/>
          <p:nvPr/>
        </p:nvSpPr>
        <p:spPr>
          <a:xfrm>
            <a:off x="7010400" y="3549914"/>
            <a:ext cx="1143000" cy="318135"/>
          </a:xfrm>
          <a:custGeom>
            <a:avLst/>
            <a:gdLst/>
            <a:ahLst/>
            <a:cxnLst/>
            <a:rect l="l" t="t" r="r" b="b"/>
            <a:pathLst>
              <a:path w="1143000" h="318135">
                <a:moveTo>
                  <a:pt x="0" y="159105"/>
                </a:moveTo>
                <a:lnTo>
                  <a:pt x="571499" y="0"/>
                </a:lnTo>
                <a:lnTo>
                  <a:pt x="1142999" y="159105"/>
                </a:lnTo>
                <a:lnTo>
                  <a:pt x="571499" y="318128"/>
                </a:lnTo>
                <a:lnTo>
                  <a:pt x="0" y="159105"/>
                </a:lnTo>
                <a:close/>
              </a:path>
            </a:pathLst>
          </a:custGeom>
          <a:ln w="25399">
            <a:solidFill>
              <a:srgbClr val="385D89"/>
            </a:solidFill>
          </a:ln>
        </p:spPr>
        <p:txBody>
          <a:bodyPr wrap="square" lIns="0" tIns="0" rIns="0" bIns="0" rtlCol="0"/>
          <a:lstStyle/>
          <a:p>
            <a:endParaRPr/>
          </a:p>
        </p:txBody>
      </p:sp>
      <p:sp>
        <p:nvSpPr>
          <p:cNvPr id="54" name="object 54"/>
          <p:cNvSpPr/>
          <p:nvPr/>
        </p:nvSpPr>
        <p:spPr>
          <a:xfrm>
            <a:off x="6781800" y="3708532"/>
            <a:ext cx="228600" cy="635"/>
          </a:xfrm>
          <a:custGeom>
            <a:avLst/>
            <a:gdLst/>
            <a:ahLst/>
            <a:cxnLst/>
            <a:rect l="l" t="t" r="r" b="b"/>
            <a:pathLst>
              <a:path w="228600" h="635">
                <a:moveTo>
                  <a:pt x="0" y="0"/>
                </a:moveTo>
                <a:lnTo>
                  <a:pt x="228599" y="487"/>
                </a:lnTo>
              </a:path>
            </a:pathLst>
          </a:custGeom>
          <a:ln w="9524">
            <a:solidFill>
              <a:srgbClr val="000000"/>
            </a:solidFill>
          </a:ln>
        </p:spPr>
        <p:txBody>
          <a:bodyPr wrap="square" lIns="0" tIns="0" rIns="0" bIns="0" rtlCol="0"/>
          <a:lstStyle/>
          <a:p>
            <a:endParaRPr/>
          </a:p>
        </p:txBody>
      </p:sp>
      <p:sp>
        <p:nvSpPr>
          <p:cNvPr id="55" name="object 55"/>
          <p:cNvSpPr/>
          <p:nvPr/>
        </p:nvSpPr>
        <p:spPr>
          <a:xfrm>
            <a:off x="7010400" y="3909060"/>
            <a:ext cx="1143000" cy="318135"/>
          </a:xfrm>
          <a:custGeom>
            <a:avLst/>
            <a:gdLst/>
            <a:ahLst/>
            <a:cxnLst/>
            <a:rect l="l" t="t" r="r" b="b"/>
            <a:pathLst>
              <a:path w="1143000" h="318135">
                <a:moveTo>
                  <a:pt x="571499" y="0"/>
                </a:moveTo>
                <a:lnTo>
                  <a:pt x="0" y="159008"/>
                </a:lnTo>
                <a:lnTo>
                  <a:pt x="571499" y="318134"/>
                </a:lnTo>
                <a:lnTo>
                  <a:pt x="1142999" y="159008"/>
                </a:lnTo>
                <a:lnTo>
                  <a:pt x="571499" y="0"/>
                </a:lnTo>
                <a:close/>
              </a:path>
            </a:pathLst>
          </a:custGeom>
          <a:solidFill>
            <a:srgbClr val="4F80BC"/>
          </a:solidFill>
        </p:spPr>
        <p:txBody>
          <a:bodyPr wrap="square" lIns="0" tIns="0" rIns="0" bIns="0" rtlCol="0"/>
          <a:lstStyle/>
          <a:p>
            <a:endParaRPr/>
          </a:p>
        </p:txBody>
      </p:sp>
      <p:sp>
        <p:nvSpPr>
          <p:cNvPr id="56" name="object 56"/>
          <p:cNvSpPr/>
          <p:nvPr/>
        </p:nvSpPr>
        <p:spPr>
          <a:xfrm>
            <a:off x="7010400" y="3909060"/>
            <a:ext cx="1143000" cy="318135"/>
          </a:xfrm>
          <a:custGeom>
            <a:avLst/>
            <a:gdLst/>
            <a:ahLst/>
            <a:cxnLst/>
            <a:rect l="l" t="t" r="r" b="b"/>
            <a:pathLst>
              <a:path w="1143000" h="318135">
                <a:moveTo>
                  <a:pt x="0" y="159008"/>
                </a:moveTo>
                <a:lnTo>
                  <a:pt x="571499" y="0"/>
                </a:lnTo>
                <a:lnTo>
                  <a:pt x="1142999" y="159008"/>
                </a:lnTo>
                <a:lnTo>
                  <a:pt x="571499" y="318134"/>
                </a:lnTo>
                <a:lnTo>
                  <a:pt x="0" y="159008"/>
                </a:lnTo>
                <a:close/>
              </a:path>
            </a:pathLst>
          </a:custGeom>
          <a:ln w="25399">
            <a:solidFill>
              <a:srgbClr val="385D89"/>
            </a:solidFill>
          </a:ln>
        </p:spPr>
        <p:txBody>
          <a:bodyPr wrap="square" lIns="0" tIns="0" rIns="0" bIns="0" rtlCol="0"/>
          <a:lstStyle/>
          <a:p>
            <a:endParaRPr/>
          </a:p>
        </p:txBody>
      </p:sp>
      <p:sp>
        <p:nvSpPr>
          <p:cNvPr id="57" name="object 57"/>
          <p:cNvSpPr/>
          <p:nvPr/>
        </p:nvSpPr>
        <p:spPr>
          <a:xfrm>
            <a:off x="6781800" y="4067686"/>
            <a:ext cx="228600" cy="635"/>
          </a:xfrm>
          <a:custGeom>
            <a:avLst/>
            <a:gdLst/>
            <a:ahLst/>
            <a:cxnLst/>
            <a:rect l="l" t="t" r="r" b="b"/>
            <a:pathLst>
              <a:path w="228600" h="635">
                <a:moveTo>
                  <a:pt x="0" y="0"/>
                </a:moveTo>
                <a:lnTo>
                  <a:pt x="228599" y="380"/>
                </a:lnTo>
              </a:path>
            </a:pathLst>
          </a:custGeom>
          <a:ln w="9524">
            <a:solidFill>
              <a:srgbClr val="000000"/>
            </a:solidFill>
          </a:ln>
        </p:spPr>
        <p:txBody>
          <a:bodyPr wrap="square" lIns="0" tIns="0" rIns="0" bIns="0" rtlCol="0"/>
          <a:lstStyle/>
          <a:p>
            <a:endParaRPr/>
          </a:p>
        </p:txBody>
      </p:sp>
      <p:sp>
        <p:nvSpPr>
          <p:cNvPr id="58" name="object 58"/>
          <p:cNvSpPr/>
          <p:nvPr/>
        </p:nvSpPr>
        <p:spPr>
          <a:xfrm>
            <a:off x="7010400" y="4302883"/>
            <a:ext cx="1143000" cy="318135"/>
          </a:xfrm>
          <a:custGeom>
            <a:avLst/>
            <a:gdLst/>
            <a:ahLst/>
            <a:cxnLst/>
            <a:rect l="l" t="t" r="r" b="b"/>
            <a:pathLst>
              <a:path w="1143000" h="318135">
                <a:moveTo>
                  <a:pt x="571499" y="0"/>
                </a:moveTo>
                <a:lnTo>
                  <a:pt x="0" y="159008"/>
                </a:lnTo>
                <a:lnTo>
                  <a:pt x="571499" y="318134"/>
                </a:lnTo>
                <a:lnTo>
                  <a:pt x="1142999" y="159008"/>
                </a:lnTo>
                <a:lnTo>
                  <a:pt x="571499" y="0"/>
                </a:lnTo>
                <a:close/>
              </a:path>
            </a:pathLst>
          </a:custGeom>
          <a:solidFill>
            <a:srgbClr val="4F80BC"/>
          </a:solidFill>
        </p:spPr>
        <p:txBody>
          <a:bodyPr wrap="square" lIns="0" tIns="0" rIns="0" bIns="0" rtlCol="0"/>
          <a:lstStyle/>
          <a:p>
            <a:endParaRPr/>
          </a:p>
        </p:txBody>
      </p:sp>
      <p:sp>
        <p:nvSpPr>
          <p:cNvPr id="59" name="object 59"/>
          <p:cNvSpPr/>
          <p:nvPr/>
        </p:nvSpPr>
        <p:spPr>
          <a:xfrm>
            <a:off x="7010400" y="4302883"/>
            <a:ext cx="1143000" cy="318135"/>
          </a:xfrm>
          <a:custGeom>
            <a:avLst/>
            <a:gdLst/>
            <a:ahLst/>
            <a:cxnLst/>
            <a:rect l="l" t="t" r="r" b="b"/>
            <a:pathLst>
              <a:path w="1143000" h="318135">
                <a:moveTo>
                  <a:pt x="0" y="159008"/>
                </a:moveTo>
                <a:lnTo>
                  <a:pt x="571499" y="0"/>
                </a:lnTo>
                <a:lnTo>
                  <a:pt x="1142999" y="159008"/>
                </a:lnTo>
                <a:lnTo>
                  <a:pt x="571499" y="318134"/>
                </a:lnTo>
                <a:lnTo>
                  <a:pt x="0" y="159008"/>
                </a:lnTo>
                <a:close/>
              </a:path>
            </a:pathLst>
          </a:custGeom>
          <a:ln w="25399">
            <a:solidFill>
              <a:srgbClr val="385D89"/>
            </a:solidFill>
          </a:ln>
        </p:spPr>
        <p:txBody>
          <a:bodyPr wrap="square" lIns="0" tIns="0" rIns="0" bIns="0" rtlCol="0"/>
          <a:lstStyle/>
          <a:p>
            <a:endParaRPr/>
          </a:p>
        </p:txBody>
      </p:sp>
      <p:sp>
        <p:nvSpPr>
          <p:cNvPr id="60" name="object 60"/>
          <p:cNvSpPr/>
          <p:nvPr/>
        </p:nvSpPr>
        <p:spPr>
          <a:xfrm>
            <a:off x="6781800" y="4461510"/>
            <a:ext cx="228600" cy="635"/>
          </a:xfrm>
          <a:custGeom>
            <a:avLst/>
            <a:gdLst/>
            <a:ahLst/>
            <a:cxnLst/>
            <a:rect l="l" t="t" r="r" b="b"/>
            <a:pathLst>
              <a:path w="228600" h="635">
                <a:moveTo>
                  <a:pt x="0" y="0"/>
                </a:moveTo>
                <a:lnTo>
                  <a:pt x="228599" y="380"/>
                </a:lnTo>
              </a:path>
            </a:pathLst>
          </a:custGeom>
          <a:ln w="9524">
            <a:solidFill>
              <a:srgbClr val="000000"/>
            </a:solidFill>
          </a:ln>
        </p:spPr>
        <p:txBody>
          <a:bodyPr wrap="square" lIns="0" tIns="0" rIns="0" bIns="0" rtlCol="0"/>
          <a:lstStyle/>
          <a:p>
            <a:endParaRPr/>
          </a:p>
        </p:txBody>
      </p:sp>
      <p:sp>
        <p:nvSpPr>
          <p:cNvPr id="61" name="object 61"/>
          <p:cNvSpPr/>
          <p:nvPr/>
        </p:nvSpPr>
        <p:spPr>
          <a:xfrm>
            <a:off x="7010400" y="4674870"/>
            <a:ext cx="1143000" cy="318135"/>
          </a:xfrm>
          <a:custGeom>
            <a:avLst/>
            <a:gdLst/>
            <a:ahLst/>
            <a:cxnLst/>
            <a:rect l="l" t="t" r="r" b="b"/>
            <a:pathLst>
              <a:path w="1143000" h="318135">
                <a:moveTo>
                  <a:pt x="571499" y="0"/>
                </a:moveTo>
                <a:lnTo>
                  <a:pt x="0" y="159008"/>
                </a:lnTo>
                <a:lnTo>
                  <a:pt x="571499" y="318134"/>
                </a:lnTo>
                <a:lnTo>
                  <a:pt x="1142999" y="159008"/>
                </a:lnTo>
                <a:lnTo>
                  <a:pt x="571499" y="0"/>
                </a:lnTo>
                <a:close/>
              </a:path>
            </a:pathLst>
          </a:custGeom>
          <a:solidFill>
            <a:srgbClr val="4F80BC"/>
          </a:solidFill>
        </p:spPr>
        <p:txBody>
          <a:bodyPr wrap="square" lIns="0" tIns="0" rIns="0" bIns="0" rtlCol="0"/>
          <a:lstStyle/>
          <a:p>
            <a:endParaRPr/>
          </a:p>
        </p:txBody>
      </p:sp>
      <p:sp>
        <p:nvSpPr>
          <p:cNvPr id="62" name="object 62"/>
          <p:cNvSpPr/>
          <p:nvPr/>
        </p:nvSpPr>
        <p:spPr>
          <a:xfrm>
            <a:off x="7010400" y="4674870"/>
            <a:ext cx="1143000" cy="318135"/>
          </a:xfrm>
          <a:custGeom>
            <a:avLst/>
            <a:gdLst/>
            <a:ahLst/>
            <a:cxnLst/>
            <a:rect l="l" t="t" r="r" b="b"/>
            <a:pathLst>
              <a:path w="1143000" h="318135">
                <a:moveTo>
                  <a:pt x="0" y="159008"/>
                </a:moveTo>
                <a:lnTo>
                  <a:pt x="571499" y="0"/>
                </a:lnTo>
                <a:lnTo>
                  <a:pt x="1142999" y="159008"/>
                </a:lnTo>
                <a:lnTo>
                  <a:pt x="571499" y="318134"/>
                </a:lnTo>
                <a:lnTo>
                  <a:pt x="0" y="159008"/>
                </a:lnTo>
                <a:close/>
              </a:path>
            </a:pathLst>
          </a:custGeom>
          <a:ln w="25399">
            <a:solidFill>
              <a:srgbClr val="385D89"/>
            </a:solidFill>
          </a:ln>
        </p:spPr>
        <p:txBody>
          <a:bodyPr wrap="square" lIns="0" tIns="0" rIns="0" bIns="0" rtlCol="0"/>
          <a:lstStyle/>
          <a:p>
            <a:endParaRPr/>
          </a:p>
        </p:txBody>
      </p:sp>
      <p:sp>
        <p:nvSpPr>
          <p:cNvPr id="63" name="object 63"/>
          <p:cNvSpPr/>
          <p:nvPr/>
        </p:nvSpPr>
        <p:spPr>
          <a:xfrm>
            <a:off x="6781800" y="4833366"/>
            <a:ext cx="228600" cy="635"/>
          </a:xfrm>
          <a:custGeom>
            <a:avLst/>
            <a:gdLst/>
            <a:ahLst/>
            <a:cxnLst/>
            <a:rect l="l" t="t" r="r" b="b"/>
            <a:pathLst>
              <a:path w="228600" h="635">
                <a:moveTo>
                  <a:pt x="0" y="0"/>
                </a:moveTo>
                <a:lnTo>
                  <a:pt x="228599" y="512"/>
                </a:lnTo>
              </a:path>
            </a:pathLst>
          </a:custGeom>
          <a:ln w="9524">
            <a:solidFill>
              <a:srgbClr val="000000"/>
            </a:solidFill>
          </a:ln>
        </p:spPr>
        <p:txBody>
          <a:bodyPr wrap="square" lIns="0" tIns="0" rIns="0" bIns="0" rtlCol="0"/>
          <a:lstStyle/>
          <a:p>
            <a:endParaRPr/>
          </a:p>
        </p:txBody>
      </p:sp>
      <p:sp>
        <p:nvSpPr>
          <p:cNvPr id="64" name="object 64"/>
          <p:cNvSpPr/>
          <p:nvPr/>
        </p:nvSpPr>
        <p:spPr>
          <a:xfrm>
            <a:off x="7010400" y="5052060"/>
            <a:ext cx="1143000" cy="318135"/>
          </a:xfrm>
          <a:custGeom>
            <a:avLst/>
            <a:gdLst/>
            <a:ahLst/>
            <a:cxnLst/>
            <a:rect l="l" t="t" r="r" b="b"/>
            <a:pathLst>
              <a:path w="1143000" h="318135">
                <a:moveTo>
                  <a:pt x="571499" y="0"/>
                </a:moveTo>
                <a:lnTo>
                  <a:pt x="0" y="159008"/>
                </a:lnTo>
                <a:lnTo>
                  <a:pt x="571499" y="318134"/>
                </a:lnTo>
                <a:lnTo>
                  <a:pt x="1142999" y="159008"/>
                </a:lnTo>
                <a:lnTo>
                  <a:pt x="571499" y="0"/>
                </a:lnTo>
                <a:close/>
              </a:path>
            </a:pathLst>
          </a:custGeom>
          <a:solidFill>
            <a:srgbClr val="4F80BC"/>
          </a:solidFill>
        </p:spPr>
        <p:txBody>
          <a:bodyPr wrap="square" lIns="0" tIns="0" rIns="0" bIns="0" rtlCol="0"/>
          <a:lstStyle/>
          <a:p>
            <a:endParaRPr/>
          </a:p>
        </p:txBody>
      </p:sp>
      <p:sp>
        <p:nvSpPr>
          <p:cNvPr id="65" name="object 65"/>
          <p:cNvSpPr/>
          <p:nvPr/>
        </p:nvSpPr>
        <p:spPr>
          <a:xfrm>
            <a:off x="7010400" y="5052060"/>
            <a:ext cx="1143000" cy="318135"/>
          </a:xfrm>
          <a:custGeom>
            <a:avLst/>
            <a:gdLst/>
            <a:ahLst/>
            <a:cxnLst/>
            <a:rect l="l" t="t" r="r" b="b"/>
            <a:pathLst>
              <a:path w="1143000" h="318135">
                <a:moveTo>
                  <a:pt x="0" y="159008"/>
                </a:moveTo>
                <a:lnTo>
                  <a:pt x="571499" y="0"/>
                </a:lnTo>
                <a:lnTo>
                  <a:pt x="1142999" y="159008"/>
                </a:lnTo>
                <a:lnTo>
                  <a:pt x="571499" y="318134"/>
                </a:lnTo>
                <a:lnTo>
                  <a:pt x="0" y="159008"/>
                </a:lnTo>
                <a:close/>
              </a:path>
            </a:pathLst>
          </a:custGeom>
          <a:ln w="25399">
            <a:solidFill>
              <a:srgbClr val="385D89"/>
            </a:solidFill>
          </a:ln>
        </p:spPr>
        <p:txBody>
          <a:bodyPr wrap="square" lIns="0" tIns="0" rIns="0" bIns="0" rtlCol="0"/>
          <a:lstStyle/>
          <a:p>
            <a:endParaRPr/>
          </a:p>
        </p:txBody>
      </p:sp>
      <p:sp>
        <p:nvSpPr>
          <p:cNvPr id="66" name="object 66"/>
          <p:cNvSpPr/>
          <p:nvPr/>
        </p:nvSpPr>
        <p:spPr>
          <a:xfrm>
            <a:off x="6781800" y="5210686"/>
            <a:ext cx="228600" cy="635"/>
          </a:xfrm>
          <a:custGeom>
            <a:avLst/>
            <a:gdLst/>
            <a:ahLst/>
            <a:cxnLst/>
            <a:rect l="l" t="t" r="r" b="b"/>
            <a:pathLst>
              <a:path w="228600" h="635">
                <a:moveTo>
                  <a:pt x="0" y="0"/>
                </a:moveTo>
                <a:lnTo>
                  <a:pt x="228599" y="380"/>
                </a:lnTo>
              </a:path>
            </a:pathLst>
          </a:custGeom>
          <a:ln w="9524">
            <a:solidFill>
              <a:srgbClr val="000000"/>
            </a:solidFill>
          </a:ln>
        </p:spPr>
        <p:txBody>
          <a:bodyPr wrap="square" lIns="0" tIns="0" rIns="0" bIns="0" rtlCol="0"/>
          <a:lstStyle/>
          <a:p>
            <a:endParaRPr/>
          </a:p>
        </p:txBody>
      </p:sp>
      <p:sp>
        <p:nvSpPr>
          <p:cNvPr id="67" name="object 67"/>
          <p:cNvSpPr/>
          <p:nvPr/>
        </p:nvSpPr>
        <p:spPr>
          <a:xfrm>
            <a:off x="7010400" y="5437382"/>
            <a:ext cx="1143000" cy="318770"/>
          </a:xfrm>
          <a:custGeom>
            <a:avLst/>
            <a:gdLst/>
            <a:ahLst/>
            <a:cxnLst/>
            <a:rect l="l" t="t" r="r" b="b"/>
            <a:pathLst>
              <a:path w="1143000" h="318770">
                <a:moveTo>
                  <a:pt x="571499" y="0"/>
                </a:moveTo>
                <a:lnTo>
                  <a:pt x="0" y="159065"/>
                </a:lnTo>
                <a:lnTo>
                  <a:pt x="571499" y="318159"/>
                </a:lnTo>
                <a:lnTo>
                  <a:pt x="1142999" y="159065"/>
                </a:lnTo>
                <a:lnTo>
                  <a:pt x="571499" y="0"/>
                </a:lnTo>
                <a:close/>
              </a:path>
            </a:pathLst>
          </a:custGeom>
          <a:solidFill>
            <a:srgbClr val="4F80BC"/>
          </a:solidFill>
        </p:spPr>
        <p:txBody>
          <a:bodyPr wrap="square" lIns="0" tIns="0" rIns="0" bIns="0" rtlCol="0"/>
          <a:lstStyle/>
          <a:p>
            <a:endParaRPr/>
          </a:p>
        </p:txBody>
      </p:sp>
      <p:sp>
        <p:nvSpPr>
          <p:cNvPr id="68" name="object 68"/>
          <p:cNvSpPr/>
          <p:nvPr/>
        </p:nvSpPr>
        <p:spPr>
          <a:xfrm>
            <a:off x="7010400" y="5437382"/>
            <a:ext cx="1143000" cy="318770"/>
          </a:xfrm>
          <a:custGeom>
            <a:avLst/>
            <a:gdLst/>
            <a:ahLst/>
            <a:cxnLst/>
            <a:rect l="l" t="t" r="r" b="b"/>
            <a:pathLst>
              <a:path w="1143000" h="318770">
                <a:moveTo>
                  <a:pt x="0" y="159065"/>
                </a:moveTo>
                <a:lnTo>
                  <a:pt x="571499" y="0"/>
                </a:lnTo>
                <a:lnTo>
                  <a:pt x="1142999" y="159065"/>
                </a:lnTo>
                <a:lnTo>
                  <a:pt x="571499" y="318159"/>
                </a:lnTo>
                <a:lnTo>
                  <a:pt x="0" y="159065"/>
                </a:lnTo>
                <a:close/>
              </a:path>
            </a:pathLst>
          </a:custGeom>
          <a:ln w="25399">
            <a:solidFill>
              <a:srgbClr val="385D89"/>
            </a:solidFill>
          </a:ln>
        </p:spPr>
        <p:txBody>
          <a:bodyPr wrap="square" lIns="0" tIns="0" rIns="0" bIns="0" rtlCol="0"/>
          <a:lstStyle/>
          <a:p>
            <a:endParaRPr/>
          </a:p>
        </p:txBody>
      </p:sp>
      <p:sp>
        <p:nvSpPr>
          <p:cNvPr id="69" name="object 69"/>
          <p:cNvSpPr txBox="1"/>
          <p:nvPr/>
        </p:nvSpPr>
        <p:spPr>
          <a:xfrm>
            <a:off x="7431157" y="3613782"/>
            <a:ext cx="307975" cy="2117090"/>
          </a:xfrm>
          <a:prstGeom prst="rect">
            <a:avLst/>
          </a:prstGeom>
        </p:spPr>
        <p:txBody>
          <a:bodyPr vert="horz" wrap="square" lIns="0" tIns="0" rIns="0" bIns="0" rtlCol="0">
            <a:spAutoFit/>
          </a:bodyPr>
          <a:lstStyle/>
          <a:p>
            <a:pPr marL="12700" marR="5080" algn="just">
              <a:lnSpc>
                <a:spcPct val="154900"/>
              </a:lnSpc>
            </a:pPr>
            <a:r>
              <a:rPr sz="1600" dirty="0">
                <a:solidFill>
                  <a:srgbClr val="FFFFFF"/>
                </a:solidFill>
                <a:latin typeface="Calibri"/>
                <a:cs typeface="Calibri"/>
              </a:rPr>
              <a:t>S</a:t>
            </a:r>
            <a:r>
              <a:rPr sz="1600" spc="-60" dirty="0">
                <a:solidFill>
                  <a:srgbClr val="FFFFFF"/>
                </a:solidFill>
                <a:latin typeface="Calibri"/>
                <a:cs typeface="Calibri"/>
              </a:rPr>
              <a:t>/</a:t>
            </a:r>
            <a:r>
              <a:rPr sz="1600" spc="-10" dirty="0">
                <a:solidFill>
                  <a:srgbClr val="FFFFFF"/>
                </a:solidFill>
                <a:latin typeface="Calibri"/>
                <a:cs typeface="Calibri"/>
              </a:rPr>
              <a:t>A</a:t>
            </a:r>
            <a:r>
              <a:rPr sz="1600" spc="-5" dirty="0">
                <a:solidFill>
                  <a:srgbClr val="FFFFFF"/>
                </a:solidFill>
                <a:latin typeface="Times New Roman"/>
                <a:cs typeface="Times New Roman"/>
              </a:rPr>
              <a:t> </a:t>
            </a:r>
            <a:r>
              <a:rPr sz="1600" dirty="0">
                <a:solidFill>
                  <a:srgbClr val="FFFFFF"/>
                </a:solidFill>
                <a:latin typeface="Calibri"/>
                <a:cs typeface="Calibri"/>
              </a:rPr>
              <a:t>S</a:t>
            </a:r>
            <a:r>
              <a:rPr sz="1600" spc="-60" dirty="0">
                <a:solidFill>
                  <a:srgbClr val="FFFFFF"/>
                </a:solidFill>
                <a:latin typeface="Calibri"/>
                <a:cs typeface="Calibri"/>
              </a:rPr>
              <a:t>/</a:t>
            </a:r>
            <a:r>
              <a:rPr sz="1600" spc="-10" dirty="0">
                <a:solidFill>
                  <a:srgbClr val="FFFFFF"/>
                </a:solidFill>
                <a:latin typeface="Calibri"/>
                <a:cs typeface="Calibri"/>
              </a:rPr>
              <a:t>A</a:t>
            </a:r>
            <a:r>
              <a:rPr sz="1600" spc="-5" dirty="0">
                <a:solidFill>
                  <a:srgbClr val="FFFFFF"/>
                </a:solidFill>
                <a:latin typeface="Times New Roman"/>
                <a:cs typeface="Times New Roman"/>
              </a:rPr>
              <a:t> </a:t>
            </a:r>
            <a:r>
              <a:rPr sz="1600" dirty="0">
                <a:solidFill>
                  <a:srgbClr val="FFFFFF"/>
                </a:solidFill>
                <a:latin typeface="Calibri"/>
                <a:cs typeface="Calibri"/>
              </a:rPr>
              <a:t>S</a:t>
            </a:r>
            <a:r>
              <a:rPr sz="1600" spc="-60" dirty="0">
                <a:solidFill>
                  <a:srgbClr val="FFFFFF"/>
                </a:solidFill>
                <a:latin typeface="Calibri"/>
                <a:cs typeface="Calibri"/>
              </a:rPr>
              <a:t>/</a:t>
            </a:r>
            <a:r>
              <a:rPr sz="1600" spc="-10" dirty="0">
                <a:solidFill>
                  <a:srgbClr val="FFFFFF"/>
                </a:solidFill>
                <a:latin typeface="Calibri"/>
                <a:cs typeface="Calibri"/>
              </a:rPr>
              <a:t>A</a:t>
            </a:r>
            <a:r>
              <a:rPr sz="1600" spc="-5" dirty="0">
                <a:solidFill>
                  <a:srgbClr val="FFFFFF"/>
                </a:solidFill>
                <a:latin typeface="Times New Roman"/>
                <a:cs typeface="Times New Roman"/>
              </a:rPr>
              <a:t> </a:t>
            </a:r>
            <a:r>
              <a:rPr sz="1600" dirty="0">
                <a:solidFill>
                  <a:srgbClr val="FFFFFF"/>
                </a:solidFill>
                <a:latin typeface="Calibri"/>
                <a:cs typeface="Calibri"/>
              </a:rPr>
              <a:t>S</a:t>
            </a:r>
            <a:r>
              <a:rPr sz="1600" spc="-60" dirty="0">
                <a:solidFill>
                  <a:srgbClr val="FFFFFF"/>
                </a:solidFill>
                <a:latin typeface="Calibri"/>
                <a:cs typeface="Calibri"/>
              </a:rPr>
              <a:t>/</a:t>
            </a:r>
            <a:r>
              <a:rPr sz="1600" spc="-10" dirty="0">
                <a:solidFill>
                  <a:srgbClr val="FFFFFF"/>
                </a:solidFill>
                <a:latin typeface="Calibri"/>
                <a:cs typeface="Calibri"/>
              </a:rPr>
              <a:t>A</a:t>
            </a:r>
            <a:r>
              <a:rPr sz="1600" spc="-5" dirty="0">
                <a:solidFill>
                  <a:srgbClr val="FFFFFF"/>
                </a:solidFill>
                <a:latin typeface="Times New Roman"/>
                <a:cs typeface="Times New Roman"/>
              </a:rPr>
              <a:t> </a:t>
            </a:r>
            <a:r>
              <a:rPr sz="1600" dirty="0">
                <a:solidFill>
                  <a:srgbClr val="FFFFFF"/>
                </a:solidFill>
                <a:latin typeface="Calibri"/>
                <a:cs typeface="Calibri"/>
              </a:rPr>
              <a:t>S</a:t>
            </a:r>
            <a:r>
              <a:rPr sz="1600" spc="-60" dirty="0">
                <a:solidFill>
                  <a:srgbClr val="FFFFFF"/>
                </a:solidFill>
                <a:latin typeface="Calibri"/>
                <a:cs typeface="Calibri"/>
              </a:rPr>
              <a:t>/</a:t>
            </a:r>
            <a:r>
              <a:rPr sz="1600" spc="-10" dirty="0">
                <a:solidFill>
                  <a:srgbClr val="FFFFFF"/>
                </a:solidFill>
                <a:latin typeface="Calibri"/>
                <a:cs typeface="Calibri"/>
              </a:rPr>
              <a:t>A</a:t>
            </a:r>
            <a:r>
              <a:rPr sz="1600" spc="-5" dirty="0">
                <a:solidFill>
                  <a:srgbClr val="FFFFFF"/>
                </a:solidFill>
                <a:latin typeface="Times New Roman"/>
                <a:cs typeface="Times New Roman"/>
              </a:rPr>
              <a:t> </a:t>
            </a:r>
            <a:r>
              <a:rPr sz="1600" dirty="0">
                <a:solidFill>
                  <a:srgbClr val="FFFFFF"/>
                </a:solidFill>
                <a:latin typeface="Calibri"/>
                <a:cs typeface="Calibri"/>
              </a:rPr>
              <a:t>S</a:t>
            </a:r>
            <a:r>
              <a:rPr sz="1600" spc="-60" dirty="0">
                <a:solidFill>
                  <a:srgbClr val="FFFFFF"/>
                </a:solidFill>
                <a:latin typeface="Calibri"/>
                <a:cs typeface="Calibri"/>
              </a:rPr>
              <a:t>/</a:t>
            </a:r>
            <a:r>
              <a:rPr sz="1600" spc="-10" dirty="0">
                <a:solidFill>
                  <a:srgbClr val="FFFFFF"/>
                </a:solidFill>
                <a:latin typeface="Calibri"/>
                <a:cs typeface="Calibri"/>
              </a:rPr>
              <a:t>A</a:t>
            </a:r>
            <a:endParaRPr sz="1600">
              <a:latin typeface="Calibri"/>
              <a:cs typeface="Calibri"/>
            </a:endParaRPr>
          </a:p>
        </p:txBody>
      </p:sp>
      <p:sp>
        <p:nvSpPr>
          <p:cNvPr id="70" name="object 70"/>
          <p:cNvSpPr/>
          <p:nvPr/>
        </p:nvSpPr>
        <p:spPr>
          <a:xfrm>
            <a:off x="6781800" y="5595972"/>
            <a:ext cx="228600" cy="635"/>
          </a:xfrm>
          <a:custGeom>
            <a:avLst/>
            <a:gdLst/>
            <a:ahLst/>
            <a:cxnLst/>
            <a:rect l="l" t="t" r="r" b="b"/>
            <a:pathLst>
              <a:path w="228600" h="635">
                <a:moveTo>
                  <a:pt x="0" y="0"/>
                </a:moveTo>
                <a:lnTo>
                  <a:pt x="228599" y="475"/>
                </a:lnTo>
              </a:path>
            </a:pathLst>
          </a:custGeom>
          <a:ln w="9524">
            <a:solidFill>
              <a:srgbClr val="000000"/>
            </a:solidFill>
          </a:ln>
        </p:spPr>
        <p:txBody>
          <a:bodyPr wrap="square" lIns="0" tIns="0" rIns="0" bIns="0" rtlCol="0"/>
          <a:lstStyle/>
          <a:p>
            <a:endParaRPr/>
          </a:p>
        </p:txBody>
      </p:sp>
      <p:sp>
        <p:nvSpPr>
          <p:cNvPr id="71" name="object 71"/>
          <p:cNvSpPr txBox="1"/>
          <p:nvPr/>
        </p:nvSpPr>
        <p:spPr>
          <a:xfrm>
            <a:off x="8262372" y="2655326"/>
            <a:ext cx="152400" cy="254000"/>
          </a:xfrm>
          <a:prstGeom prst="rect">
            <a:avLst/>
          </a:prstGeom>
        </p:spPr>
        <p:txBody>
          <a:bodyPr vert="horz" wrap="square" lIns="0" tIns="0" rIns="0" bIns="0" rtlCol="0">
            <a:spAutoFit/>
          </a:bodyPr>
          <a:lstStyle/>
          <a:p>
            <a:pPr marL="12700">
              <a:lnSpc>
                <a:spcPct val="100000"/>
              </a:lnSpc>
            </a:pPr>
            <a:r>
              <a:rPr sz="1800" spc="-810" dirty="0">
                <a:latin typeface="Cambria Math"/>
                <a:cs typeface="Cambria Math"/>
              </a:rPr>
              <a:t>Ͳ</a:t>
            </a:r>
            <a:endParaRPr sz="1800">
              <a:latin typeface="Cambria Math"/>
              <a:cs typeface="Cambria Math"/>
            </a:endParaRPr>
          </a:p>
        </p:txBody>
      </p:sp>
      <p:sp>
        <p:nvSpPr>
          <p:cNvPr id="72" name="object 72"/>
          <p:cNvSpPr txBox="1"/>
          <p:nvPr/>
        </p:nvSpPr>
        <p:spPr>
          <a:xfrm>
            <a:off x="8262372" y="3124587"/>
            <a:ext cx="152400" cy="700405"/>
          </a:xfrm>
          <a:prstGeom prst="rect">
            <a:avLst/>
          </a:prstGeom>
        </p:spPr>
        <p:txBody>
          <a:bodyPr vert="horz" wrap="square" lIns="0" tIns="0" rIns="0" bIns="0" rtlCol="0">
            <a:spAutoFit/>
          </a:bodyPr>
          <a:lstStyle/>
          <a:p>
            <a:pPr marL="12700">
              <a:lnSpc>
                <a:spcPct val="100000"/>
              </a:lnSpc>
            </a:pPr>
            <a:r>
              <a:rPr sz="1800" spc="-810" dirty="0">
                <a:latin typeface="Cambria Math"/>
                <a:cs typeface="Cambria Math"/>
              </a:rPr>
              <a:t>ͳ</a:t>
            </a:r>
            <a:endParaRPr sz="1800">
              <a:latin typeface="Cambria Math"/>
              <a:cs typeface="Cambria Math"/>
            </a:endParaRPr>
          </a:p>
          <a:p>
            <a:pPr marL="12700">
              <a:lnSpc>
                <a:spcPct val="100000"/>
              </a:lnSpc>
              <a:spcBef>
                <a:spcPts val="1350"/>
              </a:spcBef>
            </a:pPr>
            <a:r>
              <a:rPr sz="1800" spc="-810" dirty="0">
                <a:latin typeface="Cambria Math"/>
                <a:cs typeface="Cambria Math"/>
              </a:rPr>
              <a:t>ʹ</a:t>
            </a:r>
            <a:endParaRPr sz="1800">
              <a:latin typeface="Cambria Math"/>
              <a:cs typeface="Cambria Math"/>
            </a:endParaRPr>
          </a:p>
        </p:txBody>
      </p:sp>
      <p:sp>
        <p:nvSpPr>
          <p:cNvPr id="73" name="object 73"/>
          <p:cNvSpPr txBox="1"/>
          <p:nvPr/>
        </p:nvSpPr>
        <p:spPr>
          <a:xfrm>
            <a:off x="8234429" y="5030232"/>
            <a:ext cx="643255" cy="700405"/>
          </a:xfrm>
          <a:prstGeom prst="rect">
            <a:avLst/>
          </a:prstGeom>
        </p:spPr>
        <p:txBody>
          <a:bodyPr vert="horz" wrap="square" lIns="0" tIns="0" rIns="0" bIns="0" rtlCol="0">
            <a:spAutoFit/>
          </a:bodyPr>
          <a:lstStyle/>
          <a:p>
            <a:pPr marL="31115" marR="5080" indent="-19050">
              <a:lnSpc>
                <a:spcPct val="162500"/>
              </a:lnSpc>
            </a:pPr>
            <a:r>
              <a:rPr sz="1800" spc="-270" dirty="0">
                <a:latin typeface="Cambria Math"/>
                <a:cs typeface="Cambria Math"/>
              </a:rPr>
              <a:t>ܯ</a:t>
            </a:r>
            <a:r>
              <a:rPr sz="1800" spc="50" dirty="0">
                <a:latin typeface="Cambria Math"/>
                <a:cs typeface="Cambria Math"/>
              </a:rPr>
              <a:t> </a:t>
            </a:r>
            <a:r>
              <a:rPr sz="1800" spc="-335" dirty="0">
                <a:latin typeface="Cambria Math"/>
                <a:cs typeface="Cambria Math"/>
              </a:rPr>
              <a:t>−</a:t>
            </a:r>
            <a:r>
              <a:rPr sz="1800" spc="-10" dirty="0">
                <a:latin typeface="Calibri"/>
                <a:cs typeface="Calibri"/>
              </a:rPr>
              <a:t>2</a:t>
            </a:r>
            <a:r>
              <a:rPr sz="1800" spc="-5" dirty="0">
                <a:latin typeface="Times New Roman"/>
                <a:cs typeface="Times New Roman"/>
              </a:rPr>
              <a:t> </a:t>
            </a:r>
            <a:r>
              <a:rPr sz="1800" spc="-270" dirty="0">
                <a:latin typeface="Cambria Math"/>
                <a:cs typeface="Cambria Math"/>
              </a:rPr>
              <a:t>ܯ</a:t>
            </a:r>
            <a:r>
              <a:rPr sz="1800" spc="50" dirty="0">
                <a:latin typeface="Cambria Math"/>
                <a:cs typeface="Cambria Math"/>
              </a:rPr>
              <a:t> </a:t>
            </a:r>
            <a:r>
              <a:rPr sz="1800" spc="-350" dirty="0">
                <a:latin typeface="Cambria Math"/>
                <a:cs typeface="Cambria Math"/>
              </a:rPr>
              <a:t>−</a:t>
            </a:r>
            <a:r>
              <a:rPr sz="1800" spc="-5" dirty="0">
                <a:latin typeface="Cambria Math"/>
                <a:cs typeface="Cambria Math"/>
              </a:rPr>
              <a:t> </a:t>
            </a:r>
            <a:r>
              <a:rPr sz="1800" spc="-810" dirty="0">
                <a:latin typeface="Cambria Math"/>
                <a:cs typeface="Cambria Math"/>
              </a:rPr>
              <a:t>ͳ</a:t>
            </a:r>
            <a:endParaRPr sz="1800">
              <a:latin typeface="Cambria Math"/>
              <a:cs typeface="Cambria Math"/>
            </a:endParaRPr>
          </a:p>
        </p:txBody>
      </p:sp>
      <p:sp>
        <p:nvSpPr>
          <p:cNvPr id="74" name="object 74"/>
          <p:cNvSpPr/>
          <p:nvPr/>
        </p:nvSpPr>
        <p:spPr>
          <a:xfrm>
            <a:off x="5334000" y="3059673"/>
            <a:ext cx="342900" cy="598170"/>
          </a:xfrm>
          <a:custGeom>
            <a:avLst/>
            <a:gdLst/>
            <a:ahLst/>
            <a:cxnLst/>
            <a:rect l="l" t="t" r="r" b="b"/>
            <a:pathLst>
              <a:path w="342900" h="598170">
                <a:moveTo>
                  <a:pt x="0" y="298978"/>
                </a:moveTo>
                <a:lnTo>
                  <a:pt x="2242" y="250485"/>
                </a:lnTo>
                <a:lnTo>
                  <a:pt x="8736" y="204482"/>
                </a:lnTo>
                <a:lnTo>
                  <a:pt x="19128" y="161585"/>
                </a:lnTo>
                <a:lnTo>
                  <a:pt x="33067" y="122410"/>
                </a:lnTo>
                <a:lnTo>
                  <a:pt x="50200" y="87572"/>
                </a:lnTo>
                <a:lnTo>
                  <a:pt x="81118" y="44796"/>
                </a:lnTo>
                <a:lnTo>
                  <a:pt x="117242" y="15243"/>
                </a:lnTo>
                <a:lnTo>
                  <a:pt x="157382" y="991"/>
                </a:lnTo>
                <a:lnTo>
                  <a:pt x="171449" y="0"/>
                </a:lnTo>
                <a:lnTo>
                  <a:pt x="185517" y="991"/>
                </a:lnTo>
                <a:lnTo>
                  <a:pt x="225657" y="15243"/>
                </a:lnTo>
                <a:lnTo>
                  <a:pt x="261781" y="44796"/>
                </a:lnTo>
                <a:lnTo>
                  <a:pt x="292699" y="87572"/>
                </a:lnTo>
                <a:lnTo>
                  <a:pt x="309832" y="122410"/>
                </a:lnTo>
                <a:lnTo>
                  <a:pt x="323771" y="161585"/>
                </a:lnTo>
                <a:lnTo>
                  <a:pt x="334163" y="204482"/>
                </a:lnTo>
                <a:lnTo>
                  <a:pt x="340657" y="250485"/>
                </a:lnTo>
                <a:lnTo>
                  <a:pt x="342899" y="298978"/>
                </a:lnTo>
                <a:lnTo>
                  <a:pt x="342331" y="323493"/>
                </a:lnTo>
                <a:lnTo>
                  <a:pt x="337919" y="370810"/>
                </a:lnTo>
                <a:lnTo>
                  <a:pt x="329432" y="415331"/>
                </a:lnTo>
                <a:lnTo>
                  <a:pt x="317223" y="456440"/>
                </a:lnTo>
                <a:lnTo>
                  <a:pt x="301643" y="493520"/>
                </a:lnTo>
                <a:lnTo>
                  <a:pt x="272724" y="540239"/>
                </a:lnTo>
                <a:lnTo>
                  <a:pt x="238204" y="574429"/>
                </a:lnTo>
                <a:lnTo>
                  <a:pt x="199270" y="594012"/>
                </a:lnTo>
                <a:lnTo>
                  <a:pt x="171449" y="597926"/>
                </a:lnTo>
                <a:lnTo>
                  <a:pt x="157382" y="596934"/>
                </a:lnTo>
                <a:lnTo>
                  <a:pt x="117242" y="582683"/>
                </a:lnTo>
                <a:lnTo>
                  <a:pt x="81118" y="553131"/>
                </a:lnTo>
                <a:lnTo>
                  <a:pt x="50200" y="510357"/>
                </a:lnTo>
                <a:lnTo>
                  <a:pt x="33067" y="475522"/>
                </a:lnTo>
                <a:lnTo>
                  <a:pt x="19128" y="436351"/>
                </a:lnTo>
                <a:lnTo>
                  <a:pt x="8736" y="393459"/>
                </a:lnTo>
                <a:lnTo>
                  <a:pt x="2242" y="347463"/>
                </a:lnTo>
                <a:lnTo>
                  <a:pt x="0" y="298978"/>
                </a:lnTo>
                <a:close/>
              </a:path>
            </a:pathLst>
          </a:custGeom>
          <a:ln w="57149">
            <a:solidFill>
              <a:srgbClr val="FF0000"/>
            </a:solidFill>
          </a:ln>
        </p:spPr>
        <p:txBody>
          <a:bodyPr wrap="square" lIns="0" tIns="0" rIns="0" bIns="0" rtlCol="0"/>
          <a:lstStyle/>
          <a:p>
            <a:endParaRPr/>
          </a:p>
        </p:txBody>
      </p:sp>
      <p:sp>
        <p:nvSpPr>
          <p:cNvPr id="75" name="object 75"/>
          <p:cNvSpPr/>
          <p:nvPr/>
        </p:nvSpPr>
        <p:spPr>
          <a:xfrm>
            <a:off x="5476249" y="4162805"/>
            <a:ext cx="342900" cy="598170"/>
          </a:xfrm>
          <a:custGeom>
            <a:avLst/>
            <a:gdLst/>
            <a:ahLst/>
            <a:cxnLst/>
            <a:rect l="l" t="t" r="r" b="b"/>
            <a:pathLst>
              <a:path w="342900" h="598170">
                <a:moveTo>
                  <a:pt x="0" y="298953"/>
                </a:moveTo>
                <a:lnTo>
                  <a:pt x="2242" y="250434"/>
                </a:lnTo>
                <a:lnTo>
                  <a:pt x="8733" y="204417"/>
                </a:lnTo>
                <a:lnTo>
                  <a:pt x="19123" y="161516"/>
                </a:lnTo>
                <a:lnTo>
                  <a:pt x="33058" y="122345"/>
                </a:lnTo>
                <a:lnTo>
                  <a:pt x="50189" y="87518"/>
                </a:lnTo>
                <a:lnTo>
                  <a:pt x="81105" y="44762"/>
                </a:lnTo>
                <a:lnTo>
                  <a:pt x="117230" y="15229"/>
                </a:lnTo>
                <a:lnTo>
                  <a:pt x="157378" y="990"/>
                </a:lnTo>
                <a:lnTo>
                  <a:pt x="171449" y="0"/>
                </a:lnTo>
                <a:lnTo>
                  <a:pt x="185500" y="990"/>
                </a:lnTo>
                <a:lnTo>
                  <a:pt x="225611" y="15229"/>
                </a:lnTo>
                <a:lnTo>
                  <a:pt x="261727" y="44762"/>
                </a:lnTo>
                <a:lnTo>
                  <a:pt x="292653" y="87518"/>
                </a:lnTo>
                <a:lnTo>
                  <a:pt x="309797" y="122345"/>
                </a:lnTo>
                <a:lnTo>
                  <a:pt x="323748" y="161516"/>
                </a:lnTo>
                <a:lnTo>
                  <a:pt x="334151" y="204417"/>
                </a:lnTo>
                <a:lnTo>
                  <a:pt x="340653" y="250434"/>
                </a:lnTo>
                <a:lnTo>
                  <a:pt x="342899" y="298953"/>
                </a:lnTo>
                <a:lnTo>
                  <a:pt x="342331" y="323472"/>
                </a:lnTo>
                <a:lnTo>
                  <a:pt x="337912" y="370795"/>
                </a:lnTo>
                <a:lnTo>
                  <a:pt x="329415" y="415320"/>
                </a:lnTo>
                <a:lnTo>
                  <a:pt x="317193" y="456431"/>
                </a:lnTo>
                <a:lnTo>
                  <a:pt x="301602" y="493513"/>
                </a:lnTo>
                <a:lnTo>
                  <a:pt x="272671" y="540233"/>
                </a:lnTo>
                <a:lnTo>
                  <a:pt x="238152" y="574424"/>
                </a:lnTo>
                <a:lnTo>
                  <a:pt x="199240" y="594006"/>
                </a:lnTo>
                <a:lnTo>
                  <a:pt x="171449" y="597920"/>
                </a:lnTo>
                <a:lnTo>
                  <a:pt x="157378" y="596928"/>
                </a:lnTo>
                <a:lnTo>
                  <a:pt x="117230" y="582677"/>
                </a:lnTo>
                <a:lnTo>
                  <a:pt x="81105" y="553125"/>
                </a:lnTo>
                <a:lnTo>
                  <a:pt x="50189" y="510351"/>
                </a:lnTo>
                <a:lnTo>
                  <a:pt x="33058" y="475514"/>
                </a:lnTo>
                <a:lnTo>
                  <a:pt x="19123" y="436341"/>
                </a:lnTo>
                <a:lnTo>
                  <a:pt x="8733" y="393446"/>
                </a:lnTo>
                <a:lnTo>
                  <a:pt x="2242" y="347445"/>
                </a:lnTo>
                <a:lnTo>
                  <a:pt x="0" y="298953"/>
                </a:lnTo>
                <a:close/>
              </a:path>
            </a:pathLst>
          </a:custGeom>
          <a:ln w="57149">
            <a:solidFill>
              <a:srgbClr val="FF0000"/>
            </a:solidFill>
          </a:ln>
        </p:spPr>
        <p:txBody>
          <a:bodyPr wrap="square" lIns="0" tIns="0" rIns="0" bIns="0" rtlCol="0"/>
          <a:lstStyle/>
          <a:p>
            <a:endParaRPr/>
          </a:p>
        </p:txBody>
      </p:sp>
      <p:sp>
        <p:nvSpPr>
          <p:cNvPr id="76" name="object 76"/>
          <p:cNvSpPr/>
          <p:nvPr/>
        </p:nvSpPr>
        <p:spPr>
          <a:xfrm>
            <a:off x="4171950" y="4529959"/>
            <a:ext cx="342900" cy="598170"/>
          </a:xfrm>
          <a:custGeom>
            <a:avLst/>
            <a:gdLst/>
            <a:ahLst/>
            <a:cxnLst/>
            <a:rect l="l" t="t" r="r" b="b"/>
            <a:pathLst>
              <a:path w="342900" h="598170">
                <a:moveTo>
                  <a:pt x="0" y="298966"/>
                </a:moveTo>
                <a:lnTo>
                  <a:pt x="2242" y="250474"/>
                </a:lnTo>
                <a:lnTo>
                  <a:pt x="8736" y="204473"/>
                </a:lnTo>
                <a:lnTo>
                  <a:pt x="19128" y="161578"/>
                </a:lnTo>
                <a:lnTo>
                  <a:pt x="33067" y="122405"/>
                </a:lnTo>
                <a:lnTo>
                  <a:pt x="50200" y="87569"/>
                </a:lnTo>
                <a:lnTo>
                  <a:pt x="81118" y="44794"/>
                </a:lnTo>
                <a:lnTo>
                  <a:pt x="117242" y="15242"/>
                </a:lnTo>
                <a:lnTo>
                  <a:pt x="157382" y="991"/>
                </a:lnTo>
                <a:lnTo>
                  <a:pt x="171449" y="0"/>
                </a:lnTo>
                <a:lnTo>
                  <a:pt x="185517" y="991"/>
                </a:lnTo>
                <a:lnTo>
                  <a:pt x="225657" y="15242"/>
                </a:lnTo>
                <a:lnTo>
                  <a:pt x="261781" y="44794"/>
                </a:lnTo>
                <a:lnTo>
                  <a:pt x="292699" y="87569"/>
                </a:lnTo>
                <a:lnTo>
                  <a:pt x="309832" y="122405"/>
                </a:lnTo>
                <a:lnTo>
                  <a:pt x="323771" y="161578"/>
                </a:lnTo>
                <a:lnTo>
                  <a:pt x="334163" y="204473"/>
                </a:lnTo>
                <a:lnTo>
                  <a:pt x="340657" y="250474"/>
                </a:lnTo>
                <a:lnTo>
                  <a:pt x="342899" y="298966"/>
                </a:lnTo>
                <a:lnTo>
                  <a:pt x="342331" y="323482"/>
                </a:lnTo>
                <a:lnTo>
                  <a:pt x="337919" y="370803"/>
                </a:lnTo>
                <a:lnTo>
                  <a:pt x="329432" y="415325"/>
                </a:lnTo>
                <a:lnTo>
                  <a:pt x="317223" y="456435"/>
                </a:lnTo>
                <a:lnTo>
                  <a:pt x="301643" y="493515"/>
                </a:lnTo>
                <a:lnTo>
                  <a:pt x="272724" y="540234"/>
                </a:lnTo>
                <a:lnTo>
                  <a:pt x="238204" y="574424"/>
                </a:lnTo>
                <a:lnTo>
                  <a:pt x="199270" y="594006"/>
                </a:lnTo>
                <a:lnTo>
                  <a:pt x="171449" y="597920"/>
                </a:lnTo>
                <a:lnTo>
                  <a:pt x="157382" y="596928"/>
                </a:lnTo>
                <a:lnTo>
                  <a:pt x="117242" y="582677"/>
                </a:lnTo>
                <a:lnTo>
                  <a:pt x="81118" y="553126"/>
                </a:lnTo>
                <a:lnTo>
                  <a:pt x="50200" y="510352"/>
                </a:lnTo>
                <a:lnTo>
                  <a:pt x="33067" y="475517"/>
                </a:lnTo>
                <a:lnTo>
                  <a:pt x="19128" y="436345"/>
                </a:lnTo>
                <a:lnTo>
                  <a:pt x="8736" y="393452"/>
                </a:lnTo>
                <a:lnTo>
                  <a:pt x="2242" y="347454"/>
                </a:lnTo>
                <a:lnTo>
                  <a:pt x="0" y="298966"/>
                </a:lnTo>
                <a:close/>
              </a:path>
            </a:pathLst>
          </a:custGeom>
          <a:ln w="57149">
            <a:solidFill>
              <a:srgbClr val="FF0000"/>
            </a:solidFill>
          </a:ln>
        </p:spPr>
        <p:txBody>
          <a:bodyPr wrap="square" lIns="0" tIns="0" rIns="0" bIns="0" rtlCol="0"/>
          <a:lstStyle/>
          <a:p>
            <a:endParaRPr/>
          </a:p>
        </p:txBody>
      </p:sp>
      <p:sp>
        <p:nvSpPr>
          <p:cNvPr id="77" name="object 77"/>
          <p:cNvSpPr txBox="1"/>
          <p:nvPr/>
        </p:nvSpPr>
        <p:spPr>
          <a:xfrm>
            <a:off x="459772" y="2340463"/>
            <a:ext cx="349250" cy="3670300"/>
          </a:xfrm>
          <a:prstGeom prst="rect">
            <a:avLst/>
          </a:prstGeom>
        </p:spPr>
        <p:txBody>
          <a:bodyPr vert="vert270" wrap="square" lIns="0" tIns="0" rIns="0" bIns="0" rtlCol="0">
            <a:spAutoFit/>
          </a:bodyPr>
          <a:lstStyle/>
          <a:p>
            <a:pPr marL="12700">
              <a:lnSpc>
                <a:spcPct val="100000"/>
              </a:lnSpc>
            </a:pPr>
            <a:r>
              <a:rPr sz="2400" dirty="0">
                <a:solidFill>
                  <a:srgbClr val="FF0000"/>
                </a:solidFill>
                <a:latin typeface="Cambria Math"/>
                <a:cs typeface="Cambria Math"/>
              </a:rPr>
              <a:t>ࡹ </a:t>
            </a:r>
            <a:r>
              <a:rPr sz="2400" b="1" spc="-10" dirty="0">
                <a:solidFill>
                  <a:srgbClr val="FF0000"/>
                </a:solidFill>
                <a:latin typeface="Calibri"/>
                <a:cs typeface="Calibri"/>
              </a:rPr>
              <a:t>n</a:t>
            </a:r>
            <a:r>
              <a:rPr sz="2400" b="1" dirty="0">
                <a:solidFill>
                  <a:srgbClr val="FF0000"/>
                </a:solidFill>
                <a:latin typeface="Calibri"/>
                <a:cs typeface="Calibri"/>
              </a:rPr>
              <a:t>a</a:t>
            </a:r>
            <a:r>
              <a:rPr sz="2400" b="1" spc="-20" dirty="0">
                <a:solidFill>
                  <a:srgbClr val="FF0000"/>
                </a:solidFill>
                <a:latin typeface="Calibri"/>
                <a:cs typeface="Calibri"/>
              </a:rPr>
              <a:t>n</a:t>
            </a:r>
            <a:r>
              <a:rPr sz="2400" b="1" spc="5" dirty="0">
                <a:solidFill>
                  <a:srgbClr val="FF0000"/>
                </a:solidFill>
                <a:latin typeface="Calibri"/>
                <a:cs typeface="Calibri"/>
              </a:rPr>
              <a:t>o</a:t>
            </a:r>
            <a:r>
              <a:rPr sz="2400" b="1" spc="-10" dirty="0">
                <a:solidFill>
                  <a:srgbClr val="FF0000"/>
                </a:solidFill>
                <a:latin typeface="Calibri"/>
                <a:cs typeface="Calibri"/>
              </a:rPr>
              <a:t>w</a:t>
            </a:r>
            <a:r>
              <a:rPr sz="2400" b="1" spc="-15" dirty="0">
                <a:solidFill>
                  <a:srgbClr val="FF0000"/>
                </a:solidFill>
                <a:latin typeface="Calibri"/>
                <a:cs typeface="Calibri"/>
              </a:rPr>
              <a:t>ire</a:t>
            </a:r>
            <a:r>
              <a:rPr sz="2400" b="1" dirty="0">
                <a:solidFill>
                  <a:srgbClr val="FF0000"/>
                </a:solidFill>
                <a:latin typeface="Calibri"/>
                <a:cs typeface="Calibri"/>
              </a:rPr>
              <a:t>s</a:t>
            </a:r>
            <a:r>
              <a:rPr sz="2400" b="1" spc="-40" dirty="0">
                <a:solidFill>
                  <a:srgbClr val="FF0000"/>
                </a:solidFill>
                <a:latin typeface="Times New Roman"/>
                <a:cs typeface="Times New Roman"/>
              </a:rPr>
              <a:t> </a:t>
            </a:r>
            <a:r>
              <a:rPr sz="2400" b="1" dirty="0">
                <a:solidFill>
                  <a:srgbClr val="FF0000"/>
                </a:solidFill>
                <a:latin typeface="Calibri"/>
                <a:cs typeface="Calibri"/>
              </a:rPr>
              <a:t>a</a:t>
            </a:r>
            <a:r>
              <a:rPr sz="2400" b="1" spc="-25" dirty="0">
                <a:solidFill>
                  <a:srgbClr val="FF0000"/>
                </a:solidFill>
                <a:latin typeface="Calibri"/>
                <a:cs typeface="Calibri"/>
              </a:rPr>
              <a:t>r</a:t>
            </a:r>
            <a:r>
              <a:rPr sz="2400" b="1" dirty="0">
                <a:solidFill>
                  <a:srgbClr val="FF0000"/>
                </a:solidFill>
                <a:latin typeface="Calibri"/>
                <a:cs typeface="Calibri"/>
              </a:rPr>
              <a:t>e</a:t>
            </a:r>
            <a:r>
              <a:rPr sz="2400" b="1" spc="-70" dirty="0">
                <a:solidFill>
                  <a:srgbClr val="FF0000"/>
                </a:solidFill>
                <a:latin typeface="Times New Roman"/>
                <a:cs typeface="Times New Roman"/>
              </a:rPr>
              <a:t> </a:t>
            </a:r>
            <a:r>
              <a:rPr sz="2400" b="1" spc="-30" dirty="0">
                <a:solidFill>
                  <a:srgbClr val="FF0000"/>
                </a:solidFill>
                <a:latin typeface="Calibri"/>
                <a:cs typeface="Calibri"/>
              </a:rPr>
              <a:t>c</a:t>
            </a:r>
            <a:r>
              <a:rPr sz="2400" b="1" spc="5" dirty="0">
                <a:solidFill>
                  <a:srgbClr val="FF0000"/>
                </a:solidFill>
                <a:latin typeface="Calibri"/>
                <a:cs typeface="Calibri"/>
              </a:rPr>
              <a:t>o</a:t>
            </a:r>
            <a:r>
              <a:rPr sz="2400" b="1" spc="-35" dirty="0">
                <a:solidFill>
                  <a:srgbClr val="FF0000"/>
                </a:solidFill>
                <a:latin typeface="Calibri"/>
                <a:cs typeface="Calibri"/>
              </a:rPr>
              <a:t>n</a:t>
            </a:r>
            <a:r>
              <a:rPr sz="2400" b="1" spc="-5" dirty="0">
                <a:solidFill>
                  <a:srgbClr val="FF0000"/>
                </a:solidFill>
                <a:latin typeface="Calibri"/>
                <a:cs typeface="Calibri"/>
              </a:rPr>
              <a:t>f</a:t>
            </a:r>
            <a:r>
              <a:rPr sz="2400" b="1" spc="-10" dirty="0">
                <a:solidFill>
                  <a:srgbClr val="FF0000"/>
                </a:solidFill>
                <a:latin typeface="Calibri"/>
                <a:cs typeface="Calibri"/>
              </a:rPr>
              <a:t>i</a:t>
            </a:r>
            <a:r>
              <a:rPr sz="2400" b="1" spc="-5" dirty="0">
                <a:solidFill>
                  <a:srgbClr val="FF0000"/>
                </a:solidFill>
                <a:latin typeface="Calibri"/>
                <a:cs typeface="Calibri"/>
              </a:rPr>
              <a:t>g</a:t>
            </a:r>
            <a:r>
              <a:rPr sz="2400" b="1" spc="-10" dirty="0">
                <a:solidFill>
                  <a:srgbClr val="FF0000"/>
                </a:solidFill>
                <a:latin typeface="Calibri"/>
                <a:cs typeface="Calibri"/>
              </a:rPr>
              <a:t>u</a:t>
            </a:r>
            <a:r>
              <a:rPr sz="2400" b="1" spc="-15" dirty="0">
                <a:solidFill>
                  <a:srgbClr val="FF0000"/>
                </a:solidFill>
                <a:latin typeface="Calibri"/>
                <a:cs typeface="Calibri"/>
              </a:rPr>
              <a:t>re</a:t>
            </a:r>
            <a:r>
              <a:rPr sz="2400" b="1" spc="-10" dirty="0">
                <a:solidFill>
                  <a:srgbClr val="FF0000"/>
                </a:solidFill>
                <a:latin typeface="Calibri"/>
                <a:cs typeface="Calibri"/>
              </a:rPr>
              <a:t>d</a:t>
            </a:r>
            <a:r>
              <a:rPr sz="2400" b="1" dirty="0">
                <a:solidFill>
                  <a:srgbClr val="FF0000"/>
                </a:solidFill>
                <a:latin typeface="Calibri"/>
                <a:cs typeface="Calibri"/>
              </a:rPr>
              <a:t>.</a:t>
            </a:r>
            <a:endParaRPr sz="2400">
              <a:latin typeface="Calibri"/>
              <a:cs typeface="Calibri"/>
            </a:endParaRPr>
          </a:p>
        </p:txBody>
      </p:sp>
      <p:sp>
        <p:nvSpPr>
          <p:cNvPr id="78" name="object 78"/>
          <p:cNvSpPr/>
          <p:nvPr/>
        </p:nvSpPr>
        <p:spPr>
          <a:xfrm>
            <a:off x="757534" y="2350251"/>
            <a:ext cx="0" cy="3645535"/>
          </a:xfrm>
          <a:custGeom>
            <a:avLst/>
            <a:gdLst/>
            <a:ahLst/>
            <a:cxnLst/>
            <a:rect l="l" t="t" r="r" b="b"/>
            <a:pathLst>
              <a:path h="3645535">
                <a:moveTo>
                  <a:pt x="0" y="0"/>
                </a:moveTo>
                <a:lnTo>
                  <a:pt x="0" y="3644962"/>
                </a:lnTo>
              </a:path>
            </a:pathLst>
          </a:custGeom>
          <a:ln w="16509">
            <a:solidFill>
              <a:srgbClr val="FF0000"/>
            </a:solidFill>
          </a:ln>
        </p:spPr>
        <p:txBody>
          <a:bodyPr wrap="square" lIns="0" tIns="0" rIns="0" bIns="0" rtlCol="0"/>
          <a:lstStyle/>
          <a:p>
            <a:endParaRPr/>
          </a:p>
        </p:txBody>
      </p:sp>
      <p:sp>
        <p:nvSpPr>
          <p:cNvPr id="79" name="object 79"/>
          <p:cNvSpPr/>
          <p:nvPr/>
        </p:nvSpPr>
        <p:spPr>
          <a:xfrm>
            <a:off x="838200" y="2516489"/>
            <a:ext cx="533400" cy="3200400"/>
          </a:xfrm>
          <a:custGeom>
            <a:avLst/>
            <a:gdLst/>
            <a:ahLst/>
            <a:cxnLst/>
            <a:rect l="l" t="t" r="r" b="b"/>
            <a:pathLst>
              <a:path w="533400" h="3200400">
                <a:moveTo>
                  <a:pt x="533399" y="3200390"/>
                </a:moveTo>
                <a:lnTo>
                  <a:pt x="490140" y="3193541"/>
                </a:lnTo>
                <a:lnTo>
                  <a:pt x="449103" y="3173713"/>
                </a:lnTo>
                <a:lnTo>
                  <a:pt x="410837" y="3141982"/>
                </a:lnTo>
                <a:lnTo>
                  <a:pt x="375891" y="3099429"/>
                </a:lnTo>
                <a:lnTo>
                  <a:pt x="344815" y="3047129"/>
                </a:lnTo>
                <a:lnTo>
                  <a:pt x="318158" y="2986161"/>
                </a:lnTo>
                <a:lnTo>
                  <a:pt x="296469" y="2917604"/>
                </a:lnTo>
                <a:lnTo>
                  <a:pt x="280296" y="2842534"/>
                </a:lnTo>
                <a:lnTo>
                  <a:pt x="274451" y="2802894"/>
                </a:lnTo>
                <a:lnTo>
                  <a:pt x="270190" y="2762031"/>
                </a:lnTo>
                <a:lnTo>
                  <a:pt x="267584" y="2720078"/>
                </a:lnTo>
                <a:lnTo>
                  <a:pt x="266699" y="2677171"/>
                </a:lnTo>
                <a:lnTo>
                  <a:pt x="266699" y="2123459"/>
                </a:lnTo>
                <a:lnTo>
                  <a:pt x="265815" y="2080551"/>
                </a:lnTo>
                <a:lnTo>
                  <a:pt x="263209" y="2038598"/>
                </a:lnTo>
                <a:lnTo>
                  <a:pt x="258948" y="1997734"/>
                </a:lnTo>
                <a:lnTo>
                  <a:pt x="253103" y="1958093"/>
                </a:lnTo>
                <a:lnTo>
                  <a:pt x="245740" y="1919810"/>
                </a:lnTo>
                <a:lnTo>
                  <a:pt x="226741" y="1847859"/>
                </a:lnTo>
                <a:lnTo>
                  <a:pt x="202499" y="1782958"/>
                </a:lnTo>
                <a:lnTo>
                  <a:pt x="173564" y="1726186"/>
                </a:lnTo>
                <a:lnTo>
                  <a:pt x="140484" y="1678621"/>
                </a:lnTo>
                <a:lnTo>
                  <a:pt x="103810" y="1641341"/>
                </a:lnTo>
                <a:lnTo>
                  <a:pt x="64090" y="1615424"/>
                </a:lnTo>
                <a:lnTo>
                  <a:pt x="21873" y="1601950"/>
                </a:lnTo>
                <a:lnTo>
                  <a:pt x="0" y="1600215"/>
                </a:lnTo>
                <a:lnTo>
                  <a:pt x="21873" y="1598480"/>
                </a:lnTo>
                <a:lnTo>
                  <a:pt x="64090" y="1585005"/>
                </a:lnTo>
                <a:lnTo>
                  <a:pt x="103810" y="1559089"/>
                </a:lnTo>
                <a:lnTo>
                  <a:pt x="140484" y="1521809"/>
                </a:lnTo>
                <a:lnTo>
                  <a:pt x="173564" y="1474244"/>
                </a:lnTo>
                <a:lnTo>
                  <a:pt x="202499" y="1417473"/>
                </a:lnTo>
                <a:lnTo>
                  <a:pt x="226741" y="1352573"/>
                </a:lnTo>
                <a:lnTo>
                  <a:pt x="245740" y="1280623"/>
                </a:lnTo>
                <a:lnTo>
                  <a:pt x="253103" y="1242341"/>
                </a:lnTo>
                <a:lnTo>
                  <a:pt x="258948" y="1202701"/>
                </a:lnTo>
                <a:lnTo>
                  <a:pt x="263209" y="1161838"/>
                </a:lnTo>
                <a:lnTo>
                  <a:pt x="265815" y="1119886"/>
                </a:lnTo>
                <a:lnTo>
                  <a:pt x="266699" y="1076980"/>
                </a:lnTo>
                <a:lnTo>
                  <a:pt x="266699" y="523250"/>
                </a:lnTo>
                <a:lnTo>
                  <a:pt x="267584" y="480344"/>
                </a:lnTo>
                <a:lnTo>
                  <a:pt x="270190" y="438391"/>
                </a:lnTo>
                <a:lnTo>
                  <a:pt x="274451" y="397527"/>
                </a:lnTo>
                <a:lnTo>
                  <a:pt x="280296" y="357886"/>
                </a:lnTo>
                <a:lnTo>
                  <a:pt x="287658" y="319604"/>
                </a:lnTo>
                <a:lnTo>
                  <a:pt x="306658" y="247652"/>
                </a:lnTo>
                <a:lnTo>
                  <a:pt x="330900" y="182750"/>
                </a:lnTo>
                <a:lnTo>
                  <a:pt x="359835" y="125976"/>
                </a:lnTo>
                <a:lnTo>
                  <a:pt x="392915" y="78409"/>
                </a:lnTo>
                <a:lnTo>
                  <a:pt x="429589" y="41128"/>
                </a:lnTo>
                <a:lnTo>
                  <a:pt x="469309" y="15210"/>
                </a:lnTo>
                <a:lnTo>
                  <a:pt x="511526" y="1735"/>
                </a:lnTo>
                <a:lnTo>
                  <a:pt x="533399" y="0"/>
                </a:lnTo>
              </a:path>
            </a:pathLst>
          </a:custGeom>
          <a:ln w="9524">
            <a:solidFill>
              <a:srgbClr val="497DBA"/>
            </a:solidFill>
          </a:ln>
        </p:spPr>
        <p:txBody>
          <a:bodyPr wrap="square" lIns="0" tIns="0" rIns="0" bIns="0" rtlCol="0"/>
          <a:lstStyle/>
          <a:p>
            <a:endParaRPr/>
          </a:p>
        </p:txBody>
      </p:sp>
      <p:sp>
        <p:nvSpPr>
          <p:cNvPr id="80" name="object 80"/>
          <p:cNvSpPr txBox="1"/>
          <p:nvPr/>
        </p:nvSpPr>
        <p:spPr>
          <a:xfrm>
            <a:off x="4024633" y="2045468"/>
            <a:ext cx="1555115" cy="254635"/>
          </a:xfrm>
          <a:prstGeom prst="rect">
            <a:avLst/>
          </a:prstGeom>
        </p:spPr>
        <p:txBody>
          <a:bodyPr vert="horz" wrap="square" lIns="0" tIns="0" rIns="0" bIns="0" rtlCol="0">
            <a:spAutoFit/>
          </a:bodyPr>
          <a:lstStyle/>
          <a:p>
            <a:pPr marL="12700">
              <a:lnSpc>
                <a:spcPct val="100000"/>
              </a:lnSpc>
            </a:pPr>
            <a:r>
              <a:rPr sz="1800" spc="-795" dirty="0">
                <a:latin typeface="Cambria Math"/>
                <a:cs typeface="Cambria Math"/>
              </a:rPr>
              <a:t>ʹͷ</a:t>
            </a:r>
            <a:r>
              <a:rPr sz="1800" spc="-790" dirty="0">
                <a:latin typeface="Cambria Math"/>
                <a:cs typeface="Cambria Math"/>
              </a:rPr>
              <a:t>ݑ</a:t>
            </a:r>
            <a:r>
              <a:rPr sz="1800" spc="-310" dirty="0">
                <a:latin typeface="Cambria Math"/>
                <a:cs typeface="Cambria Math"/>
              </a:rPr>
              <a:t>݉</a:t>
            </a:r>
            <a:r>
              <a:rPr sz="1800" spc="30" dirty="0">
                <a:latin typeface="Cambria Math"/>
                <a:cs typeface="Cambria Math"/>
              </a:rPr>
              <a:t> </a:t>
            </a:r>
            <a:r>
              <a:rPr sz="1800" dirty="0">
                <a:latin typeface="Cambria Math"/>
                <a:cs typeface="Cambria Math"/>
              </a:rPr>
              <a:t>×</a:t>
            </a:r>
            <a:r>
              <a:rPr sz="1800" spc="15" dirty="0">
                <a:latin typeface="Cambria Math"/>
                <a:cs typeface="Cambria Math"/>
              </a:rPr>
              <a:t> </a:t>
            </a:r>
            <a:r>
              <a:rPr sz="1800" spc="-810" dirty="0">
                <a:latin typeface="Cambria Math"/>
                <a:cs typeface="Cambria Math"/>
              </a:rPr>
              <a:t>ʹ</a:t>
            </a:r>
            <a:r>
              <a:rPr sz="1800" spc="-10" dirty="0">
                <a:latin typeface="Cambria Math"/>
                <a:cs typeface="Cambria Math"/>
              </a:rPr>
              <a:t>.</a:t>
            </a:r>
            <a:r>
              <a:rPr sz="1800" spc="-810" dirty="0">
                <a:latin typeface="Cambria Math"/>
                <a:cs typeface="Cambria Math"/>
              </a:rPr>
              <a:t>Ͷ</a:t>
            </a:r>
            <a:r>
              <a:rPr sz="1800" spc="-325" dirty="0">
                <a:latin typeface="Cambria Math"/>
                <a:cs typeface="Cambria Math"/>
              </a:rPr>
              <a:t>݉݉</a:t>
            </a:r>
            <a:endParaRPr sz="1800">
              <a:latin typeface="Cambria Math"/>
              <a:cs typeface="Cambria Math"/>
            </a:endParaRPr>
          </a:p>
        </p:txBody>
      </p:sp>
      <p:sp>
        <p:nvSpPr>
          <p:cNvPr id="81" name="object 81"/>
          <p:cNvSpPr/>
          <p:nvPr/>
        </p:nvSpPr>
        <p:spPr>
          <a:xfrm>
            <a:off x="4114800" y="3505364"/>
            <a:ext cx="76200" cy="75565"/>
          </a:xfrm>
          <a:custGeom>
            <a:avLst/>
            <a:gdLst/>
            <a:ahLst/>
            <a:cxnLst/>
            <a:rect l="l" t="t" r="r" b="b"/>
            <a:pathLst>
              <a:path w="76200" h="75564">
                <a:moveTo>
                  <a:pt x="34523" y="0"/>
                </a:moveTo>
                <a:lnTo>
                  <a:pt x="20942" y="3887"/>
                </a:lnTo>
                <a:lnTo>
                  <a:pt x="9984" y="12183"/>
                </a:lnTo>
                <a:lnTo>
                  <a:pt x="2665" y="23871"/>
                </a:lnTo>
                <a:lnTo>
                  <a:pt x="0" y="37935"/>
                </a:lnTo>
                <a:lnTo>
                  <a:pt x="1341" y="47884"/>
                </a:lnTo>
                <a:lnTo>
                  <a:pt x="6846" y="59089"/>
                </a:lnTo>
                <a:lnTo>
                  <a:pt x="16373" y="67867"/>
                </a:lnTo>
                <a:lnTo>
                  <a:pt x="29675" y="73456"/>
                </a:lnTo>
                <a:lnTo>
                  <a:pt x="46503" y="75095"/>
                </a:lnTo>
                <a:lnTo>
                  <a:pt x="58305" y="69976"/>
                </a:lnTo>
                <a:lnTo>
                  <a:pt x="67641" y="60758"/>
                </a:lnTo>
                <a:lnTo>
                  <a:pt x="73702" y="47838"/>
                </a:lnTo>
                <a:lnTo>
                  <a:pt x="75677" y="31615"/>
                </a:lnTo>
                <a:lnTo>
                  <a:pt x="71083" y="19032"/>
                </a:lnTo>
                <a:lnTo>
                  <a:pt x="62269" y="8977"/>
                </a:lnTo>
                <a:lnTo>
                  <a:pt x="49871" y="2336"/>
                </a:lnTo>
                <a:lnTo>
                  <a:pt x="34523" y="0"/>
                </a:lnTo>
                <a:close/>
              </a:path>
            </a:pathLst>
          </a:custGeom>
          <a:solidFill>
            <a:srgbClr val="4F80BC"/>
          </a:solidFill>
        </p:spPr>
        <p:txBody>
          <a:bodyPr wrap="square" lIns="0" tIns="0" rIns="0" bIns="0" rtlCol="0"/>
          <a:lstStyle/>
          <a:p>
            <a:endParaRPr/>
          </a:p>
        </p:txBody>
      </p:sp>
      <p:sp>
        <p:nvSpPr>
          <p:cNvPr id="82" name="object 82"/>
          <p:cNvSpPr/>
          <p:nvPr/>
        </p:nvSpPr>
        <p:spPr>
          <a:xfrm>
            <a:off x="4114800" y="3505364"/>
            <a:ext cx="76200" cy="75565"/>
          </a:xfrm>
          <a:custGeom>
            <a:avLst/>
            <a:gdLst/>
            <a:ahLst/>
            <a:cxnLst/>
            <a:rect l="l" t="t" r="r" b="b"/>
            <a:pathLst>
              <a:path w="76200" h="75564">
                <a:moveTo>
                  <a:pt x="0" y="37935"/>
                </a:moveTo>
                <a:lnTo>
                  <a:pt x="2665" y="23871"/>
                </a:lnTo>
                <a:lnTo>
                  <a:pt x="9984" y="12183"/>
                </a:lnTo>
                <a:lnTo>
                  <a:pt x="20942" y="3887"/>
                </a:lnTo>
                <a:lnTo>
                  <a:pt x="34523" y="0"/>
                </a:lnTo>
                <a:lnTo>
                  <a:pt x="49871" y="2336"/>
                </a:lnTo>
                <a:lnTo>
                  <a:pt x="62269" y="8977"/>
                </a:lnTo>
                <a:lnTo>
                  <a:pt x="71083" y="19032"/>
                </a:lnTo>
                <a:lnTo>
                  <a:pt x="75677" y="31615"/>
                </a:lnTo>
                <a:lnTo>
                  <a:pt x="73702" y="47838"/>
                </a:lnTo>
                <a:lnTo>
                  <a:pt x="67641" y="60758"/>
                </a:lnTo>
                <a:lnTo>
                  <a:pt x="58305" y="69976"/>
                </a:lnTo>
                <a:lnTo>
                  <a:pt x="46503" y="75095"/>
                </a:lnTo>
                <a:lnTo>
                  <a:pt x="29675" y="73456"/>
                </a:lnTo>
                <a:lnTo>
                  <a:pt x="16373" y="67867"/>
                </a:lnTo>
                <a:lnTo>
                  <a:pt x="6846" y="59089"/>
                </a:lnTo>
                <a:lnTo>
                  <a:pt x="1341" y="47884"/>
                </a:lnTo>
                <a:lnTo>
                  <a:pt x="0" y="37935"/>
                </a:lnTo>
                <a:close/>
              </a:path>
            </a:pathLst>
          </a:custGeom>
          <a:ln w="25399">
            <a:solidFill>
              <a:srgbClr val="385D89"/>
            </a:solidFill>
          </a:ln>
        </p:spPr>
        <p:txBody>
          <a:bodyPr wrap="square" lIns="0" tIns="0" rIns="0" bIns="0" rtlCol="0"/>
          <a:lstStyle/>
          <a:p>
            <a:endParaRPr/>
          </a:p>
        </p:txBody>
      </p:sp>
      <p:sp>
        <p:nvSpPr>
          <p:cNvPr id="83" name="object 83"/>
          <p:cNvSpPr/>
          <p:nvPr/>
        </p:nvSpPr>
        <p:spPr>
          <a:xfrm>
            <a:off x="8336279" y="4028825"/>
            <a:ext cx="0" cy="772160"/>
          </a:xfrm>
          <a:custGeom>
            <a:avLst/>
            <a:gdLst/>
            <a:ahLst/>
            <a:cxnLst/>
            <a:rect l="l" t="t" r="r" b="b"/>
            <a:pathLst>
              <a:path h="772160">
                <a:moveTo>
                  <a:pt x="0" y="0"/>
                </a:moveTo>
                <a:lnTo>
                  <a:pt x="0" y="771774"/>
                </a:lnTo>
              </a:path>
            </a:pathLst>
          </a:custGeom>
          <a:ln w="38099">
            <a:solidFill>
              <a:srgbClr val="000000"/>
            </a:solidFill>
            <a:prstDash val="lgDash"/>
          </a:ln>
        </p:spPr>
        <p:txBody>
          <a:bodyPr wrap="square" lIns="0" tIns="0" rIns="0" bIns="0" rtlCol="0"/>
          <a:lstStyle/>
          <a:p>
            <a:endParaRPr/>
          </a:p>
        </p:txBody>
      </p:sp>
      <p:sp>
        <p:nvSpPr>
          <p:cNvPr id="84" name="object 84"/>
          <p:cNvSpPr txBox="1"/>
          <p:nvPr/>
        </p:nvSpPr>
        <p:spPr>
          <a:xfrm>
            <a:off x="1145862" y="5942619"/>
            <a:ext cx="7165340" cy="349250"/>
          </a:xfrm>
          <a:prstGeom prst="rect">
            <a:avLst/>
          </a:prstGeom>
        </p:spPr>
        <p:txBody>
          <a:bodyPr vert="horz" wrap="square" lIns="0" tIns="0" rIns="0" bIns="0" rtlCol="0">
            <a:spAutoFit/>
          </a:bodyPr>
          <a:lstStyle/>
          <a:p>
            <a:pPr marL="12700">
              <a:lnSpc>
                <a:spcPct val="100000"/>
              </a:lnSpc>
              <a:tabLst>
                <a:tab pos="7152005" algn="l"/>
              </a:tabLst>
            </a:pPr>
            <a:r>
              <a:rPr sz="2400" u="heavy" spc="-195" dirty="0">
                <a:solidFill>
                  <a:srgbClr val="FF0000"/>
                </a:solidFill>
                <a:latin typeface="Cambria Math"/>
                <a:cs typeface="Cambria Math"/>
              </a:rPr>
              <a:t>࢓</a:t>
            </a:r>
            <a:r>
              <a:rPr sz="2400" u="heavy" spc="5" dirty="0">
                <a:solidFill>
                  <a:srgbClr val="FF0000"/>
                </a:solidFill>
                <a:latin typeface="Cambria Math"/>
                <a:cs typeface="Cambria Math"/>
              </a:rPr>
              <a:t> </a:t>
            </a:r>
            <a:r>
              <a:rPr sz="2400" u="heavy" spc="-1415" dirty="0">
                <a:solidFill>
                  <a:srgbClr val="FF0000"/>
                </a:solidFill>
                <a:latin typeface="Cambria Math"/>
                <a:cs typeface="Cambria Math"/>
              </a:rPr>
              <a:t>ሺ</a:t>
            </a:r>
            <a:r>
              <a:rPr sz="2400" u="heavy" dirty="0">
                <a:solidFill>
                  <a:srgbClr val="FF0000"/>
                </a:solidFill>
                <a:latin typeface="Cambria Math"/>
                <a:cs typeface="Cambria Math"/>
              </a:rPr>
              <a:t>=</a:t>
            </a:r>
            <a:r>
              <a:rPr sz="2400" u="heavy" spc="120" dirty="0">
                <a:solidFill>
                  <a:srgbClr val="FF0000"/>
                </a:solidFill>
                <a:latin typeface="Cambria Math"/>
                <a:cs typeface="Cambria Math"/>
              </a:rPr>
              <a:t> </a:t>
            </a:r>
            <a:r>
              <a:rPr sz="2400" u="heavy" spc="-985" dirty="0">
                <a:solidFill>
                  <a:srgbClr val="FF0000"/>
                </a:solidFill>
                <a:latin typeface="Cambria Math"/>
                <a:cs typeface="Cambria Math"/>
              </a:rPr>
              <a:t>૜</a:t>
            </a:r>
            <a:r>
              <a:rPr sz="2400" u="heavy" spc="-1420" dirty="0">
                <a:solidFill>
                  <a:srgbClr val="FF0000"/>
                </a:solidFill>
                <a:latin typeface="Cambria Math"/>
                <a:cs typeface="Cambria Math"/>
              </a:rPr>
              <a:t>ሻ</a:t>
            </a:r>
            <a:r>
              <a:rPr sz="2400" u="heavy" spc="15" dirty="0">
                <a:solidFill>
                  <a:srgbClr val="FF0000"/>
                </a:solidFill>
                <a:latin typeface="Cambria Math"/>
                <a:cs typeface="Cambria Math"/>
              </a:rPr>
              <a:t> </a:t>
            </a:r>
            <a:r>
              <a:rPr sz="2400" b="1" u="heavy" spc="-25" dirty="0">
                <a:solidFill>
                  <a:srgbClr val="FF0000"/>
                </a:solidFill>
                <a:latin typeface="Calibri"/>
                <a:cs typeface="Calibri"/>
              </a:rPr>
              <a:t>n</a:t>
            </a:r>
            <a:r>
              <a:rPr sz="2400" b="1" u="heavy" spc="-15" dirty="0">
                <a:solidFill>
                  <a:srgbClr val="FF0000"/>
                </a:solidFill>
                <a:latin typeface="Calibri"/>
                <a:cs typeface="Calibri"/>
              </a:rPr>
              <a:t>a</a:t>
            </a:r>
            <a:r>
              <a:rPr sz="2400" b="1" u="heavy" spc="-30" dirty="0">
                <a:solidFill>
                  <a:srgbClr val="FF0000"/>
                </a:solidFill>
                <a:latin typeface="Calibri"/>
                <a:cs typeface="Calibri"/>
              </a:rPr>
              <a:t>n</a:t>
            </a:r>
            <a:r>
              <a:rPr sz="2400" b="1" u="heavy" spc="-10" dirty="0">
                <a:solidFill>
                  <a:srgbClr val="FF0000"/>
                </a:solidFill>
                <a:latin typeface="Calibri"/>
                <a:cs typeface="Calibri"/>
              </a:rPr>
              <a:t>ow</a:t>
            </a:r>
            <a:r>
              <a:rPr sz="2400" b="1" u="heavy" spc="-20" dirty="0">
                <a:solidFill>
                  <a:srgbClr val="FF0000"/>
                </a:solidFill>
                <a:latin typeface="Calibri"/>
                <a:cs typeface="Calibri"/>
              </a:rPr>
              <a:t>i</a:t>
            </a:r>
            <a:r>
              <a:rPr sz="2400" b="1" u="heavy" spc="-15" dirty="0">
                <a:solidFill>
                  <a:srgbClr val="FF0000"/>
                </a:solidFill>
                <a:latin typeface="Calibri"/>
                <a:cs typeface="Calibri"/>
              </a:rPr>
              <a:t>r</a:t>
            </a:r>
            <a:r>
              <a:rPr sz="2400" b="1" u="heavy" spc="-10" dirty="0">
                <a:solidFill>
                  <a:srgbClr val="FF0000"/>
                </a:solidFill>
                <a:latin typeface="Calibri"/>
                <a:cs typeface="Calibri"/>
              </a:rPr>
              <a:t>es</a:t>
            </a:r>
            <a:r>
              <a:rPr sz="2400" b="1" u="heavy" spc="15" dirty="0">
                <a:solidFill>
                  <a:srgbClr val="FF0000"/>
                </a:solidFill>
                <a:latin typeface="Calibri"/>
                <a:cs typeface="Calibri"/>
              </a:rPr>
              <a:t> </a:t>
            </a:r>
            <a:r>
              <a:rPr sz="2400" b="1" u="heavy" spc="-25" dirty="0">
                <a:solidFill>
                  <a:srgbClr val="FF0000"/>
                </a:solidFill>
                <a:latin typeface="Calibri"/>
                <a:cs typeface="Calibri"/>
              </a:rPr>
              <a:t>d</a:t>
            </a:r>
            <a:r>
              <a:rPr sz="2400" b="1" u="heavy" spc="-30" dirty="0">
                <a:solidFill>
                  <a:srgbClr val="FF0000"/>
                </a:solidFill>
                <a:latin typeface="Calibri"/>
                <a:cs typeface="Calibri"/>
              </a:rPr>
              <a:t>e</a:t>
            </a:r>
            <a:r>
              <a:rPr sz="2400" b="1" u="heavy" spc="-25" dirty="0">
                <a:solidFill>
                  <a:srgbClr val="FF0000"/>
                </a:solidFill>
                <a:latin typeface="Calibri"/>
                <a:cs typeface="Calibri"/>
              </a:rPr>
              <a:t>t</a:t>
            </a:r>
            <a:r>
              <a:rPr sz="2400" b="1" u="heavy" spc="-10" dirty="0">
                <a:solidFill>
                  <a:srgbClr val="FF0000"/>
                </a:solidFill>
                <a:latin typeface="Calibri"/>
                <a:cs typeface="Calibri"/>
              </a:rPr>
              <a:t>e</a:t>
            </a:r>
            <a:r>
              <a:rPr sz="2400" b="1" u="heavy" spc="-5" dirty="0">
                <a:solidFill>
                  <a:srgbClr val="FF0000"/>
                </a:solidFill>
                <a:latin typeface="Calibri"/>
                <a:cs typeface="Calibri"/>
              </a:rPr>
              <a:t>c</a:t>
            </a:r>
            <a:r>
              <a:rPr sz="2400" b="1" u="heavy" spc="-20" dirty="0">
                <a:solidFill>
                  <a:srgbClr val="FF0000"/>
                </a:solidFill>
                <a:latin typeface="Calibri"/>
                <a:cs typeface="Calibri"/>
              </a:rPr>
              <a:t>t</a:t>
            </a:r>
            <a:r>
              <a:rPr sz="2400" b="1" u="heavy" spc="-10" dirty="0">
                <a:solidFill>
                  <a:srgbClr val="FF0000"/>
                </a:solidFill>
                <a:latin typeface="Calibri"/>
                <a:cs typeface="Calibri"/>
              </a:rPr>
              <a:t>e</a:t>
            </a:r>
            <a:r>
              <a:rPr sz="2400" b="1" u="heavy" spc="-15" dirty="0">
                <a:solidFill>
                  <a:srgbClr val="FF0000"/>
                </a:solidFill>
                <a:latin typeface="Calibri"/>
                <a:cs typeface="Calibri"/>
              </a:rPr>
              <a:t>d</a:t>
            </a:r>
            <a:r>
              <a:rPr sz="2400" b="1" u="heavy" spc="5" dirty="0">
                <a:solidFill>
                  <a:srgbClr val="FF0000"/>
                </a:solidFill>
                <a:latin typeface="Calibri"/>
                <a:cs typeface="Calibri"/>
              </a:rPr>
              <a:t> </a:t>
            </a:r>
            <a:r>
              <a:rPr sz="2400" b="1" u="heavy" spc="-15" dirty="0">
                <a:solidFill>
                  <a:srgbClr val="FF0000"/>
                </a:solidFill>
                <a:latin typeface="Calibri"/>
                <a:cs typeface="Calibri"/>
              </a:rPr>
              <a:t>the</a:t>
            </a:r>
            <a:r>
              <a:rPr sz="2400" b="1" u="heavy" dirty="0">
                <a:solidFill>
                  <a:srgbClr val="FF0000"/>
                </a:solidFill>
                <a:latin typeface="Calibri"/>
                <a:cs typeface="Calibri"/>
              </a:rPr>
              <a:t> </a:t>
            </a:r>
            <a:r>
              <a:rPr sz="2400" b="1" u="heavy" spc="-5" dirty="0">
                <a:solidFill>
                  <a:srgbClr val="FF0000"/>
                </a:solidFill>
                <a:latin typeface="Calibri"/>
                <a:cs typeface="Calibri"/>
              </a:rPr>
              <a:t>c</a:t>
            </a:r>
            <a:r>
              <a:rPr sz="2400" b="1" u="heavy" spc="-15" dirty="0">
                <a:solidFill>
                  <a:srgbClr val="FF0000"/>
                </a:solidFill>
                <a:latin typeface="Calibri"/>
                <a:cs typeface="Calibri"/>
              </a:rPr>
              <a:t>h</a:t>
            </a:r>
            <a:r>
              <a:rPr sz="2400" b="1" u="heavy" dirty="0">
                <a:solidFill>
                  <a:srgbClr val="FF0000"/>
                </a:solidFill>
                <a:latin typeface="Calibri"/>
                <a:cs typeface="Calibri"/>
              </a:rPr>
              <a:t>a</a:t>
            </a:r>
            <a:r>
              <a:rPr sz="2400" b="1" u="heavy" spc="-20" dirty="0">
                <a:solidFill>
                  <a:srgbClr val="FF0000"/>
                </a:solidFill>
                <a:latin typeface="Calibri"/>
                <a:cs typeface="Calibri"/>
              </a:rPr>
              <a:t>rg</a:t>
            </a:r>
            <a:r>
              <a:rPr sz="2400" b="1" u="heavy" dirty="0">
                <a:solidFill>
                  <a:srgbClr val="FF0000"/>
                </a:solidFill>
                <a:latin typeface="Calibri"/>
                <a:cs typeface="Calibri"/>
              </a:rPr>
              <a:t>e</a:t>
            </a:r>
            <a:r>
              <a:rPr sz="2400" b="1" u="heavy" spc="-10" dirty="0">
                <a:solidFill>
                  <a:srgbClr val="FF0000"/>
                </a:solidFill>
                <a:latin typeface="Calibri"/>
                <a:cs typeface="Calibri"/>
              </a:rPr>
              <a:t> </a:t>
            </a:r>
            <a:r>
              <a:rPr sz="2400" b="1" u="heavy" spc="-50" dirty="0">
                <a:solidFill>
                  <a:srgbClr val="FF0000"/>
                </a:solidFill>
                <a:latin typeface="Calibri"/>
                <a:cs typeface="Calibri"/>
              </a:rPr>
              <a:t>b</a:t>
            </a:r>
            <a:r>
              <a:rPr sz="2400" b="1" u="heavy" spc="-15" dirty="0">
                <a:solidFill>
                  <a:srgbClr val="FF0000"/>
                </a:solidFill>
                <a:latin typeface="Calibri"/>
                <a:cs typeface="Calibri"/>
              </a:rPr>
              <a:t>y</a:t>
            </a:r>
            <a:r>
              <a:rPr sz="2400" b="1" u="heavy" dirty="0">
                <a:solidFill>
                  <a:srgbClr val="FF0000"/>
                </a:solidFill>
                <a:latin typeface="Calibri"/>
                <a:cs typeface="Calibri"/>
              </a:rPr>
              <a:t> </a:t>
            </a:r>
            <a:r>
              <a:rPr sz="2400" b="1" u="heavy" spc="-15" dirty="0">
                <a:solidFill>
                  <a:srgbClr val="FF0000"/>
                </a:solidFill>
                <a:latin typeface="Calibri"/>
                <a:cs typeface="Calibri"/>
              </a:rPr>
              <a:t>Human</a:t>
            </a:r>
            <a:r>
              <a:rPr sz="2400" b="1" u="heavy" spc="-10" dirty="0">
                <a:solidFill>
                  <a:srgbClr val="FF0000"/>
                </a:solidFill>
                <a:latin typeface="Calibri"/>
                <a:cs typeface="Calibri"/>
              </a:rPr>
              <a:t> Ig</a:t>
            </a:r>
            <a:r>
              <a:rPr sz="2400" b="1" u="heavy" spc="-35" dirty="0">
                <a:solidFill>
                  <a:srgbClr val="FF0000"/>
                </a:solidFill>
                <a:latin typeface="Calibri"/>
                <a:cs typeface="Calibri"/>
              </a:rPr>
              <a:t>G</a:t>
            </a:r>
            <a:r>
              <a:rPr sz="2400" b="1" u="heavy" dirty="0">
                <a:solidFill>
                  <a:srgbClr val="FF0000"/>
                </a:solidFill>
                <a:latin typeface="Calibri"/>
                <a:cs typeface="Calibri"/>
              </a:rPr>
              <a:t>. </a:t>
            </a:r>
            <a:r>
              <a:rPr sz="2400" b="1" u="heavy" dirty="0">
                <a:solidFill>
                  <a:srgbClr val="FF0000"/>
                </a:solidFill>
                <a:latin typeface="Times New Roman"/>
                <a:cs typeface="Times New Roman"/>
              </a:rPr>
              <a:t>	</a:t>
            </a:r>
            <a:endParaRPr sz="2400">
              <a:latin typeface="Times New Roman"/>
              <a:cs typeface="Times New Roman"/>
            </a:endParaRPr>
          </a:p>
        </p:txBody>
      </p:sp>
      <p:sp>
        <p:nvSpPr>
          <p:cNvPr id="85" name="object 85"/>
          <p:cNvSpPr txBox="1">
            <a:spLocks noGrp="1"/>
          </p:cNvSpPr>
          <p:nvPr>
            <p:ph type="ftr" sz="quarter" idx="5"/>
          </p:nvPr>
        </p:nvSpPr>
        <p:spPr>
          <a:prstGeom prst="rect">
            <a:avLst/>
          </a:prstGeom>
        </p:spPr>
        <p:txBody>
          <a:bodyPr vert="horz" wrap="square" lIns="0" tIns="0" rIns="0" bIns="0" rtlCol="0">
            <a:spAutoFit/>
          </a:bodyPr>
          <a:lstStyle/>
          <a:p>
            <a:pPr marL="12700">
              <a:lnSpc>
                <a:spcPct val="100000"/>
              </a:lnSpc>
            </a:pPr>
            <a:r>
              <a:rPr spc="-20" dirty="0"/>
              <a:t>8</a:t>
            </a:r>
            <a:r>
              <a:rPr spc="-5" dirty="0"/>
              <a:t>/</a:t>
            </a:r>
            <a:r>
              <a:rPr spc="-15" dirty="0"/>
              <a:t>1</a:t>
            </a:r>
            <a:r>
              <a:rPr spc="-20" dirty="0"/>
              <a:t>3</a:t>
            </a:r>
            <a:r>
              <a:rPr spc="-5" dirty="0"/>
              <a:t>/</a:t>
            </a:r>
            <a:r>
              <a:rPr spc="-15" dirty="0"/>
              <a:t>2</a:t>
            </a:r>
            <a:r>
              <a:rPr spc="-20" dirty="0"/>
              <a:t>01</a:t>
            </a:r>
            <a:r>
              <a:rPr spc="-10" dirty="0"/>
              <a:t>4</a:t>
            </a:r>
            <a:r>
              <a:rPr spc="50" dirty="0">
                <a:latin typeface="Times New Roman"/>
                <a:cs typeface="Times New Roman"/>
              </a:rPr>
              <a:t> </a:t>
            </a:r>
            <a:r>
              <a:rPr spc="-5" dirty="0"/>
              <a:t>(</a:t>
            </a:r>
            <a:r>
              <a:rPr spc="5" dirty="0"/>
              <a:t>S</a:t>
            </a:r>
            <a:r>
              <a:rPr dirty="0"/>
              <a:t>an</a:t>
            </a:r>
            <a:r>
              <a:rPr spc="-35" dirty="0">
                <a:latin typeface="Times New Roman"/>
                <a:cs typeface="Times New Roman"/>
              </a:rPr>
              <a:t> </a:t>
            </a:r>
            <a:r>
              <a:rPr spc="-10" dirty="0"/>
              <a:t>An</a:t>
            </a:r>
            <a:r>
              <a:rPr spc="-30" dirty="0"/>
              <a:t>t</a:t>
            </a:r>
            <a:r>
              <a:rPr spc="5" dirty="0"/>
              <a:t>on</a:t>
            </a:r>
            <a:r>
              <a:rPr dirty="0"/>
              <a:t>i</a:t>
            </a:r>
            <a:r>
              <a:rPr spc="-15" dirty="0"/>
              <a:t>o</a:t>
            </a:r>
            <a:r>
              <a:rPr spc="-5" dirty="0"/>
              <a:t>,</a:t>
            </a:r>
            <a:r>
              <a:rPr spc="-60" dirty="0">
                <a:latin typeface="Times New Roman"/>
                <a:cs typeface="Times New Roman"/>
              </a:rPr>
              <a:t> </a:t>
            </a:r>
            <a:r>
              <a:rPr spc="-10" dirty="0"/>
              <a:t>T</a:t>
            </a:r>
            <a:r>
              <a:rPr dirty="0"/>
              <a:t>X)</a:t>
            </a:r>
          </a:p>
        </p:txBody>
      </p:sp>
      <p:sp>
        <p:nvSpPr>
          <p:cNvPr id="86" name="object 86"/>
          <p:cNvSpPr txBox="1">
            <a:spLocks noGrp="1"/>
          </p:cNvSpPr>
          <p:nvPr>
            <p:ph type="dt" sz="half" idx="6"/>
          </p:nvPr>
        </p:nvSpPr>
        <p:spPr>
          <a:prstGeom prst="rect">
            <a:avLst/>
          </a:prstGeom>
        </p:spPr>
        <p:txBody>
          <a:bodyPr vert="horz" wrap="square" lIns="0" tIns="0" rIns="0" bIns="0" rtlCol="0">
            <a:spAutoFit/>
          </a:bodyPr>
          <a:lstStyle/>
          <a:p>
            <a:pPr marL="12700">
              <a:lnSpc>
                <a:spcPct val="100000"/>
              </a:lnSpc>
            </a:pPr>
            <a:r>
              <a:rPr spc="-10" dirty="0"/>
              <a:t>H</a:t>
            </a:r>
            <a:r>
              <a:rPr dirty="0"/>
              <a:t>i</a:t>
            </a:r>
            <a:r>
              <a:rPr spc="-25" dirty="0"/>
              <a:t>r</a:t>
            </a:r>
            <a:r>
              <a:rPr spc="5" dirty="0"/>
              <a:t>o</a:t>
            </a:r>
            <a:r>
              <a:rPr spc="-10" dirty="0"/>
              <a:t>s</a:t>
            </a:r>
            <a:r>
              <a:rPr spc="5" dirty="0"/>
              <a:t>h</a:t>
            </a:r>
            <a:r>
              <a:rPr dirty="0"/>
              <a:t>i</a:t>
            </a:r>
            <a:r>
              <a:rPr spc="-40" dirty="0">
                <a:latin typeface="Times New Roman"/>
                <a:cs typeface="Times New Roman"/>
              </a:rPr>
              <a:t> </a:t>
            </a:r>
            <a:r>
              <a:rPr spc="-65" dirty="0"/>
              <a:t>W</a:t>
            </a:r>
            <a:r>
              <a:rPr spc="-15" dirty="0"/>
              <a:t>a</a:t>
            </a:r>
            <a:r>
              <a:rPr spc="-30" dirty="0"/>
              <a:t>t</a:t>
            </a:r>
            <a:r>
              <a:rPr dirty="0"/>
              <a:t>a</a:t>
            </a:r>
            <a:r>
              <a:rPr spc="5" dirty="0"/>
              <a:t>n</a:t>
            </a:r>
            <a:r>
              <a:rPr dirty="0"/>
              <a:t>a</a:t>
            </a:r>
            <a:r>
              <a:rPr spc="5" dirty="0"/>
              <a:t>b</a:t>
            </a:r>
            <a:r>
              <a:rPr spc="-5" dirty="0"/>
              <a:t>e,</a:t>
            </a:r>
            <a:r>
              <a:rPr spc="-40" dirty="0">
                <a:latin typeface="Times New Roman"/>
                <a:cs typeface="Times New Roman"/>
              </a:rPr>
              <a:t> </a:t>
            </a:r>
            <a:r>
              <a:rPr spc="-10" dirty="0"/>
              <a:t>N</a:t>
            </a:r>
            <a:r>
              <a:rPr spc="-5" dirty="0"/>
              <a:t>CT</a:t>
            </a:r>
            <a:r>
              <a:rPr spc="-10" dirty="0"/>
              <a:t>U</a:t>
            </a:r>
          </a:p>
        </p:txBody>
      </p:sp>
      <p:sp>
        <p:nvSpPr>
          <p:cNvPr id="87" name="object 87"/>
          <p:cNvSpPr txBox="1">
            <a:spLocks noGrp="1"/>
          </p:cNvSpPr>
          <p:nvPr>
            <p:ph type="sldNum" sz="quarter" idx="7"/>
          </p:nvPr>
        </p:nvSpPr>
        <p:spPr>
          <a:prstGeom prst="rect">
            <a:avLst/>
          </a:prstGeom>
        </p:spPr>
        <p:txBody>
          <a:bodyPr vert="horz" wrap="square" lIns="0" tIns="0" rIns="0" bIns="0" rtlCol="0">
            <a:spAutoFit/>
          </a:bodyPr>
          <a:lstStyle/>
          <a:p>
            <a:pPr marL="101600">
              <a:lnSpc>
                <a:spcPct val="100000"/>
              </a:lnSpc>
            </a:pPr>
            <a:fld id="{81D60167-4931-47E6-BA6A-407CBD079E47}" type="slidenum">
              <a:rPr spc="-10" dirty="0"/>
              <a:pPr marL="101600">
                <a:lnSpc>
                  <a:spcPct val="100000"/>
                </a:lnSpc>
              </a:pPr>
              <a:t>11</a:t>
            </a:fld>
            <a:endParaRPr spc="-1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907737" y="478568"/>
            <a:ext cx="7320280" cy="797560"/>
          </a:xfrm>
          <a:prstGeom prst="rect">
            <a:avLst/>
          </a:prstGeom>
        </p:spPr>
        <p:txBody>
          <a:bodyPr vert="horz" wrap="square" lIns="0" tIns="0" rIns="0" bIns="0" rtlCol="0">
            <a:spAutoFit/>
          </a:bodyPr>
          <a:lstStyle/>
          <a:p>
            <a:pPr marL="12700">
              <a:lnSpc>
                <a:spcPct val="100000"/>
              </a:lnSpc>
            </a:pPr>
            <a:r>
              <a:rPr sz="4800" dirty="0">
                <a:latin typeface="Calibri"/>
                <a:cs typeface="Calibri"/>
              </a:rPr>
              <a:t>Ind</a:t>
            </a:r>
            <a:r>
              <a:rPr sz="4800" spc="-25" dirty="0">
                <a:latin typeface="Calibri"/>
                <a:cs typeface="Calibri"/>
              </a:rPr>
              <a:t>e</a:t>
            </a:r>
            <a:r>
              <a:rPr sz="4800" spc="-5" dirty="0">
                <a:latin typeface="Calibri"/>
                <a:cs typeface="Calibri"/>
              </a:rPr>
              <a:t>pend</a:t>
            </a:r>
            <a:r>
              <a:rPr sz="4800" spc="-15" dirty="0">
                <a:latin typeface="Calibri"/>
                <a:cs typeface="Calibri"/>
              </a:rPr>
              <a:t>e</a:t>
            </a:r>
            <a:r>
              <a:rPr sz="4800" spc="-45" dirty="0">
                <a:latin typeface="Calibri"/>
                <a:cs typeface="Calibri"/>
              </a:rPr>
              <a:t>n</a:t>
            </a:r>
            <a:r>
              <a:rPr sz="4800" spc="-20" dirty="0">
                <a:latin typeface="Calibri"/>
                <a:cs typeface="Calibri"/>
              </a:rPr>
              <a:t>t</a:t>
            </a:r>
            <a:r>
              <a:rPr sz="4800" spc="-55" dirty="0">
                <a:latin typeface="Times New Roman"/>
                <a:cs typeface="Times New Roman"/>
              </a:rPr>
              <a:t> </a:t>
            </a:r>
            <a:r>
              <a:rPr sz="4800" spc="-5" dirty="0">
                <a:latin typeface="Calibri"/>
                <a:cs typeface="Calibri"/>
              </a:rPr>
              <a:t>Sens</a:t>
            </a:r>
            <a:r>
              <a:rPr sz="4800" spc="-15" dirty="0">
                <a:latin typeface="Calibri"/>
                <a:cs typeface="Calibri"/>
              </a:rPr>
              <a:t>e,</a:t>
            </a:r>
            <a:r>
              <a:rPr sz="4800" spc="-90" dirty="0">
                <a:latin typeface="Times New Roman"/>
                <a:cs typeface="Times New Roman"/>
              </a:rPr>
              <a:t> </a:t>
            </a:r>
            <a:r>
              <a:rPr sz="4800" dirty="0">
                <a:latin typeface="Cambria Math"/>
                <a:cs typeface="Cambria Math"/>
              </a:rPr>
              <a:t>ε</a:t>
            </a:r>
            <a:r>
              <a:rPr sz="4800" spc="270" dirty="0">
                <a:latin typeface="Cambria Math"/>
                <a:cs typeface="Cambria Math"/>
              </a:rPr>
              <a:t> </a:t>
            </a:r>
            <a:r>
              <a:rPr sz="4800" dirty="0">
                <a:latin typeface="Cambria Math"/>
                <a:cs typeface="Cambria Math"/>
              </a:rPr>
              <a:t>≔</a:t>
            </a:r>
            <a:r>
              <a:rPr sz="4800" spc="275" dirty="0">
                <a:latin typeface="Cambria Math"/>
                <a:cs typeface="Cambria Math"/>
              </a:rPr>
              <a:t> </a:t>
            </a:r>
            <a:r>
              <a:rPr sz="5250" spc="-839" baseline="25396" dirty="0">
                <a:latin typeface="Cambria Math"/>
                <a:cs typeface="Cambria Math"/>
              </a:rPr>
              <a:t>௠</a:t>
            </a:r>
            <a:r>
              <a:rPr sz="4800" spc="1190" dirty="0">
                <a:latin typeface="Cambria Math"/>
                <a:cs typeface="Cambria Math"/>
              </a:rPr>
              <a:t> </a:t>
            </a:r>
            <a:r>
              <a:rPr sz="5250" spc="-630" baseline="-15079" dirty="0">
                <a:latin typeface="Cambria Math"/>
                <a:cs typeface="Cambria Math"/>
              </a:rPr>
              <a:t>�</a:t>
            </a:r>
            <a:endParaRPr sz="5250" baseline="-15079">
              <a:latin typeface="Cambria Math"/>
              <a:cs typeface="Cambria Math"/>
            </a:endParaRPr>
          </a:p>
        </p:txBody>
      </p:sp>
      <p:sp>
        <p:nvSpPr>
          <p:cNvPr id="3" name="object 3"/>
          <p:cNvSpPr txBox="1"/>
          <p:nvPr/>
        </p:nvSpPr>
        <p:spPr>
          <a:xfrm>
            <a:off x="764858" y="1740671"/>
            <a:ext cx="2600325" cy="725805"/>
          </a:xfrm>
          <a:prstGeom prst="rect">
            <a:avLst/>
          </a:prstGeom>
        </p:spPr>
        <p:txBody>
          <a:bodyPr vert="horz" wrap="square" lIns="0" tIns="0" rIns="0" bIns="0" rtlCol="0">
            <a:spAutoFit/>
          </a:bodyPr>
          <a:lstStyle/>
          <a:p>
            <a:pPr marL="12700">
              <a:lnSpc>
                <a:spcPct val="100000"/>
              </a:lnSpc>
            </a:pPr>
            <a:r>
              <a:rPr sz="1800" spc="-15" dirty="0">
                <a:latin typeface="Calibri"/>
                <a:cs typeface="Calibri"/>
              </a:rPr>
              <a:t>G</a:t>
            </a:r>
            <a:r>
              <a:rPr sz="1800" spc="-30" dirty="0">
                <a:latin typeface="Calibri"/>
                <a:cs typeface="Calibri"/>
              </a:rPr>
              <a:t>a</a:t>
            </a:r>
            <a:r>
              <a:rPr sz="1800" spc="-35" dirty="0">
                <a:latin typeface="Calibri"/>
                <a:cs typeface="Calibri"/>
              </a:rPr>
              <a:t>t</a:t>
            </a:r>
            <a:r>
              <a:rPr sz="1800" spc="-10" dirty="0">
                <a:latin typeface="Calibri"/>
                <a:cs typeface="Calibri"/>
              </a:rPr>
              <a:t>e</a:t>
            </a:r>
            <a:r>
              <a:rPr sz="1800" spc="-30" dirty="0">
                <a:latin typeface="Times New Roman"/>
                <a:cs typeface="Times New Roman"/>
              </a:rPr>
              <a:t> </a:t>
            </a:r>
            <a:r>
              <a:rPr sz="1800" dirty="0">
                <a:latin typeface="Calibri"/>
                <a:cs typeface="Calibri"/>
              </a:rPr>
              <a:t>Wi</a:t>
            </a:r>
            <a:r>
              <a:rPr sz="1800" spc="-5" dirty="0">
                <a:latin typeface="Calibri"/>
                <a:cs typeface="Calibri"/>
              </a:rPr>
              <a:t>dt</a:t>
            </a:r>
            <a:r>
              <a:rPr sz="1800" dirty="0">
                <a:latin typeface="Calibri"/>
                <a:cs typeface="Calibri"/>
              </a:rPr>
              <a:t>h</a:t>
            </a:r>
            <a:r>
              <a:rPr sz="1800" spc="-45" dirty="0">
                <a:latin typeface="Times New Roman"/>
                <a:cs typeface="Times New Roman"/>
              </a:rPr>
              <a:t> </a:t>
            </a:r>
            <a:r>
              <a:rPr sz="1800" spc="-20" dirty="0">
                <a:latin typeface="Calibri"/>
                <a:cs typeface="Calibri"/>
              </a:rPr>
              <a:t>(GW</a:t>
            </a:r>
            <a:r>
              <a:rPr sz="1800" spc="-10" dirty="0">
                <a:latin typeface="Calibri"/>
                <a:cs typeface="Calibri"/>
              </a:rPr>
              <a:t>)</a:t>
            </a:r>
            <a:r>
              <a:rPr sz="1800" spc="-30" dirty="0">
                <a:latin typeface="Times New Roman"/>
                <a:cs typeface="Times New Roman"/>
              </a:rPr>
              <a:t> </a:t>
            </a:r>
            <a:r>
              <a:rPr sz="1800" dirty="0">
                <a:latin typeface="Cambria Math"/>
                <a:cs typeface="Cambria Math"/>
              </a:rPr>
              <a:t>=</a:t>
            </a:r>
            <a:r>
              <a:rPr sz="1800" spc="114" dirty="0">
                <a:latin typeface="Cambria Math"/>
                <a:cs typeface="Cambria Math"/>
              </a:rPr>
              <a:t> </a:t>
            </a:r>
            <a:r>
              <a:rPr sz="1800" spc="-810" dirty="0">
                <a:latin typeface="Cambria Math"/>
                <a:cs typeface="Cambria Math"/>
              </a:rPr>
              <a:t>ʹ</a:t>
            </a:r>
            <a:r>
              <a:rPr sz="1800" spc="-10" dirty="0">
                <a:latin typeface="Cambria Math"/>
                <a:cs typeface="Cambria Math"/>
              </a:rPr>
              <a:t>.</a:t>
            </a:r>
            <a:r>
              <a:rPr sz="1800" spc="-560" dirty="0">
                <a:latin typeface="Cambria Math"/>
                <a:cs typeface="Cambria Math"/>
              </a:rPr>
              <a:t>Ͷ</a:t>
            </a:r>
            <a:r>
              <a:rPr sz="1800" spc="-570" dirty="0">
                <a:latin typeface="Cambria Math"/>
                <a:cs typeface="Cambria Math"/>
              </a:rPr>
              <a:t>݉</a:t>
            </a:r>
            <a:r>
              <a:rPr sz="1800" spc="-310" dirty="0">
                <a:latin typeface="Cambria Math"/>
                <a:cs typeface="Cambria Math"/>
              </a:rPr>
              <a:t>݉</a:t>
            </a:r>
            <a:endParaRPr sz="1800">
              <a:latin typeface="Cambria Math"/>
              <a:cs typeface="Cambria Math"/>
            </a:endParaRPr>
          </a:p>
          <a:p>
            <a:pPr marL="12700">
              <a:lnSpc>
                <a:spcPct val="100000"/>
              </a:lnSpc>
              <a:spcBef>
                <a:spcPts val="1440"/>
              </a:spcBef>
            </a:pPr>
            <a:r>
              <a:rPr sz="1800" spc="-5" dirty="0">
                <a:latin typeface="Calibri"/>
                <a:cs typeface="Calibri"/>
              </a:rPr>
              <a:t>L</a:t>
            </a:r>
            <a:r>
              <a:rPr sz="1800" spc="10" dirty="0">
                <a:latin typeface="Calibri"/>
                <a:cs typeface="Calibri"/>
              </a:rPr>
              <a:t>i</a:t>
            </a:r>
            <a:r>
              <a:rPr sz="1800" spc="-15" dirty="0">
                <a:latin typeface="Calibri"/>
                <a:cs typeface="Calibri"/>
              </a:rPr>
              <a:t>n</a:t>
            </a:r>
            <a:r>
              <a:rPr sz="1800" spc="-10" dirty="0">
                <a:latin typeface="Calibri"/>
                <a:cs typeface="Calibri"/>
              </a:rPr>
              <a:t>e</a:t>
            </a:r>
            <a:r>
              <a:rPr sz="1800" spc="-35" dirty="0">
                <a:latin typeface="Times New Roman"/>
                <a:cs typeface="Times New Roman"/>
              </a:rPr>
              <a:t> </a:t>
            </a:r>
            <a:r>
              <a:rPr sz="1800" spc="-5" dirty="0">
                <a:latin typeface="Calibri"/>
                <a:cs typeface="Calibri"/>
              </a:rPr>
              <a:t>(L</a:t>
            </a:r>
            <a:r>
              <a:rPr sz="1800" spc="-10" dirty="0">
                <a:latin typeface="Calibri"/>
                <a:cs typeface="Calibri"/>
              </a:rPr>
              <a:t>)</a:t>
            </a:r>
            <a:r>
              <a:rPr sz="1800" spc="-5" dirty="0">
                <a:latin typeface="Calibri"/>
                <a:cs typeface="Calibri"/>
              </a:rPr>
              <a:t>,</a:t>
            </a:r>
            <a:r>
              <a:rPr sz="1800" spc="-25" dirty="0">
                <a:latin typeface="Times New Roman"/>
                <a:cs typeface="Times New Roman"/>
              </a:rPr>
              <a:t> </a:t>
            </a:r>
            <a:r>
              <a:rPr sz="1800" spc="-10" dirty="0">
                <a:latin typeface="Calibri"/>
                <a:cs typeface="Calibri"/>
              </a:rPr>
              <a:t>S</a:t>
            </a:r>
            <a:r>
              <a:rPr sz="1800" spc="-15" dirty="0">
                <a:latin typeface="Calibri"/>
                <a:cs typeface="Calibri"/>
              </a:rPr>
              <a:t>NW</a:t>
            </a:r>
            <a:r>
              <a:rPr sz="1800" dirty="0">
                <a:latin typeface="Cambria Math"/>
                <a:cs typeface="Cambria Math"/>
              </a:rPr>
              <a:t>∅</a:t>
            </a:r>
            <a:r>
              <a:rPr sz="1800" spc="10" dirty="0">
                <a:latin typeface="Cambria Math"/>
                <a:cs typeface="Cambria Math"/>
              </a:rPr>
              <a:t> </a:t>
            </a:r>
            <a:r>
              <a:rPr sz="1800" dirty="0">
                <a:latin typeface="Cambria Math"/>
                <a:cs typeface="Cambria Math"/>
              </a:rPr>
              <a:t>=</a:t>
            </a:r>
            <a:r>
              <a:rPr sz="1800" spc="114" dirty="0">
                <a:latin typeface="Cambria Math"/>
                <a:cs typeface="Cambria Math"/>
              </a:rPr>
              <a:t> </a:t>
            </a:r>
            <a:r>
              <a:rPr sz="1800" spc="-795" dirty="0">
                <a:latin typeface="Cambria Math"/>
                <a:cs typeface="Cambria Math"/>
              </a:rPr>
              <a:t>͵</a:t>
            </a:r>
            <a:r>
              <a:rPr sz="1800" spc="-790" dirty="0">
                <a:latin typeface="Cambria Math"/>
                <a:cs typeface="Cambria Math"/>
              </a:rPr>
              <a:t>݊</a:t>
            </a:r>
            <a:r>
              <a:rPr sz="1800" spc="-310" dirty="0">
                <a:latin typeface="Cambria Math"/>
                <a:cs typeface="Cambria Math"/>
              </a:rPr>
              <a:t>݉</a:t>
            </a:r>
            <a:endParaRPr sz="1800">
              <a:latin typeface="Cambria Math"/>
              <a:cs typeface="Cambria Math"/>
            </a:endParaRPr>
          </a:p>
        </p:txBody>
      </p:sp>
      <p:sp>
        <p:nvSpPr>
          <p:cNvPr id="4" name="object 4"/>
          <p:cNvSpPr txBox="1"/>
          <p:nvPr/>
        </p:nvSpPr>
        <p:spPr>
          <a:xfrm>
            <a:off x="764854" y="2731646"/>
            <a:ext cx="3090545" cy="268605"/>
          </a:xfrm>
          <a:prstGeom prst="rect">
            <a:avLst/>
          </a:prstGeom>
        </p:spPr>
        <p:txBody>
          <a:bodyPr vert="horz" wrap="square" lIns="0" tIns="0" rIns="0" bIns="0" rtlCol="0">
            <a:spAutoFit/>
          </a:bodyPr>
          <a:lstStyle/>
          <a:p>
            <a:pPr marL="12700">
              <a:lnSpc>
                <a:spcPct val="100000"/>
              </a:lnSpc>
            </a:pPr>
            <a:r>
              <a:rPr sz="1800" spc="-10" dirty="0">
                <a:latin typeface="Calibri"/>
                <a:cs typeface="Calibri"/>
              </a:rPr>
              <a:t>Sp</a:t>
            </a:r>
            <a:r>
              <a:rPr sz="1800" dirty="0">
                <a:latin typeface="Calibri"/>
                <a:cs typeface="Calibri"/>
              </a:rPr>
              <a:t>a</a:t>
            </a:r>
            <a:r>
              <a:rPr sz="1800" spc="-10" dirty="0">
                <a:latin typeface="Calibri"/>
                <a:cs typeface="Calibri"/>
              </a:rPr>
              <a:t>c</a:t>
            </a:r>
            <a:r>
              <a:rPr sz="1800" dirty="0">
                <a:latin typeface="Calibri"/>
                <a:cs typeface="Calibri"/>
              </a:rPr>
              <a:t>e</a:t>
            </a:r>
            <a:r>
              <a:rPr sz="1800" spc="-10" dirty="0">
                <a:latin typeface="Times New Roman"/>
                <a:cs typeface="Times New Roman"/>
              </a:rPr>
              <a:t> </a:t>
            </a:r>
            <a:r>
              <a:rPr sz="1800" spc="-10" dirty="0">
                <a:latin typeface="Calibri"/>
                <a:cs typeface="Calibri"/>
              </a:rPr>
              <a:t>(S)</a:t>
            </a:r>
            <a:r>
              <a:rPr sz="1800" spc="-5" dirty="0">
                <a:latin typeface="Calibri"/>
                <a:cs typeface="Calibri"/>
              </a:rPr>
              <a:t>,</a:t>
            </a:r>
            <a:r>
              <a:rPr sz="1800" spc="-25" dirty="0">
                <a:latin typeface="Times New Roman"/>
                <a:cs typeface="Times New Roman"/>
              </a:rPr>
              <a:t> </a:t>
            </a:r>
            <a:r>
              <a:rPr sz="1800" spc="-10" dirty="0">
                <a:latin typeface="Calibri"/>
                <a:cs typeface="Calibri"/>
              </a:rPr>
              <a:t>S</a:t>
            </a:r>
            <a:r>
              <a:rPr sz="1800" dirty="0">
                <a:latin typeface="Calibri"/>
                <a:cs typeface="Calibri"/>
              </a:rPr>
              <a:t>N</a:t>
            </a:r>
            <a:r>
              <a:rPr sz="1800" spc="-5" dirty="0">
                <a:latin typeface="Calibri"/>
                <a:cs typeface="Calibri"/>
              </a:rPr>
              <a:t>W</a:t>
            </a:r>
            <a:r>
              <a:rPr sz="1800" spc="5" dirty="0">
                <a:latin typeface="Calibri"/>
                <a:cs typeface="Calibri"/>
              </a:rPr>
              <a:t>-</a:t>
            </a:r>
            <a:r>
              <a:rPr sz="1800" spc="-25" dirty="0">
                <a:latin typeface="Calibri"/>
                <a:cs typeface="Calibri"/>
              </a:rPr>
              <a:t>t</a:t>
            </a:r>
            <a:r>
              <a:rPr sz="1800" spc="-15" dirty="0">
                <a:latin typeface="Calibri"/>
                <a:cs typeface="Calibri"/>
              </a:rPr>
              <a:t>o</a:t>
            </a:r>
            <a:r>
              <a:rPr sz="1800" spc="5" dirty="0">
                <a:latin typeface="Calibri"/>
                <a:cs typeface="Calibri"/>
              </a:rPr>
              <a:t>-</a:t>
            </a:r>
            <a:r>
              <a:rPr sz="1800" spc="-10" dirty="0">
                <a:latin typeface="Calibri"/>
                <a:cs typeface="Calibri"/>
              </a:rPr>
              <a:t>S</a:t>
            </a:r>
            <a:r>
              <a:rPr sz="1800" dirty="0">
                <a:latin typeface="Calibri"/>
                <a:cs typeface="Calibri"/>
              </a:rPr>
              <a:t>NW</a:t>
            </a:r>
            <a:r>
              <a:rPr sz="1800" spc="-35" dirty="0">
                <a:latin typeface="Times New Roman"/>
                <a:cs typeface="Times New Roman"/>
              </a:rPr>
              <a:t> </a:t>
            </a:r>
            <a:r>
              <a:rPr sz="1800" dirty="0">
                <a:latin typeface="Cambria Math"/>
                <a:cs typeface="Cambria Math"/>
              </a:rPr>
              <a:t>=</a:t>
            </a:r>
            <a:r>
              <a:rPr sz="1800" spc="114" dirty="0">
                <a:latin typeface="Cambria Math"/>
                <a:cs typeface="Cambria Math"/>
              </a:rPr>
              <a:t> </a:t>
            </a:r>
            <a:r>
              <a:rPr sz="1800" spc="-810" dirty="0">
                <a:latin typeface="Cambria Math"/>
                <a:cs typeface="Cambria Math"/>
              </a:rPr>
              <a:t>ͷ</a:t>
            </a:r>
            <a:r>
              <a:rPr sz="1800" spc="-795" dirty="0">
                <a:latin typeface="Cambria Math"/>
                <a:cs typeface="Cambria Math"/>
              </a:rPr>
              <a:t>͹</a:t>
            </a:r>
            <a:r>
              <a:rPr sz="1800" spc="-790" dirty="0">
                <a:latin typeface="Cambria Math"/>
                <a:cs typeface="Cambria Math"/>
              </a:rPr>
              <a:t>݊</a:t>
            </a:r>
            <a:r>
              <a:rPr sz="1800" spc="-310" dirty="0">
                <a:latin typeface="Cambria Math"/>
                <a:cs typeface="Cambria Math"/>
              </a:rPr>
              <a:t>݉</a:t>
            </a:r>
            <a:endParaRPr sz="1800">
              <a:latin typeface="Cambria Math"/>
              <a:cs typeface="Cambria Math"/>
            </a:endParaRPr>
          </a:p>
        </p:txBody>
      </p:sp>
      <p:sp>
        <p:nvSpPr>
          <p:cNvPr id="5" name="object 5"/>
          <p:cNvSpPr txBox="1"/>
          <p:nvPr/>
        </p:nvSpPr>
        <p:spPr>
          <a:xfrm>
            <a:off x="4555493" y="1743885"/>
            <a:ext cx="799465" cy="431800"/>
          </a:xfrm>
          <a:prstGeom prst="rect">
            <a:avLst/>
          </a:prstGeom>
        </p:spPr>
        <p:txBody>
          <a:bodyPr vert="horz" wrap="square" lIns="0" tIns="0" rIns="0" bIns="0" rtlCol="0">
            <a:spAutoFit/>
          </a:bodyPr>
          <a:lstStyle/>
          <a:p>
            <a:pPr marL="12700">
              <a:lnSpc>
                <a:spcPct val="100000"/>
              </a:lnSpc>
            </a:pPr>
            <a:r>
              <a:rPr sz="3200" spc="-480" dirty="0">
                <a:solidFill>
                  <a:srgbClr val="C00000"/>
                </a:solidFill>
                <a:latin typeface="Cambria Math"/>
                <a:cs typeface="Cambria Math"/>
              </a:rPr>
              <a:t>ܯ</a:t>
            </a:r>
            <a:r>
              <a:rPr sz="3200" spc="270" dirty="0">
                <a:solidFill>
                  <a:srgbClr val="C00000"/>
                </a:solidFill>
                <a:latin typeface="Cambria Math"/>
                <a:cs typeface="Cambria Math"/>
              </a:rPr>
              <a:t> </a:t>
            </a:r>
            <a:r>
              <a:rPr sz="3200" dirty="0">
                <a:solidFill>
                  <a:srgbClr val="C00000"/>
                </a:solidFill>
                <a:latin typeface="Cambria Math"/>
                <a:cs typeface="Cambria Math"/>
              </a:rPr>
              <a:t>=</a:t>
            </a:r>
            <a:endParaRPr sz="3200">
              <a:latin typeface="Cambria Math"/>
              <a:cs typeface="Cambria Math"/>
            </a:endParaRPr>
          </a:p>
        </p:txBody>
      </p:sp>
      <p:sp>
        <p:nvSpPr>
          <p:cNvPr id="6" name="object 6"/>
          <p:cNvSpPr txBox="1"/>
          <p:nvPr/>
        </p:nvSpPr>
        <p:spPr>
          <a:xfrm>
            <a:off x="5576955" y="1436168"/>
            <a:ext cx="668655" cy="431800"/>
          </a:xfrm>
          <a:prstGeom prst="rect">
            <a:avLst/>
          </a:prstGeom>
        </p:spPr>
        <p:txBody>
          <a:bodyPr vert="horz" wrap="square" lIns="0" tIns="0" rIns="0" bIns="0" rtlCol="0">
            <a:spAutoFit/>
          </a:bodyPr>
          <a:lstStyle/>
          <a:p>
            <a:pPr marL="12700">
              <a:lnSpc>
                <a:spcPct val="100000"/>
              </a:lnSpc>
            </a:pPr>
            <a:r>
              <a:rPr sz="3200" spc="-675" dirty="0">
                <a:solidFill>
                  <a:srgbClr val="C00000"/>
                </a:solidFill>
                <a:latin typeface="Cambria Math"/>
                <a:cs typeface="Cambria Math"/>
              </a:rPr>
              <a:t>�ܹ</a:t>
            </a:r>
            <a:endParaRPr sz="3200">
              <a:latin typeface="Cambria Math"/>
              <a:cs typeface="Cambria Math"/>
            </a:endParaRPr>
          </a:p>
        </p:txBody>
      </p:sp>
      <p:sp>
        <p:nvSpPr>
          <p:cNvPr id="7" name="object 7"/>
          <p:cNvSpPr txBox="1"/>
          <p:nvPr/>
        </p:nvSpPr>
        <p:spPr>
          <a:xfrm>
            <a:off x="5439795" y="2015669"/>
            <a:ext cx="949325" cy="431800"/>
          </a:xfrm>
          <a:prstGeom prst="rect">
            <a:avLst/>
          </a:prstGeom>
        </p:spPr>
        <p:txBody>
          <a:bodyPr vert="horz" wrap="square" lIns="0" tIns="0" rIns="0" bIns="0" rtlCol="0">
            <a:spAutoFit/>
          </a:bodyPr>
          <a:lstStyle/>
          <a:p>
            <a:pPr marL="12700">
              <a:lnSpc>
                <a:spcPct val="100000"/>
              </a:lnSpc>
            </a:pPr>
            <a:r>
              <a:rPr sz="3200" spc="-1505" dirty="0">
                <a:solidFill>
                  <a:srgbClr val="C00000"/>
                </a:solidFill>
                <a:latin typeface="Cambria Math"/>
                <a:cs typeface="Cambria Math"/>
              </a:rPr>
              <a:t>ܮ</a:t>
            </a:r>
            <a:r>
              <a:rPr sz="3200" spc="70" dirty="0">
                <a:solidFill>
                  <a:srgbClr val="C00000"/>
                </a:solidFill>
                <a:latin typeface="Cambria Math"/>
                <a:cs typeface="Cambria Math"/>
              </a:rPr>
              <a:t> </a:t>
            </a:r>
            <a:r>
              <a:rPr sz="3200" dirty="0">
                <a:solidFill>
                  <a:srgbClr val="C00000"/>
                </a:solidFill>
                <a:latin typeface="Cambria Math"/>
                <a:cs typeface="Cambria Math"/>
              </a:rPr>
              <a:t>+</a:t>
            </a:r>
            <a:r>
              <a:rPr sz="3200" spc="5" dirty="0">
                <a:solidFill>
                  <a:srgbClr val="C00000"/>
                </a:solidFill>
                <a:latin typeface="Cambria Math"/>
                <a:cs typeface="Cambria Math"/>
              </a:rPr>
              <a:t> </a:t>
            </a:r>
            <a:r>
              <a:rPr sz="3200" spc="-1540" dirty="0">
                <a:solidFill>
                  <a:srgbClr val="C00000"/>
                </a:solidFill>
                <a:latin typeface="Cambria Math"/>
                <a:cs typeface="Cambria Math"/>
              </a:rPr>
              <a:t>ܵ</a:t>
            </a:r>
            <a:endParaRPr sz="3200">
              <a:latin typeface="Cambria Math"/>
              <a:cs typeface="Cambria Math"/>
            </a:endParaRPr>
          </a:p>
        </p:txBody>
      </p:sp>
      <p:sp>
        <p:nvSpPr>
          <p:cNvPr id="8" name="object 8"/>
          <p:cNvSpPr/>
          <p:nvPr/>
        </p:nvSpPr>
        <p:spPr>
          <a:xfrm>
            <a:off x="5450829" y="1968246"/>
            <a:ext cx="932815" cy="0"/>
          </a:xfrm>
          <a:custGeom>
            <a:avLst/>
            <a:gdLst/>
            <a:ahLst/>
            <a:cxnLst/>
            <a:rect l="l" t="t" r="r" b="b"/>
            <a:pathLst>
              <a:path w="932814">
                <a:moveTo>
                  <a:pt x="0" y="0"/>
                </a:moveTo>
                <a:lnTo>
                  <a:pt x="932200" y="0"/>
                </a:lnTo>
              </a:path>
            </a:pathLst>
          </a:custGeom>
          <a:ln w="26690">
            <a:solidFill>
              <a:srgbClr val="C00000"/>
            </a:solidFill>
          </a:ln>
        </p:spPr>
        <p:txBody>
          <a:bodyPr wrap="square" lIns="0" tIns="0" rIns="0" bIns="0" rtlCol="0"/>
          <a:lstStyle/>
          <a:p>
            <a:endParaRPr/>
          </a:p>
        </p:txBody>
      </p:sp>
      <p:sp>
        <p:nvSpPr>
          <p:cNvPr id="9" name="object 9"/>
          <p:cNvSpPr/>
          <p:nvPr/>
        </p:nvSpPr>
        <p:spPr>
          <a:xfrm>
            <a:off x="3810000" y="1524000"/>
            <a:ext cx="476884" cy="1764664"/>
          </a:xfrm>
          <a:custGeom>
            <a:avLst/>
            <a:gdLst/>
            <a:ahLst/>
            <a:cxnLst/>
            <a:rect l="l" t="t" r="r" b="b"/>
            <a:pathLst>
              <a:path w="476885" h="1764664">
                <a:moveTo>
                  <a:pt x="0" y="0"/>
                </a:moveTo>
                <a:lnTo>
                  <a:pt x="38645" y="2791"/>
                </a:lnTo>
                <a:lnTo>
                  <a:pt x="92739" y="16760"/>
                </a:lnTo>
                <a:lnTo>
                  <a:pt x="140711" y="41149"/>
                </a:lnTo>
                <a:lnTo>
                  <a:pt x="180906" y="74474"/>
                </a:lnTo>
                <a:lnTo>
                  <a:pt x="211666" y="115253"/>
                </a:lnTo>
                <a:lnTo>
                  <a:pt x="231337" y="162002"/>
                </a:lnTo>
                <a:lnTo>
                  <a:pt x="238262" y="213238"/>
                </a:lnTo>
                <a:lnTo>
                  <a:pt x="245186" y="264463"/>
                </a:lnTo>
                <a:lnTo>
                  <a:pt x="264856" y="311209"/>
                </a:lnTo>
                <a:lnTo>
                  <a:pt x="295615" y="351988"/>
                </a:lnTo>
                <a:lnTo>
                  <a:pt x="335805" y="385317"/>
                </a:lnTo>
                <a:lnTo>
                  <a:pt x="383771" y="409711"/>
                </a:lnTo>
                <a:lnTo>
                  <a:pt x="437856" y="423683"/>
                </a:lnTo>
                <a:lnTo>
                  <a:pt x="476493" y="426476"/>
                </a:lnTo>
                <a:lnTo>
                  <a:pt x="456957" y="427182"/>
                </a:lnTo>
                <a:lnTo>
                  <a:pt x="419250" y="432667"/>
                </a:lnTo>
                <a:lnTo>
                  <a:pt x="367021" y="450254"/>
                </a:lnTo>
                <a:lnTo>
                  <a:pt x="321463" y="477759"/>
                </a:lnTo>
                <a:lnTo>
                  <a:pt x="284232" y="513703"/>
                </a:lnTo>
                <a:lnTo>
                  <a:pt x="256986" y="556606"/>
                </a:lnTo>
                <a:lnTo>
                  <a:pt x="241380" y="604990"/>
                </a:lnTo>
                <a:lnTo>
                  <a:pt x="238262" y="639561"/>
                </a:lnTo>
                <a:lnTo>
                  <a:pt x="238262" y="1551035"/>
                </a:lnTo>
                <a:lnTo>
                  <a:pt x="237472" y="1568521"/>
                </a:lnTo>
                <a:lnTo>
                  <a:pt x="226114" y="1618426"/>
                </a:lnTo>
                <a:lnTo>
                  <a:pt x="202563" y="1663349"/>
                </a:lnTo>
                <a:lnTo>
                  <a:pt x="168474" y="1701808"/>
                </a:lnTo>
                <a:lnTo>
                  <a:pt x="125503" y="1732320"/>
                </a:lnTo>
                <a:lnTo>
                  <a:pt x="75306" y="1753400"/>
                </a:lnTo>
                <a:lnTo>
                  <a:pt x="19540" y="1763566"/>
                </a:lnTo>
                <a:lnTo>
                  <a:pt x="0" y="1764273"/>
                </a:lnTo>
              </a:path>
            </a:pathLst>
          </a:custGeom>
          <a:ln w="38099">
            <a:solidFill>
              <a:srgbClr val="C00000"/>
            </a:solidFill>
          </a:ln>
        </p:spPr>
        <p:txBody>
          <a:bodyPr wrap="square" lIns="0" tIns="0" rIns="0" bIns="0" rtlCol="0"/>
          <a:lstStyle/>
          <a:p>
            <a:endParaRPr/>
          </a:p>
        </p:txBody>
      </p:sp>
      <p:sp>
        <p:nvSpPr>
          <p:cNvPr id="10" name="object 10"/>
          <p:cNvSpPr txBox="1"/>
          <p:nvPr/>
        </p:nvSpPr>
        <p:spPr>
          <a:xfrm>
            <a:off x="2326004" y="3733812"/>
            <a:ext cx="4272280" cy="708025"/>
          </a:xfrm>
          <a:prstGeom prst="rect">
            <a:avLst/>
          </a:prstGeom>
          <a:ln w="9524">
            <a:solidFill>
              <a:srgbClr val="C00000"/>
            </a:solidFill>
          </a:ln>
        </p:spPr>
        <p:txBody>
          <a:bodyPr vert="horz" wrap="square" lIns="0" tIns="0" rIns="0" bIns="0" rtlCol="0">
            <a:spAutoFit/>
          </a:bodyPr>
          <a:lstStyle/>
          <a:p>
            <a:pPr marL="86995">
              <a:lnSpc>
                <a:spcPct val="100000"/>
              </a:lnSpc>
            </a:pPr>
            <a:r>
              <a:rPr sz="4000" b="1" spc="-80" dirty="0">
                <a:latin typeface="Calibri"/>
                <a:cs typeface="Calibri"/>
              </a:rPr>
              <a:t>R</a:t>
            </a:r>
            <a:r>
              <a:rPr sz="4000" b="1" spc="-15" dirty="0">
                <a:latin typeface="Calibri"/>
                <a:cs typeface="Calibri"/>
              </a:rPr>
              <a:t>e</a:t>
            </a:r>
            <a:r>
              <a:rPr sz="4000" b="1" spc="-275" dirty="0">
                <a:latin typeface="Calibri"/>
                <a:cs typeface="Calibri"/>
              </a:rPr>
              <a:t>v</a:t>
            </a:r>
            <a:r>
              <a:rPr sz="4000" b="1" dirty="0">
                <a:latin typeface="Calibri"/>
                <a:cs typeface="Calibri"/>
              </a:rPr>
              <a:t>.</a:t>
            </a:r>
            <a:r>
              <a:rPr sz="4000" b="1" spc="-130" dirty="0">
                <a:latin typeface="Times New Roman"/>
                <a:cs typeface="Times New Roman"/>
              </a:rPr>
              <a:t> </a:t>
            </a:r>
            <a:r>
              <a:rPr sz="4000" b="1" spc="-95" dirty="0">
                <a:latin typeface="Calibri"/>
                <a:cs typeface="Calibri"/>
              </a:rPr>
              <a:t>L</a:t>
            </a:r>
            <a:r>
              <a:rPr sz="4000" b="1" spc="-5" dirty="0">
                <a:latin typeface="Calibri"/>
                <a:cs typeface="Calibri"/>
              </a:rPr>
              <a:t>O</a:t>
            </a:r>
            <a:r>
              <a:rPr sz="4000" b="1" dirty="0">
                <a:latin typeface="Calibri"/>
                <a:cs typeface="Calibri"/>
              </a:rPr>
              <a:t>D</a:t>
            </a:r>
            <a:r>
              <a:rPr sz="4000" b="1" spc="-100" dirty="0">
                <a:latin typeface="Times New Roman"/>
                <a:cs typeface="Times New Roman"/>
              </a:rPr>
              <a:t> </a:t>
            </a:r>
            <a:r>
              <a:rPr sz="4000" b="1" dirty="0">
                <a:latin typeface="Calibri"/>
                <a:cs typeface="Calibri"/>
              </a:rPr>
              <a:t>=</a:t>
            </a:r>
            <a:r>
              <a:rPr sz="4000" b="1" spc="-120" dirty="0">
                <a:latin typeface="Times New Roman"/>
                <a:cs typeface="Times New Roman"/>
              </a:rPr>
              <a:t> </a:t>
            </a:r>
            <a:r>
              <a:rPr sz="4000" spc="-2000" dirty="0">
                <a:latin typeface="Cambria Math"/>
                <a:cs typeface="Cambria Math"/>
              </a:rPr>
              <a:t>�</a:t>
            </a:r>
            <a:r>
              <a:rPr sz="4000" spc="15" dirty="0">
                <a:latin typeface="Cambria Math"/>
                <a:cs typeface="Cambria Math"/>
              </a:rPr>
              <a:t> </a:t>
            </a:r>
            <a:r>
              <a:rPr sz="4000" dirty="0">
                <a:latin typeface="Cambria Math"/>
                <a:cs typeface="Cambria Math"/>
              </a:rPr>
              <a:t>×</a:t>
            </a:r>
            <a:r>
              <a:rPr sz="4000" spc="25" dirty="0">
                <a:latin typeface="Cambria Math"/>
                <a:cs typeface="Cambria Math"/>
              </a:rPr>
              <a:t> </a:t>
            </a:r>
            <a:r>
              <a:rPr sz="4000" b="1" spc="-95" dirty="0">
                <a:latin typeface="Calibri"/>
                <a:cs typeface="Calibri"/>
              </a:rPr>
              <a:t>L</a:t>
            </a:r>
            <a:r>
              <a:rPr sz="4000" b="1" spc="-5" dirty="0">
                <a:latin typeface="Calibri"/>
                <a:cs typeface="Calibri"/>
              </a:rPr>
              <a:t>OD</a:t>
            </a:r>
            <a:endParaRPr sz="4000">
              <a:latin typeface="Calibri"/>
              <a:cs typeface="Calibri"/>
            </a:endParaRPr>
          </a:p>
        </p:txBody>
      </p:sp>
      <p:sp>
        <p:nvSpPr>
          <p:cNvPr id="15" name="object 15"/>
          <p:cNvSpPr txBox="1">
            <a:spLocks noGrp="1"/>
          </p:cNvSpPr>
          <p:nvPr>
            <p:ph type="ftr" sz="quarter" idx="5"/>
          </p:nvPr>
        </p:nvSpPr>
        <p:spPr>
          <a:prstGeom prst="rect">
            <a:avLst/>
          </a:prstGeom>
        </p:spPr>
        <p:txBody>
          <a:bodyPr vert="horz" wrap="square" lIns="0" tIns="0" rIns="0" bIns="0" rtlCol="0">
            <a:spAutoFit/>
          </a:bodyPr>
          <a:lstStyle/>
          <a:p>
            <a:pPr marL="12700">
              <a:lnSpc>
                <a:spcPct val="100000"/>
              </a:lnSpc>
            </a:pPr>
            <a:r>
              <a:rPr spc="-20" dirty="0"/>
              <a:t>8</a:t>
            </a:r>
            <a:r>
              <a:rPr spc="-5" dirty="0"/>
              <a:t>/</a:t>
            </a:r>
            <a:r>
              <a:rPr spc="-15" dirty="0"/>
              <a:t>1</a:t>
            </a:r>
            <a:r>
              <a:rPr spc="-20" dirty="0"/>
              <a:t>3</a:t>
            </a:r>
            <a:r>
              <a:rPr spc="-5" dirty="0"/>
              <a:t>/</a:t>
            </a:r>
            <a:r>
              <a:rPr spc="-15" dirty="0"/>
              <a:t>2</a:t>
            </a:r>
            <a:r>
              <a:rPr spc="-20" dirty="0"/>
              <a:t>01</a:t>
            </a:r>
            <a:r>
              <a:rPr spc="-10" dirty="0"/>
              <a:t>4</a:t>
            </a:r>
            <a:r>
              <a:rPr spc="50" dirty="0">
                <a:latin typeface="Times New Roman"/>
                <a:cs typeface="Times New Roman"/>
              </a:rPr>
              <a:t> </a:t>
            </a:r>
            <a:r>
              <a:rPr spc="-5" dirty="0"/>
              <a:t>(</a:t>
            </a:r>
            <a:r>
              <a:rPr spc="5" dirty="0"/>
              <a:t>S</a:t>
            </a:r>
            <a:r>
              <a:rPr dirty="0"/>
              <a:t>an</a:t>
            </a:r>
            <a:r>
              <a:rPr spc="-35" dirty="0">
                <a:latin typeface="Times New Roman"/>
                <a:cs typeface="Times New Roman"/>
              </a:rPr>
              <a:t> </a:t>
            </a:r>
            <a:r>
              <a:rPr spc="-10" dirty="0"/>
              <a:t>An</a:t>
            </a:r>
            <a:r>
              <a:rPr spc="-30" dirty="0"/>
              <a:t>t</a:t>
            </a:r>
            <a:r>
              <a:rPr spc="5" dirty="0"/>
              <a:t>on</a:t>
            </a:r>
            <a:r>
              <a:rPr dirty="0"/>
              <a:t>i</a:t>
            </a:r>
            <a:r>
              <a:rPr spc="-15" dirty="0"/>
              <a:t>o</a:t>
            </a:r>
            <a:r>
              <a:rPr spc="-5" dirty="0"/>
              <a:t>,</a:t>
            </a:r>
            <a:r>
              <a:rPr spc="-60" dirty="0">
                <a:latin typeface="Times New Roman"/>
                <a:cs typeface="Times New Roman"/>
              </a:rPr>
              <a:t> </a:t>
            </a:r>
            <a:r>
              <a:rPr spc="-10" dirty="0"/>
              <a:t>T</a:t>
            </a:r>
            <a:r>
              <a:rPr dirty="0"/>
              <a:t>X)</a:t>
            </a:r>
          </a:p>
        </p:txBody>
      </p:sp>
      <p:sp>
        <p:nvSpPr>
          <p:cNvPr id="16" name="object 16"/>
          <p:cNvSpPr txBox="1">
            <a:spLocks noGrp="1"/>
          </p:cNvSpPr>
          <p:nvPr>
            <p:ph type="dt" sz="half" idx="6"/>
          </p:nvPr>
        </p:nvSpPr>
        <p:spPr>
          <a:prstGeom prst="rect">
            <a:avLst/>
          </a:prstGeom>
        </p:spPr>
        <p:txBody>
          <a:bodyPr vert="horz" wrap="square" lIns="0" tIns="0" rIns="0" bIns="0" rtlCol="0">
            <a:spAutoFit/>
          </a:bodyPr>
          <a:lstStyle/>
          <a:p>
            <a:pPr marL="12700">
              <a:lnSpc>
                <a:spcPct val="100000"/>
              </a:lnSpc>
            </a:pPr>
            <a:r>
              <a:rPr spc="-10" dirty="0"/>
              <a:t>H</a:t>
            </a:r>
            <a:r>
              <a:rPr dirty="0"/>
              <a:t>i</a:t>
            </a:r>
            <a:r>
              <a:rPr spc="-25" dirty="0"/>
              <a:t>r</a:t>
            </a:r>
            <a:r>
              <a:rPr spc="5" dirty="0"/>
              <a:t>o</a:t>
            </a:r>
            <a:r>
              <a:rPr spc="-10" dirty="0"/>
              <a:t>s</a:t>
            </a:r>
            <a:r>
              <a:rPr spc="5" dirty="0"/>
              <a:t>h</a:t>
            </a:r>
            <a:r>
              <a:rPr dirty="0"/>
              <a:t>i</a:t>
            </a:r>
            <a:r>
              <a:rPr spc="-40" dirty="0">
                <a:latin typeface="Times New Roman"/>
                <a:cs typeface="Times New Roman"/>
              </a:rPr>
              <a:t> </a:t>
            </a:r>
            <a:r>
              <a:rPr spc="-65" dirty="0"/>
              <a:t>W</a:t>
            </a:r>
            <a:r>
              <a:rPr spc="-15" dirty="0"/>
              <a:t>a</a:t>
            </a:r>
            <a:r>
              <a:rPr spc="-30" dirty="0"/>
              <a:t>t</a:t>
            </a:r>
            <a:r>
              <a:rPr dirty="0"/>
              <a:t>a</a:t>
            </a:r>
            <a:r>
              <a:rPr spc="5" dirty="0"/>
              <a:t>n</a:t>
            </a:r>
            <a:r>
              <a:rPr dirty="0"/>
              <a:t>a</a:t>
            </a:r>
            <a:r>
              <a:rPr spc="5" dirty="0"/>
              <a:t>b</a:t>
            </a:r>
            <a:r>
              <a:rPr spc="-5" dirty="0"/>
              <a:t>e,</a:t>
            </a:r>
            <a:r>
              <a:rPr spc="-40" dirty="0">
                <a:latin typeface="Times New Roman"/>
                <a:cs typeface="Times New Roman"/>
              </a:rPr>
              <a:t> </a:t>
            </a:r>
            <a:r>
              <a:rPr spc="-10" dirty="0"/>
              <a:t>N</a:t>
            </a:r>
            <a:r>
              <a:rPr spc="-5" dirty="0"/>
              <a:t>CT</a:t>
            </a:r>
            <a:r>
              <a:rPr spc="-10" dirty="0"/>
              <a:t>U</a:t>
            </a:r>
          </a:p>
        </p:txBody>
      </p:sp>
      <p:sp>
        <p:nvSpPr>
          <p:cNvPr id="17" name="object 17"/>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spc="-10" dirty="0"/>
              <a:pPr marL="25400">
                <a:lnSpc>
                  <a:spcPct val="100000"/>
                </a:lnSpc>
              </a:pPr>
              <a:t>12</a:t>
            </a:fld>
            <a:endParaRPr spc="-10" dirty="0"/>
          </a:p>
        </p:txBody>
      </p:sp>
      <p:sp>
        <p:nvSpPr>
          <p:cNvPr id="11" name="object 11"/>
          <p:cNvSpPr txBox="1"/>
          <p:nvPr/>
        </p:nvSpPr>
        <p:spPr>
          <a:xfrm>
            <a:off x="2238376" y="4927731"/>
            <a:ext cx="2167255" cy="534035"/>
          </a:xfrm>
          <a:prstGeom prst="rect">
            <a:avLst/>
          </a:prstGeom>
        </p:spPr>
        <p:txBody>
          <a:bodyPr vert="horz" wrap="square" lIns="0" tIns="0" rIns="0" bIns="0" rtlCol="0">
            <a:spAutoFit/>
          </a:bodyPr>
          <a:lstStyle/>
          <a:p>
            <a:pPr marL="12700">
              <a:lnSpc>
                <a:spcPct val="100000"/>
              </a:lnSpc>
            </a:pPr>
            <a:r>
              <a:rPr sz="4000" dirty="0">
                <a:latin typeface="Cambria Math"/>
                <a:cs typeface="Cambria Math"/>
              </a:rPr>
              <a:t>ε</a:t>
            </a:r>
            <a:r>
              <a:rPr sz="4000" spc="220" dirty="0">
                <a:latin typeface="Cambria Math"/>
                <a:cs typeface="Cambria Math"/>
              </a:rPr>
              <a:t> </a:t>
            </a:r>
            <a:r>
              <a:rPr sz="4000" dirty="0">
                <a:latin typeface="Cambria Math"/>
                <a:cs typeface="Cambria Math"/>
              </a:rPr>
              <a:t>=</a:t>
            </a:r>
            <a:r>
              <a:rPr sz="4000" spc="229" dirty="0">
                <a:latin typeface="Cambria Math"/>
                <a:cs typeface="Cambria Math"/>
              </a:rPr>
              <a:t> </a:t>
            </a:r>
            <a:r>
              <a:rPr sz="4000" spc="-1800" dirty="0">
                <a:latin typeface="Cambria Math"/>
                <a:cs typeface="Cambria Math"/>
              </a:rPr>
              <a:t>Ͳ</a:t>
            </a:r>
            <a:r>
              <a:rPr sz="4000" dirty="0">
                <a:latin typeface="Cambria Math"/>
                <a:cs typeface="Cambria Math"/>
              </a:rPr>
              <a:t>.</a:t>
            </a:r>
            <a:r>
              <a:rPr sz="4000" spc="-910" dirty="0">
                <a:latin typeface="Cambria Math"/>
                <a:cs typeface="Cambria Math"/>
              </a:rPr>
              <a:t>ͳ%</a:t>
            </a:r>
            <a:r>
              <a:rPr sz="4000" dirty="0">
                <a:latin typeface="Cambria Math"/>
                <a:cs typeface="Cambria Math"/>
              </a:rPr>
              <a:t>;</a:t>
            </a:r>
            <a:endParaRPr sz="4000">
              <a:latin typeface="Cambria Math"/>
              <a:cs typeface="Cambria Math"/>
            </a:endParaRPr>
          </a:p>
        </p:txBody>
      </p:sp>
      <p:sp>
        <p:nvSpPr>
          <p:cNvPr id="12" name="object 12"/>
          <p:cNvSpPr txBox="1"/>
          <p:nvPr/>
        </p:nvSpPr>
        <p:spPr>
          <a:xfrm>
            <a:off x="4701924" y="4920637"/>
            <a:ext cx="1521460" cy="483234"/>
          </a:xfrm>
          <a:prstGeom prst="rect">
            <a:avLst/>
          </a:prstGeom>
        </p:spPr>
        <p:txBody>
          <a:bodyPr vert="horz" wrap="square" lIns="0" tIns="0" rIns="0" bIns="0" rtlCol="0">
            <a:spAutoFit/>
          </a:bodyPr>
          <a:lstStyle/>
          <a:p>
            <a:pPr marL="12700">
              <a:lnSpc>
                <a:spcPct val="100000"/>
              </a:lnSpc>
            </a:pPr>
            <a:r>
              <a:rPr sz="3600" spc="-615" dirty="0">
                <a:latin typeface="Cambria Math"/>
                <a:cs typeface="Cambria Math"/>
              </a:rPr>
              <a:t>݉</a:t>
            </a:r>
            <a:r>
              <a:rPr sz="3600" spc="270" dirty="0">
                <a:latin typeface="Cambria Math"/>
                <a:cs typeface="Cambria Math"/>
              </a:rPr>
              <a:t> </a:t>
            </a:r>
            <a:r>
              <a:rPr sz="3600" dirty="0">
                <a:latin typeface="Cambria Math"/>
                <a:cs typeface="Cambria Math"/>
              </a:rPr>
              <a:t>=</a:t>
            </a:r>
            <a:r>
              <a:rPr sz="3600" spc="215" dirty="0">
                <a:latin typeface="Cambria Math"/>
                <a:cs typeface="Cambria Math"/>
              </a:rPr>
              <a:t> </a:t>
            </a:r>
            <a:r>
              <a:rPr sz="3600" spc="-1620" dirty="0">
                <a:latin typeface="Cambria Math"/>
                <a:cs typeface="Cambria Math"/>
              </a:rPr>
              <a:t>ͶͲ</a:t>
            </a:r>
            <a:endParaRPr sz="3600">
              <a:latin typeface="Cambria Math"/>
              <a:cs typeface="Cambria Math"/>
            </a:endParaRPr>
          </a:p>
        </p:txBody>
      </p:sp>
      <p:sp>
        <p:nvSpPr>
          <p:cNvPr id="13" name="object 13"/>
          <p:cNvSpPr txBox="1"/>
          <p:nvPr/>
        </p:nvSpPr>
        <p:spPr>
          <a:xfrm>
            <a:off x="4996184" y="2701208"/>
            <a:ext cx="1147445" cy="432434"/>
          </a:xfrm>
          <a:prstGeom prst="rect">
            <a:avLst/>
          </a:prstGeom>
        </p:spPr>
        <p:txBody>
          <a:bodyPr vert="horz" wrap="square" lIns="0" tIns="0" rIns="0" bIns="0" rtlCol="0">
            <a:spAutoFit/>
          </a:bodyPr>
          <a:lstStyle/>
          <a:p>
            <a:pPr marL="12700">
              <a:lnSpc>
                <a:spcPct val="100000"/>
              </a:lnSpc>
            </a:pPr>
            <a:r>
              <a:rPr sz="3200" dirty="0">
                <a:solidFill>
                  <a:srgbClr val="C00000"/>
                </a:solidFill>
                <a:latin typeface="Cambria Math"/>
                <a:cs typeface="Cambria Math"/>
              </a:rPr>
              <a:t>=</a:t>
            </a:r>
            <a:r>
              <a:rPr sz="3200" spc="160" dirty="0">
                <a:solidFill>
                  <a:srgbClr val="C00000"/>
                </a:solidFill>
                <a:latin typeface="Cambria Math"/>
                <a:cs typeface="Cambria Math"/>
              </a:rPr>
              <a:t> </a:t>
            </a:r>
            <a:r>
              <a:rPr sz="3200" spc="-1435" dirty="0">
                <a:solidFill>
                  <a:srgbClr val="C00000"/>
                </a:solidFill>
                <a:latin typeface="Cambria Math"/>
                <a:cs typeface="Cambria Math"/>
              </a:rPr>
              <a:t>ͶͲ</a:t>
            </a:r>
            <a:r>
              <a:rPr sz="3200" dirty="0">
                <a:solidFill>
                  <a:srgbClr val="C00000"/>
                </a:solidFill>
                <a:latin typeface="Cambria Math"/>
                <a:cs typeface="Cambria Math"/>
              </a:rPr>
              <a:t>K</a:t>
            </a:r>
            <a:endParaRPr sz="3200">
              <a:latin typeface="Cambria Math"/>
              <a:cs typeface="Cambria Math"/>
            </a:endParaRPr>
          </a:p>
        </p:txBody>
      </p:sp>
      <p:sp>
        <p:nvSpPr>
          <p:cNvPr id="14" name="object 14"/>
          <p:cNvSpPr txBox="1"/>
          <p:nvPr/>
        </p:nvSpPr>
        <p:spPr>
          <a:xfrm>
            <a:off x="1920876" y="5757865"/>
            <a:ext cx="6648450" cy="482600"/>
          </a:xfrm>
          <a:prstGeom prst="rect">
            <a:avLst/>
          </a:prstGeom>
        </p:spPr>
        <p:txBody>
          <a:bodyPr vert="horz" wrap="square" lIns="0" tIns="0" rIns="0" bIns="0" rtlCol="0">
            <a:spAutoFit/>
          </a:bodyPr>
          <a:lstStyle/>
          <a:p>
            <a:pPr marL="12700">
              <a:lnSpc>
                <a:spcPct val="100000"/>
              </a:lnSpc>
              <a:tabLst>
                <a:tab pos="6634480" algn="l"/>
              </a:tabLst>
            </a:pPr>
            <a:r>
              <a:rPr sz="3600" b="1" u="heavy" dirty="0">
                <a:solidFill>
                  <a:srgbClr val="FF0000"/>
                </a:solidFill>
                <a:latin typeface="Calibri"/>
                <a:cs typeface="Calibri"/>
              </a:rPr>
              <a:t>40 </a:t>
            </a:r>
            <a:r>
              <a:rPr sz="3600" b="1" u="heavy" spc="125" dirty="0">
                <a:solidFill>
                  <a:srgbClr val="FF0000"/>
                </a:solidFill>
                <a:latin typeface="Calibri"/>
                <a:cs typeface="Calibri"/>
              </a:rPr>
              <a:t>“</a:t>
            </a:r>
            <a:r>
              <a:rPr sz="3600" b="1" u="heavy" spc="-180" dirty="0">
                <a:solidFill>
                  <a:srgbClr val="FF0000"/>
                </a:solidFill>
                <a:latin typeface="Calibri"/>
                <a:cs typeface="Calibri"/>
              </a:rPr>
              <a:t>/</a:t>
            </a:r>
            <a:r>
              <a:rPr sz="3600" b="1" u="heavy" spc="-165" dirty="0">
                <a:solidFill>
                  <a:srgbClr val="FF0000"/>
                </a:solidFill>
                <a:latin typeface="Calibri"/>
                <a:cs typeface="Calibri"/>
              </a:rPr>
              <a:t>A</a:t>
            </a:r>
            <a:r>
              <a:rPr sz="3600" b="1" u="heavy" spc="-210" dirty="0">
                <a:solidFill>
                  <a:srgbClr val="FF0000"/>
                </a:solidFill>
                <a:latin typeface="Calibri"/>
                <a:cs typeface="Calibri"/>
              </a:rPr>
              <a:t>’</a:t>
            </a:r>
            <a:r>
              <a:rPr sz="3600" b="1" u="heavy" dirty="0">
                <a:solidFill>
                  <a:srgbClr val="FF0000"/>
                </a:solidFill>
                <a:latin typeface="Calibri"/>
                <a:cs typeface="Calibri"/>
              </a:rPr>
              <a:t>s</a:t>
            </a:r>
            <a:r>
              <a:rPr sz="3600" b="1" u="heavy" spc="25" dirty="0">
                <a:solidFill>
                  <a:srgbClr val="FF0000"/>
                </a:solidFill>
                <a:latin typeface="Calibri"/>
                <a:cs typeface="Calibri"/>
              </a:rPr>
              <a:t> </a:t>
            </a:r>
            <a:r>
              <a:rPr sz="3600" b="1" u="heavy" spc="-20" dirty="0">
                <a:solidFill>
                  <a:srgbClr val="FF0000"/>
                </a:solidFill>
                <a:latin typeface="Calibri"/>
                <a:cs typeface="Calibri"/>
              </a:rPr>
              <a:t>de</a:t>
            </a:r>
            <a:r>
              <a:rPr sz="3600" b="1" u="heavy" spc="-70" dirty="0">
                <a:solidFill>
                  <a:srgbClr val="FF0000"/>
                </a:solidFill>
                <a:latin typeface="Calibri"/>
                <a:cs typeface="Calibri"/>
              </a:rPr>
              <a:t>t</a:t>
            </a:r>
            <a:r>
              <a:rPr sz="3600" b="1" u="heavy" dirty="0">
                <a:solidFill>
                  <a:srgbClr val="FF0000"/>
                </a:solidFill>
                <a:latin typeface="Calibri"/>
                <a:cs typeface="Calibri"/>
              </a:rPr>
              <a:t>ect</a:t>
            </a:r>
            <a:r>
              <a:rPr sz="3600" b="1" u="heavy" spc="-5" dirty="0">
                <a:solidFill>
                  <a:srgbClr val="FF0000"/>
                </a:solidFill>
                <a:latin typeface="Calibri"/>
                <a:cs typeface="Calibri"/>
              </a:rPr>
              <a:t> </a:t>
            </a:r>
            <a:r>
              <a:rPr sz="3600" b="1" u="heavy" spc="-20" dirty="0">
                <a:solidFill>
                  <a:srgbClr val="FF0000"/>
                </a:solidFill>
                <a:latin typeface="Calibri"/>
                <a:cs typeface="Calibri"/>
              </a:rPr>
              <a:t>the</a:t>
            </a:r>
            <a:r>
              <a:rPr sz="3600" b="1" u="heavy" dirty="0">
                <a:solidFill>
                  <a:srgbClr val="FF0000"/>
                </a:solidFill>
                <a:latin typeface="Calibri"/>
                <a:cs typeface="Calibri"/>
              </a:rPr>
              <a:t> </a:t>
            </a:r>
            <a:r>
              <a:rPr sz="3600" b="1" u="heavy" spc="-15" dirty="0">
                <a:solidFill>
                  <a:srgbClr val="FF0000"/>
                </a:solidFill>
                <a:latin typeface="Calibri"/>
                <a:cs typeface="Calibri"/>
              </a:rPr>
              <a:t>signal</a:t>
            </a:r>
            <a:r>
              <a:rPr sz="3600" b="1" u="heavy" spc="15" dirty="0">
                <a:solidFill>
                  <a:srgbClr val="FF0000"/>
                </a:solidFill>
                <a:latin typeface="Calibri"/>
                <a:cs typeface="Calibri"/>
              </a:rPr>
              <a:t> </a:t>
            </a:r>
            <a:r>
              <a:rPr sz="3600" b="1" u="heavy" spc="-25" dirty="0">
                <a:solidFill>
                  <a:srgbClr val="FF0000"/>
                </a:solidFill>
                <a:latin typeface="Calibri"/>
                <a:cs typeface="Calibri"/>
              </a:rPr>
              <a:t>chan</a:t>
            </a:r>
            <a:r>
              <a:rPr sz="3600" b="1" u="heavy" spc="-50" dirty="0">
                <a:solidFill>
                  <a:srgbClr val="FF0000"/>
                </a:solidFill>
                <a:latin typeface="Calibri"/>
                <a:cs typeface="Calibri"/>
              </a:rPr>
              <a:t>g</a:t>
            </a:r>
            <a:r>
              <a:rPr sz="3600" b="1" u="heavy" spc="-5" dirty="0">
                <a:solidFill>
                  <a:srgbClr val="FF0000"/>
                </a:solidFill>
                <a:latin typeface="Calibri"/>
                <a:cs typeface="Calibri"/>
              </a:rPr>
              <a:t>e.</a:t>
            </a:r>
            <a:r>
              <a:rPr sz="3600" b="1" u="heavy" dirty="0">
                <a:solidFill>
                  <a:srgbClr val="FF0000"/>
                </a:solidFill>
                <a:latin typeface="Calibri"/>
                <a:cs typeface="Calibri"/>
              </a:rPr>
              <a:t> </a:t>
            </a:r>
            <a:r>
              <a:rPr sz="3600" b="1" u="heavy" dirty="0">
                <a:solidFill>
                  <a:srgbClr val="FF0000"/>
                </a:solidFill>
                <a:latin typeface="Times New Roman"/>
                <a:cs typeface="Times New Roman"/>
              </a:rPr>
              <a:t>	</a:t>
            </a:r>
            <a:endParaRPr sz="3600">
              <a:latin typeface="Times New Roman"/>
              <a:cs typeface="Times New Roman"/>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a:spLocks noGrp="1"/>
          </p:cNvSpPr>
          <p:nvPr>
            <p:ph type="ftr" sz="quarter" idx="5"/>
          </p:nvPr>
        </p:nvSpPr>
        <p:spPr>
          <a:prstGeom prst="rect">
            <a:avLst/>
          </a:prstGeom>
        </p:spPr>
        <p:txBody>
          <a:bodyPr vert="horz" wrap="square" lIns="0" tIns="0" rIns="0" bIns="0" rtlCol="0">
            <a:spAutoFit/>
          </a:bodyPr>
          <a:lstStyle/>
          <a:p>
            <a:pPr marL="12700">
              <a:lnSpc>
                <a:spcPct val="100000"/>
              </a:lnSpc>
            </a:pPr>
            <a:r>
              <a:rPr spc="-20" dirty="0"/>
              <a:t>8</a:t>
            </a:r>
            <a:r>
              <a:rPr spc="-5" dirty="0"/>
              <a:t>/</a:t>
            </a:r>
            <a:r>
              <a:rPr spc="-15" dirty="0"/>
              <a:t>1</a:t>
            </a:r>
            <a:r>
              <a:rPr spc="-20" dirty="0"/>
              <a:t>3</a:t>
            </a:r>
            <a:r>
              <a:rPr spc="-5" dirty="0"/>
              <a:t>/</a:t>
            </a:r>
            <a:r>
              <a:rPr spc="-15" dirty="0"/>
              <a:t>2</a:t>
            </a:r>
            <a:r>
              <a:rPr spc="-20" dirty="0"/>
              <a:t>01</a:t>
            </a:r>
            <a:r>
              <a:rPr spc="-10" dirty="0"/>
              <a:t>4</a:t>
            </a:r>
            <a:r>
              <a:rPr spc="50" dirty="0">
                <a:latin typeface="Times New Roman"/>
                <a:cs typeface="Times New Roman"/>
              </a:rPr>
              <a:t> </a:t>
            </a:r>
            <a:r>
              <a:rPr spc="-5" dirty="0"/>
              <a:t>(</a:t>
            </a:r>
            <a:r>
              <a:rPr spc="5" dirty="0"/>
              <a:t>S</a:t>
            </a:r>
            <a:r>
              <a:rPr dirty="0"/>
              <a:t>an</a:t>
            </a:r>
            <a:r>
              <a:rPr spc="-35" dirty="0">
                <a:latin typeface="Times New Roman"/>
                <a:cs typeface="Times New Roman"/>
              </a:rPr>
              <a:t> </a:t>
            </a:r>
            <a:r>
              <a:rPr spc="-10" dirty="0"/>
              <a:t>An</a:t>
            </a:r>
            <a:r>
              <a:rPr spc="-30" dirty="0"/>
              <a:t>t</a:t>
            </a:r>
            <a:r>
              <a:rPr spc="5" dirty="0"/>
              <a:t>on</a:t>
            </a:r>
            <a:r>
              <a:rPr dirty="0"/>
              <a:t>i</a:t>
            </a:r>
            <a:r>
              <a:rPr spc="-15" dirty="0"/>
              <a:t>o</a:t>
            </a:r>
            <a:r>
              <a:rPr spc="-5" dirty="0"/>
              <a:t>,</a:t>
            </a:r>
            <a:r>
              <a:rPr spc="-60" dirty="0">
                <a:latin typeface="Times New Roman"/>
                <a:cs typeface="Times New Roman"/>
              </a:rPr>
              <a:t> </a:t>
            </a:r>
            <a:r>
              <a:rPr spc="-10" dirty="0"/>
              <a:t>T</a:t>
            </a:r>
            <a:r>
              <a:rPr dirty="0"/>
              <a:t>X)</a:t>
            </a:r>
          </a:p>
        </p:txBody>
      </p:sp>
      <p:sp>
        <p:nvSpPr>
          <p:cNvPr id="5" name="object 5"/>
          <p:cNvSpPr txBox="1">
            <a:spLocks noGrp="1"/>
          </p:cNvSpPr>
          <p:nvPr>
            <p:ph type="dt" sz="half" idx="6"/>
          </p:nvPr>
        </p:nvSpPr>
        <p:spPr>
          <a:prstGeom prst="rect">
            <a:avLst/>
          </a:prstGeom>
        </p:spPr>
        <p:txBody>
          <a:bodyPr vert="horz" wrap="square" lIns="0" tIns="0" rIns="0" bIns="0" rtlCol="0">
            <a:spAutoFit/>
          </a:bodyPr>
          <a:lstStyle/>
          <a:p>
            <a:pPr marL="12700">
              <a:lnSpc>
                <a:spcPct val="100000"/>
              </a:lnSpc>
            </a:pPr>
            <a:r>
              <a:rPr spc="-10" dirty="0"/>
              <a:t>H</a:t>
            </a:r>
            <a:r>
              <a:rPr dirty="0"/>
              <a:t>i</a:t>
            </a:r>
            <a:r>
              <a:rPr spc="-25" dirty="0"/>
              <a:t>r</a:t>
            </a:r>
            <a:r>
              <a:rPr spc="5" dirty="0"/>
              <a:t>o</a:t>
            </a:r>
            <a:r>
              <a:rPr spc="-10" dirty="0"/>
              <a:t>s</a:t>
            </a:r>
            <a:r>
              <a:rPr spc="5" dirty="0"/>
              <a:t>h</a:t>
            </a:r>
            <a:r>
              <a:rPr dirty="0"/>
              <a:t>i</a:t>
            </a:r>
            <a:r>
              <a:rPr spc="-40" dirty="0">
                <a:latin typeface="Times New Roman"/>
                <a:cs typeface="Times New Roman"/>
              </a:rPr>
              <a:t> </a:t>
            </a:r>
            <a:r>
              <a:rPr spc="-65" dirty="0"/>
              <a:t>W</a:t>
            </a:r>
            <a:r>
              <a:rPr spc="-15" dirty="0"/>
              <a:t>a</a:t>
            </a:r>
            <a:r>
              <a:rPr spc="-30" dirty="0"/>
              <a:t>t</a:t>
            </a:r>
            <a:r>
              <a:rPr dirty="0"/>
              <a:t>a</a:t>
            </a:r>
            <a:r>
              <a:rPr spc="5" dirty="0"/>
              <a:t>n</a:t>
            </a:r>
            <a:r>
              <a:rPr dirty="0"/>
              <a:t>a</a:t>
            </a:r>
            <a:r>
              <a:rPr spc="5" dirty="0"/>
              <a:t>b</a:t>
            </a:r>
            <a:r>
              <a:rPr spc="-5" dirty="0"/>
              <a:t>e,</a:t>
            </a:r>
            <a:r>
              <a:rPr spc="-40" dirty="0">
                <a:latin typeface="Times New Roman"/>
                <a:cs typeface="Times New Roman"/>
              </a:rPr>
              <a:t> </a:t>
            </a:r>
            <a:r>
              <a:rPr spc="-10" dirty="0"/>
              <a:t>N</a:t>
            </a:r>
            <a:r>
              <a:rPr spc="-5" dirty="0"/>
              <a:t>CT</a:t>
            </a:r>
            <a:r>
              <a:rPr spc="-10" dirty="0"/>
              <a:t>U</a:t>
            </a:r>
          </a:p>
        </p:txBody>
      </p:sp>
      <p:sp>
        <p:nvSpPr>
          <p:cNvPr id="6" name="object 6"/>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spc="-10" dirty="0"/>
              <a:pPr marL="25400">
                <a:lnSpc>
                  <a:spcPct val="100000"/>
                </a:lnSpc>
              </a:pPr>
              <a:t>13</a:t>
            </a:fld>
            <a:endParaRPr spc="-10" dirty="0"/>
          </a:p>
        </p:txBody>
      </p:sp>
      <p:sp>
        <p:nvSpPr>
          <p:cNvPr id="2" name="object 2"/>
          <p:cNvSpPr txBox="1"/>
          <p:nvPr/>
        </p:nvSpPr>
        <p:spPr>
          <a:xfrm>
            <a:off x="3133473" y="568213"/>
            <a:ext cx="2879090" cy="624205"/>
          </a:xfrm>
          <a:prstGeom prst="rect">
            <a:avLst/>
          </a:prstGeom>
        </p:spPr>
        <p:txBody>
          <a:bodyPr vert="horz" wrap="square" lIns="0" tIns="0" rIns="0" bIns="0" rtlCol="0">
            <a:spAutoFit/>
          </a:bodyPr>
          <a:lstStyle/>
          <a:p>
            <a:pPr marL="12700">
              <a:lnSpc>
                <a:spcPct val="100000"/>
              </a:lnSpc>
            </a:pPr>
            <a:r>
              <a:rPr sz="4400" spc="-5" dirty="0">
                <a:latin typeface="Calibri"/>
                <a:cs typeface="Calibri"/>
              </a:rPr>
              <a:t>SO</a:t>
            </a:r>
            <a:r>
              <a:rPr sz="4400" dirty="0">
                <a:latin typeface="Calibri"/>
                <a:cs typeface="Calibri"/>
              </a:rPr>
              <a:t>I</a:t>
            </a:r>
            <a:r>
              <a:rPr sz="4400" spc="-80" dirty="0">
                <a:latin typeface="Times New Roman"/>
                <a:cs typeface="Times New Roman"/>
              </a:rPr>
              <a:t> </a:t>
            </a:r>
            <a:r>
              <a:rPr sz="4400" spc="10" dirty="0">
                <a:latin typeface="Calibri"/>
                <a:cs typeface="Calibri"/>
              </a:rPr>
              <a:t>(</a:t>
            </a:r>
            <a:r>
              <a:rPr sz="4400" dirty="0">
                <a:latin typeface="Symbol"/>
                <a:cs typeface="Symbol"/>
              </a:rPr>
              <a:t></a:t>
            </a:r>
            <a:r>
              <a:rPr sz="4400" spc="-20" dirty="0">
                <a:latin typeface="Calibri"/>
                <a:cs typeface="Calibri"/>
              </a:rPr>
              <a:t>2</a:t>
            </a:r>
            <a:r>
              <a:rPr sz="4400" dirty="0">
                <a:latin typeface="Calibri"/>
                <a:cs typeface="Calibri"/>
              </a:rPr>
              <a:t>0</a:t>
            </a:r>
            <a:r>
              <a:rPr sz="4400" spc="10" dirty="0">
                <a:latin typeface="Calibri"/>
                <a:cs typeface="Calibri"/>
              </a:rPr>
              <a:t>n</a:t>
            </a:r>
            <a:r>
              <a:rPr sz="4400" dirty="0">
                <a:latin typeface="Calibri"/>
                <a:cs typeface="Calibri"/>
              </a:rPr>
              <a:t>m)</a:t>
            </a:r>
            <a:endParaRPr sz="4400">
              <a:latin typeface="Calibri"/>
              <a:cs typeface="Calibri"/>
            </a:endParaRPr>
          </a:p>
        </p:txBody>
      </p:sp>
      <p:sp>
        <p:nvSpPr>
          <p:cNvPr id="3" name="object 3"/>
          <p:cNvSpPr txBox="1"/>
          <p:nvPr/>
        </p:nvSpPr>
        <p:spPr>
          <a:xfrm>
            <a:off x="2057400" y="2362200"/>
            <a:ext cx="5029200" cy="2971800"/>
          </a:xfrm>
          <a:prstGeom prst="rect">
            <a:avLst/>
          </a:prstGeom>
          <a:solidFill>
            <a:srgbClr val="4F80BC"/>
          </a:solidFill>
        </p:spPr>
        <p:txBody>
          <a:bodyPr vert="horz" wrap="square" lIns="0" tIns="0" rIns="0" bIns="0" rtlCol="0">
            <a:spAutoFit/>
          </a:bodyPr>
          <a:lstStyle/>
          <a:p>
            <a:pPr marL="908050">
              <a:lnSpc>
                <a:spcPct val="100000"/>
              </a:lnSpc>
            </a:pPr>
            <a:r>
              <a:rPr sz="3200" spc="-10" dirty="0">
                <a:solidFill>
                  <a:srgbClr val="FFFFFF"/>
                </a:solidFill>
                <a:latin typeface="Calibri"/>
                <a:cs typeface="Calibri"/>
              </a:rPr>
              <a:t>N</a:t>
            </a:r>
            <a:r>
              <a:rPr sz="3200" spc="-5" dirty="0">
                <a:solidFill>
                  <a:srgbClr val="FFFFFF"/>
                </a:solidFill>
                <a:latin typeface="Calibri"/>
                <a:cs typeface="Calibri"/>
              </a:rPr>
              <a:t>-</a:t>
            </a:r>
            <a:r>
              <a:rPr sz="3200" dirty="0">
                <a:solidFill>
                  <a:srgbClr val="FFFFFF"/>
                </a:solidFill>
                <a:latin typeface="Calibri"/>
                <a:cs typeface="Calibri"/>
              </a:rPr>
              <a:t>type</a:t>
            </a:r>
            <a:r>
              <a:rPr sz="3200" spc="-80" dirty="0">
                <a:solidFill>
                  <a:srgbClr val="FFFFFF"/>
                </a:solidFill>
                <a:latin typeface="Times New Roman"/>
                <a:cs typeface="Times New Roman"/>
              </a:rPr>
              <a:t> </a:t>
            </a:r>
            <a:r>
              <a:rPr sz="3200" spc="5" dirty="0">
                <a:solidFill>
                  <a:srgbClr val="FFFFFF"/>
                </a:solidFill>
                <a:latin typeface="Calibri"/>
                <a:cs typeface="Calibri"/>
              </a:rPr>
              <a:t>(</a:t>
            </a:r>
            <a:r>
              <a:rPr sz="3200" spc="-1435" dirty="0">
                <a:solidFill>
                  <a:srgbClr val="FFFFFF"/>
                </a:solidFill>
                <a:latin typeface="Cambria Math"/>
                <a:cs typeface="Cambria Math"/>
              </a:rPr>
              <a:t>ͳͲ</a:t>
            </a:r>
            <a:r>
              <a:rPr sz="3525" spc="-922" baseline="28368" dirty="0">
                <a:solidFill>
                  <a:srgbClr val="FFFFFF"/>
                </a:solidFill>
                <a:latin typeface="Cambria Math"/>
                <a:cs typeface="Cambria Math"/>
              </a:rPr>
              <a:t>ଶ</a:t>
            </a:r>
            <a:r>
              <a:rPr sz="3525" spc="-322" baseline="28368" dirty="0">
                <a:solidFill>
                  <a:srgbClr val="FFFFFF"/>
                </a:solidFill>
                <a:latin typeface="Cambria Math"/>
                <a:cs typeface="Cambria Math"/>
              </a:rPr>
              <a:t>0</a:t>
            </a:r>
            <a:r>
              <a:rPr sz="3200" spc="-1150" dirty="0">
                <a:solidFill>
                  <a:srgbClr val="FFFFFF"/>
                </a:solidFill>
                <a:latin typeface="Cambria Math"/>
                <a:cs typeface="Cambria Math"/>
              </a:rPr>
              <a:t>ܿ</a:t>
            </a:r>
            <a:r>
              <a:rPr sz="3200" spc="-1100" dirty="0">
                <a:solidFill>
                  <a:srgbClr val="FFFFFF"/>
                </a:solidFill>
                <a:latin typeface="Cambria Math"/>
                <a:cs typeface="Cambria Math"/>
              </a:rPr>
              <a:t>݉</a:t>
            </a:r>
            <a:r>
              <a:rPr sz="3525" spc="-97" baseline="28368" dirty="0">
                <a:solidFill>
                  <a:srgbClr val="FFFFFF"/>
                </a:solidFill>
                <a:latin typeface="Cambria Math"/>
                <a:cs typeface="Cambria Math"/>
              </a:rPr>
              <a:t>−</a:t>
            </a:r>
            <a:r>
              <a:rPr sz="3525" spc="-1372" baseline="28368" dirty="0">
                <a:solidFill>
                  <a:srgbClr val="FFFFFF"/>
                </a:solidFill>
                <a:latin typeface="Cambria Math"/>
                <a:cs typeface="Cambria Math"/>
              </a:rPr>
              <a:t>ଷ</a:t>
            </a:r>
            <a:r>
              <a:rPr sz="3200" dirty="0">
                <a:solidFill>
                  <a:srgbClr val="FFFFFF"/>
                </a:solidFill>
                <a:latin typeface="Calibri"/>
                <a:cs typeface="Calibri"/>
              </a:rPr>
              <a:t>)</a:t>
            </a:r>
            <a:endParaRPr sz="3200">
              <a:latin typeface="Calibri"/>
              <a:cs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34858" rIns="0" bIns="0" rtlCol="0">
            <a:spAutoFit/>
          </a:bodyPr>
          <a:lstStyle/>
          <a:p>
            <a:pPr marL="1198880">
              <a:lnSpc>
                <a:spcPct val="100000"/>
              </a:lnSpc>
            </a:pPr>
            <a:r>
              <a:rPr sz="4400" spc="-5" dirty="0"/>
              <a:t>L</a:t>
            </a:r>
            <a:r>
              <a:rPr sz="4400" spc="-20" dirty="0"/>
              <a:t>i</a:t>
            </a:r>
            <a:r>
              <a:rPr sz="4400" spc="-30" dirty="0"/>
              <a:t>n</a:t>
            </a:r>
            <a:r>
              <a:rPr sz="4400" spc="-25" dirty="0"/>
              <a:t>e</a:t>
            </a:r>
            <a:r>
              <a:rPr sz="4400" spc="-80" dirty="0">
                <a:latin typeface="Times New Roman"/>
                <a:cs typeface="Times New Roman"/>
              </a:rPr>
              <a:t> </a:t>
            </a:r>
            <a:r>
              <a:rPr sz="4400" dirty="0"/>
              <a:t>/</a:t>
            </a:r>
            <a:r>
              <a:rPr sz="4400" spc="-110" dirty="0">
                <a:latin typeface="Times New Roman"/>
                <a:cs typeface="Times New Roman"/>
              </a:rPr>
              <a:t> </a:t>
            </a:r>
            <a:r>
              <a:rPr sz="4400" spc="-5" dirty="0"/>
              <a:t>S</a:t>
            </a:r>
            <a:r>
              <a:rPr sz="4400" spc="10" dirty="0"/>
              <a:t>p</a:t>
            </a:r>
            <a:r>
              <a:rPr sz="4400" spc="-25" dirty="0"/>
              <a:t>ace</a:t>
            </a:r>
            <a:r>
              <a:rPr sz="4400" spc="-105" dirty="0">
                <a:latin typeface="Times New Roman"/>
                <a:cs typeface="Times New Roman"/>
              </a:rPr>
              <a:t> </a:t>
            </a:r>
            <a:r>
              <a:rPr sz="4400" spc="-5" dirty="0"/>
              <a:t>b</a:t>
            </a:r>
            <a:r>
              <a:rPr sz="4400" dirty="0"/>
              <a:t>y</a:t>
            </a:r>
            <a:r>
              <a:rPr sz="4400" spc="-120" dirty="0">
                <a:latin typeface="Times New Roman"/>
                <a:cs typeface="Times New Roman"/>
              </a:rPr>
              <a:t> </a:t>
            </a:r>
            <a:r>
              <a:rPr sz="4400" spc="-25" dirty="0"/>
              <a:t>3</a:t>
            </a:r>
            <a:r>
              <a:rPr sz="4400" spc="-15" dirty="0"/>
              <a:t>0</a:t>
            </a:r>
            <a:r>
              <a:rPr sz="4400" spc="-5" dirty="0"/>
              <a:t>n</a:t>
            </a:r>
            <a:r>
              <a:rPr sz="4400" dirty="0"/>
              <a:t>m</a:t>
            </a:r>
            <a:r>
              <a:rPr sz="4400" spc="-135" dirty="0">
                <a:latin typeface="Times New Roman"/>
                <a:cs typeface="Times New Roman"/>
              </a:rPr>
              <a:t> </a:t>
            </a:r>
            <a:r>
              <a:rPr sz="4400" spc="-409" dirty="0"/>
              <a:t>T</a:t>
            </a:r>
            <a:r>
              <a:rPr sz="4400" dirty="0"/>
              <a:t>ech.</a:t>
            </a:r>
            <a:endParaRPr sz="4400">
              <a:latin typeface="Times New Roman"/>
              <a:cs typeface="Times New Roman"/>
            </a:endParaRPr>
          </a:p>
        </p:txBody>
      </p:sp>
      <p:sp>
        <p:nvSpPr>
          <p:cNvPr id="3" name="object 3"/>
          <p:cNvSpPr/>
          <p:nvPr/>
        </p:nvSpPr>
        <p:spPr>
          <a:xfrm>
            <a:off x="2057400" y="2362200"/>
            <a:ext cx="5029200" cy="228600"/>
          </a:xfrm>
          <a:custGeom>
            <a:avLst/>
            <a:gdLst/>
            <a:ahLst/>
            <a:cxnLst/>
            <a:rect l="l" t="t" r="r" b="b"/>
            <a:pathLst>
              <a:path w="5029200" h="228600">
                <a:moveTo>
                  <a:pt x="0" y="228599"/>
                </a:moveTo>
                <a:lnTo>
                  <a:pt x="5029199" y="228599"/>
                </a:lnTo>
                <a:lnTo>
                  <a:pt x="5029199" y="0"/>
                </a:lnTo>
                <a:lnTo>
                  <a:pt x="0" y="0"/>
                </a:lnTo>
                <a:lnTo>
                  <a:pt x="0" y="228599"/>
                </a:lnTo>
                <a:close/>
              </a:path>
            </a:pathLst>
          </a:custGeom>
          <a:solidFill>
            <a:srgbClr val="4F80BC"/>
          </a:solidFill>
        </p:spPr>
        <p:txBody>
          <a:bodyPr wrap="square" lIns="0" tIns="0" rIns="0" bIns="0" rtlCol="0"/>
          <a:lstStyle/>
          <a:p>
            <a:endParaRPr/>
          </a:p>
        </p:txBody>
      </p:sp>
      <p:sp>
        <p:nvSpPr>
          <p:cNvPr id="4" name="object 4"/>
          <p:cNvSpPr/>
          <p:nvPr/>
        </p:nvSpPr>
        <p:spPr>
          <a:xfrm>
            <a:off x="2057400" y="2819400"/>
            <a:ext cx="5029200" cy="228600"/>
          </a:xfrm>
          <a:custGeom>
            <a:avLst/>
            <a:gdLst/>
            <a:ahLst/>
            <a:cxnLst/>
            <a:rect l="l" t="t" r="r" b="b"/>
            <a:pathLst>
              <a:path w="5029200" h="228600">
                <a:moveTo>
                  <a:pt x="0" y="228599"/>
                </a:moveTo>
                <a:lnTo>
                  <a:pt x="5029199" y="228599"/>
                </a:lnTo>
                <a:lnTo>
                  <a:pt x="5029199" y="0"/>
                </a:lnTo>
                <a:lnTo>
                  <a:pt x="0" y="0"/>
                </a:lnTo>
                <a:lnTo>
                  <a:pt x="0" y="228599"/>
                </a:lnTo>
                <a:close/>
              </a:path>
            </a:pathLst>
          </a:custGeom>
          <a:solidFill>
            <a:srgbClr val="4F80BC"/>
          </a:solidFill>
        </p:spPr>
        <p:txBody>
          <a:bodyPr wrap="square" lIns="0" tIns="0" rIns="0" bIns="0" rtlCol="0"/>
          <a:lstStyle/>
          <a:p>
            <a:endParaRPr/>
          </a:p>
        </p:txBody>
      </p:sp>
      <p:sp>
        <p:nvSpPr>
          <p:cNvPr id="5" name="object 5"/>
          <p:cNvSpPr/>
          <p:nvPr/>
        </p:nvSpPr>
        <p:spPr>
          <a:xfrm>
            <a:off x="2057400" y="3276600"/>
            <a:ext cx="5029200" cy="228600"/>
          </a:xfrm>
          <a:custGeom>
            <a:avLst/>
            <a:gdLst/>
            <a:ahLst/>
            <a:cxnLst/>
            <a:rect l="l" t="t" r="r" b="b"/>
            <a:pathLst>
              <a:path w="5029200" h="228600">
                <a:moveTo>
                  <a:pt x="0" y="228599"/>
                </a:moveTo>
                <a:lnTo>
                  <a:pt x="5029199" y="228599"/>
                </a:lnTo>
                <a:lnTo>
                  <a:pt x="5029199" y="0"/>
                </a:lnTo>
                <a:lnTo>
                  <a:pt x="0" y="0"/>
                </a:lnTo>
                <a:lnTo>
                  <a:pt x="0" y="228599"/>
                </a:lnTo>
                <a:close/>
              </a:path>
            </a:pathLst>
          </a:custGeom>
          <a:solidFill>
            <a:srgbClr val="4F80BC"/>
          </a:solidFill>
        </p:spPr>
        <p:txBody>
          <a:bodyPr wrap="square" lIns="0" tIns="0" rIns="0" bIns="0" rtlCol="0"/>
          <a:lstStyle/>
          <a:p>
            <a:endParaRPr/>
          </a:p>
        </p:txBody>
      </p:sp>
      <p:sp>
        <p:nvSpPr>
          <p:cNvPr id="6" name="object 6"/>
          <p:cNvSpPr/>
          <p:nvPr/>
        </p:nvSpPr>
        <p:spPr>
          <a:xfrm>
            <a:off x="2057400" y="3733800"/>
            <a:ext cx="5029200" cy="228600"/>
          </a:xfrm>
          <a:custGeom>
            <a:avLst/>
            <a:gdLst/>
            <a:ahLst/>
            <a:cxnLst/>
            <a:rect l="l" t="t" r="r" b="b"/>
            <a:pathLst>
              <a:path w="5029200" h="228600">
                <a:moveTo>
                  <a:pt x="0" y="228599"/>
                </a:moveTo>
                <a:lnTo>
                  <a:pt x="5029199" y="228599"/>
                </a:lnTo>
                <a:lnTo>
                  <a:pt x="5029199" y="0"/>
                </a:lnTo>
                <a:lnTo>
                  <a:pt x="0" y="0"/>
                </a:lnTo>
                <a:lnTo>
                  <a:pt x="0" y="228599"/>
                </a:lnTo>
                <a:close/>
              </a:path>
            </a:pathLst>
          </a:custGeom>
          <a:solidFill>
            <a:srgbClr val="4F80BC"/>
          </a:solidFill>
        </p:spPr>
        <p:txBody>
          <a:bodyPr wrap="square" lIns="0" tIns="0" rIns="0" bIns="0" rtlCol="0"/>
          <a:lstStyle/>
          <a:p>
            <a:endParaRPr/>
          </a:p>
        </p:txBody>
      </p:sp>
      <p:sp>
        <p:nvSpPr>
          <p:cNvPr id="7" name="object 7"/>
          <p:cNvSpPr/>
          <p:nvPr/>
        </p:nvSpPr>
        <p:spPr>
          <a:xfrm>
            <a:off x="2057400" y="4191000"/>
            <a:ext cx="5029200" cy="228600"/>
          </a:xfrm>
          <a:custGeom>
            <a:avLst/>
            <a:gdLst/>
            <a:ahLst/>
            <a:cxnLst/>
            <a:rect l="l" t="t" r="r" b="b"/>
            <a:pathLst>
              <a:path w="5029200" h="228600">
                <a:moveTo>
                  <a:pt x="0" y="228599"/>
                </a:moveTo>
                <a:lnTo>
                  <a:pt x="5029199" y="228599"/>
                </a:lnTo>
                <a:lnTo>
                  <a:pt x="5029199" y="0"/>
                </a:lnTo>
                <a:lnTo>
                  <a:pt x="0" y="0"/>
                </a:lnTo>
                <a:lnTo>
                  <a:pt x="0" y="228599"/>
                </a:lnTo>
                <a:close/>
              </a:path>
            </a:pathLst>
          </a:custGeom>
          <a:solidFill>
            <a:srgbClr val="4F80BC"/>
          </a:solidFill>
        </p:spPr>
        <p:txBody>
          <a:bodyPr wrap="square" lIns="0" tIns="0" rIns="0" bIns="0" rtlCol="0"/>
          <a:lstStyle/>
          <a:p>
            <a:endParaRPr/>
          </a:p>
        </p:txBody>
      </p:sp>
      <p:sp>
        <p:nvSpPr>
          <p:cNvPr id="8" name="object 8"/>
          <p:cNvSpPr/>
          <p:nvPr/>
        </p:nvSpPr>
        <p:spPr>
          <a:xfrm>
            <a:off x="2057400" y="4648200"/>
            <a:ext cx="5029200" cy="228600"/>
          </a:xfrm>
          <a:custGeom>
            <a:avLst/>
            <a:gdLst/>
            <a:ahLst/>
            <a:cxnLst/>
            <a:rect l="l" t="t" r="r" b="b"/>
            <a:pathLst>
              <a:path w="5029200" h="228600">
                <a:moveTo>
                  <a:pt x="0" y="228599"/>
                </a:moveTo>
                <a:lnTo>
                  <a:pt x="5029199" y="228599"/>
                </a:lnTo>
                <a:lnTo>
                  <a:pt x="5029199" y="0"/>
                </a:lnTo>
                <a:lnTo>
                  <a:pt x="0" y="0"/>
                </a:lnTo>
                <a:lnTo>
                  <a:pt x="0" y="228599"/>
                </a:lnTo>
                <a:close/>
              </a:path>
            </a:pathLst>
          </a:custGeom>
          <a:solidFill>
            <a:srgbClr val="4F80BC"/>
          </a:solidFill>
        </p:spPr>
        <p:txBody>
          <a:bodyPr wrap="square" lIns="0" tIns="0" rIns="0" bIns="0" rtlCol="0"/>
          <a:lstStyle/>
          <a:p>
            <a:endParaRPr/>
          </a:p>
        </p:txBody>
      </p:sp>
      <p:sp>
        <p:nvSpPr>
          <p:cNvPr id="9" name="object 9"/>
          <p:cNvSpPr/>
          <p:nvPr/>
        </p:nvSpPr>
        <p:spPr>
          <a:xfrm>
            <a:off x="2057400" y="5105400"/>
            <a:ext cx="5029200" cy="228600"/>
          </a:xfrm>
          <a:custGeom>
            <a:avLst/>
            <a:gdLst/>
            <a:ahLst/>
            <a:cxnLst/>
            <a:rect l="l" t="t" r="r" b="b"/>
            <a:pathLst>
              <a:path w="5029200" h="228600">
                <a:moveTo>
                  <a:pt x="0" y="228599"/>
                </a:moveTo>
                <a:lnTo>
                  <a:pt x="5029199" y="228599"/>
                </a:lnTo>
                <a:lnTo>
                  <a:pt x="5029199" y="0"/>
                </a:lnTo>
                <a:lnTo>
                  <a:pt x="0" y="0"/>
                </a:lnTo>
                <a:lnTo>
                  <a:pt x="0" y="228599"/>
                </a:lnTo>
                <a:close/>
              </a:path>
            </a:pathLst>
          </a:custGeom>
          <a:solidFill>
            <a:srgbClr val="4F80BC"/>
          </a:solidFill>
        </p:spPr>
        <p:txBody>
          <a:bodyPr wrap="square" lIns="0" tIns="0" rIns="0" bIns="0" rtlCol="0"/>
          <a:lstStyle/>
          <a:p>
            <a:endParaRPr/>
          </a:p>
        </p:txBody>
      </p:sp>
      <p:sp>
        <p:nvSpPr>
          <p:cNvPr id="10" name="object 10"/>
          <p:cNvSpPr/>
          <p:nvPr/>
        </p:nvSpPr>
        <p:spPr>
          <a:xfrm>
            <a:off x="7417703" y="2362200"/>
            <a:ext cx="100330" cy="228600"/>
          </a:xfrm>
          <a:custGeom>
            <a:avLst/>
            <a:gdLst/>
            <a:ahLst/>
            <a:cxnLst/>
            <a:rect l="l" t="t" r="r" b="b"/>
            <a:pathLst>
              <a:path w="100329" h="228600">
                <a:moveTo>
                  <a:pt x="5333" y="137525"/>
                </a:moveTo>
                <a:lnTo>
                  <a:pt x="3047" y="138805"/>
                </a:lnTo>
                <a:lnTo>
                  <a:pt x="761" y="140207"/>
                </a:lnTo>
                <a:lnTo>
                  <a:pt x="0" y="143134"/>
                </a:lnTo>
                <a:lnTo>
                  <a:pt x="1371" y="145420"/>
                </a:lnTo>
                <a:lnTo>
                  <a:pt x="49895" y="228599"/>
                </a:lnTo>
                <a:lnTo>
                  <a:pt x="55372" y="219212"/>
                </a:lnTo>
                <a:lnTo>
                  <a:pt x="45079" y="219212"/>
                </a:lnTo>
                <a:lnTo>
                  <a:pt x="45079" y="201565"/>
                </a:lnTo>
                <a:lnTo>
                  <a:pt x="9509" y="140573"/>
                </a:lnTo>
                <a:lnTo>
                  <a:pt x="8229" y="138287"/>
                </a:lnTo>
                <a:lnTo>
                  <a:pt x="5333" y="137525"/>
                </a:lnTo>
                <a:close/>
              </a:path>
              <a:path w="100329" h="228600">
                <a:moveTo>
                  <a:pt x="45079" y="201565"/>
                </a:moveTo>
                <a:lnTo>
                  <a:pt x="45079" y="219212"/>
                </a:lnTo>
                <a:lnTo>
                  <a:pt x="54589" y="219212"/>
                </a:lnTo>
                <a:lnTo>
                  <a:pt x="54589" y="216773"/>
                </a:lnTo>
                <a:lnTo>
                  <a:pt x="45841" y="216773"/>
                </a:lnTo>
                <a:lnTo>
                  <a:pt x="49895" y="209822"/>
                </a:lnTo>
                <a:lnTo>
                  <a:pt x="45079" y="201565"/>
                </a:lnTo>
                <a:close/>
              </a:path>
              <a:path w="100329" h="228600">
                <a:moveTo>
                  <a:pt x="94487" y="137525"/>
                </a:moveTo>
                <a:lnTo>
                  <a:pt x="91561" y="138287"/>
                </a:lnTo>
                <a:lnTo>
                  <a:pt x="90281" y="140573"/>
                </a:lnTo>
                <a:lnTo>
                  <a:pt x="54589" y="201774"/>
                </a:lnTo>
                <a:lnTo>
                  <a:pt x="54589" y="219212"/>
                </a:lnTo>
                <a:lnTo>
                  <a:pt x="55372" y="219212"/>
                </a:lnTo>
                <a:lnTo>
                  <a:pt x="98419" y="145420"/>
                </a:lnTo>
                <a:lnTo>
                  <a:pt x="99821" y="143134"/>
                </a:lnTo>
                <a:lnTo>
                  <a:pt x="99059" y="140207"/>
                </a:lnTo>
                <a:lnTo>
                  <a:pt x="96773" y="138805"/>
                </a:lnTo>
                <a:lnTo>
                  <a:pt x="94487" y="137525"/>
                </a:lnTo>
                <a:close/>
              </a:path>
              <a:path w="100329" h="228600">
                <a:moveTo>
                  <a:pt x="49895" y="209822"/>
                </a:moveTo>
                <a:lnTo>
                  <a:pt x="45841" y="216773"/>
                </a:lnTo>
                <a:lnTo>
                  <a:pt x="53949" y="216773"/>
                </a:lnTo>
                <a:lnTo>
                  <a:pt x="49895" y="209822"/>
                </a:lnTo>
                <a:close/>
              </a:path>
              <a:path w="100329" h="228600">
                <a:moveTo>
                  <a:pt x="54589" y="201774"/>
                </a:moveTo>
                <a:lnTo>
                  <a:pt x="49895" y="209822"/>
                </a:lnTo>
                <a:lnTo>
                  <a:pt x="53949" y="216773"/>
                </a:lnTo>
                <a:lnTo>
                  <a:pt x="54589" y="216773"/>
                </a:lnTo>
                <a:lnTo>
                  <a:pt x="54589" y="201774"/>
                </a:lnTo>
                <a:close/>
              </a:path>
              <a:path w="100329" h="228600">
                <a:moveTo>
                  <a:pt x="49895" y="18746"/>
                </a:moveTo>
                <a:lnTo>
                  <a:pt x="45079" y="27004"/>
                </a:lnTo>
                <a:lnTo>
                  <a:pt x="45079" y="201565"/>
                </a:lnTo>
                <a:lnTo>
                  <a:pt x="49895" y="209822"/>
                </a:lnTo>
                <a:lnTo>
                  <a:pt x="54589" y="201774"/>
                </a:lnTo>
                <a:lnTo>
                  <a:pt x="54589" y="26795"/>
                </a:lnTo>
                <a:lnTo>
                  <a:pt x="49895" y="18746"/>
                </a:lnTo>
                <a:close/>
              </a:path>
              <a:path w="100329" h="228600">
                <a:moveTo>
                  <a:pt x="49895" y="0"/>
                </a:moveTo>
                <a:lnTo>
                  <a:pt x="1371" y="83179"/>
                </a:lnTo>
                <a:lnTo>
                  <a:pt x="0" y="85465"/>
                </a:lnTo>
                <a:lnTo>
                  <a:pt x="761" y="88391"/>
                </a:lnTo>
                <a:lnTo>
                  <a:pt x="3047" y="89794"/>
                </a:lnTo>
                <a:lnTo>
                  <a:pt x="5333" y="91043"/>
                </a:lnTo>
                <a:lnTo>
                  <a:pt x="8229" y="90281"/>
                </a:lnTo>
                <a:lnTo>
                  <a:pt x="9509" y="87995"/>
                </a:lnTo>
                <a:lnTo>
                  <a:pt x="45079" y="27004"/>
                </a:lnTo>
                <a:lnTo>
                  <a:pt x="45079" y="9387"/>
                </a:lnTo>
                <a:lnTo>
                  <a:pt x="55372" y="9387"/>
                </a:lnTo>
                <a:lnTo>
                  <a:pt x="49895" y="0"/>
                </a:lnTo>
                <a:close/>
              </a:path>
              <a:path w="100329" h="228600">
                <a:moveTo>
                  <a:pt x="55372" y="9387"/>
                </a:moveTo>
                <a:lnTo>
                  <a:pt x="54589" y="9387"/>
                </a:lnTo>
                <a:lnTo>
                  <a:pt x="54589" y="26795"/>
                </a:lnTo>
                <a:lnTo>
                  <a:pt x="90281" y="87995"/>
                </a:lnTo>
                <a:lnTo>
                  <a:pt x="91561" y="90281"/>
                </a:lnTo>
                <a:lnTo>
                  <a:pt x="94487" y="91043"/>
                </a:lnTo>
                <a:lnTo>
                  <a:pt x="96773" y="89794"/>
                </a:lnTo>
                <a:lnTo>
                  <a:pt x="99059" y="88391"/>
                </a:lnTo>
                <a:lnTo>
                  <a:pt x="99821" y="85465"/>
                </a:lnTo>
                <a:lnTo>
                  <a:pt x="98419" y="83179"/>
                </a:lnTo>
                <a:lnTo>
                  <a:pt x="55372" y="9387"/>
                </a:lnTo>
                <a:close/>
              </a:path>
              <a:path w="100329" h="228600">
                <a:moveTo>
                  <a:pt x="54589" y="9387"/>
                </a:moveTo>
                <a:lnTo>
                  <a:pt x="45079" y="9387"/>
                </a:lnTo>
                <a:lnTo>
                  <a:pt x="45079" y="27004"/>
                </a:lnTo>
                <a:lnTo>
                  <a:pt x="49895" y="18746"/>
                </a:lnTo>
                <a:lnTo>
                  <a:pt x="45841" y="11795"/>
                </a:lnTo>
                <a:lnTo>
                  <a:pt x="54589" y="11795"/>
                </a:lnTo>
                <a:lnTo>
                  <a:pt x="54589" y="9387"/>
                </a:lnTo>
                <a:close/>
              </a:path>
              <a:path w="100329" h="228600">
                <a:moveTo>
                  <a:pt x="54589" y="11795"/>
                </a:moveTo>
                <a:lnTo>
                  <a:pt x="53949" y="11795"/>
                </a:lnTo>
                <a:lnTo>
                  <a:pt x="49895" y="18746"/>
                </a:lnTo>
                <a:lnTo>
                  <a:pt x="54589" y="26795"/>
                </a:lnTo>
                <a:lnTo>
                  <a:pt x="54589" y="11795"/>
                </a:lnTo>
                <a:close/>
              </a:path>
              <a:path w="100329" h="228600">
                <a:moveTo>
                  <a:pt x="53949" y="11795"/>
                </a:moveTo>
                <a:lnTo>
                  <a:pt x="45841" y="11795"/>
                </a:lnTo>
                <a:lnTo>
                  <a:pt x="49895" y="18746"/>
                </a:lnTo>
                <a:lnTo>
                  <a:pt x="53949" y="11795"/>
                </a:lnTo>
                <a:close/>
              </a:path>
            </a:pathLst>
          </a:custGeom>
          <a:solidFill>
            <a:srgbClr val="000000"/>
          </a:solidFill>
        </p:spPr>
        <p:txBody>
          <a:bodyPr wrap="square" lIns="0" tIns="0" rIns="0" bIns="0" rtlCol="0"/>
          <a:lstStyle/>
          <a:p>
            <a:endParaRPr/>
          </a:p>
        </p:txBody>
      </p:sp>
      <p:sp>
        <p:nvSpPr>
          <p:cNvPr id="11" name="object 11"/>
          <p:cNvSpPr/>
          <p:nvPr/>
        </p:nvSpPr>
        <p:spPr>
          <a:xfrm>
            <a:off x="7417703" y="2590800"/>
            <a:ext cx="100330" cy="228600"/>
          </a:xfrm>
          <a:custGeom>
            <a:avLst/>
            <a:gdLst/>
            <a:ahLst/>
            <a:cxnLst/>
            <a:rect l="l" t="t" r="r" b="b"/>
            <a:pathLst>
              <a:path w="100329" h="228600">
                <a:moveTo>
                  <a:pt x="5333" y="137525"/>
                </a:moveTo>
                <a:lnTo>
                  <a:pt x="3047" y="138805"/>
                </a:lnTo>
                <a:lnTo>
                  <a:pt x="761" y="140207"/>
                </a:lnTo>
                <a:lnTo>
                  <a:pt x="0" y="143134"/>
                </a:lnTo>
                <a:lnTo>
                  <a:pt x="1371" y="145420"/>
                </a:lnTo>
                <a:lnTo>
                  <a:pt x="49895" y="228599"/>
                </a:lnTo>
                <a:lnTo>
                  <a:pt x="55372" y="219212"/>
                </a:lnTo>
                <a:lnTo>
                  <a:pt x="45079" y="219212"/>
                </a:lnTo>
                <a:lnTo>
                  <a:pt x="45079" y="201565"/>
                </a:lnTo>
                <a:lnTo>
                  <a:pt x="9509" y="140573"/>
                </a:lnTo>
                <a:lnTo>
                  <a:pt x="8229" y="138287"/>
                </a:lnTo>
                <a:lnTo>
                  <a:pt x="5333" y="137525"/>
                </a:lnTo>
                <a:close/>
              </a:path>
              <a:path w="100329" h="228600">
                <a:moveTo>
                  <a:pt x="45079" y="201565"/>
                </a:moveTo>
                <a:lnTo>
                  <a:pt x="45079" y="219212"/>
                </a:lnTo>
                <a:lnTo>
                  <a:pt x="54589" y="219212"/>
                </a:lnTo>
                <a:lnTo>
                  <a:pt x="54589" y="216773"/>
                </a:lnTo>
                <a:lnTo>
                  <a:pt x="45841" y="216773"/>
                </a:lnTo>
                <a:lnTo>
                  <a:pt x="49895" y="209822"/>
                </a:lnTo>
                <a:lnTo>
                  <a:pt x="45079" y="201565"/>
                </a:lnTo>
                <a:close/>
              </a:path>
              <a:path w="100329" h="228600">
                <a:moveTo>
                  <a:pt x="94487" y="137525"/>
                </a:moveTo>
                <a:lnTo>
                  <a:pt x="91561" y="138287"/>
                </a:lnTo>
                <a:lnTo>
                  <a:pt x="90281" y="140573"/>
                </a:lnTo>
                <a:lnTo>
                  <a:pt x="54589" y="201774"/>
                </a:lnTo>
                <a:lnTo>
                  <a:pt x="54589" y="219212"/>
                </a:lnTo>
                <a:lnTo>
                  <a:pt x="55372" y="219212"/>
                </a:lnTo>
                <a:lnTo>
                  <a:pt x="98419" y="145420"/>
                </a:lnTo>
                <a:lnTo>
                  <a:pt x="99821" y="143134"/>
                </a:lnTo>
                <a:lnTo>
                  <a:pt x="99059" y="140207"/>
                </a:lnTo>
                <a:lnTo>
                  <a:pt x="96773" y="138805"/>
                </a:lnTo>
                <a:lnTo>
                  <a:pt x="94487" y="137525"/>
                </a:lnTo>
                <a:close/>
              </a:path>
              <a:path w="100329" h="228600">
                <a:moveTo>
                  <a:pt x="49895" y="209822"/>
                </a:moveTo>
                <a:lnTo>
                  <a:pt x="45841" y="216773"/>
                </a:lnTo>
                <a:lnTo>
                  <a:pt x="53949" y="216773"/>
                </a:lnTo>
                <a:lnTo>
                  <a:pt x="49895" y="209822"/>
                </a:lnTo>
                <a:close/>
              </a:path>
              <a:path w="100329" h="228600">
                <a:moveTo>
                  <a:pt x="54589" y="201774"/>
                </a:moveTo>
                <a:lnTo>
                  <a:pt x="49895" y="209822"/>
                </a:lnTo>
                <a:lnTo>
                  <a:pt x="53949" y="216773"/>
                </a:lnTo>
                <a:lnTo>
                  <a:pt x="54589" y="216773"/>
                </a:lnTo>
                <a:lnTo>
                  <a:pt x="54589" y="201774"/>
                </a:lnTo>
                <a:close/>
              </a:path>
              <a:path w="100329" h="228600">
                <a:moveTo>
                  <a:pt x="49895" y="18746"/>
                </a:moveTo>
                <a:lnTo>
                  <a:pt x="45079" y="27004"/>
                </a:lnTo>
                <a:lnTo>
                  <a:pt x="45079" y="201565"/>
                </a:lnTo>
                <a:lnTo>
                  <a:pt x="49895" y="209822"/>
                </a:lnTo>
                <a:lnTo>
                  <a:pt x="54589" y="201774"/>
                </a:lnTo>
                <a:lnTo>
                  <a:pt x="54589" y="26795"/>
                </a:lnTo>
                <a:lnTo>
                  <a:pt x="49895" y="18746"/>
                </a:lnTo>
                <a:close/>
              </a:path>
              <a:path w="100329" h="228600">
                <a:moveTo>
                  <a:pt x="49895" y="0"/>
                </a:moveTo>
                <a:lnTo>
                  <a:pt x="1371" y="83179"/>
                </a:lnTo>
                <a:lnTo>
                  <a:pt x="0" y="85465"/>
                </a:lnTo>
                <a:lnTo>
                  <a:pt x="761" y="88391"/>
                </a:lnTo>
                <a:lnTo>
                  <a:pt x="3047" y="89794"/>
                </a:lnTo>
                <a:lnTo>
                  <a:pt x="5333" y="91043"/>
                </a:lnTo>
                <a:lnTo>
                  <a:pt x="8229" y="90281"/>
                </a:lnTo>
                <a:lnTo>
                  <a:pt x="9509" y="87995"/>
                </a:lnTo>
                <a:lnTo>
                  <a:pt x="45079" y="27004"/>
                </a:lnTo>
                <a:lnTo>
                  <a:pt x="45079" y="9387"/>
                </a:lnTo>
                <a:lnTo>
                  <a:pt x="55372" y="9387"/>
                </a:lnTo>
                <a:lnTo>
                  <a:pt x="49895" y="0"/>
                </a:lnTo>
                <a:close/>
              </a:path>
              <a:path w="100329" h="228600">
                <a:moveTo>
                  <a:pt x="55372" y="9387"/>
                </a:moveTo>
                <a:lnTo>
                  <a:pt x="54589" y="9387"/>
                </a:lnTo>
                <a:lnTo>
                  <a:pt x="54589" y="26795"/>
                </a:lnTo>
                <a:lnTo>
                  <a:pt x="90281" y="87995"/>
                </a:lnTo>
                <a:lnTo>
                  <a:pt x="91561" y="90281"/>
                </a:lnTo>
                <a:lnTo>
                  <a:pt x="94487" y="91043"/>
                </a:lnTo>
                <a:lnTo>
                  <a:pt x="96773" y="89794"/>
                </a:lnTo>
                <a:lnTo>
                  <a:pt x="99059" y="88391"/>
                </a:lnTo>
                <a:lnTo>
                  <a:pt x="99821" y="85465"/>
                </a:lnTo>
                <a:lnTo>
                  <a:pt x="98419" y="83179"/>
                </a:lnTo>
                <a:lnTo>
                  <a:pt x="55372" y="9387"/>
                </a:lnTo>
                <a:close/>
              </a:path>
              <a:path w="100329" h="228600">
                <a:moveTo>
                  <a:pt x="54589" y="9387"/>
                </a:moveTo>
                <a:lnTo>
                  <a:pt x="45079" y="9387"/>
                </a:lnTo>
                <a:lnTo>
                  <a:pt x="45079" y="27004"/>
                </a:lnTo>
                <a:lnTo>
                  <a:pt x="49895" y="18746"/>
                </a:lnTo>
                <a:lnTo>
                  <a:pt x="45841" y="11795"/>
                </a:lnTo>
                <a:lnTo>
                  <a:pt x="54589" y="11795"/>
                </a:lnTo>
                <a:lnTo>
                  <a:pt x="54589" y="9387"/>
                </a:lnTo>
                <a:close/>
              </a:path>
              <a:path w="100329" h="228600">
                <a:moveTo>
                  <a:pt x="54589" y="11795"/>
                </a:moveTo>
                <a:lnTo>
                  <a:pt x="53949" y="11795"/>
                </a:lnTo>
                <a:lnTo>
                  <a:pt x="49895" y="18746"/>
                </a:lnTo>
                <a:lnTo>
                  <a:pt x="54589" y="26795"/>
                </a:lnTo>
                <a:lnTo>
                  <a:pt x="54589" y="11795"/>
                </a:lnTo>
                <a:close/>
              </a:path>
              <a:path w="100329" h="228600">
                <a:moveTo>
                  <a:pt x="53949" y="11795"/>
                </a:moveTo>
                <a:lnTo>
                  <a:pt x="45841" y="11795"/>
                </a:lnTo>
                <a:lnTo>
                  <a:pt x="49895" y="18746"/>
                </a:lnTo>
                <a:lnTo>
                  <a:pt x="53949" y="11795"/>
                </a:lnTo>
                <a:close/>
              </a:path>
            </a:pathLst>
          </a:custGeom>
          <a:solidFill>
            <a:srgbClr val="000000"/>
          </a:solidFill>
        </p:spPr>
        <p:txBody>
          <a:bodyPr wrap="square" lIns="0" tIns="0" rIns="0" bIns="0" rtlCol="0"/>
          <a:lstStyle/>
          <a:p>
            <a:endParaRPr/>
          </a:p>
        </p:txBody>
      </p:sp>
      <p:sp>
        <p:nvSpPr>
          <p:cNvPr id="12" name="object 12"/>
          <p:cNvSpPr txBox="1"/>
          <p:nvPr/>
        </p:nvSpPr>
        <p:spPr>
          <a:xfrm>
            <a:off x="7701032" y="2361942"/>
            <a:ext cx="779780" cy="482600"/>
          </a:xfrm>
          <a:prstGeom prst="rect">
            <a:avLst/>
          </a:prstGeom>
        </p:spPr>
        <p:txBody>
          <a:bodyPr vert="horz" wrap="square" lIns="0" tIns="0" rIns="0" bIns="0" rtlCol="0">
            <a:spAutoFit/>
          </a:bodyPr>
          <a:lstStyle/>
          <a:p>
            <a:pPr marL="12700" marR="5080">
              <a:lnSpc>
                <a:spcPts val="1800"/>
              </a:lnSpc>
            </a:pPr>
            <a:r>
              <a:rPr sz="1800" spc="-5" dirty="0">
                <a:latin typeface="Calibri"/>
                <a:cs typeface="Calibri"/>
              </a:rPr>
              <a:t>L</a:t>
            </a:r>
            <a:r>
              <a:rPr sz="1800" spc="5" dirty="0">
                <a:latin typeface="Calibri"/>
                <a:cs typeface="Calibri"/>
              </a:rPr>
              <a:t>=</a:t>
            </a:r>
            <a:r>
              <a:rPr sz="1800" spc="-5" dirty="0">
                <a:latin typeface="Calibri"/>
                <a:cs typeface="Calibri"/>
              </a:rPr>
              <a:t>30nm</a:t>
            </a:r>
            <a:r>
              <a:rPr sz="1800" spc="-5" dirty="0">
                <a:latin typeface="Times New Roman"/>
                <a:cs typeface="Times New Roman"/>
              </a:rPr>
              <a:t> </a:t>
            </a:r>
            <a:r>
              <a:rPr sz="1800" spc="-10" dirty="0">
                <a:latin typeface="Calibri"/>
                <a:cs typeface="Calibri"/>
              </a:rPr>
              <a:t>S=</a:t>
            </a:r>
            <a:r>
              <a:rPr sz="1800" spc="-5" dirty="0">
                <a:latin typeface="Calibri"/>
                <a:cs typeface="Calibri"/>
              </a:rPr>
              <a:t>30nm</a:t>
            </a:r>
            <a:endParaRPr sz="1800">
              <a:latin typeface="Calibri"/>
              <a:cs typeface="Calibri"/>
            </a:endParaRPr>
          </a:p>
        </p:txBody>
      </p:sp>
      <p:sp>
        <p:nvSpPr>
          <p:cNvPr id="13" name="object 13"/>
          <p:cNvSpPr txBox="1">
            <a:spLocks noGrp="1"/>
          </p:cNvSpPr>
          <p:nvPr>
            <p:ph type="ftr" sz="quarter" idx="5"/>
          </p:nvPr>
        </p:nvSpPr>
        <p:spPr>
          <a:prstGeom prst="rect">
            <a:avLst/>
          </a:prstGeom>
        </p:spPr>
        <p:txBody>
          <a:bodyPr vert="horz" wrap="square" lIns="0" tIns="0" rIns="0" bIns="0" rtlCol="0">
            <a:spAutoFit/>
          </a:bodyPr>
          <a:lstStyle/>
          <a:p>
            <a:pPr marL="12700">
              <a:lnSpc>
                <a:spcPct val="100000"/>
              </a:lnSpc>
            </a:pPr>
            <a:r>
              <a:rPr spc="-20" dirty="0"/>
              <a:t>8</a:t>
            </a:r>
            <a:r>
              <a:rPr spc="-5" dirty="0"/>
              <a:t>/</a:t>
            </a:r>
            <a:r>
              <a:rPr spc="-15" dirty="0"/>
              <a:t>1</a:t>
            </a:r>
            <a:r>
              <a:rPr spc="-20" dirty="0"/>
              <a:t>3</a:t>
            </a:r>
            <a:r>
              <a:rPr spc="-5" dirty="0"/>
              <a:t>/</a:t>
            </a:r>
            <a:r>
              <a:rPr spc="-15" dirty="0"/>
              <a:t>2</a:t>
            </a:r>
            <a:r>
              <a:rPr spc="-20" dirty="0"/>
              <a:t>01</a:t>
            </a:r>
            <a:r>
              <a:rPr spc="-10" dirty="0"/>
              <a:t>4</a:t>
            </a:r>
            <a:r>
              <a:rPr spc="50" dirty="0">
                <a:latin typeface="Times New Roman"/>
                <a:cs typeface="Times New Roman"/>
              </a:rPr>
              <a:t> </a:t>
            </a:r>
            <a:r>
              <a:rPr spc="-5" dirty="0"/>
              <a:t>(</a:t>
            </a:r>
            <a:r>
              <a:rPr spc="5" dirty="0"/>
              <a:t>S</a:t>
            </a:r>
            <a:r>
              <a:rPr dirty="0"/>
              <a:t>an</a:t>
            </a:r>
            <a:r>
              <a:rPr spc="-35" dirty="0">
                <a:latin typeface="Times New Roman"/>
                <a:cs typeface="Times New Roman"/>
              </a:rPr>
              <a:t> </a:t>
            </a:r>
            <a:r>
              <a:rPr spc="-10" dirty="0"/>
              <a:t>An</a:t>
            </a:r>
            <a:r>
              <a:rPr spc="-30" dirty="0"/>
              <a:t>t</a:t>
            </a:r>
            <a:r>
              <a:rPr spc="5" dirty="0"/>
              <a:t>on</a:t>
            </a:r>
            <a:r>
              <a:rPr dirty="0"/>
              <a:t>i</a:t>
            </a:r>
            <a:r>
              <a:rPr spc="-15" dirty="0"/>
              <a:t>o</a:t>
            </a:r>
            <a:r>
              <a:rPr spc="-5" dirty="0"/>
              <a:t>,</a:t>
            </a:r>
            <a:r>
              <a:rPr spc="-60" dirty="0">
                <a:latin typeface="Times New Roman"/>
                <a:cs typeface="Times New Roman"/>
              </a:rPr>
              <a:t> </a:t>
            </a:r>
            <a:r>
              <a:rPr spc="-10" dirty="0"/>
              <a:t>T</a:t>
            </a:r>
            <a:r>
              <a:rPr dirty="0"/>
              <a:t>X)</a:t>
            </a:r>
          </a:p>
        </p:txBody>
      </p:sp>
      <p:sp>
        <p:nvSpPr>
          <p:cNvPr id="14" name="object 14"/>
          <p:cNvSpPr txBox="1">
            <a:spLocks noGrp="1"/>
          </p:cNvSpPr>
          <p:nvPr>
            <p:ph type="dt" sz="half" idx="6"/>
          </p:nvPr>
        </p:nvSpPr>
        <p:spPr>
          <a:prstGeom prst="rect">
            <a:avLst/>
          </a:prstGeom>
        </p:spPr>
        <p:txBody>
          <a:bodyPr vert="horz" wrap="square" lIns="0" tIns="0" rIns="0" bIns="0" rtlCol="0">
            <a:spAutoFit/>
          </a:bodyPr>
          <a:lstStyle/>
          <a:p>
            <a:pPr marL="12700">
              <a:lnSpc>
                <a:spcPct val="100000"/>
              </a:lnSpc>
            </a:pPr>
            <a:r>
              <a:rPr spc="-10" dirty="0"/>
              <a:t>H</a:t>
            </a:r>
            <a:r>
              <a:rPr dirty="0"/>
              <a:t>i</a:t>
            </a:r>
            <a:r>
              <a:rPr spc="-25" dirty="0"/>
              <a:t>r</a:t>
            </a:r>
            <a:r>
              <a:rPr spc="5" dirty="0"/>
              <a:t>o</a:t>
            </a:r>
            <a:r>
              <a:rPr spc="-10" dirty="0"/>
              <a:t>s</a:t>
            </a:r>
            <a:r>
              <a:rPr spc="5" dirty="0"/>
              <a:t>h</a:t>
            </a:r>
            <a:r>
              <a:rPr dirty="0"/>
              <a:t>i</a:t>
            </a:r>
            <a:r>
              <a:rPr spc="-40" dirty="0">
                <a:latin typeface="Times New Roman"/>
                <a:cs typeface="Times New Roman"/>
              </a:rPr>
              <a:t> </a:t>
            </a:r>
            <a:r>
              <a:rPr spc="-65" dirty="0"/>
              <a:t>W</a:t>
            </a:r>
            <a:r>
              <a:rPr spc="-15" dirty="0"/>
              <a:t>a</a:t>
            </a:r>
            <a:r>
              <a:rPr spc="-30" dirty="0"/>
              <a:t>t</a:t>
            </a:r>
            <a:r>
              <a:rPr dirty="0"/>
              <a:t>a</a:t>
            </a:r>
            <a:r>
              <a:rPr spc="5" dirty="0"/>
              <a:t>n</a:t>
            </a:r>
            <a:r>
              <a:rPr dirty="0"/>
              <a:t>a</a:t>
            </a:r>
            <a:r>
              <a:rPr spc="5" dirty="0"/>
              <a:t>b</a:t>
            </a:r>
            <a:r>
              <a:rPr spc="-5" dirty="0"/>
              <a:t>e,</a:t>
            </a:r>
            <a:r>
              <a:rPr spc="-40" dirty="0">
                <a:latin typeface="Times New Roman"/>
                <a:cs typeface="Times New Roman"/>
              </a:rPr>
              <a:t> </a:t>
            </a:r>
            <a:r>
              <a:rPr spc="-10" dirty="0"/>
              <a:t>N</a:t>
            </a:r>
            <a:r>
              <a:rPr spc="-5" dirty="0"/>
              <a:t>CT</a:t>
            </a:r>
            <a:r>
              <a:rPr spc="-10" dirty="0"/>
              <a:t>U</a:t>
            </a:r>
          </a:p>
        </p:txBody>
      </p:sp>
      <p:sp>
        <p:nvSpPr>
          <p:cNvPr id="15" name="object 15"/>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spc="-10" dirty="0"/>
              <a:pPr marL="25400">
                <a:lnSpc>
                  <a:spcPct val="100000"/>
                </a:lnSpc>
              </a:pPr>
              <a:t>14</a:t>
            </a:fld>
            <a:endParaRPr spc="-1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34858" rIns="0" bIns="0" rtlCol="0">
            <a:spAutoFit/>
          </a:bodyPr>
          <a:lstStyle/>
          <a:p>
            <a:pPr marL="3448050">
              <a:lnSpc>
                <a:spcPct val="100000"/>
              </a:lnSpc>
            </a:pPr>
            <a:r>
              <a:rPr sz="4400" spc="-5" dirty="0"/>
              <a:t>S</a:t>
            </a:r>
            <a:r>
              <a:rPr sz="4400" dirty="0"/>
              <a:t>l</a:t>
            </a:r>
            <a:r>
              <a:rPr sz="4400" spc="-20" dirty="0"/>
              <a:t>i</a:t>
            </a:r>
            <a:r>
              <a:rPr sz="4400" dirty="0"/>
              <a:t>mi</a:t>
            </a:r>
            <a:r>
              <a:rPr sz="4400" spc="-5" dirty="0"/>
              <a:t>ng</a:t>
            </a:r>
            <a:endParaRPr sz="4400"/>
          </a:p>
        </p:txBody>
      </p:sp>
      <p:sp>
        <p:nvSpPr>
          <p:cNvPr id="3" name="object 3"/>
          <p:cNvSpPr/>
          <p:nvPr/>
        </p:nvSpPr>
        <p:spPr>
          <a:xfrm>
            <a:off x="2057400" y="2362200"/>
            <a:ext cx="5029200" cy="76200"/>
          </a:xfrm>
          <a:custGeom>
            <a:avLst/>
            <a:gdLst/>
            <a:ahLst/>
            <a:cxnLst/>
            <a:rect l="l" t="t" r="r" b="b"/>
            <a:pathLst>
              <a:path w="5029200" h="76200">
                <a:moveTo>
                  <a:pt x="0" y="76193"/>
                </a:moveTo>
                <a:lnTo>
                  <a:pt x="5029199" y="76193"/>
                </a:lnTo>
                <a:lnTo>
                  <a:pt x="5029199" y="0"/>
                </a:lnTo>
                <a:lnTo>
                  <a:pt x="0" y="0"/>
                </a:lnTo>
                <a:lnTo>
                  <a:pt x="0" y="76193"/>
                </a:lnTo>
                <a:close/>
              </a:path>
            </a:pathLst>
          </a:custGeom>
          <a:solidFill>
            <a:srgbClr val="4F80BC"/>
          </a:solidFill>
        </p:spPr>
        <p:txBody>
          <a:bodyPr wrap="square" lIns="0" tIns="0" rIns="0" bIns="0" rtlCol="0"/>
          <a:lstStyle/>
          <a:p>
            <a:endParaRPr/>
          </a:p>
        </p:txBody>
      </p:sp>
      <p:sp>
        <p:nvSpPr>
          <p:cNvPr id="4" name="object 4"/>
          <p:cNvSpPr/>
          <p:nvPr/>
        </p:nvSpPr>
        <p:spPr>
          <a:xfrm>
            <a:off x="2057400" y="2845826"/>
            <a:ext cx="5029200" cy="126364"/>
          </a:xfrm>
          <a:custGeom>
            <a:avLst/>
            <a:gdLst/>
            <a:ahLst/>
            <a:cxnLst/>
            <a:rect l="l" t="t" r="r" b="b"/>
            <a:pathLst>
              <a:path w="5029200" h="126364">
                <a:moveTo>
                  <a:pt x="0" y="125973"/>
                </a:moveTo>
                <a:lnTo>
                  <a:pt x="5029199" y="125973"/>
                </a:lnTo>
                <a:lnTo>
                  <a:pt x="5029199" y="0"/>
                </a:lnTo>
                <a:lnTo>
                  <a:pt x="0" y="0"/>
                </a:lnTo>
                <a:lnTo>
                  <a:pt x="0" y="125973"/>
                </a:lnTo>
                <a:close/>
              </a:path>
            </a:pathLst>
          </a:custGeom>
          <a:solidFill>
            <a:srgbClr val="4F80BC"/>
          </a:solidFill>
        </p:spPr>
        <p:txBody>
          <a:bodyPr wrap="square" lIns="0" tIns="0" rIns="0" bIns="0" rtlCol="0"/>
          <a:lstStyle/>
          <a:p>
            <a:endParaRPr/>
          </a:p>
        </p:txBody>
      </p:sp>
      <p:sp>
        <p:nvSpPr>
          <p:cNvPr id="5" name="object 5"/>
          <p:cNvSpPr/>
          <p:nvPr/>
        </p:nvSpPr>
        <p:spPr>
          <a:xfrm>
            <a:off x="2057400" y="3352800"/>
            <a:ext cx="5029200" cy="112395"/>
          </a:xfrm>
          <a:custGeom>
            <a:avLst/>
            <a:gdLst/>
            <a:ahLst/>
            <a:cxnLst/>
            <a:rect l="l" t="t" r="r" b="b"/>
            <a:pathLst>
              <a:path w="5029200" h="112395">
                <a:moveTo>
                  <a:pt x="0" y="112394"/>
                </a:moveTo>
                <a:lnTo>
                  <a:pt x="5029199" y="112394"/>
                </a:lnTo>
                <a:lnTo>
                  <a:pt x="5029199" y="0"/>
                </a:lnTo>
                <a:lnTo>
                  <a:pt x="0" y="0"/>
                </a:lnTo>
                <a:lnTo>
                  <a:pt x="0" y="112394"/>
                </a:lnTo>
                <a:close/>
              </a:path>
            </a:pathLst>
          </a:custGeom>
          <a:solidFill>
            <a:srgbClr val="4F80BC"/>
          </a:solidFill>
        </p:spPr>
        <p:txBody>
          <a:bodyPr wrap="square" lIns="0" tIns="0" rIns="0" bIns="0" rtlCol="0"/>
          <a:lstStyle/>
          <a:p>
            <a:endParaRPr/>
          </a:p>
        </p:txBody>
      </p:sp>
      <p:sp>
        <p:nvSpPr>
          <p:cNvPr id="6" name="object 6"/>
          <p:cNvSpPr/>
          <p:nvPr/>
        </p:nvSpPr>
        <p:spPr>
          <a:xfrm>
            <a:off x="2057400" y="3884295"/>
            <a:ext cx="5029200" cy="78105"/>
          </a:xfrm>
          <a:custGeom>
            <a:avLst/>
            <a:gdLst/>
            <a:ahLst/>
            <a:cxnLst/>
            <a:rect l="l" t="t" r="r" b="b"/>
            <a:pathLst>
              <a:path w="5029200" h="78104">
                <a:moveTo>
                  <a:pt x="0" y="78104"/>
                </a:moveTo>
                <a:lnTo>
                  <a:pt x="5029199" y="78104"/>
                </a:lnTo>
                <a:lnTo>
                  <a:pt x="5029199" y="0"/>
                </a:lnTo>
                <a:lnTo>
                  <a:pt x="0" y="0"/>
                </a:lnTo>
                <a:lnTo>
                  <a:pt x="0" y="78104"/>
                </a:lnTo>
                <a:close/>
              </a:path>
            </a:pathLst>
          </a:custGeom>
          <a:solidFill>
            <a:srgbClr val="4F80BC"/>
          </a:solidFill>
        </p:spPr>
        <p:txBody>
          <a:bodyPr wrap="square" lIns="0" tIns="0" rIns="0" bIns="0" rtlCol="0"/>
          <a:lstStyle/>
          <a:p>
            <a:endParaRPr/>
          </a:p>
        </p:txBody>
      </p:sp>
      <p:sp>
        <p:nvSpPr>
          <p:cNvPr id="7" name="object 7"/>
          <p:cNvSpPr/>
          <p:nvPr/>
        </p:nvSpPr>
        <p:spPr>
          <a:xfrm>
            <a:off x="2057400" y="4343400"/>
            <a:ext cx="5029200" cy="76200"/>
          </a:xfrm>
          <a:custGeom>
            <a:avLst/>
            <a:gdLst/>
            <a:ahLst/>
            <a:cxnLst/>
            <a:rect l="l" t="t" r="r" b="b"/>
            <a:pathLst>
              <a:path w="5029200" h="76200">
                <a:moveTo>
                  <a:pt x="0" y="76199"/>
                </a:moveTo>
                <a:lnTo>
                  <a:pt x="5029199" y="76199"/>
                </a:lnTo>
                <a:lnTo>
                  <a:pt x="5029199" y="0"/>
                </a:lnTo>
                <a:lnTo>
                  <a:pt x="0" y="0"/>
                </a:lnTo>
                <a:lnTo>
                  <a:pt x="0" y="76199"/>
                </a:lnTo>
                <a:close/>
              </a:path>
            </a:pathLst>
          </a:custGeom>
          <a:solidFill>
            <a:srgbClr val="4F80BC"/>
          </a:solidFill>
        </p:spPr>
        <p:txBody>
          <a:bodyPr wrap="square" lIns="0" tIns="0" rIns="0" bIns="0" rtlCol="0"/>
          <a:lstStyle/>
          <a:p>
            <a:endParaRPr/>
          </a:p>
        </p:txBody>
      </p:sp>
      <p:sp>
        <p:nvSpPr>
          <p:cNvPr id="8" name="object 8"/>
          <p:cNvSpPr/>
          <p:nvPr/>
        </p:nvSpPr>
        <p:spPr>
          <a:xfrm>
            <a:off x="2057400" y="4800600"/>
            <a:ext cx="5029200" cy="76200"/>
          </a:xfrm>
          <a:custGeom>
            <a:avLst/>
            <a:gdLst/>
            <a:ahLst/>
            <a:cxnLst/>
            <a:rect l="l" t="t" r="r" b="b"/>
            <a:pathLst>
              <a:path w="5029200" h="76200">
                <a:moveTo>
                  <a:pt x="0" y="76199"/>
                </a:moveTo>
                <a:lnTo>
                  <a:pt x="5029199" y="76199"/>
                </a:lnTo>
                <a:lnTo>
                  <a:pt x="5029199" y="0"/>
                </a:lnTo>
                <a:lnTo>
                  <a:pt x="0" y="0"/>
                </a:lnTo>
                <a:lnTo>
                  <a:pt x="0" y="76199"/>
                </a:lnTo>
                <a:close/>
              </a:path>
            </a:pathLst>
          </a:custGeom>
          <a:solidFill>
            <a:srgbClr val="4F80BC"/>
          </a:solidFill>
        </p:spPr>
        <p:txBody>
          <a:bodyPr wrap="square" lIns="0" tIns="0" rIns="0" bIns="0" rtlCol="0"/>
          <a:lstStyle/>
          <a:p>
            <a:endParaRPr/>
          </a:p>
        </p:txBody>
      </p:sp>
      <p:sp>
        <p:nvSpPr>
          <p:cNvPr id="9" name="object 9"/>
          <p:cNvSpPr/>
          <p:nvPr/>
        </p:nvSpPr>
        <p:spPr>
          <a:xfrm>
            <a:off x="2057400" y="5257800"/>
            <a:ext cx="5029200" cy="76200"/>
          </a:xfrm>
          <a:custGeom>
            <a:avLst/>
            <a:gdLst/>
            <a:ahLst/>
            <a:cxnLst/>
            <a:rect l="l" t="t" r="r" b="b"/>
            <a:pathLst>
              <a:path w="5029200" h="76200">
                <a:moveTo>
                  <a:pt x="0" y="76199"/>
                </a:moveTo>
                <a:lnTo>
                  <a:pt x="5029199" y="76199"/>
                </a:lnTo>
                <a:lnTo>
                  <a:pt x="5029199" y="0"/>
                </a:lnTo>
                <a:lnTo>
                  <a:pt x="0" y="0"/>
                </a:lnTo>
                <a:lnTo>
                  <a:pt x="0" y="76199"/>
                </a:lnTo>
                <a:close/>
              </a:path>
            </a:pathLst>
          </a:custGeom>
          <a:solidFill>
            <a:srgbClr val="4F80BC"/>
          </a:solidFill>
        </p:spPr>
        <p:txBody>
          <a:bodyPr wrap="square" lIns="0" tIns="0" rIns="0" bIns="0" rtlCol="0"/>
          <a:lstStyle/>
          <a:p>
            <a:endParaRPr/>
          </a:p>
        </p:txBody>
      </p:sp>
      <p:sp>
        <p:nvSpPr>
          <p:cNvPr id="10" name="object 10"/>
          <p:cNvSpPr/>
          <p:nvPr/>
        </p:nvSpPr>
        <p:spPr>
          <a:xfrm>
            <a:off x="7417703" y="2438400"/>
            <a:ext cx="100330" cy="381000"/>
          </a:xfrm>
          <a:custGeom>
            <a:avLst/>
            <a:gdLst/>
            <a:ahLst/>
            <a:cxnLst/>
            <a:rect l="l" t="t" r="r" b="b"/>
            <a:pathLst>
              <a:path w="100329" h="381000">
                <a:moveTo>
                  <a:pt x="5333" y="289925"/>
                </a:moveTo>
                <a:lnTo>
                  <a:pt x="3047" y="291205"/>
                </a:lnTo>
                <a:lnTo>
                  <a:pt x="761" y="292607"/>
                </a:lnTo>
                <a:lnTo>
                  <a:pt x="0" y="295534"/>
                </a:lnTo>
                <a:lnTo>
                  <a:pt x="1371" y="297820"/>
                </a:lnTo>
                <a:lnTo>
                  <a:pt x="49895" y="380999"/>
                </a:lnTo>
                <a:lnTo>
                  <a:pt x="55372" y="371612"/>
                </a:lnTo>
                <a:lnTo>
                  <a:pt x="45079" y="371612"/>
                </a:lnTo>
                <a:lnTo>
                  <a:pt x="45079" y="353965"/>
                </a:lnTo>
                <a:lnTo>
                  <a:pt x="9509" y="292973"/>
                </a:lnTo>
                <a:lnTo>
                  <a:pt x="8229" y="290687"/>
                </a:lnTo>
                <a:lnTo>
                  <a:pt x="5333" y="289925"/>
                </a:lnTo>
                <a:close/>
              </a:path>
              <a:path w="100329" h="381000">
                <a:moveTo>
                  <a:pt x="45079" y="353965"/>
                </a:moveTo>
                <a:lnTo>
                  <a:pt x="45079" y="371612"/>
                </a:lnTo>
                <a:lnTo>
                  <a:pt x="54589" y="371612"/>
                </a:lnTo>
                <a:lnTo>
                  <a:pt x="54589" y="369173"/>
                </a:lnTo>
                <a:lnTo>
                  <a:pt x="45841" y="369173"/>
                </a:lnTo>
                <a:lnTo>
                  <a:pt x="49895" y="362222"/>
                </a:lnTo>
                <a:lnTo>
                  <a:pt x="45079" y="353965"/>
                </a:lnTo>
                <a:close/>
              </a:path>
              <a:path w="100329" h="381000">
                <a:moveTo>
                  <a:pt x="94487" y="289925"/>
                </a:moveTo>
                <a:lnTo>
                  <a:pt x="91561" y="290687"/>
                </a:lnTo>
                <a:lnTo>
                  <a:pt x="90281" y="292973"/>
                </a:lnTo>
                <a:lnTo>
                  <a:pt x="54589" y="354174"/>
                </a:lnTo>
                <a:lnTo>
                  <a:pt x="54589" y="371612"/>
                </a:lnTo>
                <a:lnTo>
                  <a:pt x="55372" y="371612"/>
                </a:lnTo>
                <a:lnTo>
                  <a:pt x="98419" y="297820"/>
                </a:lnTo>
                <a:lnTo>
                  <a:pt x="99821" y="295534"/>
                </a:lnTo>
                <a:lnTo>
                  <a:pt x="99059" y="292607"/>
                </a:lnTo>
                <a:lnTo>
                  <a:pt x="96773" y="291205"/>
                </a:lnTo>
                <a:lnTo>
                  <a:pt x="94487" y="289925"/>
                </a:lnTo>
                <a:close/>
              </a:path>
              <a:path w="100329" h="381000">
                <a:moveTo>
                  <a:pt x="49895" y="362222"/>
                </a:moveTo>
                <a:lnTo>
                  <a:pt x="45841" y="369173"/>
                </a:lnTo>
                <a:lnTo>
                  <a:pt x="53949" y="369173"/>
                </a:lnTo>
                <a:lnTo>
                  <a:pt x="49895" y="362222"/>
                </a:lnTo>
                <a:close/>
              </a:path>
              <a:path w="100329" h="381000">
                <a:moveTo>
                  <a:pt x="54589" y="354174"/>
                </a:moveTo>
                <a:lnTo>
                  <a:pt x="49895" y="362222"/>
                </a:lnTo>
                <a:lnTo>
                  <a:pt x="53949" y="369173"/>
                </a:lnTo>
                <a:lnTo>
                  <a:pt x="54589" y="369173"/>
                </a:lnTo>
                <a:lnTo>
                  <a:pt x="54589" y="354174"/>
                </a:lnTo>
                <a:close/>
              </a:path>
              <a:path w="100329" h="381000">
                <a:moveTo>
                  <a:pt x="49895" y="18746"/>
                </a:moveTo>
                <a:lnTo>
                  <a:pt x="45079" y="27004"/>
                </a:lnTo>
                <a:lnTo>
                  <a:pt x="45079" y="353965"/>
                </a:lnTo>
                <a:lnTo>
                  <a:pt x="49895" y="362222"/>
                </a:lnTo>
                <a:lnTo>
                  <a:pt x="54589" y="354174"/>
                </a:lnTo>
                <a:lnTo>
                  <a:pt x="54589" y="26795"/>
                </a:lnTo>
                <a:lnTo>
                  <a:pt x="49895" y="18746"/>
                </a:lnTo>
                <a:close/>
              </a:path>
              <a:path w="100329" h="381000">
                <a:moveTo>
                  <a:pt x="49895" y="0"/>
                </a:moveTo>
                <a:lnTo>
                  <a:pt x="1371" y="83179"/>
                </a:lnTo>
                <a:lnTo>
                  <a:pt x="0" y="85465"/>
                </a:lnTo>
                <a:lnTo>
                  <a:pt x="761" y="88391"/>
                </a:lnTo>
                <a:lnTo>
                  <a:pt x="3047" y="89794"/>
                </a:lnTo>
                <a:lnTo>
                  <a:pt x="5333" y="91043"/>
                </a:lnTo>
                <a:lnTo>
                  <a:pt x="8229" y="90281"/>
                </a:lnTo>
                <a:lnTo>
                  <a:pt x="9509" y="87995"/>
                </a:lnTo>
                <a:lnTo>
                  <a:pt x="45079" y="27004"/>
                </a:lnTo>
                <a:lnTo>
                  <a:pt x="45079" y="9387"/>
                </a:lnTo>
                <a:lnTo>
                  <a:pt x="55372" y="9387"/>
                </a:lnTo>
                <a:lnTo>
                  <a:pt x="49895" y="0"/>
                </a:lnTo>
                <a:close/>
              </a:path>
              <a:path w="100329" h="381000">
                <a:moveTo>
                  <a:pt x="55372" y="9387"/>
                </a:moveTo>
                <a:lnTo>
                  <a:pt x="54589" y="9387"/>
                </a:lnTo>
                <a:lnTo>
                  <a:pt x="54589" y="26795"/>
                </a:lnTo>
                <a:lnTo>
                  <a:pt x="90281" y="87995"/>
                </a:lnTo>
                <a:lnTo>
                  <a:pt x="91561" y="90281"/>
                </a:lnTo>
                <a:lnTo>
                  <a:pt x="94487" y="91043"/>
                </a:lnTo>
                <a:lnTo>
                  <a:pt x="96773" y="89794"/>
                </a:lnTo>
                <a:lnTo>
                  <a:pt x="99059" y="88391"/>
                </a:lnTo>
                <a:lnTo>
                  <a:pt x="99821" y="85465"/>
                </a:lnTo>
                <a:lnTo>
                  <a:pt x="98419" y="83179"/>
                </a:lnTo>
                <a:lnTo>
                  <a:pt x="55372" y="9387"/>
                </a:lnTo>
                <a:close/>
              </a:path>
              <a:path w="100329" h="381000">
                <a:moveTo>
                  <a:pt x="54589" y="9387"/>
                </a:moveTo>
                <a:lnTo>
                  <a:pt x="45079" y="9387"/>
                </a:lnTo>
                <a:lnTo>
                  <a:pt x="45079" y="27004"/>
                </a:lnTo>
                <a:lnTo>
                  <a:pt x="49895" y="18746"/>
                </a:lnTo>
                <a:lnTo>
                  <a:pt x="45841" y="11795"/>
                </a:lnTo>
                <a:lnTo>
                  <a:pt x="54589" y="11795"/>
                </a:lnTo>
                <a:lnTo>
                  <a:pt x="54589" y="9387"/>
                </a:lnTo>
                <a:close/>
              </a:path>
              <a:path w="100329" h="381000">
                <a:moveTo>
                  <a:pt x="54589" y="11795"/>
                </a:moveTo>
                <a:lnTo>
                  <a:pt x="53949" y="11795"/>
                </a:lnTo>
                <a:lnTo>
                  <a:pt x="49895" y="18746"/>
                </a:lnTo>
                <a:lnTo>
                  <a:pt x="54589" y="26795"/>
                </a:lnTo>
                <a:lnTo>
                  <a:pt x="54589" y="11795"/>
                </a:lnTo>
                <a:close/>
              </a:path>
              <a:path w="100329" h="381000">
                <a:moveTo>
                  <a:pt x="53949" y="11795"/>
                </a:moveTo>
                <a:lnTo>
                  <a:pt x="45841" y="11795"/>
                </a:lnTo>
                <a:lnTo>
                  <a:pt x="49895" y="18746"/>
                </a:lnTo>
                <a:lnTo>
                  <a:pt x="53949" y="11795"/>
                </a:lnTo>
                <a:close/>
              </a:path>
            </a:pathLst>
          </a:custGeom>
          <a:solidFill>
            <a:srgbClr val="000000"/>
          </a:solidFill>
        </p:spPr>
        <p:txBody>
          <a:bodyPr wrap="square" lIns="0" tIns="0" rIns="0" bIns="0" rtlCol="0"/>
          <a:lstStyle/>
          <a:p>
            <a:endParaRPr/>
          </a:p>
        </p:txBody>
      </p:sp>
      <p:sp>
        <p:nvSpPr>
          <p:cNvPr id="11" name="object 11"/>
          <p:cNvSpPr txBox="1"/>
          <p:nvPr/>
        </p:nvSpPr>
        <p:spPr>
          <a:xfrm>
            <a:off x="4135504" y="1738068"/>
            <a:ext cx="4716145" cy="1052195"/>
          </a:xfrm>
          <a:prstGeom prst="rect">
            <a:avLst/>
          </a:prstGeom>
        </p:spPr>
        <p:txBody>
          <a:bodyPr vert="horz" wrap="square" lIns="0" tIns="0" rIns="0" bIns="0" rtlCol="0">
            <a:spAutoFit/>
          </a:bodyPr>
          <a:lstStyle/>
          <a:p>
            <a:pPr marL="12700">
              <a:lnSpc>
                <a:spcPct val="100000"/>
              </a:lnSpc>
            </a:pPr>
            <a:r>
              <a:rPr sz="2800" dirty="0">
                <a:latin typeface="Cambria Math"/>
                <a:cs typeface="Cambria Math"/>
              </a:rPr>
              <a:t>&lt;</a:t>
            </a:r>
            <a:r>
              <a:rPr sz="2800" spc="165" dirty="0">
                <a:latin typeface="Cambria Math"/>
                <a:cs typeface="Cambria Math"/>
              </a:rPr>
              <a:t> </a:t>
            </a:r>
            <a:r>
              <a:rPr sz="2800" dirty="0">
                <a:latin typeface="Cambria Math"/>
                <a:cs typeface="Cambria Math"/>
              </a:rPr>
              <a:t>∅</a:t>
            </a:r>
            <a:r>
              <a:rPr sz="2800" spc="165" dirty="0">
                <a:latin typeface="Cambria Math"/>
                <a:cs typeface="Cambria Math"/>
              </a:rPr>
              <a:t> </a:t>
            </a:r>
            <a:r>
              <a:rPr sz="2800" dirty="0">
                <a:latin typeface="Cambria Math"/>
                <a:cs typeface="Cambria Math"/>
              </a:rPr>
              <a:t>&gt;=</a:t>
            </a:r>
            <a:r>
              <a:rPr sz="2800" spc="150" dirty="0">
                <a:latin typeface="Cambria Math"/>
                <a:cs typeface="Cambria Math"/>
              </a:rPr>
              <a:t> </a:t>
            </a:r>
            <a:r>
              <a:rPr sz="2800" spc="-1255" dirty="0">
                <a:latin typeface="Cambria Math"/>
                <a:cs typeface="Cambria Math"/>
              </a:rPr>
              <a:t>͵</a:t>
            </a:r>
            <a:r>
              <a:rPr sz="2800" spc="-840" dirty="0">
                <a:latin typeface="Cambria Math"/>
                <a:cs typeface="Cambria Math"/>
              </a:rPr>
              <a:t>݊݉</a:t>
            </a:r>
            <a:endParaRPr sz="2800">
              <a:latin typeface="Cambria Math"/>
              <a:cs typeface="Cambria Math"/>
            </a:endParaRPr>
          </a:p>
          <a:p>
            <a:pPr>
              <a:lnSpc>
                <a:spcPct val="100000"/>
              </a:lnSpc>
              <a:spcBef>
                <a:spcPts val="52"/>
              </a:spcBef>
            </a:pPr>
            <a:endParaRPr sz="2350">
              <a:latin typeface="Times New Roman"/>
              <a:cs typeface="Times New Roman"/>
            </a:endParaRPr>
          </a:p>
          <a:p>
            <a:pPr marR="5080" algn="r">
              <a:lnSpc>
                <a:spcPct val="100000"/>
              </a:lnSpc>
            </a:pPr>
            <a:r>
              <a:rPr sz="2000" b="1" spc="-5" dirty="0">
                <a:latin typeface="Calibri"/>
                <a:cs typeface="Calibri"/>
              </a:rPr>
              <a:t>&lt;S</a:t>
            </a:r>
            <a:r>
              <a:rPr sz="2000" b="1" dirty="0">
                <a:latin typeface="Calibri"/>
                <a:cs typeface="Calibri"/>
              </a:rPr>
              <a:t>&gt;</a:t>
            </a:r>
            <a:r>
              <a:rPr sz="2000" b="1" spc="-50" dirty="0">
                <a:latin typeface="Times New Roman"/>
                <a:cs typeface="Times New Roman"/>
              </a:rPr>
              <a:t> </a:t>
            </a:r>
            <a:r>
              <a:rPr sz="2000" b="1" dirty="0">
                <a:latin typeface="Calibri"/>
                <a:cs typeface="Calibri"/>
              </a:rPr>
              <a:t>=</a:t>
            </a:r>
            <a:r>
              <a:rPr sz="2000" b="1" spc="-40" dirty="0">
                <a:latin typeface="Times New Roman"/>
                <a:cs typeface="Times New Roman"/>
              </a:rPr>
              <a:t> </a:t>
            </a:r>
            <a:r>
              <a:rPr sz="2000" b="1" dirty="0">
                <a:latin typeface="Calibri"/>
                <a:cs typeface="Calibri"/>
              </a:rPr>
              <a:t>5</a:t>
            </a:r>
            <a:r>
              <a:rPr sz="2000" b="1" spc="5" dirty="0">
                <a:latin typeface="Calibri"/>
                <a:cs typeface="Calibri"/>
              </a:rPr>
              <a:t>7</a:t>
            </a:r>
            <a:r>
              <a:rPr sz="2000" b="1" dirty="0">
                <a:latin typeface="Calibri"/>
                <a:cs typeface="Calibri"/>
              </a:rPr>
              <a:t>nm</a:t>
            </a:r>
            <a:endParaRPr sz="2000">
              <a:latin typeface="Calibri"/>
              <a:cs typeface="Calibri"/>
            </a:endParaRPr>
          </a:p>
        </p:txBody>
      </p:sp>
      <p:sp>
        <p:nvSpPr>
          <p:cNvPr id="12" name="object 12"/>
          <p:cNvSpPr txBox="1">
            <a:spLocks noGrp="1"/>
          </p:cNvSpPr>
          <p:nvPr>
            <p:ph type="ftr" sz="quarter" idx="5"/>
          </p:nvPr>
        </p:nvSpPr>
        <p:spPr>
          <a:prstGeom prst="rect">
            <a:avLst/>
          </a:prstGeom>
        </p:spPr>
        <p:txBody>
          <a:bodyPr vert="horz" wrap="square" lIns="0" tIns="0" rIns="0" bIns="0" rtlCol="0">
            <a:spAutoFit/>
          </a:bodyPr>
          <a:lstStyle/>
          <a:p>
            <a:pPr marL="12700">
              <a:lnSpc>
                <a:spcPct val="100000"/>
              </a:lnSpc>
            </a:pPr>
            <a:r>
              <a:rPr spc="-20" dirty="0"/>
              <a:t>8</a:t>
            </a:r>
            <a:r>
              <a:rPr spc="-5" dirty="0"/>
              <a:t>/</a:t>
            </a:r>
            <a:r>
              <a:rPr spc="-15" dirty="0"/>
              <a:t>1</a:t>
            </a:r>
            <a:r>
              <a:rPr spc="-20" dirty="0"/>
              <a:t>3</a:t>
            </a:r>
            <a:r>
              <a:rPr spc="-5" dirty="0"/>
              <a:t>/</a:t>
            </a:r>
            <a:r>
              <a:rPr spc="-15" dirty="0"/>
              <a:t>2</a:t>
            </a:r>
            <a:r>
              <a:rPr spc="-20" dirty="0"/>
              <a:t>01</a:t>
            </a:r>
            <a:r>
              <a:rPr spc="-10" dirty="0"/>
              <a:t>4</a:t>
            </a:r>
            <a:r>
              <a:rPr spc="50" dirty="0">
                <a:latin typeface="Times New Roman"/>
                <a:cs typeface="Times New Roman"/>
              </a:rPr>
              <a:t> </a:t>
            </a:r>
            <a:r>
              <a:rPr spc="-5" dirty="0"/>
              <a:t>(</a:t>
            </a:r>
            <a:r>
              <a:rPr spc="5" dirty="0"/>
              <a:t>S</a:t>
            </a:r>
            <a:r>
              <a:rPr dirty="0"/>
              <a:t>an</a:t>
            </a:r>
            <a:r>
              <a:rPr spc="-35" dirty="0">
                <a:latin typeface="Times New Roman"/>
                <a:cs typeface="Times New Roman"/>
              </a:rPr>
              <a:t> </a:t>
            </a:r>
            <a:r>
              <a:rPr spc="-10" dirty="0"/>
              <a:t>An</a:t>
            </a:r>
            <a:r>
              <a:rPr spc="-30" dirty="0"/>
              <a:t>t</a:t>
            </a:r>
            <a:r>
              <a:rPr spc="5" dirty="0"/>
              <a:t>on</a:t>
            </a:r>
            <a:r>
              <a:rPr dirty="0"/>
              <a:t>i</a:t>
            </a:r>
            <a:r>
              <a:rPr spc="-15" dirty="0"/>
              <a:t>o</a:t>
            </a:r>
            <a:r>
              <a:rPr spc="-5" dirty="0"/>
              <a:t>,</a:t>
            </a:r>
            <a:r>
              <a:rPr spc="-60" dirty="0">
                <a:latin typeface="Times New Roman"/>
                <a:cs typeface="Times New Roman"/>
              </a:rPr>
              <a:t> </a:t>
            </a:r>
            <a:r>
              <a:rPr spc="-10" dirty="0"/>
              <a:t>T</a:t>
            </a:r>
            <a:r>
              <a:rPr dirty="0"/>
              <a:t>X)</a:t>
            </a:r>
          </a:p>
        </p:txBody>
      </p:sp>
      <p:sp>
        <p:nvSpPr>
          <p:cNvPr id="13" name="object 13"/>
          <p:cNvSpPr txBox="1">
            <a:spLocks noGrp="1"/>
          </p:cNvSpPr>
          <p:nvPr>
            <p:ph type="dt" sz="half" idx="6"/>
          </p:nvPr>
        </p:nvSpPr>
        <p:spPr>
          <a:prstGeom prst="rect">
            <a:avLst/>
          </a:prstGeom>
        </p:spPr>
        <p:txBody>
          <a:bodyPr vert="horz" wrap="square" lIns="0" tIns="0" rIns="0" bIns="0" rtlCol="0">
            <a:spAutoFit/>
          </a:bodyPr>
          <a:lstStyle/>
          <a:p>
            <a:pPr marL="12700">
              <a:lnSpc>
                <a:spcPct val="100000"/>
              </a:lnSpc>
            </a:pPr>
            <a:r>
              <a:rPr spc="-10" dirty="0"/>
              <a:t>H</a:t>
            </a:r>
            <a:r>
              <a:rPr dirty="0"/>
              <a:t>i</a:t>
            </a:r>
            <a:r>
              <a:rPr spc="-25" dirty="0"/>
              <a:t>r</a:t>
            </a:r>
            <a:r>
              <a:rPr spc="5" dirty="0"/>
              <a:t>o</a:t>
            </a:r>
            <a:r>
              <a:rPr spc="-10" dirty="0"/>
              <a:t>s</a:t>
            </a:r>
            <a:r>
              <a:rPr spc="5" dirty="0"/>
              <a:t>h</a:t>
            </a:r>
            <a:r>
              <a:rPr dirty="0"/>
              <a:t>i</a:t>
            </a:r>
            <a:r>
              <a:rPr spc="-40" dirty="0">
                <a:latin typeface="Times New Roman"/>
                <a:cs typeface="Times New Roman"/>
              </a:rPr>
              <a:t> </a:t>
            </a:r>
            <a:r>
              <a:rPr spc="-65" dirty="0"/>
              <a:t>W</a:t>
            </a:r>
            <a:r>
              <a:rPr spc="-15" dirty="0"/>
              <a:t>a</a:t>
            </a:r>
            <a:r>
              <a:rPr spc="-30" dirty="0"/>
              <a:t>t</a:t>
            </a:r>
            <a:r>
              <a:rPr dirty="0"/>
              <a:t>a</a:t>
            </a:r>
            <a:r>
              <a:rPr spc="5" dirty="0"/>
              <a:t>n</a:t>
            </a:r>
            <a:r>
              <a:rPr dirty="0"/>
              <a:t>a</a:t>
            </a:r>
            <a:r>
              <a:rPr spc="5" dirty="0"/>
              <a:t>b</a:t>
            </a:r>
            <a:r>
              <a:rPr spc="-5" dirty="0"/>
              <a:t>e,</a:t>
            </a:r>
            <a:r>
              <a:rPr spc="-40" dirty="0">
                <a:latin typeface="Times New Roman"/>
                <a:cs typeface="Times New Roman"/>
              </a:rPr>
              <a:t> </a:t>
            </a:r>
            <a:r>
              <a:rPr spc="-10" dirty="0"/>
              <a:t>N</a:t>
            </a:r>
            <a:r>
              <a:rPr spc="-5" dirty="0"/>
              <a:t>CT</a:t>
            </a:r>
            <a:r>
              <a:rPr spc="-10" dirty="0"/>
              <a:t>U</a:t>
            </a:r>
          </a:p>
        </p:txBody>
      </p:sp>
      <p:sp>
        <p:nvSpPr>
          <p:cNvPr id="14" name="object 14"/>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spc="-10" dirty="0"/>
              <a:pPr marL="25400">
                <a:lnSpc>
                  <a:spcPct val="100000"/>
                </a:lnSpc>
              </a:pPr>
              <a:t>15</a:t>
            </a:fld>
            <a:endParaRPr spc="-1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8305800" y="228600"/>
            <a:ext cx="685800" cy="6400800"/>
          </a:xfrm>
          <a:prstGeom prst="rect">
            <a:avLst/>
          </a:prstGeom>
          <a:solidFill>
            <a:srgbClr val="4F80BC"/>
          </a:solidFill>
          <a:ln w="25399">
            <a:solidFill>
              <a:srgbClr val="385D89"/>
            </a:solidFill>
          </a:ln>
        </p:spPr>
        <p:txBody>
          <a:bodyPr vert="vert" wrap="square" lIns="0" tIns="0" rIns="0" bIns="0" rtlCol="0">
            <a:spAutoFit/>
          </a:bodyPr>
          <a:lstStyle/>
          <a:p>
            <a:pPr algn="ctr">
              <a:lnSpc>
                <a:spcPct val="100000"/>
              </a:lnSpc>
            </a:pPr>
            <a:r>
              <a:rPr sz="3200" dirty="0">
                <a:solidFill>
                  <a:srgbClr val="FFFFFF"/>
                </a:solidFill>
                <a:latin typeface="Calibri"/>
                <a:cs typeface="Calibri"/>
              </a:rPr>
              <a:t>BL</a:t>
            </a:r>
            <a:r>
              <a:rPr sz="3200" spc="-65" dirty="0">
                <a:solidFill>
                  <a:srgbClr val="FFFFFF"/>
                </a:solidFill>
                <a:latin typeface="Times New Roman"/>
                <a:cs typeface="Times New Roman"/>
              </a:rPr>
              <a:t> </a:t>
            </a:r>
            <a:r>
              <a:rPr sz="3200" dirty="0">
                <a:solidFill>
                  <a:srgbClr val="FFFFFF"/>
                </a:solidFill>
                <a:latin typeface="Calibri"/>
                <a:cs typeface="Calibri"/>
              </a:rPr>
              <a:t>-</a:t>
            </a:r>
            <a:r>
              <a:rPr sz="3200" spc="-80" dirty="0">
                <a:solidFill>
                  <a:srgbClr val="FFFFFF"/>
                </a:solidFill>
                <a:latin typeface="Times New Roman"/>
                <a:cs typeface="Times New Roman"/>
              </a:rPr>
              <a:t> </a:t>
            </a:r>
            <a:r>
              <a:rPr sz="3200" spc="-5" dirty="0">
                <a:solidFill>
                  <a:srgbClr val="FFFFFF"/>
                </a:solidFill>
                <a:latin typeface="Calibri"/>
                <a:cs typeface="Calibri"/>
              </a:rPr>
              <a:t>De</a:t>
            </a:r>
            <a:r>
              <a:rPr sz="3200" spc="-15" dirty="0">
                <a:solidFill>
                  <a:srgbClr val="FFFFFF"/>
                </a:solidFill>
                <a:latin typeface="Calibri"/>
                <a:cs typeface="Calibri"/>
              </a:rPr>
              <a:t>c</a:t>
            </a:r>
            <a:r>
              <a:rPr sz="3200" spc="-5" dirty="0">
                <a:solidFill>
                  <a:srgbClr val="FFFFFF"/>
                </a:solidFill>
                <a:latin typeface="Calibri"/>
                <a:cs typeface="Calibri"/>
              </a:rPr>
              <a:t>oder</a:t>
            </a:r>
            <a:endParaRPr sz="3200">
              <a:latin typeface="Calibri"/>
              <a:cs typeface="Calibri"/>
            </a:endParaRPr>
          </a:p>
        </p:txBody>
      </p:sp>
      <p:sp>
        <p:nvSpPr>
          <p:cNvPr id="3" name="object 3"/>
          <p:cNvSpPr/>
          <p:nvPr/>
        </p:nvSpPr>
        <p:spPr>
          <a:xfrm>
            <a:off x="304800" y="1279001"/>
            <a:ext cx="609600" cy="0"/>
          </a:xfrm>
          <a:custGeom>
            <a:avLst/>
            <a:gdLst/>
            <a:ahLst/>
            <a:cxnLst/>
            <a:rect l="l" t="t" r="r" b="b"/>
            <a:pathLst>
              <a:path w="609600">
                <a:moveTo>
                  <a:pt x="0" y="0"/>
                </a:moveTo>
                <a:lnTo>
                  <a:pt x="609599" y="0"/>
                </a:lnTo>
              </a:path>
            </a:pathLst>
          </a:custGeom>
          <a:ln w="28574">
            <a:solidFill>
              <a:srgbClr val="000000"/>
            </a:solidFill>
          </a:ln>
        </p:spPr>
        <p:txBody>
          <a:bodyPr wrap="square" lIns="0" tIns="0" rIns="0" bIns="0" rtlCol="0"/>
          <a:lstStyle/>
          <a:p>
            <a:endParaRPr/>
          </a:p>
        </p:txBody>
      </p:sp>
      <p:sp>
        <p:nvSpPr>
          <p:cNvPr id="4" name="object 4"/>
          <p:cNvSpPr/>
          <p:nvPr/>
        </p:nvSpPr>
        <p:spPr>
          <a:xfrm>
            <a:off x="914400" y="1050401"/>
            <a:ext cx="0" cy="228600"/>
          </a:xfrm>
          <a:custGeom>
            <a:avLst/>
            <a:gdLst/>
            <a:ahLst/>
            <a:cxnLst/>
            <a:rect l="l" t="t" r="r" b="b"/>
            <a:pathLst>
              <a:path h="228600">
                <a:moveTo>
                  <a:pt x="0" y="228599"/>
                </a:moveTo>
                <a:lnTo>
                  <a:pt x="0" y="0"/>
                </a:lnTo>
              </a:path>
            </a:pathLst>
          </a:custGeom>
          <a:ln w="28574">
            <a:solidFill>
              <a:srgbClr val="000000"/>
            </a:solidFill>
          </a:ln>
        </p:spPr>
        <p:txBody>
          <a:bodyPr wrap="square" lIns="0" tIns="0" rIns="0" bIns="0" rtlCol="0"/>
          <a:lstStyle/>
          <a:p>
            <a:endParaRPr/>
          </a:p>
        </p:txBody>
      </p:sp>
      <p:sp>
        <p:nvSpPr>
          <p:cNvPr id="5" name="object 5"/>
          <p:cNvSpPr/>
          <p:nvPr/>
        </p:nvSpPr>
        <p:spPr>
          <a:xfrm>
            <a:off x="914400" y="1050401"/>
            <a:ext cx="381000" cy="0"/>
          </a:xfrm>
          <a:custGeom>
            <a:avLst/>
            <a:gdLst/>
            <a:ahLst/>
            <a:cxnLst/>
            <a:rect l="l" t="t" r="r" b="b"/>
            <a:pathLst>
              <a:path w="381000">
                <a:moveTo>
                  <a:pt x="0" y="0"/>
                </a:moveTo>
                <a:lnTo>
                  <a:pt x="380999" y="0"/>
                </a:lnTo>
              </a:path>
            </a:pathLst>
          </a:custGeom>
          <a:ln w="28574">
            <a:solidFill>
              <a:srgbClr val="000000"/>
            </a:solidFill>
          </a:ln>
        </p:spPr>
        <p:txBody>
          <a:bodyPr wrap="square" lIns="0" tIns="0" rIns="0" bIns="0" rtlCol="0"/>
          <a:lstStyle/>
          <a:p>
            <a:endParaRPr/>
          </a:p>
        </p:txBody>
      </p:sp>
      <p:sp>
        <p:nvSpPr>
          <p:cNvPr id="6" name="object 6"/>
          <p:cNvSpPr/>
          <p:nvPr/>
        </p:nvSpPr>
        <p:spPr>
          <a:xfrm>
            <a:off x="1295400" y="1050401"/>
            <a:ext cx="0" cy="228600"/>
          </a:xfrm>
          <a:custGeom>
            <a:avLst/>
            <a:gdLst/>
            <a:ahLst/>
            <a:cxnLst/>
            <a:rect l="l" t="t" r="r" b="b"/>
            <a:pathLst>
              <a:path h="228600">
                <a:moveTo>
                  <a:pt x="0" y="0"/>
                </a:moveTo>
                <a:lnTo>
                  <a:pt x="0" y="228599"/>
                </a:lnTo>
              </a:path>
            </a:pathLst>
          </a:custGeom>
          <a:ln w="28574">
            <a:solidFill>
              <a:srgbClr val="000000"/>
            </a:solidFill>
          </a:ln>
        </p:spPr>
        <p:txBody>
          <a:bodyPr wrap="square" lIns="0" tIns="0" rIns="0" bIns="0" rtlCol="0"/>
          <a:lstStyle/>
          <a:p>
            <a:endParaRPr/>
          </a:p>
        </p:txBody>
      </p:sp>
      <p:sp>
        <p:nvSpPr>
          <p:cNvPr id="7" name="object 7"/>
          <p:cNvSpPr/>
          <p:nvPr/>
        </p:nvSpPr>
        <p:spPr>
          <a:xfrm>
            <a:off x="1295400" y="1279001"/>
            <a:ext cx="5029200" cy="0"/>
          </a:xfrm>
          <a:custGeom>
            <a:avLst/>
            <a:gdLst/>
            <a:ahLst/>
            <a:cxnLst/>
            <a:rect l="l" t="t" r="r" b="b"/>
            <a:pathLst>
              <a:path w="5029200">
                <a:moveTo>
                  <a:pt x="0" y="0"/>
                </a:moveTo>
                <a:lnTo>
                  <a:pt x="5029199" y="0"/>
                </a:lnTo>
              </a:path>
            </a:pathLst>
          </a:custGeom>
          <a:ln w="28574">
            <a:solidFill>
              <a:srgbClr val="000000"/>
            </a:solidFill>
          </a:ln>
        </p:spPr>
        <p:txBody>
          <a:bodyPr wrap="square" lIns="0" tIns="0" rIns="0" bIns="0" rtlCol="0"/>
          <a:lstStyle/>
          <a:p>
            <a:endParaRPr/>
          </a:p>
        </p:txBody>
      </p:sp>
      <p:sp>
        <p:nvSpPr>
          <p:cNvPr id="8" name="object 8"/>
          <p:cNvSpPr/>
          <p:nvPr/>
        </p:nvSpPr>
        <p:spPr>
          <a:xfrm>
            <a:off x="6324600" y="1053327"/>
            <a:ext cx="0" cy="228600"/>
          </a:xfrm>
          <a:custGeom>
            <a:avLst/>
            <a:gdLst/>
            <a:ahLst/>
            <a:cxnLst/>
            <a:rect l="l" t="t" r="r" b="b"/>
            <a:pathLst>
              <a:path h="228600">
                <a:moveTo>
                  <a:pt x="0" y="228599"/>
                </a:moveTo>
                <a:lnTo>
                  <a:pt x="0" y="0"/>
                </a:lnTo>
              </a:path>
            </a:pathLst>
          </a:custGeom>
          <a:ln w="28574">
            <a:solidFill>
              <a:srgbClr val="000000"/>
            </a:solidFill>
          </a:ln>
        </p:spPr>
        <p:txBody>
          <a:bodyPr wrap="square" lIns="0" tIns="0" rIns="0" bIns="0" rtlCol="0"/>
          <a:lstStyle/>
          <a:p>
            <a:endParaRPr/>
          </a:p>
        </p:txBody>
      </p:sp>
      <p:sp>
        <p:nvSpPr>
          <p:cNvPr id="9" name="object 9"/>
          <p:cNvSpPr/>
          <p:nvPr/>
        </p:nvSpPr>
        <p:spPr>
          <a:xfrm>
            <a:off x="6324600" y="1053327"/>
            <a:ext cx="381000" cy="0"/>
          </a:xfrm>
          <a:custGeom>
            <a:avLst/>
            <a:gdLst/>
            <a:ahLst/>
            <a:cxnLst/>
            <a:rect l="l" t="t" r="r" b="b"/>
            <a:pathLst>
              <a:path w="381000">
                <a:moveTo>
                  <a:pt x="0" y="0"/>
                </a:moveTo>
                <a:lnTo>
                  <a:pt x="380999" y="0"/>
                </a:lnTo>
              </a:path>
            </a:pathLst>
          </a:custGeom>
          <a:ln w="28574">
            <a:solidFill>
              <a:srgbClr val="000000"/>
            </a:solidFill>
          </a:ln>
        </p:spPr>
        <p:txBody>
          <a:bodyPr wrap="square" lIns="0" tIns="0" rIns="0" bIns="0" rtlCol="0"/>
          <a:lstStyle/>
          <a:p>
            <a:endParaRPr/>
          </a:p>
        </p:txBody>
      </p:sp>
      <p:sp>
        <p:nvSpPr>
          <p:cNvPr id="10" name="object 10"/>
          <p:cNvSpPr/>
          <p:nvPr/>
        </p:nvSpPr>
        <p:spPr>
          <a:xfrm>
            <a:off x="6705600" y="1053327"/>
            <a:ext cx="0" cy="228600"/>
          </a:xfrm>
          <a:custGeom>
            <a:avLst/>
            <a:gdLst/>
            <a:ahLst/>
            <a:cxnLst/>
            <a:rect l="l" t="t" r="r" b="b"/>
            <a:pathLst>
              <a:path h="228600">
                <a:moveTo>
                  <a:pt x="0" y="0"/>
                </a:moveTo>
                <a:lnTo>
                  <a:pt x="0" y="228599"/>
                </a:lnTo>
              </a:path>
            </a:pathLst>
          </a:custGeom>
          <a:ln w="28574">
            <a:solidFill>
              <a:srgbClr val="000000"/>
            </a:solidFill>
          </a:ln>
        </p:spPr>
        <p:txBody>
          <a:bodyPr wrap="square" lIns="0" tIns="0" rIns="0" bIns="0" rtlCol="0"/>
          <a:lstStyle/>
          <a:p>
            <a:endParaRPr/>
          </a:p>
        </p:txBody>
      </p:sp>
      <p:sp>
        <p:nvSpPr>
          <p:cNvPr id="11" name="object 11"/>
          <p:cNvSpPr/>
          <p:nvPr/>
        </p:nvSpPr>
        <p:spPr>
          <a:xfrm>
            <a:off x="6705600" y="1281927"/>
            <a:ext cx="381000" cy="0"/>
          </a:xfrm>
          <a:custGeom>
            <a:avLst/>
            <a:gdLst/>
            <a:ahLst/>
            <a:cxnLst/>
            <a:rect l="l" t="t" r="r" b="b"/>
            <a:pathLst>
              <a:path w="381000">
                <a:moveTo>
                  <a:pt x="0" y="0"/>
                </a:moveTo>
                <a:lnTo>
                  <a:pt x="380999" y="0"/>
                </a:lnTo>
              </a:path>
            </a:pathLst>
          </a:custGeom>
          <a:ln w="28574">
            <a:solidFill>
              <a:srgbClr val="000000"/>
            </a:solidFill>
          </a:ln>
        </p:spPr>
        <p:txBody>
          <a:bodyPr wrap="square" lIns="0" tIns="0" rIns="0" bIns="0" rtlCol="0"/>
          <a:lstStyle/>
          <a:p>
            <a:endParaRPr/>
          </a:p>
        </p:txBody>
      </p:sp>
      <p:sp>
        <p:nvSpPr>
          <p:cNvPr id="12" name="object 12"/>
          <p:cNvSpPr/>
          <p:nvPr/>
        </p:nvSpPr>
        <p:spPr>
          <a:xfrm>
            <a:off x="7089647" y="939027"/>
            <a:ext cx="685800" cy="685800"/>
          </a:xfrm>
          <a:custGeom>
            <a:avLst/>
            <a:gdLst/>
            <a:ahLst/>
            <a:cxnLst/>
            <a:rect l="l" t="t" r="r" b="b"/>
            <a:pathLst>
              <a:path w="685800" h="685800">
                <a:moveTo>
                  <a:pt x="0" y="0"/>
                </a:moveTo>
                <a:lnTo>
                  <a:pt x="0" y="685799"/>
                </a:lnTo>
                <a:lnTo>
                  <a:pt x="685799" y="342899"/>
                </a:lnTo>
                <a:lnTo>
                  <a:pt x="0" y="0"/>
                </a:lnTo>
                <a:close/>
              </a:path>
            </a:pathLst>
          </a:custGeom>
          <a:solidFill>
            <a:srgbClr val="4F80BC"/>
          </a:solidFill>
        </p:spPr>
        <p:txBody>
          <a:bodyPr wrap="square" lIns="0" tIns="0" rIns="0" bIns="0" rtlCol="0"/>
          <a:lstStyle/>
          <a:p>
            <a:endParaRPr/>
          </a:p>
        </p:txBody>
      </p:sp>
      <p:sp>
        <p:nvSpPr>
          <p:cNvPr id="13" name="object 13"/>
          <p:cNvSpPr/>
          <p:nvPr/>
        </p:nvSpPr>
        <p:spPr>
          <a:xfrm>
            <a:off x="7089647" y="939027"/>
            <a:ext cx="685800" cy="685800"/>
          </a:xfrm>
          <a:custGeom>
            <a:avLst/>
            <a:gdLst/>
            <a:ahLst/>
            <a:cxnLst/>
            <a:rect l="l" t="t" r="r" b="b"/>
            <a:pathLst>
              <a:path w="685800" h="685800">
                <a:moveTo>
                  <a:pt x="0" y="0"/>
                </a:moveTo>
                <a:lnTo>
                  <a:pt x="685799" y="342899"/>
                </a:lnTo>
                <a:lnTo>
                  <a:pt x="0" y="685799"/>
                </a:lnTo>
                <a:lnTo>
                  <a:pt x="0" y="0"/>
                </a:lnTo>
                <a:close/>
              </a:path>
            </a:pathLst>
          </a:custGeom>
          <a:ln w="25399">
            <a:solidFill>
              <a:srgbClr val="385D89"/>
            </a:solidFill>
          </a:ln>
        </p:spPr>
        <p:txBody>
          <a:bodyPr wrap="square" lIns="0" tIns="0" rIns="0" bIns="0" rtlCol="0"/>
          <a:lstStyle/>
          <a:p>
            <a:endParaRPr/>
          </a:p>
        </p:txBody>
      </p:sp>
      <p:sp>
        <p:nvSpPr>
          <p:cNvPr id="14" name="object 14"/>
          <p:cNvSpPr/>
          <p:nvPr/>
        </p:nvSpPr>
        <p:spPr>
          <a:xfrm>
            <a:off x="1707773" y="1202202"/>
            <a:ext cx="123189" cy="164465"/>
          </a:xfrm>
          <a:custGeom>
            <a:avLst/>
            <a:gdLst/>
            <a:ahLst/>
            <a:cxnLst/>
            <a:rect l="l" t="t" r="r" b="b"/>
            <a:pathLst>
              <a:path w="123189" h="164465">
                <a:moveTo>
                  <a:pt x="60625" y="0"/>
                </a:moveTo>
                <a:lnTo>
                  <a:pt x="17714" y="24427"/>
                </a:lnTo>
                <a:lnTo>
                  <a:pt x="1227" y="65626"/>
                </a:lnTo>
                <a:lnTo>
                  <a:pt x="0" y="82011"/>
                </a:lnTo>
                <a:lnTo>
                  <a:pt x="48" y="85302"/>
                </a:lnTo>
                <a:lnTo>
                  <a:pt x="11477" y="129478"/>
                </a:lnTo>
                <a:lnTo>
                  <a:pt x="39200" y="157892"/>
                </a:lnTo>
                <a:lnTo>
                  <a:pt x="64032" y="164000"/>
                </a:lnTo>
                <a:lnTo>
                  <a:pt x="75980" y="161795"/>
                </a:lnTo>
                <a:lnTo>
                  <a:pt x="113024" y="126452"/>
                </a:lnTo>
                <a:lnTo>
                  <a:pt x="123045" y="80051"/>
                </a:lnTo>
                <a:lnTo>
                  <a:pt x="121549" y="63858"/>
                </a:lnTo>
                <a:lnTo>
                  <a:pt x="104431" y="23365"/>
                </a:lnTo>
                <a:lnTo>
                  <a:pt x="73143" y="1615"/>
                </a:lnTo>
                <a:lnTo>
                  <a:pt x="60625" y="0"/>
                </a:lnTo>
                <a:close/>
              </a:path>
            </a:pathLst>
          </a:custGeom>
          <a:solidFill>
            <a:srgbClr val="FFFFFF"/>
          </a:solidFill>
        </p:spPr>
        <p:txBody>
          <a:bodyPr wrap="square" lIns="0" tIns="0" rIns="0" bIns="0" rtlCol="0"/>
          <a:lstStyle/>
          <a:p>
            <a:endParaRPr/>
          </a:p>
        </p:txBody>
      </p:sp>
      <p:sp>
        <p:nvSpPr>
          <p:cNvPr id="15" name="object 15"/>
          <p:cNvSpPr/>
          <p:nvPr/>
        </p:nvSpPr>
        <p:spPr>
          <a:xfrm>
            <a:off x="1560309" y="786140"/>
            <a:ext cx="260350" cy="978535"/>
          </a:xfrm>
          <a:custGeom>
            <a:avLst/>
            <a:gdLst/>
            <a:ahLst/>
            <a:cxnLst/>
            <a:rect l="l" t="t" r="r" b="b"/>
            <a:pathLst>
              <a:path w="260350" h="978535">
                <a:moveTo>
                  <a:pt x="104410" y="0"/>
                </a:moveTo>
                <a:lnTo>
                  <a:pt x="129907" y="44675"/>
                </a:lnTo>
                <a:lnTo>
                  <a:pt x="154784" y="89062"/>
                </a:lnTo>
                <a:lnTo>
                  <a:pt x="178428" y="132870"/>
                </a:lnTo>
                <a:lnTo>
                  <a:pt x="200226" y="175808"/>
                </a:lnTo>
                <a:lnTo>
                  <a:pt x="219566" y="217585"/>
                </a:lnTo>
                <a:lnTo>
                  <a:pt x="235835" y="257911"/>
                </a:lnTo>
                <a:lnTo>
                  <a:pt x="248421" y="296495"/>
                </a:lnTo>
                <a:lnTo>
                  <a:pt x="259054" y="350470"/>
                </a:lnTo>
                <a:lnTo>
                  <a:pt x="260092" y="367276"/>
                </a:lnTo>
                <a:lnTo>
                  <a:pt x="259751" y="383428"/>
                </a:lnTo>
                <a:lnTo>
                  <a:pt x="247113" y="426554"/>
                </a:lnTo>
                <a:lnTo>
                  <a:pt x="213197" y="460043"/>
                </a:lnTo>
                <a:lnTo>
                  <a:pt x="165462" y="487163"/>
                </a:lnTo>
                <a:lnTo>
                  <a:pt x="130057" y="503506"/>
                </a:lnTo>
                <a:lnTo>
                  <a:pt x="112201" y="511562"/>
                </a:lnTo>
                <a:lnTo>
                  <a:pt x="94653" y="519719"/>
                </a:lnTo>
                <a:lnTo>
                  <a:pt x="46920" y="546158"/>
                </a:lnTo>
                <a:lnTo>
                  <a:pt x="13008" y="578380"/>
                </a:lnTo>
                <a:lnTo>
                  <a:pt x="355" y="619663"/>
                </a:lnTo>
                <a:lnTo>
                  <a:pt x="0" y="635046"/>
                </a:lnTo>
                <a:lnTo>
                  <a:pt x="1027" y="650993"/>
                </a:lnTo>
                <a:lnTo>
                  <a:pt x="11642" y="701906"/>
                </a:lnTo>
                <a:lnTo>
                  <a:pt x="24224" y="738093"/>
                </a:lnTo>
                <a:lnTo>
                  <a:pt x="40493" y="775784"/>
                </a:lnTo>
                <a:lnTo>
                  <a:pt x="59832" y="814728"/>
                </a:lnTo>
                <a:lnTo>
                  <a:pt x="81627" y="854673"/>
                </a:lnTo>
                <a:lnTo>
                  <a:pt x="105260" y="895369"/>
                </a:lnTo>
                <a:lnTo>
                  <a:pt x="130118" y="936566"/>
                </a:lnTo>
                <a:lnTo>
                  <a:pt x="142813" y="957273"/>
                </a:lnTo>
                <a:lnTo>
                  <a:pt x="155583" y="978011"/>
                </a:lnTo>
              </a:path>
            </a:pathLst>
          </a:custGeom>
          <a:ln w="25399">
            <a:solidFill>
              <a:srgbClr val="385D89"/>
            </a:solidFill>
          </a:ln>
        </p:spPr>
        <p:txBody>
          <a:bodyPr wrap="square" lIns="0" tIns="0" rIns="0" bIns="0" rtlCol="0"/>
          <a:lstStyle/>
          <a:p>
            <a:endParaRPr/>
          </a:p>
        </p:txBody>
      </p:sp>
      <p:sp>
        <p:nvSpPr>
          <p:cNvPr id="16" name="object 16"/>
          <p:cNvSpPr/>
          <p:nvPr/>
        </p:nvSpPr>
        <p:spPr>
          <a:xfrm>
            <a:off x="1639557" y="808847"/>
            <a:ext cx="260350" cy="978535"/>
          </a:xfrm>
          <a:custGeom>
            <a:avLst/>
            <a:gdLst/>
            <a:ahLst/>
            <a:cxnLst/>
            <a:rect l="l" t="t" r="r" b="b"/>
            <a:pathLst>
              <a:path w="260350" h="978535">
                <a:moveTo>
                  <a:pt x="104410" y="0"/>
                </a:moveTo>
                <a:lnTo>
                  <a:pt x="129907" y="44680"/>
                </a:lnTo>
                <a:lnTo>
                  <a:pt x="154784" y="89065"/>
                </a:lnTo>
                <a:lnTo>
                  <a:pt x="178428" y="132867"/>
                </a:lnTo>
                <a:lnTo>
                  <a:pt x="200226" y="175796"/>
                </a:lnTo>
                <a:lnTo>
                  <a:pt x="219566" y="217566"/>
                </a:lnTo>
                <a:lnTo>
                  <a:pt x="235835" y="257887"/>
                </a:lnTo>
                <a:lnTo>
                  <a:pt x="248421" y="296471"/>
                </a:lnTo>
                <a:lnTo>
                  <a:pt x="259054" y="350461"/>
                </a:lnTo>
                <a:lnTo>
                  <a:pt x="260092" y="367277"/>
                </a:lnTo>
                <a:lnTo>
                  <a:pt x="259751" y="383442"/>
                </a:lnTo>
                <a:lnTo>
                  <a:pt x="247113" y="426581"/>
                </a:lnTo>
                <a:lnTo>
                  <a:pt x="213197" y="460050"/>
                </a:lnTo>
                <a:lnTo>
                  <a:pt x="165462" y="487142"/>
                </a:lnTo>
                <a:lnTo>
                  <a:pt x="130057" y="503464"/>
                </a:lnTo>
                <a:lnTo>
                  <a:pt x="112201" y="511509"/>
                </a:lnTo>
                <a:lnTo>
                  <a:pt x="94653" y="519658"/>
                </a:lnTo>
                <a:lnTo>
                  <a:pt x="46920" y="546073"/>
                </a:lnTo>
                <a:lnTo>
                  <a:pt x="13008" y="578285"/>
                </a:lnTo>
                <a:lnTo>
                  <a:pt x="355" y="619572"/>
                </a:lnTo>
                <a:lnTo>
                  <a:pt x="0" y="634957"/>
                </a:lnTo>
                <a:lnTo>
                  <a:pt x="1027" y="650907"/>
                </a:lnTo>
                <a:lnTo>
                  <a:pt x="11642" y="701835"/>
                </a:lnTo>
                <a:lnTo>
                  <a:pt x="24224" y="738036"/>
                </a:lnTo>
                <a:lnTo>
                  <a:pt x="40493" y="775742"/>
                </a:lnTo>
                <a:lnTo>
                  <a:pt x="59832" y="814702"/>
                </a:lnTo>
                <a:lnTo>
                  <a:pt x="81627" y="854664"/>
                </a:lnTo>
                <a:lnTo>
                  <a:pt x="105260" y="895376"/>
                </a:lnTo>
                <a:lnTo>
                  <a:pt x="130118" y="936585"/>
                </a:lnTo>
                <a:lnTo>
                  <a:pt x="142813" y="957299"/>
                </a:lnTo>
                <a:lnTo>
                  <a:pt x="155583" y="978042"/>
                </a:lnTo>
              </a:path>
            </a:pathLst>
          </a:custGeom>
          <a:ln w="25399">
            <a:solidFill>
              <a:srgbClr val="385D89"/>
            </a:solidFill>
          </a:ln>
        </p:spPr>
        <p:txBody>
          <a:bodyPr wrap="square" lIns="0" tIns="0" rIns="0" bIns="0" rtlCol="0"/>
          <a:lstStyle/>
          <a:p>
            <a:endParaRPr/>
          </a:p>
        </p:txBody>
      </p:sp>
      <p:sp>
        <p:nvSpPr>
          <p:cNvPr id="17" name="object 17"/>
          <p:cNvSpPr/>
          <p:nvPr/>
        </p:nvSpPr>
        <p:spPr>
          <a:xfrm>
            <a:off x="5889741" y="1197628"/>
            <a:ext cx="123189" cy="164465"/>
          </a:xfrm>
          <a:custGeom>
            <a:avLst/>
            <a:gdLst/>
            <a:ahLst/>
            <a:cxnLst/>
            <a:rect l="l" t="t" r="r" b="b"/>
            <a:pathLst>
              <a:path w="123189" h="164465">
                <a:moveTo>
                  <a:pt x="60582" y="0"/>
                </a:moveTo>
                <a:lnTo>
                  <a:pt x="17735" y="24399"/>
                </a:lnTo>
                <a:lnTo>
                  <a:pt x="1229" y="65617"/>
                </a:lnTo>
                <a:lnTo>
                  <a:pt x="0" y="82013"/>
                </a:lnTo>
                <a:lnTo>
                  <a:pt x="48" y="85311"/>
                </a:lnTo>
                <a:lnTo>
                  <a:pt x="11489" y="129483"/>
                </a:lnTo>
                <a:lnTo>
                  <a:pt x="39217" y="157892"/>
                </a:lnTo>
                <a:lnTo>
                  <a:pt x="64035" y="163996"/>
                </a:lnTo>
                <a:lnTo>
                  <a:pt x="76006" y="161768"/>
                </a:lnTo>
                <a:lnTo>
                  <a:pt x="113055" y="126400"/>
                </a:lnTo>
                <a:lnTo>
                  <a:pt x="123060" y="80008"/>
                </a:lnTo>
                <a:lnTo>
                  <a:pt x="121558" y="63823"/>
                </a:lnTo>
                <a:lnTo>
                  <a:pt x="104431" y="23352"/>
                </a:lnTo>
                <a:lnTo>
                  <a:pt x="73118" y="1614"/>
                </a:lnTo>
                <a:lnTo>
                  <a:pt x="60582" y="0"/>
                </a:lnTo>
                <a:close/>
              </a:path>
            </a:pathLst>
          </a:custGeom>
          <a:solidFill>
            <a:srgbClr val="FFFFFF"/>
          </a:solidFill>
        </p:spPr>
        <p:txBody>
          <a:bodyPr wrap="square" lIns="0" tIns="0" rIns="0" bIns="0" rtlCol="0"/>
          <a:lstStyle/>
          <a:p>
            <a:endParaRPr/>
          </a:p>
        </p:txBody>
      </p:sp>
      <p:sp>
        <p:nvSpPr>
          <p:cNvPr id="18" name="object 18"/>
          <p:cNvSpPr/>
          <p:nvPr/>
        </p:nvSpPr>
        <p:spPr>
          <a:xfrm>
            <a:off x="5742206" y="781568"/>
            <a:ext cx="260350" cy="978535"/>
          </a:xfrm>
          <a:custGeom>
            <a:avLst/>
            <a:gdLst/>
            <a:ahLst/>
            <a:cxnLst/>
            <a:rect l="l" t="t" r="r" b="b"/>
            <a:pathLst>
              <a:path w="260350" h="978535">
                <a:moveTo>
                  <a:pt x="104497" y="0"/>
                </a:moveTo>
                <a:lnTo>
                  <a:pt x="129995" y="44675"/>
                </a:lnTo>
                <a:lnTo>
                  <a:pt x="154872" y="89063"/>
                </a:lnTo>
                <a:lnTo>
                  <a:pt x="178516" y="132873"/>
                </a:lnTo>
                <a:lnTo>
                  <a:pt x="200315" y="175815"/>
                </a:lnTo>
                <a:lnTo>
                  <a:pt x="219654" y="217600"/>
                </a:lnTo>
                <a:lnTo>
                  <a:pt x="235923" y="257937"/>
                </a:lnTo>
                <a:lnTo>
                  <a:pt x="248507" y="296537"/>
                </a:lnTo>
                <a:lnTo>
                  <a:pt x="259134" y="350545"/>
                </a:lnTo>
                <a:lnTo>
                  <a:pt x="260171" y="367365"/>
                </a:lnTo>
                <a:lnTo>
                  <a:pt x="259826" y="383533"/>
                </a:lnTo>
                <a:lnTo>
                  <a:pt x="247157" y="426643"/>
                </a:lnTo>
                <a:lnTo>
                  <a:pt x="213209" y="460094"/>
                </a:lnTo>
                <a:lnTo>
                  <a:pt x="165454" y="487190"/>
                </a:lnTo>
                <a:lnTo>
                  <a:pt x="130039" y="503521"/>
                </a:lnTo>
                <a:lnTo>
                  <a:pt x="112180" y="511573"/>
                </a:lnTo>
                <a:lnTo>
                  <a:pt x="94629" y="519727"/>
                </a:lnTo>
                <a:lnTo>
                  <a:pt x="46893" y="546160"/>
                </a:lnTo>
                <a:lnTo>
                  <a:pt x="12980" y="578381"/>
                </a:lnTo>
                <a:lnTo>
                  <a:pt x="344" y="619663"/>
                </a:lnTo>
                <a:lnTo>
                  <a:pt x="0" y="635046"/>
                </a:lnTo>
                <a:lnTo>
                  <a:pt x="1036" y="650994"/>
                </a:lnTo>
                <a:lnTo>
                  <a:pt x="11663" y="701909"/>
                </a:lnTo>
                <a:lnTo>
                  <a:pt x="24247" y="738101"/>
                </a:lnTo>
                <a:lnTo>
                  <a:pt x="40516" y="775799"/>
                </a:lnTo>
                <a:lnTo>
                  <a:pt x="59856" y="814754"/>
                </a:lnTo>
                <a:lnTo>
                  <a:pt x="81654" y="854715"/>
                </a:lnTo>
                <a:lnTo>
                  <a:pt x="105298" y="895432"/>
                </a:lnTo>
                <a:lnTo>
                  <a:pt x="130176" y="936655"/>
                </a:lnTo>
                <a:lnTo>
                  <a:pt x="142885" y="957378"/>
                </a:lnTo>
                <a:lnTo>
                  <a:pt x="155673" y="978133"/>
                </a:lnTo>
              </a:path>
            </a:pathLst>
          </a:custGeom>
          <a:ln w="25399">
            <a:solidFill>
              <a:srgbClr val="385D89"/>
            </a:solidFill>
          </a:ln>
        </p:spPr>
        <p:txBody>
          <a:bodyPr wrap="square" lIns="0" tIns="0" rIns="0" bIns="0" rtlCol="0"/>
          <a:lstStyle/>
          <a:p>
            <a:endParaRPr/>
          </a:p>
        </p:txBody>
      </p:sp>
      <p:sp>
        <p:nvSpPr>
          <p:cNvPr id="19" name="object 19"/>
          <p:cNvSpPr/>
          <p:nvPr/>
        </p:nvSpPr>
        <p:spPr>
          <a:xfrm>
            <a:off x="5821454" y="804275"/>
            <a:ext cx="260350" cy="978535"/>
          </a:xfrm>
          <a:custGeom>
            <a:avLst/>
            <a:gdLst/>
            <a:ahLst/>
            <a:cxnLst/>
            <a:rect l="l" t="t" r="r" b="b"/>
            <a:pathLst>
              <a:path w="260350" h="978535">
                <a:moveTo>
                  <a:pt x="104497" y="0"/>
                </a:moveTo>
                <a:lnTo>
                  <a:pt x="129995" y="44684"/>
                </a:lnTo>
                <a:lnTo>
                  <a:pt x="154872" y="89077"/>
                </a:lnTo>
                <a:lnTo>
                  <a:pt x="178516" y="132890"/>
                </a:lnTo>
                <a:lnTo>
                  <a:pt x="200315" y="175832"/>
                </a:lnTo>
                <a:lnTo>
                  <a:pt x="219654" y="217611"/>
                </a:lnTo>
                <a:lnTo>
                  <a:pt x="235923" y="257939"/>
                </a:lnTo>
                <a:lnTo>
                  <a:pt x="248507" y="296525"/>
                </a:lnTo>
                <a:lnTo>
                  <a:pt x="259134" y="350500"/>
                </a:lnTo>
                <a:lnTo>
                  <a:pt x="260171" y="367306"/>
                </a:lnTo>
                <a:lnTo>
                  <a:pt x="259826" y="383459"/>
                </a:lnTo>
                <a:lnTo>
                  <a:pt x="247157" y="426585"/>
                </a:lnTo>
                <a:lnTo>
                  <a:pt x="213209" y="460073"/>
                </a:lnTo>
                <a:lnTo>
                  <a:pt x="165454" y="487194"/>
                </a:lnTo>
                <a:lnTo>
                  <a:pt x="130039" y="503537"/>
                </a:lnTo>
                <a:lnTo>
                  <a:pt x="112180" y="511592"/>
                </a:lnTo>
                <a:lnTo>
                  <a:pt x="94629" y="519750"/>
                </a:lnTo>
                <a:lnTo>
                  <a:pt x="46893" y="546189"/>
                </a:lnTo>
                <a:lnTo>
                  <a:pt x="12980" y="578411"/>
                </a:lnTo>
                <a:lnTo>
                  <a:pt x="344" y="619693"/>
                </a:lnTo>
                <a:lnTo>
                  <a:pt x="0" y="635076"/>
                </a:lnTo>
                <a:lnTo>
                  <a:pt x="1036" y="651022"/>
                </a:lnTo>
                <a:lnTo>
                  <a:pt x="11663" y="701931"/>
                </a:lnTo>
                <a:lnTo>
                  <a:pt x="24247" y="738115"/>
                </a:lnTo>
                <a:lnTo>
                  <a:pt x="40516" y="775803"/>
                </a:lnTo>
                <a:lnTo>
                  <a:pt x="59856" y="814745"/>
                </a:lnTo>
                <a:lnTo>
                  <a:pt x="81654" y="854690"/>
                </a:lnTo>
                <a:lnTo>
                  <a:pt x="105298" y="895388"/>
                </a:lnTo>
                <a:lnTo>
                  <a:pt x="130176" y="936589"/>
                </a:lnTo>
                <a:lnTo>
                  <a:pt x="142885" y="957299"/>
                </a:lnTo>
                <a:lnTo>
                  <a:pt x="155673" y="978042"/>
                </a:lnTo>
              </a:path>
            </a:pathLst>
          </a:custGeom>
          <a:ln w="25399">
            <a:solidFill>
              <a:srgbClr val="385D89"/>
            </a:solidFill>
          </a:ln>
        </p:spPr>
        <p:txBody>
          <a:bodyPr wrap="square" lIns="0" tIns="0" rIns="0" bIns="0" rtlCol="0"/>
          <a:lstStyle/>
          <a:p>
            <a:endParaRPr/>
          </a:p>
        </p:txBody>
      </p:sp>
      <p:sp>
        <p:nvSpPr>
          <p:cNvPr id="20" name="object 20"/>
          <p:cNvSpPr/>
          <p:nvPr/>
        </p:nvSpPr>
        <p:spPr>
          <a:xfrm>
            <a:off x="914400" y="974201"/>
            <a:ext cx="381000" cy="0"/>
          </a:xfrm>
          <a:custGeom>
            <a:avLst/>
            <a:gdLst/>
            <a:ahLst/>
            <a:cxnLst/>
            <a:rect l="l" t="t" r="r" b="b"/>
            <a:pathLst>
              <a:path w="381000">
                <a:moveTo>
                  <a:pt x="0" y="0"/>
                </a:moveTo>
                <a:lnTo>
                  <a:pt x="380999" y="0"/>
                </a:lnTo>
              </a:path>
            </a:pathLst>
          </a:custGeom>
          <a:ln w="28574">
            <a:solidFill>
              <a:srgbClr val="000000"/>
            </a:solidFill>
          </a:ln>
        </p:spPr>
        <p:txBody>
          <a:bodyPr wrap="square" lIns="0" tIns="0" rIns="0" bIns="0" rtlCol="0"/>
          <a:lstStyle/>
          <a:p>
            <a:endParaRPr/>
          </a:p>
        </p:txBody>
      </p:sp>
      <p:sp>
        <p:nvSpPr>
          <p:cNvPr id="21" name="object 21"/>
          <p:cNvSpPr/>
          <p:nvPr/>
        </p:nvSpPr>
        <p:spPr>
          <a:xfrm>
            <a:off x="1104900" y="669401"/>
            <a:ext cx="0" cy="304800"/>
          </a:xfrm>
          <a:custGeom>
            <a:avLst/>
            <a:gdLst/>
            <a:ahLst/>
            <a:cxnLst/>
            <a:rect l="l" t="t" r="r" b="b"/>
            <a:pathLst>
              <a:path h="304800">
                <a:moveTo>
                  <a:pt x="0" y="304799"/>
                </a:moveTo>
                <a:lnTo>
                  <a:pt x="0" y="0"/>
                </a:lnTo>
              </a:path>
            </a:pathLst>
          </a:custGeom>
          <a:ln w="28574">
            <a:solidFill>
              <a:srgbClr val="000000"/>
            </a:solidFill>
          </a:ln>
        </p:spPr>
        <p:txBody>
          <a:bodyPr wrap="square" lIns="0" tIns="0" rIns="0" bIns="0" rtlCol="0"/>
          <a:lstStyle/>
          <a:p>
            <a:endParaRPr/>
          </a:p>
        </p:txBody>
      </p:sp>
      <p:sp>
        <p:nvSpPr>
          <p:cNvPr id="22" name="object 22"/>
          <p:cNvSpPr/>
          <p:nvPr/>
        </p:nvSpPr>
        <p:spPr>
          <a:xfrm>
            <a:off x="1077730" y="612589"/>
            <a:ext cx="45720" cy="43180"/>
          </a:xfrm>
          <a:custGeom>
            <a:avLst/>
            <a:gdLst/>
            <a:ahLst/>
            <a:cxnLst/>
            <a:rect l="l" t="t" r="r" b="b"/>
            <a:pathLst>
              <a:path w="45719" h="43179">
                <a:moveTo>
                  <a:pt x="15149" y="0"/>
                </a:moveTo>
                <a:lnTo>
                  <a:pt x="4262" y="8252"/>
                </a:lnTo>
                <a:lnTo>
                  <a:pt x="0" y="21516"/>
                </a:lnTo>
                <a:lnTo>
                  <a:pt x="38" y="22854"/>
                </a:lnTo>
                <a:lnTo>
                  <a:pt x="3928" y="33733"/>
                </a:lnTo>
                <a:lnTo>
                  <a:pt x="14250" y="41007"/>
                </a:lnTo>
                <a:lnTo>
                  <a:pt x="31075" y="42861"/>
                </a:lnTo>
                <a:lnTo>
                  <a:pt x="41608" y="34441"/>
                </a:lnTo>
                <a:lnTo>
                  <a:pt x="45703" y="20658"/>
                </a:lnTo>
                <a:lnTo>
                  <a:pt x="41999" y="9604"/>
                </a:lnTo>
                <a:lnTo>
                  <a:pt x="31808" y="2069"/>
                </a:lnTo>
                <a:lnTo>
                  <a:pt x="15149" y="0"/>
                </a:lnTo>
                <a:close/>
              </a:path>
            </a:pathLst>
          </a:custGeom>
          <a:solidFill>
            <a:srgbClr val="000000"/>
          </a:solidFill>
        </p:spPr>
        <p:txBody>
          <a:bodyPr wrap="square" lIns="0" tIns="0" rIns="0" bIns="0" rtlCol="0"/>
          <a:lstStyle/>
          <a:p>
            <a:endParaRPr/>
          </a:p>
        </p:txBody>
      </p:sp>
      <p:sp>
        <p:nvSpPr>
          <p:cNvPr id="23" name="object 23"/>
          <p:cNvSpPr/>
          <p:nvPr/>
        </p:nvSpPr>
        <p:spPr>
          <a:xfrm>
            <a:off x="1077730" y="612589"/>
            <a:ext cx="45720" cy="43180"/>
          </a:xfrm>
          <a:custGeom>
            <a:avLst/>
            <a:gdLst/>
            <a:ahLst/>
            <a:cxnLst/>
            <a:rect l="l" t="t" r="r" b="b"/>
            <a:pathLst>
              <a:path w="45719" h="43179">
                <a:moveTo>
                  <a:pt x="0" y="21516"/>
                </a:moveTo>
                <a:lnTo>
                  <a:pt x="4262" y="8252"/>
                </a:lnTo>
                <a:lnTo>
                  <a:pt x="15149" y="0"/>
                </a:lnTo>
                <a:lnTo>
                  <a:pt x="31808" y="2069"/>
                </a:lnTo>
                <a:lnTo>
                  <a:pt x="41999" y="9604"/>
                </a:lnTo>
                <a:lnTo>
                  <a:pt x="45703" y="20658"/>
                </a:lnTo>
                <a:lnTo>
                  <a:pt x="41608" y="34441"/>
                </a:lnTo>
                <a:lnTo>
                  <a:pt x="31075" y="42861"/>
                </a:lnTo>
                <a:lnTo>
                  <a:pt x="14250" y="41007"/>
                </a:lnTo>
                <a:lnTo>
                  <a:pt x="3928" y="33733"/>
                </a:lnTo>
                <a:lnTo>
                  <a:pt x="38" y="22854"/>
                </a:lnTo>
                <a:lnTo>
                  <a:pt x="0" y="21516"/>
                </a:lnTo>
                <a:close/>
              </a:path>
            </a:pathLst>
          </a:custGeom>
          <a:ln w="28574">
            <a:solidFill>
              <a:srgbClr val="000000"/>
            </a:solidFill>
          </a:ln>
        </p:spPr>
        <p:txBody>
          <a:bodyPr wrap="square" lIns="0" tIns="0" rIns="0" bIns="0" rtlCol="0"/>
          <a:lstStyle/>
          <a:p>
            <a:endParaRPr/>
          </a:p>
        </p:txBody>
      </p:sp>
      <p:sp>
        <p:nvSpPr>
          <p:cNvPr id="24" name="object 24"/>
          <p:cNvSpPr txBox="1"/>
          <p:nvPr/>
        </p:nvSpPr>
        <p:spPr>
          <a:xfrm>
            <a:off x="957267" y="363468"/>
            <a:ext cx="379095" cy="254000"/>
          </a:xfrm>
          <a:prstGeom prst="rect">
            <a:avLst/>
          </a:prstGeom>
        </p:spPr>
        <p:txBody>
          <a:bodyPr vert="horz" wrap="square" lIns="0" tIns="0" rIns="0" bIns="0" rtlCol="0">
            <a:spAutoFit/>
          </a:bodyPr>
          <a:lstStyle/>
          <a:p>
            <a:pPr marL="12700">
              <a:lnSpc>
                <a:spcPct val="100000"/>
              </a:lnSpc>
            </a:pPr>
            <a:r>
              <a:rPr sz="1800" spc="-10" dirty="0">
                <a:latin typeface="Calibri"/>
                <a:cs typeface="Calibri"/>
              </a:rPr>
              <a:t>S</a:t>
            </a:r>
            <a:r>
              <a:rPr sz="1800" dirty="0">
                <a:latin typeface="Calibri"/>
                <a:cs typeface="Calibri"/>
              </a:rPr>
              <a:t>GS</a:t>
            </a:r>
            <a:endParaRPr sz="1800">
              <a:latin typeface="Calibri"/>
              <a:cs typeface="Calibri"/>
            </a:endParaRPr>
          </a:p>
        </p:txBody>
      </p:sp>
      <p:sp>
        <p:nvSpPr>
          <p:cNvPr id="25" name="object 25"/>
          <p:cNvSpPr/>
          <p:nvPr/>
        </p:nvSpPr>
        <p:spPr>
          <a:xfrm>
            <a:off x="6323593" y="982461"/>
            <a:ext cx="381000" cy="0"/>
          </a:xfrm>
          <a:custGeom>
            <a:avLst/>
            <a:gdLst/>
            <a:ahLst/>
            <a:cxnLst/>
            <a:rect l="l" t="t" r="r" b="b"/>
            <a:pathLst>
              <a:path w="381000">
                <a:moveTo>
                  <a:pt x="0" y="0"/>
                </a:moveTo>
                <a:lnTo>
                  <a:pt x="380999" y="0"/>
                </a:lnTo>
              </a:path>
            </a:pathLst>
          </a:custGeom>
          <a:ln w="28574">
            <a:solidFill>
              <a:srgbClr val="000000"/>
            </a:solidFill>
          </a:ln>
        </p:spPr>
        <p:txBody>
          <a:bodyPr wrap="square" lIns="0" tIns="0" rIns="0" bIns="0" rtlCol="0"/>
          <a:lstStyle/>
          <a:p>
            <a:endParaRPr/>
          </a:p>
        </p:txBody>
      </p:sp>
      <p:sp>
        <p:nvSpPr>
          <p:cNvPr id="26" name="object 26"/>
          <p:cNvSpPr/>
          <p:nvPr/>
        </p:nvSpPr>
        <p:spPr>
          <a:xfrm>
            <a:off x="6514093" y="677661"/>
            <a:ext cx="0" cy="304800"/>
          </a:xfrm>
          <a:custGeom>
            <a:avLst/>
            <a:gdLst/>
            <a:ahLst/>
            <a:cxnLst/>
            <a:rect l="l" t="t" r="r" b="b"/>
            <a:pathLst>
              <a:path h="304800">
                <a:moveTo>
                  <a:pt x="0" y="304799"/>
                </a:moveTo>
                <a:lnTo>
                  <a:pt x="0" y="0"/>
                </a:lnTo>
              </a:path>
            </a:pathLst>
          </a:custGeom>
          <a:ln w="28574">
            <a:solidFill>
              <a:srgbClr val="000000"/>
            </a:solidFill>
          </a:ln>
        </p:spPr>
        <p:txBody>
          <a:bodyPr wrap="square" lIns="0" tIns="0" rIns="0" bIns="0" rtlCol="0"/>
          <a:lstStyle/>
          <a:p>
            <a:endParaRPr/>
          </a:p>
        </p:txBody>
      </p:sp>
      <p:sp>
        <p:nvSpPr>
          <p:cNvPr id="27" name="object 27"/>
          <p:cNvSpPr/>
          <p:nvPr/>
        </p:nvSpPr>
        <p:spPr>
          <a:xfrm>
            <a:off x="6486905" y="620952"/>
            <a:ext cx="45720" cy="43180"/>
          </a:xfrm>
          <a:custGeom>
            <a:avLst/>
            <a:gdLst/>
            <a:ahLst/>
            <a:cxnLst/>
            <a:rect l="l" t="t" r="r" b="b"/>
            <a:pathLst>
              <a:path w="45720" h="43179">
                <a:moveTo>
                  <a:pt x="15175" y="0"/>
                </a:moveTo>
                <a:lnTo>
                  <a:pt x="4281" y="8202"/>
                </a:lnTo>
                <a:lnTo>
                  <a:pt x="0" y="21536"/>
                </a:lnTo>
                <a:lnTo>
                  <a:pt x="39" y="22879"/>
                </a:lnTo>
                <a:lnTo>
                  <a:pt x="3952" y="33707"/>
                </a:lnTo>
                <a:lnTo>
                  <a:pt x="14290" y="40999"/>
                </a:lnTo>
                <a:lnTo>
                  <a:pt x="31091" y="42867"/>
                </a:lnTo>
                <a:lnTo>
                  <a:pt x="41624" y="34414"/>
                </a:lnTo>
                <a:lnTo>
                  <a:pt x="45705" y="20698"/>
                </a:lnTo>
                <a:lnTo>
                  <a:pt x="42027" y="9571"/>
                </a:lnTo>
                <a:lnTo>
                  <a:pt x="31857" y="2054"/>
                </a:lnTo>
                <a:lnTo>
                  <a:pt x="15175" y="0"/>
                </a:lnTo>
                <a:close/>
              </a:path>
            </a:pathLst>
          </a:custGeom>
          <a:solidFill>
            <a:srgbClr val="000000"/>
          </a:solidFill>
        </p:spPr>
        <p:txBody>
          <a:bodyPr wrap="square" lIns="0" tIns="0" rIns="0" bIns="0" rtlCol="0"/>
          <a:lstStyle/>
          <a:p>
            <a:endParaRPr/>
          </a:p>
        </p:txBody>
      </p:sp>
      <p:sp>
        <p:nvSpPr>
          <p:cNvPr id="28" name="object 28"/>
          <p:cNvSpPr/>
          <p:nvPr/>
        </p:nvSpPr>
        <p:spPr>
          <a:xfrm>
            <a:off x="6486905" y="620952"/>
            <a:ext cx="45720" cy="43180"/>
          </a:xfrm>
          <a:custGeom>
            <a:avLst/>
            <a:gdLst/>
            <a:ahLst/>
            <a:cxnLst/>
            <a:rect l="l" t="t" r="r" b="b"/>
            <a:pathLst>
              <a:path w="45720" h="43179">
                <a:moveTo>
                  <a:pt x="0" y="21536"/>
                </a:moveTo>
                <a:lnTo>
                  <a:pt x="4281" y="8202"/>
                </a:lnTo>
                <a:lnTo>
                  <a:pt x="15175" y="0"/>
                </a:lnTo>
                <a:lnTo>
                  <a:pt x="31857" y="2054"/>
                </a:lnTo>
                <a:lnTo>
                  <a:pt x="42027" y="9571"/>
                </a:lnTo>
                <a:lnTo>
                  <a:pt x="45705" y="20698"/>
                </a:lnTo>
                <a:lnTo>
                  <a:pt x="41624" y="34414"/>
                </a:lnTo>
                <a:lnTo>
                  <a:pt x="31091" y="42867"/>
                </a:lnTo>
                <a:lnTo>
                  <a:pt x="14290" y="40999"/>
                </a:lnTo>
                <a:lnTo>
                  <a:pt x="3952" y="33707"/>
                </a:lnTo>
                <a:lnTo>
                  <a:pt x="39" y="22879"/>
                </a:lnTo>
                <a:lnTo>
                  <a:pt x="0" y="21536"/>
                </a:lnTo>
                <a:close/>
              </a:path>
            </a:pathLst>
          </a:custGeom>
          <a:ln w="28574">
            <a:solidFill>
              <a:srgbClr val="000000"/>
            </a:solidFill>
          </a:ln>
        </p:spPr>
        <p:txBody>
          <a:bodyPr wrap="square" lIns="0" tIns="0" rIns="0" bIns="0" rtlCol="0"/>
          <a:lstStyle/>
          <a:p>
            <a:endParaRPr/>
          </a:p>
        </p:txBody>
      </p:sp>
      <p:sp>
        <p:nvSpPr>
          <p:cNvPr id="29" name="object 29"/>
          <p:cNvSpPr txBox="1"/>
          <p:nvPr/>
        </p:nvSpPr>
        <p:spPr>
          <a:xfrm>
            <a:off x="6367784" y="371723"/>
            <a:ext cx="415290" cy="254000"/>
          </a:xfrm>
          <a:prstGeom prst="rect">
            <a:avLst/>
          </a:prstGeom>
        </p:spPr>
        <p:txBody>
          <a:bodyPr vert="horz" wrap="square" lIns="0" tIns="0" rIns="0" bIns="0" rtlCol="0">
            <a:spAutoFit/>
          </a:bodyPr>
          <a:lstStyle/>
          <a:p>
            <a:pPr marL="12700">
              <a:lnSpc>
                <a:spcPct val="100000"/>
              </a:lnSpc>
            </a:pPr>
            <a:r>
              <a:rPr sz="1800" spc="-5" dirty="0">
                <a:latin typeface="Calibri"/>
                <a:cs typeface="Calibri"/>
              </a:rPr>
              <a:t>SGD</a:t>
            </a:r>
            <a:endParaRPr sz="1800">
              <a:latin typeface="Calibri"/>
              <a:cs typeface="Calibri"/>
            </a:endParaRPr>
          </a:p>
        </p:txBody>
      </p:sp>
      <p:sp>
        <p:nvSpPr>
          <p:cNvPr id="30" name="object 30"/>
          <p:cNvSpPr txBox="1"/>
          <p:nvPr/>
        </p:nvSpPr>
        <p:spPr>
          <a:xfrm>
            <a:off x="113360" y="383534"/>
            <a:ext cx="709930" cy="254000"/>
          </a:xfrm>
          <a:prstGeom prst="rect">
            <a:avLst/>
          </a:prstGeom>
        </p:spPr>
        <p:txBody>
          <a:bodyPr vert="horz" wrap="square" lIns="0" tIns="0" rIns="0" bIns="0" rtlCol="0">
            <a:spAutoFit/>
          </a:bodyPr>
          <a:lstStyle/>
          <a:p>
            <a:pPr marL="12700">
              <a:lnSpc>
                <a:spcPct val="100000"/>
              </a:lnSpc>
            </a:pPr>
            <a:r>
              <a:rPr sz="1800" spc="-5" dirty="0">
                <a:latin typeface="Calibri"/>
                <a:cs typeface="Calibri"/>
              </a:rPr>
              <a:t>CS</a:t>
            </a:r>
            <a:r>
              <a:rPr sz="1800" dirty="0">
                <a:latin typeface="Calibri"/>
                <a:cs typeface="Calibri"/>
              </a:rPr>
              <a:t>L=</a:t>
            </a:r>
            <a:r>
              <a:rPr sz="1800" spc="-5" dirty="0">
                <a:latin typeface="Calibri"/>
                <a:cs typeface="Calibri"/>
              </a:rPr>
              <a:t>0</a:t>
            </a:r>
            <a:r>
              <a:rPr sz="1800" dirty="0">
                <a:latin typeface="Calibri"/>
                <a:cs typeface="Calibri"/>
              </a:rPr>
              <a:t>V</a:t>
            </a:r>
            <a:endParaRPr sz="1800">
              <a:latin typeface="Calibri"/>
              <a:cs typeface="Calibri"/>
            </a:endParaRPr>
          </a:p>
        </p:txBody>
      </p:sp>
      <p:sp>
        <p:nvSpPr>
          <p:cNvPr id="31" name="object 31"/>
          <p:cNvSpPr/>
          <p:nvPr/>
        </p:nvSpPr>
        <p:spPr>
          <a:xfrm>
            <a:off x="7775447" y="1215633"/>
            <a:ext cx="530860" cy="132715"/>
          </a:xfrm>
          <a:custGeom>
            <a:avLst/>
            <a:gdLst/>
            <a:ahLst/>
            <a:cxnLst/>
            <a:rect l="l" t="t" r="r" b="b"/>
            <a:pathLst>
              <a:path w="530859" h="132715">
                <a:moveTo>
                  <a:pt x="473708" y="66370"/>
                </a:moveTo>
                <a:lnTo>
                  <a:pt x="409193" y="104028"/>
                </a:lnTo>
                <a:lnTo>
                  <a:pt x="402335" y="107960"/>
                </a:lnTo>
                <a:lnTo>
                  <a:pt x="400049" y="116707"/>
                </a:lnTo>
                <a:lnTo>
                  <a:pt x="403981" y="123565"/>
                </a:lnTo>
                <a:lnTo>
                  <a:pt x="407913" y="130301"/>
                </a:lnTo>
                <a:lnTo>
                  <a:pt x="416692" y="132709"/>
                </a:lnTo>
                <a:lnTo>
                  <a:pt x="505859" y="80650"/>
                </a:lnTo>
                <a:lnTo>
                  <a:pt x="502036" y="80650"/>
                </a:lnTo>
                <a:lnTo>
                  <a:pt x="502036" y="78760"/>
                </a:lnTo>
                <a:lnTo>
                  <a:pt x="494934" y="78760"/>
                </a:lnTo>
                <a:lnTo>
                  <a:pt x="473708" y="66370"/>
                </a:lnTo>
                <a:close/>
              </a:path>
              <a:path w="530859" h="132715">
                <a:moveTo>
                  <a:pt x="449244" y="52090"/>
                </a:moveTo>
                <a:lnTo>
                  <a:pt x="0" y="52090"/>
                </a:lnTo>
                <a:lnTo>
                  <a:pt x="0" y="80650"/>
                </a:lnTo>
                <a:lnTo>
                  <a:pt x="449244" y="80650"/>
                </a:lnTo>
                <a:lnTo>
                  <a:pt x="473708" y="66370"/>
                </a:lnTo>
                <a:lnTo>
                  <a:pt x="449244" y="52090"/>
                </a:lnTo>
                <a:close/>
              </a:path>
              <a:path w="530859" h="132715">
                <a:moveTo>
                  <a:pt x="506120" y="52090"/>
                </a:moveTo>
                <a:lnTo>
                  <a:pt x="502036" y="52090"/>
                </a:lnTo>
                <a:lnTo>
                  <a:pt x="502036" y="80650"/>
                </a:lnTo>
                <a:lnTo>
                  <a:pt x="505859" y="80650"/>
                </a:lnTo>
                <a:lnTo>
                  <a:pt x="530473" y="66293"/>
                </a:lnTo>
                <a:lnTo>
                  <a:pt x="506120" y="52090"/>
                </a:lnTo>
                <a:close/>
              </a:path>
              <a:path w="530859" h="132715">
                <a:moveTo>
                  <a:pt x="494934" y="53980"/>
                </a:moveTo>
                <a:lnTo>
                  <a:pt x="473708" y="66370"/>
                </a:lnTo>
                <a:lnTo>
                  <a:pt x="494934" y="78760"/>
                </a:lnTo>
                <a:lnTo>
                  <a:pt x="494934" y="53980"/>
                </a:lnTo>
                <a:close/>
              </a:path>
              <a:path w="530859" h="132715">
                <a:moveTo>
                  <a:pt x="502036" y="53980"/>
                </a:moveTo>
                <a:lnTo>
                  <a:pt x="494934" y="53980"/>
                </a:lnTo>
                <a:lnTo>
                  <a:pt x="494934" y="78760"/>
                </a:lnTo>
                <a:lnTo>
                  <a:pt x="502036" y="78760"/>
                </a:lnTo>
                <a:lnTo>
                  <a:pt x="502036" y="53980"/>
                </a:lnTo>
                <a:close/>
              </a:path>
              <a:path w="530859" h="132715">
                <a:moveTo>
                  <a:pt x="416692" y="0"/>
                </a:moveTo>
                <a:lnTo>
                  <a:pt x="407913" y="2285"/>
                </a:lnTo>
                <a:lnTo>
                  <a:pt x="400049" y="16001"/>
                </a:lnTo>
                <a:lnTo>
                  <a:pt x="402335" y="24658"/>
                </a:lnTo>
                <a:lnTo>
                  <a:pt x="473708" y="66370"/>
                </a:lnTo>
                <a:lnTo>
                  <a:pt x="494934" y="53980"/>
                </a:lnTo>
                <a:lnTo>
                  <a:pt x="502036" y="53980"/>
                </a:lnTo>
                <a:lnTo>
                  <a:pt x="502036" y="52090"/>
                </a:lnTo>
                <a:lnTo>
                  <a:pt x="506120" y="52090"/>
                </a:lnTo>
                <a:lnTo>
                  <a:pt x="416692" y="0"/>
                </a:lnTo>
                <a:close/>
              </a:path>
            </a:pathLst>
          </a:custGeom>
          <a:solidFill>
            <a:srgbClr val="000000"/>
          </a:solidFill>
        </p:spPr>
        <p:txBody>
          <a:bodyPr wrap="square" lIns="0" tIns="0" rIns="0" bIns="0" rtlCol="0"/>
          <a:lstStyle/>
          <a:p>
            <a:endParaRPr/>
          </a:p>
        </p:txBody>
      </p:sp>
      <p:sp>
        <p:nvSpPr>
          <p:cNvPr id="32" name="object 32"/>
          <p:cNvSpPr/>
          <p:nvPr/>
        </p:nvSpPr>
        <p:spPr>
          <a:xfrm>
            <a:off x="299513" y="2879201"/>
            <a:ext cx="609600" cy="0"/>
          </a:xfrm>
          <a:custGeom>
            <a:avLst/>
            <a:gdLst/>
            <a:ahLst/>
            <a:cxnLst/>
            <a:rect l="l" t="t" r="r" b="b"/>
            <a:pathLst>
              <a:path w="609600">
                <a:moveTo>
                  <a:pt x="0" y="0"/>
                </a:moveTo>
                <a:lnTo>
                  <a:pt x="609601" y="0"/>
                </a:lnTo>
              </a:path>
            </a:pathLst>
          </a:custGeom>
          <a:ln w="28574">
            <a:solidFill>
              <a:srgbClr val="000000"/>
            </a:solidFill>
          </a:ln>
        </p:spPr>
        <p:txBody>
          <a:bodyPr wrap="square" lIns="0" tIns="0" rIns="0" bIns="0" rtlCol="0"/>
          <a:lstStyle/>
          <a:p>
            <a:endParaRPr/>
          </a:p>
        </p:txBody>
      </p:sp>
      <p:sp>
        <p:nvSpPr>
          <p:cNvPr id="33" name="object 33"/>
          <p:cNvSpPr/>
          <p:nvPr/>
        </p:nvSpPr>
        <p:spPr>
          <a:xfrm>
            <a:off x="909114" y="2650601"/>
            <a:ext cx="0" cy="228600"/>
          </a:xfrm>
          <a:custGeom>
            <a:avLst/>
            <a:gdLst/>
            <a:ahLst/>
            <a:cxnLst/>
            <a:rect l="l" t="t" r="r" b="b"/>
            <a:pathLst>
              <a:path h="228600">
                <a:moveTo>
                  <a:pt x="0" y="228599"/>
                </a:moveTo>
                <a:lnTo>
                  <a:pt x="12" y="0"/>
                </a:lnTo>
              </a:path>
            </a:pathLst>
          </a:custGeom>
          <a:ln w="28574">
            <a:solidFill>
              <a:srgbClr val="000000"/>
            </a:solidFill>
          </a:ln>
        </p:spPr>
        <p:txBody>
          <a:bodyPr wrap="square" lIns="0" tIns="0" rIns="0" bIns="0" rtlCol="0"/>
          <a:lstStyle/>
          <a:p>
            <a:endParaRPr/>
          </a:p>
        </p:txBody>
      </p:sp>
      <p:sp>
        <p:nvSpPr>
          <p:cNvPr id="34" name="object 34"/>
          <p:cNvSpPr/>
          <p:nvPr/>
        </p:nvSpPr>
        <p:spPr>
          <a:xfrm>
            <a:off x="909114" y="2650601"/>
            <a:ext cx="381000" cy="0"/>
          </a:xfrm>
          <a:custGeom>
            <a:avLst/>
            <a:gdLst/>
            <a:ahLst/>
            <a:cxnLst/>
            <a:rect l="l" t="t" r="r" b="b"/>
            <a:pathLst>
              <a:path w="381000">
                <a:moveTo>
                  <a:pt x="0" y="0"/>
                </a:moveTo>
                <a:lnTo>
                  <a:pt x="380951" y="0"/>
                </a:lnTo>
              </a:path>
            </a:pathLst>
          </a:custGeom>
          <a:ln w="28574">
            <a:solidFill>
              <a:srgbClr val="000000"/>
            </a:solidFill>
          </a:ln>
        </p:spPr>
        <p:txBody>
          <a:bodyPr wrap="square" lIns="0" tIns="0" rIns="0" bIns="0" rtlCol="0"/>
          <a:lstStyle/>
          <a:p>
            <a:endParaRPr/>
          </a:p>
        </p:txBody>
      </p:sp>
      <p:sp>
        <p:nvSpPr>
          <p:cNvPr id="35" name="object 35"/>
          <p:cNvSpPr/>
          <p:nvPr/>
        </p:nvSpPr>
        <p:spPr>
          <a:xfrm>
            <a:off x="1290065" y="2650601"/>
            <a:ext cx="0" cy="228600"/>
          </a:xfrm>
          <a:custGeom>
            <a:avLst/>
            <a:gdLst/>
            <a:ahLst/>
            <a:cxnLst/>
            <a:rect l="l" t="t" r="r" b="b"/>
            <a:pathLst>
              <a:path h="228600">
                <a:moveTo>
                  <a:pt x="0" y="0"/>
                </a:moveTo>
                <a:lnTo>
                  <a:pt x="0" y="228599"/>
                </a:lnTo>
              </a:path>
            </a:pathLst>
          </a:custGeom>
          <a:ln w="28574">
            <a:solidFill>
              <a:srgbClr val="000000"/>
            </a:solidFill>
          </a:ln>
        </p:spPr>
        <p:txBody>
          <a:bodyPr wrap="square" lIns="0" tIns="0" rIns="0" bIns="0" rtlCol="0"/>
          <a:lstStyle/>
          <a:p>
            <a:endParaRPr/>
          </a:p>
        </p:txBody>
      </p:sp>
      <p:sp>
        <p:nvSpPr>
          <p:cNvPr id="36" name="object 36"/>
          <p:cNvSpPr/>
          <p:nvPr/>
        </p:nvSpPr>
        <p:spPr>
          <a:xfrm>
            <a:off x="1290065" y="2879201"/>
            <a:ext cx="5029200" cy="0"/>
          </a:xfrm>
          <a:custGeom>
            <a:avLst/>
            <a:gdLst/>
            <a:ahLst/>
            <a:cxnLst/>
            <a:rect l="l" t="t" r="r" b="b"/>
            <a:pathLst>
              <a:path w="5029200">
                <a:moveTo>
                  <a:pt x="0" y="0"/>
                </a:moveTo>
                <a:lnTo>
                  <a:pt x="5029199" y="0"/>
                </a:lnTo>
              </a:path>
            </a:pathLst>
          </a:custGeom>
          <a:ln w="28574">
            <a:solidFill>
              <a:srgbClr val="000000"/>
            </a:solidFill>
          </a:ln>
        </p:spPr>
        <p:txBody>
          <a:bodyPr wrap="square" lIns="0" tIns="0" rIns="0" bIns="0" rtlCol="0"/>
          <a:lstStyle/>
          <a:p>
            <a:endParaRPr/>
          </a:p>
        </p:txBody>
      </p:sp>
      <p:sp>
        <p:nvSpPr>
          <p:cNvPr id="37" name="object 37"/>
          <p:cNvSpPr/>
          <p:nvPr/>
        </p:nvSpPr>
        <p:spPr>
          <a:xfrm>
            <a:off x="6319265" y="2653527"/>
            <a:ext cx="0" cy="228600"/>
          </a:xfrm>
          <a:custGeom>
            <a:avLst/>
            <a:gdLst/>
            <a:ahLst/>
            <a:cxnLst/>
            <a:rect l="l" t="t" r="r" b="b"/>
            <a:pathLst>
              <a:path h="228600">
                <a:moveTo>
                  <a:pt x="0" y="228599"/>
                </a:moveTo>
                <a:lnTo>
                  <a:pt x="0" y="0"/>
                </a:lnTo>
              </a:path>
            </a:pathLst>
          </a:custGeom>
          <a:ln w="28574">
            <a:solidFill>
              <a:srgbClr val="000000"/>
            </a:solidFill>
          </a:ln>
        </p:spPr>
        <p:txBody>
          <a:bodyPr wrap="square" lIns="0" tIns="0" rIns="0" bIns="0" rtlCol="0"/>
          <a:lstStyle/>
          <a:p>
            <a:endParaRPr/>
          </a:p>
        </p:txBody>
      </p:sp>
      <p:sp>
        <p:nvSpPr>
          <p:cNvPr id="38" name="object 38"/>
          <p:cNvSpPr/>
          <p:nvPr/>
        </p:nvSpPr>
        <p:spPr>
          <a:xfrm>
            <a:off x="6319265" y="2653527"/>
            <a:ext cx="381000" cy="0"/>
          </a:xfrm>
          <a:custGeom>
            <a:avLst/>
            <a:gdLst/>
            <a:ahLst/>
            <a:cxnLst/>
            <a:rect l="l" t="t" r="r" b="b"/>
            <a:pathLst>
              <a:path w="381000">
                <a:moveTo>
                  <a:pt x="0" y="0"/>
                </a:moveTo>
                <a:lnTo>
                  <a:pt x="380999" y="0"/>
                </a:lnTo>
              </a:path>
            </a:pathLst>
          </a:custGeom>
          <a:ln w="28574">
            <a:solidFill>
              <a:srgbClr val="000000"/>
            </a:solidFill>
          </a:ln>
        </p:spPr>
        <p:txBody>
          <a:bodyPr wrap="square" lIns="0" tIns="0" rIns="0" bIns="0" rtlCol="0"/>
          <a:lstStyle/>
          <a:p>
            <a:endParaRPr/>
          </a:p>
        </p:txBody>
      </p:sp>
      <p:sp>
        <p:nvSpPr>
          <p:cNvPr id="39" name="object 39"/>
          <p:cNvSpPr/>
          <p:nvPr/>
        </p:nvSpPr>
        <p:spPr>
          <a:xfrm>
            <a:off x="6700266" y="2653527"/>
            <a:ext cx="0" cy="228600"/>
          </a:xfrm>
          <a:custGeom>
            <a:avLst/>
            <a:gdLst/>
            <a:ahLst/>
            <a:cxnLst/>
            <a:rect l="l" t="t" r="r" b="b"/>
            <a:pathLst>
              <a:path h="228600">
                <a:moveTo>
                  <a:pt x="0" y="0"/>
                </a:moveTo>
                <a:lnTo>
                  <a:pt x="0" y="228599"/>
                </a:lnTo>
              </a:path>
            </a:pathLst>
          </a:custGeom>
          <a:ln w="28574">
            <a:solidFill>
              <a:srgbClr val="000000"/>
            </a:solidFill>
          </a:ln>
        </p:spPr>
        <p:txBody>
          <a:bodyPr wrap="square" lIns="0" tIns="0" rIns="0" bIns="0" rtlCol="0"/>
          <a:lstStyle/>
          <a:p>
            <a:endParaRPr/>
          </a:p>
        </p:txBody>
      </p:sp>
      <p:sp>
        <p:nvSpPr>
          <p:cNvPr id="40" name="object 40"/>
          <p:cNvSpPr/>
          <p:nvPr/>
        </p:nvSpPr>
        <p:spPr>
          <a:xfrm>
            <a:off x="6700266" y="2882127"/>
            <a:ext cx="381000" cy="0"/>
          </a:xfrm>
          <a:custGeom>
            <a:avLst/>
            <a:gdLst/>
            <a:ahLst/>
            <a:cxnLst/>
            <a:rect l="l" t="t" r="r" b="b"/>
            <a:pathLst>
              <a:path w="381000">
                <a:moveTo>
                  <a:pt x="0" y="0"/>
                </a:moveTo>
                <a:lnTo>
                  <a:pt x="380999" y="0"/>
                </a:lnTo>
              </a:path>
            </a:pathLst>
          </a:custGeom>
          <a:ln w="28574">
            <a:solidFill>
              <a:srgbClr val="000000"/>
            </a:solidFill>
          </a:ln>
        </p:spPr>
        <p:txBody>
          <a:bodyPr wrap="square" lIns="0" tIns="0" rIns="0" bIns="0" rtlCol="0"/>
          <a:lstStyle/>
          <a:p>
            <a:endParaRPr/>
          </a:p>
        </p:txBody>
      </p:sp>
      <p:sp>
        <p:nvSpPr>
          <p:cNvPr id="41" name="object 41"/>
          <p:cNvSpPr/>
          <p:nvPr/>
        </p:nvSpPr>
        <p:spPr>
          <a:xfrm>
            <a:off x="7084314" y="2539227"/>
            <a:ext cx="685800" cy="685800"/>
          </a:xfrm>
          <a:custGeom>
            <a:avLst/>
            <a:gdLst/>
            <a:ahLst/>
            <a:cxnLst/>
            <a:rect l="l" t="t" r="r" b="b"/>
            <a:pathLst>
              <a:path w="685800" h="685800">
                <a:moveTo>
                  <a:pt x="0" y="0"/>
                </a:moveTo>
                <a:lnTo>
                  <a:pt x="0" y="685799"/>
                </a:lnTo>
                <a:lnTo>
                  <a:pt x="685799" y="342899"/>
                </a:lnTo>
                <a:lnTo>
                  <a:pt x="0" y="0"/>
                </a:lnTo>
                <a:close/>
              </a:path>
            </a:pathLst>
          </a:custGeom>
          <a:solidFill>
            <a:srgbClr val="4F80BC"/>
          </a:solidFill>
        </p:spPr>
        <p:txBody>
          <a:bodyPr wrap="square" lIns="0" tIns="0" rIns="0" bIns="0" rtlCol="0"/>
          <a:lstStyle/>
          <a:p>
            <a:endParaRPr/>
          </a:p>
        </p:txBody>
      </p:sp>
      <p:sp>
        <p:nvSpPr>
          <p:cNvPr id="42" name="object 42"/>
          <p:cNvSpPr/>
          <p:nvPr/>
        </p:nvSpPr>
        <p:spPr>
          <a:xfrm>
            <a:off x="7084314" y="2539227"/>
            <a:ext cx="685800" cy="685800"/>
          </a:xfrm>
          <a:custGeom>
            <a:avLst/>
            <a:gdLst/>
            <a:ahLst/>
            <a:cxnLst/>
            <a:rect l="l" t="t" r="r" b="b"/>
            <a:pathLst>
              <a:path w="685800" h="685800">
                <a:moveTo>
                  <a:pt x="0" y="0"/>
                </a:moveTo>
                <a:lnTo>
                  <a:pt x="685799" y="342899"/>
                </a:lnTo>
                <a:lnTo>
                  <a:pt x="0" y="685799"/>
                </a:lnTo>
                <a:lnTo>
                  <a:pt x="0" y="0"/>
                </a:lnTo>
                <a:close/>
              </a:path>
            </a:pathLst>
          </a:custGeom>
          <a:ln w="25399">
            <a:solidFill>
              <a:srgbClr val="385D89"/>
            </a:solidFill>
          </a:ln>
        </p:spPr>
        <p:txBody>
          <a:bodyPr wrap="square" lIns="0" tIns="0" rIns="0" bIns="0" rtlCol="0"/>
          <a:lstStyle/>
          <a:p>
            <a:endParaRPr/>
          </a:p>
        </p:txBody>
      </p:sp>
      <p:sp>
        <p:nvSpPr>
          <p:cNvPr id="43" name="object 43"/>
          <p:cNvSpPr/>
          <p:nvPr/>
        </p:nvSpPr>
        <p:spPr>
          <a:xfrm>
            <a:off x="1702557" y="2802400"/>
            <a:ext cx="123189" cy="164465"/>
          </a:xfrm>
          <a:custGeom>
            <a:avLst/>
            <a:gdLst/>
            <a:ahLst/>
            <a:cxnLst/>
            <a:rect l="l" t="t" r="r" b="b"/>
            <a:pathLst>
              <a:path w="123189" h="164464">
                <a:moveTo>
                  <a:pt x="60579" y="0"/>
                </a:moveTo>
                <a:lnTo>
                  <a:pt x="17727" y="24398"/>
                </a:lnTo>
                <a:lnTo>
                  <a:pt x="1229" y="65616"/>
                </a:lnTo>
                <a:lnTo>
                  <a:pt x="0" y="82013"/>
                </a:lnTo>
                <a:lnTo>
                  <a:pt x="48" y="85296"/>
                </a:lnTo>
                <a:lnTo>
                  <a:pt x="11477" y="129475"/>
                </a:lnTo>
                <a:lnTo>
                  <a:pt x="39197" y="157891"/>
                </a:lnTo>
                <a:lnTo>
                  <a:pt x="64016" y="163996"/>
                </a:lnTo>
                <a:lnTo>
                  <a:pt x="75987" y="161771"/>
                </a:lnTo>
                <a:lnTo>
                  <a:pt x="113039" y="126408"/>
                </a:lnTo>
                <a:lnTo>
                  <a:pt x="123045" y="80018"/>
                </a:lnTo>
                <a:lnTo>
                  <a:pt x="121544" y="63832"/>
                </a:lnTo>
                <a:lnTo>
                  <a:pt x="104421" y="23355"/>
                </a:lnTo>
                <a:lnTo>
                  <a:pt x="73113" y="1614"/>
                </a:lnTo>
                <a:lnTo>
                  <a:pt x="60579" y="0"/>
                </a:lnTo>
                <a:close/>
              </a:path>
            </a:pathLst>
          </a:custGeom>
          <a:solidFill>
            <a:srgbClr val="FFFFFF"/>
          </a:solidFill>
        </p:spPr>
        <p:txBody>
          <a:bodyPr wrap="square" lIns="0" tIns="0" rIns="0" bIns="0" rtlCol="0"/>
          <a:lstStyle/>
          <a:p>
            <a:endParaRPr/>
          </a:p>
        </p:txBody>
      </p:sp>
      <p:sp>
        <p:nvSpPr>
          <p:cNvPr id="44" name="object 44"/>
          <p:cNvSpPr/>
          <p:nvPr/>
        </p:nvSpPr>
        <p:spPr>
          <a:xfrm>
            <a:off x="1555007" y="2386340"/>
            <a:ext cx="260350" cy="978535"/>
          </a:xfrm>
          <a:custGeom>
            <a:avLst/>
            <a:gdLst/>
            <a:ahLst/>
            <a:cxnLst/>
            <a:rect l="l" t="t" r="r" b="b"/>
            <a:pathLst>
              <a:path w="260350" h="978535">
                <a:moveTo>
                  <a:pt x="104497" y="0"/>
                </a:moveTo>
                <a:lnTo>
                  <a:pt x="129966" y="44672"/>
                </a:lnTo>
                <a:lnTo>
                  <a:pt x="154826" y="89051"/>
                </a:lnTo>
                <a:lnTo>
                  <a:pt x="178464" y="132847"/>
                </a:lnTo>
                <a:lnTo>
                  <a:pt x="200265" y="175773"/>
                </a:lnTo>
                <a:lnTo>
                  <a:pt x="219613" y="217539"/>
                </a:lnTo>
                <a:lnTo>
                  <a:pt x="235893" y="257858"/>
                </a:lnTo>
                <a:lnTo>
                  <a:pt x="248491" y="296441"/>
                </a:lnTo>
                <a:lnTo>
                  <a:pt x="259138" y="350430"/>
                </a:lnTo>
                <a:lnTo>
                  <a:pt x="260179" y="367246"/>
                </a:lnTo>
                <a:lnTo>
                  <a:pt x="259839" y="383412"/>
                </a:lnTo>
                <a:lnTo>
                  <a:pt x="247168" y="426554"/>
                </a:lnTo>
                <a:lnTo>
                  <a:pt x="213215" y="460043"/>
                </a:lnTo>
                <a:lnTo>
                  <a:pt x="165456" y="487163"/>
                </a:lnTo>
                <a:lnTo>
                  <a:pt x="130040" y="503506"/>
                </a:lnTo>
                <a:lnTo>
                  <a:pt x="112180" y="511562"/>
                </a:lnTo>
                <a:lnTo>
                  <a:pt x="94628" y="519719"/>
                </a:lnTo>
                <a:lnTo>
                  <a:pt x="46890" y="546158"/>
                </a:lnTo>
                <a:lnTo>
                  <a:pt x="12976" y="578380"/>
                </a:lnTo>
                <a:lnTo>
                  <a:pt x="341" y="619663"/>
                </a:lnTo>
                <a:lnTo>
                  <a:pt x="0" y="635046"/>
                </a:lnTo>
                <a:lnTo>
                  <a:pt x="1038" y="650993"/>
                </a:lnTo>
                <a:lnTo>
                  <a:pt x="11671" y="701906"/>
                </a:lnTo>
                <a:lnTo>
                  <a:pt x="24257" y="738093"/>
                </a:lnTo>
                <a:lnTo>
                  <a:pt x="40526" y="775784"/>
                </a:lnTo>
                <a:lnTo>
                  <a:pt x="59866" y="814728"/>
                </a:lnTo>
                <a:lnTo>
                  <a:pt x="81664" y="854673"/>
                </a:lnTo>
                <a:lnTo>
                  <a:pt x="105308" y="895369"/>
                </a:lnTo>
                <a:lnTo>
                  <a:pt x="130185" y="936566"/>
                </a:lnTo>
                <a:lnTo>
                  <a:pt x="142894" y="957273"/>
                </a:lnTo>
                <a:lnTo>
                  <a:pt x="155682" y="978011"/>
                </a:lnTo>
              </a:path>
            </a:pathLst>
          </a:custGeom>
          <a:ln w="25399">
            <a:solidFill>
              <a:srgbClr val="385D89"/>
            </a:solidFill>
          </a:ln>
        </p:spPr>
        <p:txBody>
          <a:bodyPr wrap="square" lIns="0" tIns="0" rIns="0" bIns="0" rtlCol="0"/>
          <a:lstStyle/>
          <a:p>
            <a:endParaRPr/>
          </a:p>
        </p:txBody>
      </p:sp>
      <p:sp>
        <p:nvSpPr>
          <p:cNvPr id="45" name="object 45"/>
          <p:cNvSpPr/>
          <p:nvPr/>
        </p:nvSpPr>
        <p:spPr>
          <a:xfrm>
            <a:off x="1634255" y="2409047"/>
            <a:ext cx="260350" cy="978535"/>
          </a:xfrm>
          <a:custGeom>
            <a:avLst/>
            <a:gdLst/>
            <a:ahLst/>
            <a:cxnLst/>
            <a:rect l="l" t="t" r="r" b="b"/>
            <a:pathLst>
              <a:path w="260350" h="978535">
                <a:moveTo>
                  <a:pt x="104497" y="0"/>
                </a:moveTo>
                <a:lnTo>
                  <a:pt x="129966" y="44680"/>
                </a:lnTo>
                <a:lnTo>
                  <a:pt x="154826" y="89065"/>
                </a:lnTo>
                <a:lnTo>
                  <a:pt x="178464" y="132867"/>
                </a:lnTo>
                <a:lnTo>
                  <a:pt x="200265" y="175796"/>
                </a:lnTo>
                <a:lnTo>
                  <a:pt x="219613" y="217566"/>
                </a:lnTo>
                <a:lnTo>
                  <a:pt x="235893" y="257887"/>
                </a:lnTo>
                <a:lnTo>
                  <a:pt x="248491" y="296471"/>
                </a:lnTo>
                <a:lnTo>
                  <a:pt x="259138" y="350461"/>
                </a:lnTo>
                <a:lnTo>
                  <a:pt x="260179" y="367277"/>
                </a:lnTo>
                <a:lnTo>
                  <a:pt x="259839" y="383442"/>
                </a:lnTo>
                <a:lnTo>
                  <a:pt x="247168" y="426581"/>
                </a:lnTo>
                <a:lnTo>
                  <a:pt x="213215" y="460050"/>
                </a:lnTo>
                <a:lnTo>
                  <a:pt x="165456" y="487142"/>
                </a:lnTo>
                <a:lnTo>
                  <a:pt x="130040" y="503464"/>
                </a:lnTo>
                <a:lnTo>
                  <a:pt x="112180" y="511509"/>
                </a:lnTo>
                <a:lnTo>
                  <a:pt x="94628" y="519658"/>
                </a:lnTo>
                <a:lnTo>
                  <a:pt x="46890" y="546073"/>
                </a:lnTo>
                <a:lnTo>
                  <a:pt x="12976" y="578285"/>
                </a:lnTo>
                <a:lnTo>
                  <a:pt x="341" y="619572"/>
                </a:lnTo>
                <a:lnTo>
                  <a:pt x="0" y="634957"/>
                </a:lnTo>
                <a:lnTo>
                  <a:pt x="1038" y="650907"/>
                </a:lnTo>
                <a:lnTo>
                  <a:pt x="11671" y="701835"/>
                </a:lnTo>
                <a:lnTo>
                  <a:pt x="24257" y="738036"/>
                </a:lnTo>
                <a:lnTo>
                  <a:pt x="40526" y="775742"/>
                </a:lnTo>
                <a:lnTo>
                  <a:pt x="59866" y="814702"/>
                </a:lnTo>
                <a:lnTo>
                  <a:pt x="81664" y="854664"/>
                </a:lnTo>
                <a:lnTo>
                  <a:pt x="105308" y="895376"/>
                </a:lnTo>
                <a:lnTo>
                  <a:pt x="130185" y="936585"/>
                </a:lnTo>
                <a:lnTo>
                  <a:pt x="142894" y="957299"/>
                </a:lnTo>
                <a:lnTo>
                  <a:pt x="155682" y="978042"/>
                </a:lnTo>
              </a:path>
            </a:pathLst>
          </a:custGeom>
          <a:ln w="25399">
            <a:solidFill>
              <a:srgbClr val="385D89"/>
            </a:solidFill>
          </a:ln>
        </p:spPr>
        <p:txBody>
          <a:bodyPr wrap="square" lIns="0" tIns="0" rIns="0" bIns="0" rtlCol="0"/>
          <a:lstStyle/>
          <a:p>
            <a:endParaRPr/>
          </a:p>
        </p:txBody>
      </p:sp>
      <p:sp>
        <p:nvSpPr>
          <p:cNvPr id="46" name="object 46"/>
          <p:cNvSpPr/>
          <p:nvPr/>
        </p:nvSpPr>
        <p:spPr>
          <a:xfrm>
            <a:off x="5884407" y="2797830"/>
            <a:ext cx="123189" cy="164465"/>
          </a:xfrm>
          <a:custGeom>
            <a:avLst/>
            <a:gdLst/>
            <a:ahLst/>
            <a:cxnLst/>
            <a:rect l="l" t="t" r="r" b="b"/>
            <a:pathLst>
              <a:path w="123189" h="164464">
                <a:moveTo>
                  <a:pt x="60629" y="0"/>
                </a:moveTo>
                <a:lnTo>
                  <a:pt x="17726" y="24430"/>
                </a:lnTo>
                <a:lnTo>
                  <a:pt x="1228" y="65627"/>
                </a:lnTo>
                <a:lnTo>
                  <a:pt x="0" y="82011"/>
                </a:lnTo>
                <a:lnTo>
                  <a:pt x="49" y="85319"/>
                </a:lnTo>
                <a:lnTo>
                  <a:pt x="11492" y="129486"/>
                </a:lnTo>
                <a:lnTo>
                  <a:pt x="39226" y="157894"/>
                </a:lnTo>
                <a:lnTo>
                  <a:pt x="64053" y="163999"/>
                </a:lnTo>
                <a:lnTo>
                  <a:pt x="76003" y="161792"/>
                </a:lnTo>
                <a:lnTo>
                  <a:pt x="113043" y="126446"/>
                </a:lnTo>
                <a:lnTo>
                  <a:pt x="123060" y="80042"/>
                </a:lnTo>
                <a:lnTo>
                  <a:pt x="121563" y="63851"/>
                </a:lnTo>
                <a:lnTo>
                  <a:pt x="104446" y="23362"/>
                </a:lnTo>
                <a:lnTo>
                  <a:pt x="73153" y="1614"/>
                </a:lnTo>
                <a:lnTo>
                  <a:pt x="60629" y="0"/>
                </a:lnTo>
                <a:close/>
              </a:path>
            </a:pathLst>
          </a:custGeom>
          <a:solidFill>
            <a:srgbClr val="FFFFFF"/>
          </a:solidFill>
        </p:spPr>
        <p:txBody>
          <a:bodyPr wrap="square" lIns="0" tIns="0" rIns="0" bIns="0" rtlCol="0"/>
          <a:lstStyle/>
          <a:p>
            <a:endParaRPr/>
          </a:p>
        </p:txBody>
      </p:sp>
      <p:sp>
        <p:nvSpPr>
          <p:cNvPr id="47" name="object 47"/>
          <p:cNvSpPr/>
          <p:nvPr/>
        </p:nvSpPr>
        <p:spPr>
          <a:xfrm>
            <a:off x="5736964" y="2381768"/>
            <a:ext cx="260350" cy="978535"/>
          </a:xfrm>
          <a:custGeom>
            <a:avLst/>
            <a:gdLst/>
            <a:ahLst/>
            <a:cxnLst/>
            <a:rect l="l" t="t" r="r" b="b"/>
            <a:pathLst>
              <a:path w="260350" h="978535">
                <a:moveTo>
                  <a:pt x="104405" y="0"/>
                </a:moveTo>
                <a:lnTo>
                  <a:pt x="129902" y="44675"/>
                </a:lnTo>
                <a:lnTo>
                  <a:pt x="154780" y="89063"/>
                </a:lnTo>
                <a:lnTo>
                  <a:pt x="178424" y="132873"/>
                </a:lnTo>
                <a:lnTo>
                  <a:pt x="200222" y="175815"/>
                </a:lnTo>
                <a:lnTo>
                  <a:pt x="219562" y="217600"/>
                </a:lnTo>
                <a:lnTo>
                  <a:pt x="235831" y="257937"/>
                </a:lnTo>
                <a:lnTo>
                  <a:pt x="248415" y="296537"/>
                </a:lnTo>
                <a:lnTo>
                  <a:pt x="259042" y="350545"/>
                </a:lnTo>
                <a:lnTo>
                  <a:pt x="260079" y="367365"/>
                </a:lnTo>
                <a:lnTo>
                  <a:pt x="259734" y="383533"/>
                </a:lnTo>
                <a:lnTo>
                  <a:pt x="247098" y="426643"/>
                </a:lnTo>
                <a:lnTo>
                  <a:pt x="213187" y="460094"/>
                </a:lnTo>
                <a:lnTo>
                  <a:pt x="165457" y="487190"/>
                </a:lnTo>
                <a:lnTo>
                  <a:pt x="130054" y="503521"/>
                </a:lnTo>
                <a:lnTo>
                  <a:pt x="112199" y="511573"/>
                </a:lnTo>
                <a:lnTo>
                  <a:pt x="94651" y="519727"/>
                </a:lnTo>
                <a:lnTo>
                  <a:pt x="46921" y="546160"/>
                </a:lnTo>
                <a:lnTo>
                  <a:pt x="13010" y="578381"/>
                </a:lnTo>
                <a:lnTo>
                  <a:pt x="357" y="619663"/>
                </a:lnTo>
                <a:lnTo>
                  <a:pt x="0" y="635046"/>
                </a:lnTo>
                <a:lnTo>
                  <a:pt x="1026" y="650994"/>
                </a:lnTo>
                <a:lnTo>
                  <a:pt x="11636" y="701909"/>
                </a:lnTo>
                <a:lnTo>
                  <a:pt x="24217" y="738101"/>
                </a:lnTo>
                <a:lnTo>
                  <a:pt x="40485" y="775799"/>
                </a:lnTo>
                <a:lnTo>
                  <a:pt x="59824" y="814754"/>
                </a:lnTo>
                <a:lnTo>
                  <a:pt x="81619" y="854715"/>
                </a:lnTo>
                <a:lnTo>
                  <a:pt x="105254" y="895432"/>
                </a:lnTo>
                <a:lnTo>
                  <a:pt x="130113" y="936655"/>
                </a:lnTo>
                <a:lnTo>
                  <a:pt x="142810" y="957378"/>
                </a:lnTo>
                <a:lnTo>
                  <a:pt x="155581" y="978133"/>
                </a:lnTo>
              </a:path>
            </a:pathLst>
          </a:custGeom>
          <a:ln w="25399">
            <a:solidFill>
              <a:srgbClr val="385D89"/>
            </a:solidFill>
          </a:ln>
        </p:spPr>
        <p:txBody>
          <a:bodyPr wrap="square" lIns="0" tIns="0" rIns="0" bIns="0" rtlCol="0"/>
          <a:lstStyle/>
          <a:p>
            <a:endParaRPr/>
          </a:p>
        </p:txBody>
      </p:sp>
      <p:sp>
        <p:nvSpPr>
          <p:cNvPr id="48" name="object 48"/>
          <p:cNvSpPr/>
          <p:nvPr/>
        </p:nvSpPr>
        <p:spPr>
          <a:xfrm>
            <a:off x="5816212" y="2404475"/>
            <a:ext cx="260350" cy="978535"/>
          </a:xfrm>
          <a:custGeom>
            <a:avLst/>
            <a:gdLst/>
            <a:ahLst/>
            <a:cxnLst/>
            <a:rect l="l" t="t" r="r" b="b"/>
            <a:pathLst>
              <a:path w="260350" h="978535">
                <a:moveTo>
                  <a:pt x="104405" y="0"/>
                </a:moveTo>
                <a:lnTo>
                  <a:pt x="129906" y="44684"/>
                </a:lnTo>
                <a:lnTo>
                  <a:pt x="154791" y="89077"/>
                </a:lnTo>
                <a:lnTo>
                  <a:pt x="178447" y="132890"/>
                </a:lnTo>
                <a:lnTo>
                  <a:pt x="200258" y="175832"/>
                </a:lnTo>
                <a:lnTo>
                  <a:pt x="219608" y="217611"/>
                </a:lnTo>
                <a:lnTo>
                  <a:pt x="235883" y="257939"/>
                </a:lnTo>
                <a:lnTo>
                  <a:pt x="248468" y="296525"/>
                </a:lnTo>
                <a:lnTo>
                  <a:pt x="259082" y="350500"/>
                </a:lnTo>
                <a:lnTo>
                  <a:pt x="260108" y="367306"/>
                </a:lnTo>
                <a:lnTo>
                  <a:pt x="259751" y="383459"/>
                </a:lnTo>
                <a:lnTo>
                  <a:pt x="247098" y="426585"/>
                </a:lnTo>
                <a:lnTo>
                  <a:pt x="213187" y="460073"/>
                </a:lnTo>
                <a:lnTo>
                  <a:pt x="165457" y="487194"/>
                </a:lnTo>
                <a:lnTo>
                  <a:pt x="130054" y="503537"/>
                </a:lnTo>
                <a:lnTo>
                  <a:pt x="112199" y="511592"/>
                </a:lnTo>
                <a:lnTo>
                  <a:pt x="94651" y="519750"/>
                </a:lnTo>
                <a:lnTo>
                  <a:pt x="46921" y="546189"/>
                </a:lnTo>
                <a:lnTo>
                  <a:pt x="13010" y="578411"/>
                </a:lnTo>
                <a:lnTo>
                  <a:pt x="357" y="619693"/>
                </a:lnTo>
                <a:lnTo>
                  <a:pt x="0" y="635076"/>
                </a:lnTo>
                <a:lnTo>
                  <a:pt x="1026" y="651022"/>
                </a:lnTo>
                <a:lnTo>
                  <a:pt x="11636" y="701931"/>
                </a:lnTo>
                <a:lnTo>
                  <a:pt x="24217" y="738115"/>
                </a:lnTo>
                <a:lnTo>
                  <a:pt x="40485" y="775803"/>
                </a:lnTo>
                <a:lnTo>
                  <a:pt x="59824" y="814745"/>
                </a:lnTo>
                <a:lnTo>
                  <a:pt x="81619" y="854690"/>
                </a:lnTo>
                <a:lnTo>
                  <a:pt x="105254" y="895388"/>
                </a:lnTo>
                <a:lnTo>
                  <a:pt x="130113" y="936589"/>
                </a:lnTo>
                <a:lnTo>
                  <a:pt x="142810" y="957299"/>
                </a:lnTo>
                <a:lnTo>
                  <a:pt x="155581" y="978042"/>
                </a:lnTo>
              </a:path>
            </a:pathLst>
          </a:custGeom>
          <a:ln w="25399">
            <a:solidFill>
              <a:srgbClr val="385D89"/>
            </a:solidFill>
          </a:ln>
        </p:spPr>
        <p:txBody>
          <a:bodyPr wrap="square" lIns="0" tIns="0" rIns="0" bIns="0" rtlCol="0"/>
          <a:lstStyle/>
          <a:p>
            <a:endParaRPr/>
          </a:p>
        </p:txBody>
      </p:sp>
      <p:sp>
        <p:nvSpPr>
          <p:cNvPr id="49" name="object 49"/>
          <p:cNvSpPr/>
          <p:nvPr/>
        </p:nvSpPr>
        <p:spPr>
          <a:xfrm>
            <a:off x="909114" y="2574401"/>
            <a:ext cx="381000" cy="0"/>
          </a:xfrm>
          <a:custGeom>
            <a:avLst/>
            <a:gdLst/>
            <a:ahLst/>
            <a:cxnLst/>
            <a:rect l="l" t="t" r="r" b="b"/>
            <a:pathLst>
              <a:path w="381000">
                <a:moveTo>
                  <a:pt x="0" y="0"/>
                </a:moveTo>
                <a:lnTo>
                  <a:pt x="380951" y="0"/>
                </a:lnTo>
              </a:path>
            </a:pathLst>
          </a:custGeom>
          <a:ln w="28574">
            <a:solidFill>
              <a:srgbClr val="000000"/>
            </a:solidFill>
          </a:ln>
        </p:spPr>
        <p:txBody>
          <a:bodyPr wrap="square" lIns="0" tIns="0" rIns="0" bIns="0" rtlCol="0"/>
          <a:lstStyle/>
          <a:p>
            <a:endParaRPr/>
          </a:p>
        </p:txBody>
      </p:sp>
      <p:sp>
        <p:nvSpPr>
          <p:cNvPr id="50" name="object 50"/>
          <p:cNvSpPr/>
          <p:nvPr/>
        </p:nvSpPr>
        <p:spPr>
          <a:xfrm>
            <a:off x="1099614" y="2269601"/>
            <a:ext cx="0" cy="304800"/>
          </a:xfrm>
          <a:custGeom>
            <a:avLst/>
            <a:gdLst/>
            <a:ahLst/>
            <a:cxnLst/>
            <a:rect l="l" t="t" r="r" b="b"/>
            <a:pathLst>
              <a:path h="304800">
                <a:moveTo>
                  <a:pt x="0" y="304799"/>
                </a:moveTo>
                <a:lnTo>
                  <a:pt x="12" y="0"/>
                </a:lnTo>
              </a:path>
            </a:pathLst>
          </a:custGeom>
          <a:ln w="28574">
            <a:solidFill>
              <a:srgbClr val="000000"/>
            </a:solidFill>
          </a:ln>
        </p:spPr>
        <p:txBody>
          <a:bodyPr wrap="square" lIns="0" tIns="0" rIns="0" bIns="0" rtlCol="0"/>
          <a:lstStyle/>
          <a:p>
            <a:endParaRPr/>
          </a:p>
        </p:txBody>
      </p:sp>
      <p:sp>
        <p:nvSpPr>
          <p:cNvPr id="51" name="object 51"/>
          <p:cNvSpPr/>
          <p:nvPr/>
        </p:nvSpPr>
        <p:spPr>
          <a:xfrm>
            <a:off x="1072466" y="2212786"/>
            <a:ext cx="45720" cy="43180"/>
          </a:xfrm>
          <a:custGeom>
            <a:avLst/>
            <a:gdLst/>
            <a:ahLst/>
            <a:cxnLst/>
            <a:rect l="l" t="t" r="r" b="b"/>
            <a:pathLst>
              <a:path w="45719" h="43180">
                <a:moveTo>
                  <a:pt x="15146" y="0"/>
                </a:moveTo>
                <a:lnTo>
                  <a:pt x="4261" y="8252"/>
                </a:lnTo>
                <a:lnTo>
                  <a:pt x="0" y="21519"/>
                </a:lnTo>
                <a:lnTo>
                  <a:pt x="38" y="22852"/>
                </a:lnTo>
                <a:lnTo>
                  <a:pt x="3924" y="33733"/>
                </a:lnTo>
                <a:lnTo>
                  <a:pt x="14242" y="41008"/>
                </a:lnTo>
                <a:lnTo>
                  <a:pt x="31068" y="42860"/>
                </a:lnTo>
                <a:lnTo>
                  <a:pt x="41603" y="34440"/>
                </a:lnTo>
                <a:lnTo>
                  <a:pt x="45703" y="20661"/>
                </a:lnTo>
                <a:lnTo>
                  <a:pt x="41993" y="9606"/>
                </a:lnTo>
                <a:lnTo>
                  <a:pt x="31798" y="2071"/>
                </a:lnTo>
                <a:lnTo>
                  <a:pt x="15146" y="0"/>
                </a:lnTo>
                <a:close/>
              </a:path>
            </a:pathLst>
          </a:custGeom>
          <a:solidFill>
            <a:srgbClr val="000000"/>
          </a:solidFill>
        </p:spPr>
        <p:txBody>
          <a:bodyPr wrap="square" lIns="0" tIns="0" rIns="0" bIns="0" rtlCol="0"/>
          <a:lstStyle/>
          <a:p>
            <a:endParaRPr/>
          </a:p>
        </p:txBody>
      </p:sp>
      <p:sp>
        <p:nvSpPr>
          <p:cNvPr id="52" name="object 52"/>
          <p:cNvSpPr/>
          <p:nvPr/>
        </p:nvSpPr>
        <p:spPr>
          <a:xfrm>
            <a:off x="1072466" y="2212786"/>
            <a:ext cx="45720" cy="43180"/>
          </a:xfrm>
          <a:custGeom>
            <a:avLst/>
            <a:gdLst/>
            <a:ahLst/>
            <a:cxnLst/>
            <a:rect l="l" t="t" r="r" b="b"/>
            <a:pathLst>
              <a:path w="45719" h="43180">
                <a:moveTo>
                  <a:pt x="0" y="21519"/>
                </a:moveTo>
                <a:lnTo>
                  <a:pt x="4261" y="8252"/>
                </a:lnTo>
                <a:lnTo>
                  <a:pt x="15146" y="0"/>
                </a:lnTo>
                <a:lnTo>
                  <a:pt x="31798" y="2071"/>
                </a:lnTo>
                <a:lnTo>
                  <a:pt x="41993" y="9606"/>
                </a:lnTo>
                <a:lnTo>
                  <a:pt x="45703" y="20661"/>
                </a:lnTo>
                <a:lnTo>
                  <a:pt x="41603" y="34440"/>
                </a:lnTo>
                <a:lnTo>
                  <a:pt x="31068" y="42860"/>
                </a:lnTo>
                <a:lnTo>
                  <a:pt x="14242" y="41008"/>
                </a:lnTo>
                <a:lnTo>
                  <a:pt x="3924" y="33733"/>
                </a:lnTo>
                <a:lnTo>
                  <a:pt x="38" y="22852"/>
                </a:lnTo>
                <a:lnTo>
                  <a:pt x="0" y="21519"/>
                </a:lnTo>
                <a:close/>
              </a:path>
            </a:pathLst>
          </a:custGeom>
          <a:ln w="28574">
            <a:solidFill>
              <a:srgbClr val="000000"/>
            </a:solidFill>
          </a:ln>
        </p:spPr>
        <p:txBody>
          <a:bodyPr wrap="square" lIns="0" tIns="0" rIns="0" bIns="0" rtlCol="0"/>
          <a:lstStyle/>
          <a:p>
            <a:endParaRPr/>
          </a:p>
        </p:txBody>
      </p:sp>
      <p:sp>
        <p:nvSpPr>
          <p:cNvPr id="53" name="object 53"/>
          <p:cNvSpPr txBox="1"/>
          <p:nvPr/>
        </p:nvSpPr>
        <p:spPr>
          <a:xfrm>
            <a:off x="951861" y="1964305"/>
            <a:ext cx="379095" cy="254000"/>
          </a:xfrm>
          <a:prstGeom prst="rect">
            <a:avLst/>
          </a:prstGeom>
        </p:spPr>
        <p:txBody>
          <a:bodyPr vert="horz" wrap="square" lIns="0" tIns="0" rIns="0" bIns="0" rtlCol="0">
            <a:spAutoFit/>
          </a:bodyPr>
          <a:lstStyle/>
          <a:p>
            <a:pPr marL="12700">
              <a:lnSpc>
                <a:spcPct val="100000"/>
              </a:lnSpc>
            </a:pPr>
            <a:r>
              <a:rPr sz="1800" spc="-10" dirty="0">
                <a:latin typeface="Calibri"/>
                <a:cs typeface="Calibri"/>
              </a:rPr>
              <a:t>S</a:t>
            </a:r>
            <a:r>
              <a:rPr sz="1800" dirty="0">
                <a:latin typeface="Calibri"/>
                <a:cs typeface="Calibri"/>
              </a:rPr>
              <a:t>GS</a:t>
            </a:r>
            <a:endParaRPr sz="1800">
              <a:latin typeface="Calibri"/>
              <a:cs typeface="Calibri"/>
            </a:endParaRPr>
          </a:p>
        </p:txBody>
      </p:sp>
      <p:sp>
        <p:nvSpPr>
          <p:cNvPr id="54" name="object 54"/>
          <p:cNvSpPr/>
          <p:nvPr/>
        </p:nvSpPr>
        <p:spPr>
          <a:xfrm>
            <a:off x="6318260" y="2582661"/>
            <a:ext cx="381000" cy="0"/>
          </a:xfrm>
          <a:custGeom>
            <a:avLst/>
            <a:gdLst/>
            <a:ahLst/>
            <a:cxnLst/>
            <a:rect l="l" t="t" r="r" b="b"/>
            <a:pathLst>
              <a:path w="381000">
                <a:moveTo>
                  <a:pt x="0" y="0"/>
                </a:moveTo>
                <a:lnTo>
                  <a:pt x="380999" y="0"/>
                </a:lnTo>
              </a:path>
            </a:pathLst>
          </a:custGeom>
          <a:ln w="28574">
            <a:solidFill>
              <a:srgbClr val="000000"/>
            </a:solidFill>
          </a:ln>
        </p:spPr>
        <p:txBody>
          <a:bodyPr wrap="square" lIns="0" tIns="0" rIns="0" bIns="0" rtlCol="0"/>
          <a:lstStyle/>
          <a:p>
            <a:endParaRPr/>
          </a:p>
        </p:txBody>
      </p:sp>
      <p:sp>
        <p:nvSpPr>
          <p:cNvPr id="55" name="object 55"/>
          <p:cNvSpPr/>
          <p:nvPr/>
        </p:nvSpPr>
        <p:spPr>
          <a:xfrm>
            <a:off x="6508760" y="2277861"/>
            <a:ext cx="0" cy="304800"/>
          </a:xfrm>
          <a:custGeom>
            <a:avLst/>
            <a:gdLst/>
            <a:ahLst/>
            <a:cxnLst/>
            <a:rect l="l" t="t" r="r" b="b"/>
            <a:pathLst>
              <a:path h="304800">
                <a:moveTo>
                  <a:pt x="0" y="304799"/>
                </a:moveTo>
                <a:lnTo>
                  <a:pt x="0" y="0"/>
                </a:lnTo>
              </a:path>
            </a:pathLst>
          </a:custGeom>
          <a:ln w="28574">
            <a:solidFill>
              <a:srgbClr val="000000"/>
            </a:solidFill>
          </a:ln>
        </p:spPr>
        <p:txBody>
          <a:bodyPr wrap="square" lIns="0" tIns="0" rIns="0" bIns="0" rtlCol="0"/>
          <a:lstStyle/>
          <a:p>
            <a:endParaRPr/>
          </a:p>
        </p:txBody>
      </p:sp>
      <p:sp>
        <p:nvSpPr>
          <p:cNvPr id="56" name="object 56"/>
          <p:cNvSpPr/>
          <p:nvPr/>
        </p:nvSpPr>
        <p:spPr>
          <a:xfrm>
            <a:off x="6481693" y="2221152"/>
            <a:ext cx="45720" cy="43180"/>
          </a:xfrm>
          <a:custGeom>
            <a:avLst/>
            <a:gdLst/>
            <a:ahLst/>
            <a:cxnLst/>
            <a:rect l="l" t="t" r="r" b="b"/>
            <a:pathLst>
              <a:path w="45720" h="43180">
                <a:moveTo>
                  <a:pt x="15127" y="0"/>
                </a:moveTo>
                <a:lnTo>
                  <a:pt x="4247" y="8202"/>
                </a:lnTo>
                <a:lnTo>
                  <a:pt x="0" y="21536"/>
                </a:lnTo>
                <a:lnTo>
                  <a:pt x="38" y="22863"/>
                </a:lnTo>
                <a:lnTo>
                  <a:pt x="3914" y="33698"/>
                </a:lnTo>
                <a:lnTo>
                  <a:pt x="14221" y="40994"/>
                </a:lnTo>
                <a:lnTo>
                  <a:pt x="31062" y="42859"/>
                </a:lnTo>
                <a:lnTo>
                  <a:pt x="41597" y="34396"/>
                </a:lnTo>
                <a:lnTo>
                  <a:pt x="45703" y="20662"/>
                </a:lnTo>
                <a:lnTo>
                  <a:pt x="41983" y="9552"/>
                </a:lnTo>
                <a:lnTo>
                  <a:pt x="31775" y="2049"/>
                </a:lnTo>
                <a:lnTo>
                  <a:pt x="15127" y="0"/>
                </a:lnTo>
                <a:close/>
              </a:path>
            </a:pathLst>
          </a:custGeom>
          <a:solidFill>
            <a:srgbClr val="000000"/>
          </a:solidFill>
        </p:spPr>
        <p:txBody>
          <a:bodyPr wrap="square" lIns="0" tIns="0" rIns="0" bIns="0" rtlCol="0"/>
          <a:lstStyle/>
          <a:p>
            <a:endParaRPr/>
          </a:p>
        </p:txBody>
      </p:sp>
      <p:sp>
        <p:nvSpPr>
          <p:cNvPr id="57" name="object 57"/>
          <p:cNvSpPr/>
          <p:nvPr/>
        </p:nvSpPr>
        <p:spPr>
          <a:xfrm>
            <a:off x="6481693" y="2221152"/>
            <a:ext cx="45720" cy="43180"/>
          </a:xfrm>
          <a:custGeom>
            <a:avLst/>
            <a:gdLst/>
            <a:ahLst/>
            <a:cxnLst/>
            <a:rect l="l" t="t" r="r" b="b"/>
            <a:pathLst>
              <a:path w="45720" h="43180">
                <a:moveTo>
                  <a:pt x="0" y="21536"/>
                </a:moveTo>
                <a:lnTo>
                  <a:pt x="4247" y="8202"/>
                </a:lnTo>
                <a:lnTo>
                  <a:pt x="15127" y="0"/>
                </a:lnTo>
                <a:lnTo>
                  <a:pt x="31775" y="2049"/>
                </a:lnTo>
                <a:lnTo>
                  <a:pt x="41983" y="9552"/>
                </a:lnTo>
                <a:lnTo>
                  <a:pt x="45703" y="20662"/>
                </a:lnTo>
                <a:lnTo>
                  <a:pt x="41597" y="34396"/>
                </a:lnTo>
                <a:lnTo>
                  <a:pt x="31062" y="42859"/>
                </a:lnTo>
                <a:lnTo>
                  <a:pt x="14221" y="40994"/>
                </a:lnTo>
                <a:lnTo>
                  <a:pt x="3914" y="33698"/>
                </a:lnTo>
                <a:lnTo>
                  <a:pt x="38" y="22863"/>
                </a:lnTo>
                <a:lnTo>
                  <a:pt x="0" y="21536"/>
                </a:lnTo>
                <a:close/>
              </a:path>
            </a:pathLst>
          </a:custGeom>
          <a:ln w="28574">
            <a:solidFill>
              <a:srgbClr val="000000"/>
            </a:solidFill>
          </a:ln>
        </p:spPr>
        <p:txBody>
          <a:bodyPr wrap="square" lIns="0" tIns="0" rIns="0" bIns="0" rtlCol="0"/>
          <a:lstStyle/>
          <a:p>
            <a:endParaRPr/>
          </a:p>
        </p:txBody>
      </p:sp>
      <p:sp>
        <p:nvSpPr>
          <p:cNvPr id="58" name="object 58"/>
          <p:cNvSpPr txBox="1"/>
          <p:nvPr/>
        </p:nvSpPr>
        <p:spPr>
          <a:xfrm>
            <a:off x="6362705" y="1972687"/>
            <a:ext cx="414655" cy="254000"/>
          </a:xfrm>
          <a:prstGeom prst="rect">
            <a:avLst/>
          </a:prstGeom>
        </p:spPr>
        <p:txBody>
          <a:bodyPr vert="horz" wrap="square" lIns="0" tIns="0" rIns="0" bIns="0" rtlCol="0">
            <a:spAutoFit/>
          </a:bodyPr>
          <a:lstStyle/>
          <a:p>
            <a:pPr marL="12700">
              <a:lnSpc>
                <a:spcPct val="100000"/>
              </a:lnSpc>
            </a:pPr>
            <a:r>
              <a:rPr sz="1800" spc="-10" dirty="0">
                <a:latin typeface="Calibri"/>
                <a:cs typeface="Calibri"/>
              </a:rPr>
              <a:t>S</a:t>
            </a:r>
            <a:r>
              <a:rPr sz="1800" dirty="0">
                <a:latin typeface="Calibri"/>
                <a:cs typeface="Calibri"/>
              </a:rPr>
              <a:t>GD</a:t>
            </a:r>
            <a:endParaRPr sz="1800">
              <a:latin typeface="Calibri"/>
              <a:cs typeface="Calibri"/>
            </a:endParaRPr>
          </a:p>
        </p:txBody>
      </p:sp>
      <p:sp>
        <p:nvSpPr>
          <p:cNvPr id="59" name="object 59"/>
          <p:cNvSpPr/>
          <p:nvPr/>
        </p:nvSpPr>
        <p:spPr>
          <a:xfrm>
            <a:off x="7770114" y="2815833"/>
            <a:ext cx="530860" cy="132715"/>
          </a:xfrm>
          <a:custGeom>
            <a:avLst/>
            <a:gdLst/>
            <a:ahLst/>
            <a:cxnLst/>
            <a:rect l="l" t="t" r="r" b="b"/>
            <a:pathLst>
              <a:path w="530859" h="132714">
                <a:moveTo>
                  <a:pt x="473708" y="66370"/>
                </a:moveTo>
                <a:lnTo>
                  <a:pt x="409193" y="104028"/>
                </a:lnTo>
                <a:lnTo>
                  <a:pt x="402335" y="107960"/>
                </a:lnTo>
                <a:lnTo>
                  <a:pt x="400049" y="116707"/>
                </a:lnTo>
                <a:lnTo>
                  <a:pt x="408066" y="130301"/>
                </a:lnTo>
                <a:lnTo>
                  <a:pt x="416813" y="132709"/>
                </a:lnTo>
                <a:lnTo>
                  <a:pt x="423550" y="128656"/>
                </a:lnTo>
                <a:lnTo>
                  <a:pt x="505859" y="80650"/>
                </a:lnTo>
                <a:lnTo>
                  <a:pt x="502157" y="80650"/>
                </a:lnTo>
                <a:lnTo>
                  <a:pt x="502157" y="78760"/>
                </a:lnTo>
                <a:lnTo>
                  <a:pt x="494934" y="78760"/>
                </a:lnTo>
                <a:lnTo>
                  <a:pt x="473708" y="66370"/>
                </a:lnTo>
                <a:close/>
              </a:path>
              <a:path w="530859" h="132714">
                <a:moveTo>
                  <a:pt x="449244" y="52090"/>
                </a:moveTo>
                <a:lnTo>
                  <a:pt x="0" y="52090"/>
                </a:lnTo>
                <a:lnTo>
                  <a:pt x="0" y="80650"/>
                </a:lnTo>
                <a:lnTo>
                  <a:pt x="449244" y="80650"/>
                </a:lnTo>
                <a:lnTo>
                  <a:pt x="473708" y="66370"/>
                </a:lnTo>
                <a:lnTo>
                  <a:pt x="449244" y="52090"/>
                </a:lnTo>
                <a:close/>
              </a:path>
              <a:path w="530859" h="132714">
                <a:moveTo>
                  <a:pt x="506120" y="52090"/>
                </a:moveTo>
                <a:lnTo>
                  <a:pt x="502157" y="52090"/>
                </a:lnTo>
                <a:lnTo>
                  <a:pt x="502157" y="80650"/>
                </a:lnTo>
                <a:lnTo>
                  <a:pt x="505859" y="80650"/>
                </a:lnTo>
                <a:lnTo>
                  <a:pt x="530473" y="66293"/>
                </a:lnTo>
                <a:lnTo>
                  <a:pt x="506120" y="52090"/>
                </a:lnTo>
                <a:close/>
              </a:path>
              <a:path w="530859" h="132714">
                <a:moveTo>
                  <a:pt x="494934" y="53980"/>
                </a:moveTo>
                <a:lnTo>
                  <a:pt x="473708" y="66370"/>
                </a:lnTo>
                <a:lnTo>
                  <a:pt x="494934" y="78760"/>
                </a:lnTo>
                <a:lnTo>
                  <a:pt x="494934" y="53980"/>
                </a:lnTo>
                <a:close/>
              </a:path>
              <a:path w="530859" h="132714">
                <a:moveTo>
                  <a:pt x="502157" y="53980"/>
                </a:moveTo>
                <a:lnTo>
                  <a:pt x="494934" y="53980"/>
                </a:lnTo>
                <a:lnTo>
                  <a:pt x="494934" y="78760"/>
                </a:lnTo>
                <a:lnTo>
                  <a:pt x="502157" y="78760"/>
                </a:lnTo>
                <a:lnTo>
                  <a:pt x="502157" y="53980"/>
                </a:lnTo>
                <a:close/>
              </a:path>
              <a:path w="530859" h="132714">
                <a:moveTo>
                  <a:pt x="416813" y="0"/>
                </a:moveTo>
                <a:lnTo>
                  <a:pt x="408066" y="2285"/>
                </a:lnTo>
                <a:lnTo>
                  <a:pt x="404103" y="9143"/>
                </a:lnTo>
                <a:lnTo>
                  <a:pt x="400049" y="16001"/>
                </a:lnTo>
                <a:lnTo>
                  <a:pt x="402335" y="24658"/>
                </a:lnTo>
                <a:lnTo>
                  <a:pt x="473708" y="66370"/>
                </a:lnTo>
                <a:lnTo>
                  <a:pt x="494934" y="53980"/>
                </a:lnTo>
                <a:lnTo>
                  <a:pt x="502157" y="53980"/>
                </a:lnTo>
                <a:lnTo>
                  <a:pt x="502157" y="52090"/>
                </a:lnTo>
                <a:lnTo>
                  <a:pt x="506120" y="52090"/>
                </a:lnTo>
                <a:lnTo>
                  <a:pt x="416813" y="0"/>
                </a:lnTo>
                <a:close/>
              </a:path>
            </a:pathLst>
          </a:custGeom>
          <a:solidFill>
            <a:srgbClr val="000000"/>
          </a:solidFill>
        </p:spPr>
        <p:txBody>
          <a:bodyPr wrap="square" lIns="0" tIns="0" rIns="0" bIns="0" rtlCol="0"/>
          <a:lstStyle/>
          <a:p>
            <a:endParaRPr/>
          </a:p>
        </p:txBody>
      </p:sp>
      <p:sp>
        <p:nvSpPr>
          <p:cNvPr id="60" name="object 60"/>
          <p:cNvSpPr/>
          <p:nvPr/>
        </p:nvSpPr>
        <p:spPr>
          <a:xfrm>
            <a:off x="3800977" y="3180069"/>
            <a:ext cx="9525" cy="708025"/>
          </a:xfrm>
          <a:custGeom>
            <a:avLst/>
            <a:gdLst/>
            <a:ahLst/>
            <a:cxnLst/>
            <a:rect l="l" t="t" r="r" b="b"/>
            <a:pathLst>
              <a:path w="9525" h="708025">
                <a:moveTo>
                  <a:pt x="9022" y="0"/>
                </a:moveTo>
                <a:lnTo>
                  <a:pt x="0" y="707785"/>
                </a:lnTo>
              </a:path>
            </a:pathLst>
          </a:custGeom>
          <a:ln w="76199">
            <a:solidFill>
              <a:srgbClr val="000000"/>
            </a:solidFill>
            <a:prstDash val="lgDash"/>
          </a:ln>
        </p:spPr>
        <p:txBody>
          <a:bodyPr wrap="square" lIns="0" tIns="0" rIns="0" bIns="0" rtlCol="0"/>
          <a:lstStyle/>
          <a:p>
            <a:endParaRPr/>
          </a:p>
        </p:txBody>
      </p:sp>
      <p:sp>
        <p:nvSpPr>
          <p:cNvPr id="61" name="object 61"/>
          <p:cNvSpPr/>
          <p:nvPr/>
        </p:nvSpPr>
        <p:spPr>
          <a:xfrm>
            <a:off x="304800" y="4555616"/>
            <a:ext cx="609600" cy="0"/>
          </a:xfrm>
          <a:custGeom>
            <a:avLst/>
            <a:gdLst/>
            <a:ahLst/>
            <a:cxnLst/>
            <a:rect l="l" t="t" r="r" b="b"/>
            <a:pathLst>
              <a:path w="609600">
                <a:moveTo>
                  <a:pt x="0" y="0"/>
                </a:moveTo>
                <a:lnTo>
                  <a:pt x="609599" y="0"/>
                </a:lnTo>
              </a:path>
            </a:pathLst>
          </a:custGeom>
          <a:ln w="28574">
            <a:solidFill>
              <a:srgbClr val="000000"/>
            </a:solidFill>
          </a:ln>
        </p:spPr>
        <p:txBody>
          <a:bodyPr wrap="square" lIns="0" tIns="0" rIns="0" bIns="0" rtlCol="0"/>
          <a:lstStyle/>
          <a:p>
            <a:endParaRPr/>
          </a:p>
        </p:txBody>
      </p:sp>
      <p:sp>
        <p:nvSpPr>
          <p:cNvPr id="62" name="object 62"/>
          <p:cNvSpPr/>
          <p:nvPr/>
        </p:nvSpPr>
        <p:spPr>
          <a:xfrm>
            <a:off x="914400" y="4327016"/>
            <a:ext cx="0" cy="228600"/>
          </a:xfrm>
          <a:custGeom>
            <a:avLst/>
            <a:gdLst/>
            <a:ahLst/>
            <a:cxnLst/>
            <a:rect l="l" t="t" r="r" b="b"/>
            <a:pathLst>
              <a:path h="228600">
                <a:moveTo>
                  <a:pt x="0" y="228599"/>
                </a:moveTo>
                <a:lnTo>
                  <a:pt x="0" y="0"/>
                </a:lnTo>
              </a:path>
            </a:pathLst>
          </a:custGeom>
          <a:ln w="28574">
            <a:solidFill>
              <a:srgbClr val="000000"/>
            </a:solidFill>
          </a:ln>
        </p:spPr>
        <p:txBody>
          <a:bodyPr wrap="square" lIns="0" tIns="0" rIns="0" bIns="0" rtlCol="0"/>
          <a:lstStyle/>
          <a:p>
            <a:endParaRPr/>
          </a:p>
        </p:txBody>
      </p:sp>
      <p:sp>
        <p:nvSpPr>
          <p:cNvPr id="63" name="object 63"/>
          <p:cNvSpPr/>
          <p:nvPr/>
        </p:nvSpPr>
        <p:spPr>
          <a:xfrm>
            <a:off x="914400" y="4327016"/>
            <a:ext cx="381000" cy="0"/>
          </a:xfrm>
          <a:custGeom>
            <a:avLst/>
            <a:gdLst/>
            <a:ahLst/>
            <a:cxnLst/>
            <a:rect l="l" t="t" r="r" b="b"/>
            <a:pathLst>
              <a:path w="381000">
                <a:moveTo>
                  <a:pt x="0" y="0"/>
                </a:moveTo>
                <a:lnTo>
                  <a:pt x="380999" y="0"/>
                </a:lnTo>
              </a:path>
            </a:pathLst>
          </a:custGeom>
          <a:ln w="28574">
            <a:solidFill>
              <a:srgbClr val="000000"/>
            </a:solidFill>
          </a:ln>
        </p:spPr>
        <p:txBody>
          <a:bodyPr wrap="square" lIns="0" tIns="0" rIns="0" bIns="0" rtlCol="0"/>
          <a:lstStyle/>
          <a:p>
            <a:endParaRPr/>
          </a:p>
        </p:txBody>
      </p:sp>
      <p:sp>
        <p:nvSpPr>
          <p:cNvPr id="64" name="object 64"/>
          <p:cNvSpPr/>
          <p:nvPr/>
        </p:nvSpPr>
        <p:spPr>
          <a:xfrm>
            <a:off x="1295400" y="4327016"/>
            <a:ext cx="0" cy="228600"/>
          </a:xfrm>
          <a:custGeom>
            <a:avLst/>
            <a:gdLst/>
            <a:ahLst/>
            <a:cxnLst/>
            <a:rect l="l" t="t" r="r" b="b"/>
            <a:pathLst>
              <a:path h="228600">
                <a:moveTo>
                  <a:pt x="0" y="0"/>
                </a:moveTo>
                <a:lnTo>
                  <a:pt x="0" y="228599"/>
                </a:lnTo>
              </a:path>
            </a:pathLst>
          </a:custGeom>
          <a:ln w="28574">
            <a:solidFill>
              <a:srgbClr val="000000"/>
            </a:solidFill>
          </a:ln>
        </p:spPr>
        <p:txBody>
          <a:bodyPr wrap="square" lIns="0" tIns="0" rIns="0" bIns="0" rtlCol="0"/>
          <a:lstStyle/>
          <a:p>
            <a:endParaRPr/>
          </a:p>
        </p:txBody>
      </p:sp>
      <p:sp>
        <p:nvSpPr>
          <p:cNvPr id="65" name="object 65"/>
          <p:cNvSpPr/>
          <p:nvPr/>
        </p:nvSpPr>
        <p:spPr>
          <a:xfrm>
            <a:off x="1295400" y="4555616"/>
            <a:ext cx="5029200" cy="0"/>
          </a:xfrm>
          <a:custGeom>
            <a:avLst/>
            <a:gdLst/>
            <a:ahLst/>
            <a:cxnLst/>
            <a:rect l="l" t="t" r="r" b="b"/>
            <a:pathLst>
              <a:path w="5029200">
                <a:moveTo>
                  <a:pt x="0" y="0"/>
                </a:moveTo>
                <a:lnTo>
                  <a:pt x="5029199" y="0"/>
                </a:lnTo>
              </a:path>
            </a:pathLst>
          </a:custGeom>
          <a:ln w="28574">
            <a:solidFill>
              <a:srgbClr val="000000"/>
            </a:solidFill>
          </a:ln>
        </p:spPr>
        <p:txBody>
          <a:bodyPr wrap="square" lIns="0" tIns="0" rIns="0" bIns="0" rtlCol="0"/>
          <a:lstStyle/>
          <a:p>
            <a:endParaRPr/>
          </a:p>
        </p:txBody>
      </p:sp>
      <p:sp>
        <p:nvSpPr>
          <p:cNvPr id="66" name="object 66"/>
          <p:cNvSpPr/>
          <p:nvPr/>
        </p:nvSpPr>
        <p:spPr>
          <a:xfrm>
            <a:off x="6324600" y="4329934"/>
            <a:ext cx="0" cy="228600"/>
          </a:xfrm>
          <a:custGeom>
            <a:avLst/>
            <a:gdLst/>
            <a:ahLst/>
            <a:cxnLst/>
            <a:rect l="l" t="t" r="r" b="b"/>
            <a:pathLst>
              <a:path h="228600">
                <a:moveTo>
                  <a:pt x="0" y="228599"/>
                </a:moveTo>
                <a:lnTo>
                  <a:pt x="0" y="0"/>
                </a:lnTo>
              </a:path>
            </a:pathLst>
          </a:custGeom>
          <a:ln w="28574">
            <a:solidFill>
              <a:srgbClr val="000000"/>
            </a:solidFill>
          </a:ln>
        </p:spPr>
        <p:txBody>
          <a:bodyPr wrap="square" lIns="0" tIns="0" rIns="0" bIns="0" rtlCol="0"/>
          <a:lstStyle/>
          <a:p>
            <a:endParaRPr/>
          </a:p>
        </p:txBody>
      </p:sp>
      <p:sp>
        <p:nvSpPr>
          <p:cNvPr id="67" name="object 67"/>
          <p:cNvSpPr/>
          <p:nvPr/>
        </p:nvSpPr>
        <p:spPr>
          <a:xfrm>
            <a:off x="6324600" y="4329934"/>
            <a:ext cx="381000" cy="0"/>
          </a:xfrm>
          <a:custGeom>
            <a:avLst/>
            <a:gdLst/>
            <a:ahLst/>
            <a:cxnLst/>
            <a:rect l="l" t="t" r="r" b="b"/>
            <a:pathLst>
              <a:path w="381000">
                <a:moveTo>
                  <a:pt x="0" y="0"/>
                </a:moveTo>
                <a:lnTo>
                  <a:pt x="380999" y="0"/>
                </a:lnTo>
              </a:path>
            </a:pathLst>
          </a:custGeom>
          <a:ln w="28574">
            <a:solidFill>
              <a:srgbClr val="000000"/>
            </a:solidFill>
          </a:ln>
        </p:spPr>
        <p:txBody>
          <a:bodyPr wrap="square" lIns="0" tIns="0" rIns="0" bIns="0" rtlCol="0"/>
          <a:lstStyle/>
          <a:p>
            <a:endParaRPr/>
          </a:p>
        </p:txBody>
      </p:sp>
      <p:sp>
        <p:nvSpPr>
          <p:cNvPr id="68" name="object 68"/>
          <p:cNvSpPr/>
          <p:nvPr/>
        </p:nvSpPr>
        <p:spPr>
          <a:xfrm>
            <a:off x="6705600" y="4329934"/>
            <a:ext cx="0" cy="228600"/>
          </a:xfrm>
          <a:custGeom>
            <a:avLst/>
            <a:gdLst/>
            <a:ahLst/>
            <a:cxnLst/>
            <a:rect l="l" t="t" r="r" b="b"/>
            <a:pathLst>
              <a:path h="228600">
                <a:moveTo>
                  <a:pt x="0" y="0"/>
                </a:moveTo>
                <a:lnTo>
                  <a:pt x="0" y="228599"/>
                </a:lnTo>
              </a:path>
            </a:pathLst>
          </a:custGeom>
          <a:ln w="28574">
            <a:solidFill>
              <a:srgbClr val="000000"/>
            </a:solidFill>
          </a:ln>
        </p:spPr>
        <p:txBody>
          <a:bodyPr wrap="square" lIns="0" tIns="0" rIns="0" bIns="0" rtlCol="0"/>
          <a:lstStyle/>
          <a:p>
            <a:endParaRPr/>
          </a:p>
        </p:txBody>
      </p:sp>
      <p:sp>
        <p:nvSpPr>
          <p:cNvPr id="69" name="object 69"/>
          <p:cNvSpPr/>
          <p:nvPr/>
        </p:nvSpPr>
        <p:spPr>
          <a:xfrm>
            <a:off x="6705600" y="4558534"/>
            <a:ext cx="381000" cy="0"/>
          </a:xfrm>
          <a:custGeom>
            <a:avLst/>
            <a:gdLst/>
            <a:ahLst/>
            <a:cxnLst/>
            <a:rect l="l" t="t" r="r" b="b"/>
            <a:pathLst>
              <a:path w="381000">
                <a:moveTo>
                  <a:pt x="0" y="0"/>
                </a:moveTo>
                <a:lnTo>
                  <a:pt x="380999" y="0"/>
                </a:lnTo>
              </a:path>
            </a:pathLst>
          </a:custGeom>
          <a:ln w="28574">
            <a:solidFill>
              <a:srgbClr val="000000"/>
            </a:solidFill>
          </a:ln>
        </p:spPr>
        <p:txBody>
          <a:bodyPr wrap="square" lIns="0" tIns="0" rIns="0" bIns="0" rtlCol="0"/>
          <a:lstStyle/>
          <a:p>
            <a:endParaRPr/>
          </a:p>
        </p:txBody>
      </p:sp>
      <p:sp>
        <p:nvSpPr>
          <p:cNvPr id="70" name="object 70"/>
          <p:cNvSpPr/>
          <p:nvPr/>
        </p:nvSpPr>
        <p:spPr>
          <a:xfrm>
            <a:off x="7089647" y="4215634"/>
            <a:ext cx="685800" cy="685800"/>
          </a:xfrm>
          <a:custGeom>
            <a:avLst/>
            <a:gdLst/>
            <a:ahLst/>
            <a:cxnLst/>
            <a:rect l="l" t="t" r="r" b="b"/>
            <a:pathLst>
              <a:path w="685800" h="685800">
                <a:moveTo>
                  <a:pt x="0" y="0"/>
                </a:moveTo>
                <a:lnTo>
                  <a:pt x="0" y="685799"/>
                </a:lnTo>
                <a:lnTo>
                  <a:pt x="685799" y="342899"/>
                </a:lnTo>
                <a:lnTo>
                  <a:pt x="0" y="0"/>
                </a:lnTo>
                <a:close/>
              </a:path>
            </a:pathLst>
          </a:custGeom>
          <a:solidFill>
            <a:srgbClr val="4F80BC"/>
          </a:solidFill>
        </p:spPr>
        <p:txBody>
          <a:bodyPr wrap="square" lIns="0" tIns="0" rIns="0" bIns="0" rtlCol="0"/>
          <a:lstStyle/>
          <a:p>
            <a:endParaRPr/>
          </a:p>
        </p:txBody>
      </p:sp>
      <p:sp>
        <p:nvSpPr>
          <p:cNvPr id="71" name="object 71"/>
          <p:cNvSpPr/>
          <p:nvPr/>
        </p:nvSpPr>
        <p:spPr>
          <a:xfrm>
            <a:off x="7089647" y="4215634"/>
            <a:ext cx="685800" cy="685800"/>
          </a:xfrm>
          <a:custGeom>
            <a:avLst/>
            <a:gdLst/>
            <a:ahLst/>
            <a:cxnLst/>
            <a:rect l="l" t="t" r="r" b="b"/>
            <a:pathLst>
              <a:path w="685800" h="685800">
                <a:moveTo>
                  <a:pt x="0" y="0"/>
                </a:moveTo>
                <a:lnTo>
                  <a:pt x="685799" y="342899"/>
                </a:lnTo>
                <a:lnTo>
                  <a:pt x="0" y="685799"/>
                </a:lnTo>
                <a:lnTo>
                  <a:pt x="0" y="0"/>
                </a:lnTo>
                <a:close/>
              </a:path>
            </a:pathLst>
          </a:custGeom>
          <a:ln w="25399">
            <a:solidFill>
              <a:srgbClr val="385D89"/>
            </a:solidFill>
          </a:ln>
        </p:spPr>
        <p:txBody>
          <a:bodyPr wrap="square" lIns="0" tIns="0" rIns="0" bIns="0" rtlCol="0"/>
          <a:lstStyle/>
          <a:p>
            <a:endParaRPr/>
          </a:p>
        </p:txBody>
      </p:sp>
      <p:sp>
        <p:nvSpPr>
          <p:cNvPr id="72" name="object 72"/>
          <p:cNvSpPr/>
          <p:nvPr/>
        </p:nvSpPr>
        <p:spPr>
          <a:xfrm>
            <a:off x="1707773" y="4478795"/>
            <a:ext cx="123189" cy="164465"/>
          </a:xfrm>
          <a:custGeom>
            <a:avLst/>
            <a:gdLst/>
            <a:ahLst/>
            <a:cxnLst/>
            <a:rect l="l" t="t" r="r" b="b"/>
            <a:pathLst>
              <a:path w="123189" h="164464">
                <a:moveTo>
                  <a:pt x="60615" y="0"/>
                </a:moveTo>
                <a:lnTo>
                  <a:pt x="17711" y="24432"/>
                </a:lnTo>
                <a:lnTo>
                  <a:pt x="1226" y="65635"/>
                </a:lnTo>
                <a:lnTo>
                  <a:pt x="0" y="82023"/>
                </a:lnTo>
                <a:lnTo>
                  <a:pt x="48" y="85317"/>
                </a:lnTo>
                <a:lnTo>
                  <a:pt x="11479" y="129483"/>
                </a:lnTo>
                <a:lnTo>
                  <a:pt x="39206" y="157897"/>
                </a:lnTo>
                <a:lnTo>
                  <a:pt x="64044" y="164005"/>
                </a:lnTo>
                <a:lnTo>
                  <a:pt x="75990" y="161797"/>
                </a:lnTo>
                <a:lnTo>
                  <a:pt x="113026" y="126446"/>
                </a:lnTo>
                <a:lnTo>
                  <a:pt x="123045" y="80042"/>
                </a:lnTo>
                <a:lnTo>
                  <a:pt x="121546" y="63848"/>
                </a:lnTo>
                <a:lnTo>
                  <a:pt x="104425" y="23359"/>
                </a:lnTo>
                <a:lnTo>
                  <a:pt x="73134" y="1614"/>
                </a:lnTo>
                <a:lnTo>
                  <a:pt x="60615" y="0"/>
                </a:lnTo>
                <a:close/>
              </a:path>
            </a:pathLst>
          </a:custGeom>
          <a:solidFill>
            <a:srgbClr val="FFFFFF"/>
          </a:solidFill>
        </p:spPr>
        <p:txBody>
          <a:bodyPr wrap="square" lIns="0" tIns="0" rIns="0" bIns="0" rtlCol="0"/>
          <a:lstStyle/>
          <a:p>
            <a:endParaRPr/>
          </a:p>
        </p:txBody>
      </p:sp>
      <p:sp>
        <p:nvSpPr>
          <p:cNvPr id="73" name="object 73"/>
          <p:cNvSpPr/>
          <p:nvPr/>
        </p:nvSpPr>
        <p:spPr>
          <a:xfrm>
            <a:off x="1560309" y="4062734"/>
            <a:ext cx="260350" cy="978535"/>
          </a:xfrm>
          <a:custGeom>
            <a:avLst/>
            <a:gdLst/>
            <a:ahLst/>
            <a:cxnLst/>
            <a:rect l="l" t="t" r="r" b="b"/>
            <a:pathLst>
              <a:path w="260350" h="978535">
                <a:moveTo>
                  <a:pt x="104410" y="0"/>
                </a:moveTo>
                <a:lnTo>
                  <a:pt x="129907" y="44675"/>
                </a:lnTo>
                <a:lnTo>
                  <a:pt x="154784" y="89055"/>
                </a:lnTo>
                <a:lnTo>
                  <a:pt x="178428" y="132852"/>
                </a:lnTo>
                <a:lnTo>
                  <a:pt x="200226" y="175778"/>
                </a:lnTo>
                <a:lnTo>
                  <a:pt x="219566" y="217544"/>
                </a:lnTo>
                <a:lnTo>
                  <a:pt x="235835" y="257864"/>
                </a:lnTo>
                <a:lnTo>
                  <a:pt x="248421" y="296447"/>
                </a:lnTo>
                <a:lnTo>
                  <a:pt x="259054" y="350439"/>
                </a:lnTo>
                <a:lnTo>
                  <a:pt x="260092" y="367257"/>
                </a:lnTo>
                <a:lnTo>
                  <a:pt x="259751" y="383425"/>
                </a:lnTo>
                <a:lnTo>
                  <a:pt x="247113" y="426571"/>
                </a:lnTo>
                <a:lnTo>
                  <a:pt x="213197" y="460058"/>
                </a:lnTo>
                <a:lnTo>
                  <a:pt x="165462" y="487176"/>
                </a:lnTo>
                <a:lnTo>
                  <a:pt x="130057" y="503518"/>
                </a:lnTo>
                <a:lnTo>
                  <a:pt x="112201" y="511572"/>
                </a:lnTo>
                <a:lnTo>
                  <a:pt x="94653" y="519730"/>
                </a:lnTo>
                <a:lnTo>
                  <a:pt x="46920" y="546169"/>
                </a:lnTo>
                <a:lnTo>
                  <a:pt x="13008" y="578396"/>
                </a:lnTo>
                <a:lnTo>
                  <a:pt x="355" y="619683"/>
                </a:lnTo>
                <a:lnTo>
                  <a:pt x="0" y="635065"/>
                </a:lnTo>
                <a:lnTo>
                  <a:pt x="1027" y="651011"/>
                </a:lnTo>
                <a:lnTo>
                  <a:pt x="11642" y="701920"/>
                </a:lnTo>
                <a:lnTo>
                  <a:pt x="24224" y="738105"/>
                </a:lnTo>
                <a:lnTo>
                  <a:pt x="40493" y="775794"/>
                </a:lnTo>
                <a:lnTo>
                  <a:pt x="59832" y="814737"/>
                </a:lnTo>
                <a:lnTo>
                  <a:pt x="81627" y="854682"/>
                </a:lnTo>
                <a:lnTo>
                  <a:pt x="105260" y="895379"/>
                </a:lnTo>
                <a:lnTo>
                  <a:pt x="130118" y="936577"/>
                </a:lnTo>
                <a:lnTo>
                  <a:pt x="142813" y="957286"/>
                </a:lnTo>
                <a:lnTo>
                  <a:pt x="155583" y="978026"/>
                </a:lnTo>
              </a:path>
            </a:pathLst>
          </a:custGeom>
          <a:ln w="25399">
            <a:solidFill>
              <a:srgbClr val="385D89"/>
            </a:solidFill>
          </a:ln>
        </p:spPr>
        <p:txBody>
          <a:bodyPr wrap="square" lIns="0" tIns="0" rIns="0" bIns="0" rtlCol="0"/>
          <a:lstStyle/>
          <a:p>
            <a:endParaRPr/>
          </a:p>
        </p:txBody>
      </p:sp>
      <p:sp>
        <p:nvSpPr>
          <p:cNvPr id="74" name="object 74"/>
          <p:cNvSpPr/>
          <p:nvPr/>
        </p:nvSpPr>
        <p:spPr>
          <a:xfrm>
            <a:off x="1639557" y="4085463"/>
            <a:ext cx="260350" cy="978535"/>
          </a:xfrm>
          <a:custGeom>
            <a:avLst/>
            <a:gdLst/>
            <a:ahLst/>
            <a:cxnLst/>
            <a:rect l="l" t="t" r="r" b="b"/>
            <a:pathLst>
              <a:path w="260350" h="978535">
                <a:moveTo>
                  <a:pt x="104410" y="0"/>
                </a:moveTo>
                <a:lnTo>
                  <a:pt x="129907" y="44678"/>
                </a:lnTo>
                <a:lnTo>
                  <a:pt x="154784" y="89061"/>
                </a:lnTo>
                <a:lnTo>
                  <a:pt x="178428" y="132860"/>
                </a:lnTo>
                <a:lnTo>
                  <a:pt x="200226" y="175787"/>
                </a:lnTo>
                <a:lnTo>
                  <a:pt x="219566" y="217554"/>
                </a:lnTo>
                <a:lnTo>
                  <a:pt x="235835" y="257872"/>
                </a:lnTo>
                <a:lnTo>
                  <a:pt x="248421" y="296455"/>
                </a:lnTo>
                <a:lnTo>
                  <a:pt x="259054" y="350444"/>
                </a:lnTo>
                <a:lnTo>
                  <a:pt x="260092" y="367260"/>
                </a:lnTo>
                <a:lnTo>
                  <a:pt x="259751" y="383426"/>
                </a:lnTo>
                <a:lnTo>
                  <a:pt x="247113" y="426567"/>
                </a:lnTo>
                <a:lnTo>
                  <a:pt x="213197" y="460039"/>
                </a:lnTo>
                <a:lnTo>
                  <a:pt x="165462" y="487134"/>
                </a:lnTo>
                <a:lnTo>
                  <a:pt x="130057" y="503458"/>
                </a:lnTo>
                <a:lnTo>
                  <a:pt x="112201" y="511504"/>
                </a:lnTo>
                <a:lnTo>
                  <a:pt x="94653" y="519653"/>
                </a:lnTo>
                <a:lnTo>
                  <a:pt x="46920" y="546069"/>
                </a:lnTo>
                <a:lnTo>
                  <a:pt x="13008" y="578280"/>
                </a:lnTo>
                <a:lnTo>
                  <a:pt x="355" y="619563"/>
                </a:lnTo>
                <a:lnTo>
                  <a:pt x="0" y="634947"/>
                </a:lnTo>
                <a:lnTo>
                  <a:pt x="1027" y="650896"/>
                </a:lnTo>
                <a:lnTo>
                  <a:pt x="11642" y="701822"/>
                </a:lnTo>
                <a:lnTo>
                  <a:pt x="24224" y="738023"/>
                </a:lnTo>
                <a:lnTo>
                  <a:pt x="40493" y="775730"/>
                </a:lnTo>
                <a:lnTo>
                  <a:pt x="59832" y="814691"/>
                </a:lnTo>
                <a:lnTo>
                  <a:pt x="81627" y="854654"/>
                </a:lnTo>
                <a:lnTo>
                  <a:pt x="105260" y="895365"/>
                </a:lnTo>
                <a:lnTo>
                  <a:pt x="130118" y="936574"/>
                </a:lnTo>
                <a:lnTo>
                  <a:pt x="142813" y="957285"/>
                </a:lnTo>
                <a:lnTo>
                  <a:pt x="155583" y="978026"/>
                </a:lnTo>
              </a:path>
            </a:pathLst>
          </a:custGeom>
          <a:ln w="25399">
            <a:solidFill>
              <a:srgbClr val="385D89"/>
            </a:solidFill>
          </a:ln>
        </p:spPr>
        <p:txBody>
          <a:bodyPr wrap="square" lIns="0" tIns="0" rIns="0" bIns="0" rtlCol="0"/>
          <a:lstStyle/>
          <a:p>
            <a:endParaRPr/>
          </a:p>
        </p:txBody>
      </p:sp>
      <p:sp>
        <p:nvSpPr>
          <p:cNvPr id="75" name="object 75"/>
          <p:cNvSpPr/>
          <p:nvPr/>
        </p:nvSpPr>
        <p:spPr>
          <a:xfrm>
            <a:off x="5889741" y="4474223"/>
            <a:ext cx="123189" cy="164465"/>
          </a:xfrm>
          <a:custGeom>
            <a:avLst/>
            <a:gdLst/>
            <a:ahLst/>
            <a:cxnLst/>
            <a:rect l="l" t="t" r="r" b="b"/>
            <a:pathLst>
              <a:path w="123189" h="164464">
                <a:moveTo>
                  <a:pt x="60573" y="0"/>
                </a:moveTo>
                <a:lnTo>
                  <a:pt x="17732" y="24404"/>
                </a:lnTo>
                <a:lnTo>
                  <a:pt x="1229" y="65625"/>
                </a:lnTo>
                <a:lnTo>
                  <a:pt x="0" y="82025"/>
                </a:lnTo>
                <a:lnTo>
                  <a:pt x="48" y="85326"/>
                </a:lnTo>
                <a:lnTo>
                  <a:pt x="11490" y="129488"/>
                </a:lnTo>
                <a:lnTo>
                  <a:pt x="39222" y="157897"/>
                </a:lnTo>
                <a:lnTo>
                  <a:pt x="64046" y="164001"/>
                </a:lnTo>
                <a:lnTo>
                  <a:pt x="76015" y="161770"/>
                </a:lnTo>
                <a:lnTo>
                  <a:pt x="113057" y="126394"/>
                </a:lnTo>
                <a:lnTo>
                  <a:pt x="123059" y="79999"/>
                </a:lnTo>
                <a:lnTo>
                  <a:pt x="121555" y="63814"/>
                </a:lnTo>
                <a:lnTo>
                  <a:pt x="104425" y="23346"/>
                </a:lnTo>
                <a:lnTo>
                  <a:pt x="73109" y="1613"/>
                </a:lnTo>
                <a:lnTo>
                  <a:pt x="60573" y="0"/>
                </a:lnTo>
                <a:close/>
              </a:path>
            </a:pathLst>
          </a:custGeom>
          <a:solidFill>
            <a:srgbClr val="FFFFFF"/>
          </a:solidFill>
        </p:spPr>
        <p:txBody>
          <a:bodyPr wrap="square" lIns="0" tIns="0" rIns="0" bIns="0" rtlCol="0"/>
          <a:lstStyle/>
          <a:p>
            <a:endParaRPr/>
          </a:p>
        </p:txBody>
      </p:sp>
      <p:sp>
        <p:nvSpPr>
          <p:cNvPr id="76" name="object 76"/>
          <p:cNvSpPr/>
          <p:nvPr/>
        </p:nvSpPr>
        <p:spPr>
          <a:xfrm>
            <a:off x="5742206" y="4058161"/>
            <a:ext cx="260350" cy="978535"/>
          </a:xfrm>
          <a:custGeom>
            <a:avLst/>
            <a:gdLst/>
            <a:ahLst/>
            <a:cxnLst/>
            <a:rect l="l" t="t" r="r" b="b"/>
            <a:pathLst>
              <a:path w="260350" h="978535">
                <a:moveTo>
                  <a:pt x="104497" y="0"/>
                </a:moveTo>
                <a:lnTo>
                  <a:pt x="129995" y="44679"/>
                </a:lnTo>
                <a:lnTo>
                  <a:pt x="154872" y="89069"/>
                </a:lnTo>
                <a:lnTo>
                  <a:pt x="178516" y="132880"/>
                </a:lnTo>
                <a:lnTo>
                  <a:pt x="200315" y="175823"/>
                </a:lnTo>
                <a:lnTo>
                  <a:pt x="219654" y="217608"/>
                </a:lnTo>
                <a:lnTo>
                  <a:pt x="235923" y="257946"/>
                </a:lnTo>
                <a:lnTo>
                  <a:pt x="248507" y="296546"/>
                </a:lnTo>
                <a:lnTo>
                  <a:pt x="259134" y="350555"/>
                </a:lnTo>
                <a:lnTo>
                  <a:pt x="260171" y="367375"/>
                </a:lnTo>
                <a:lnTo>
                  <a:pt x="259826" y="383544"/>
                </a:lnTo>
                <a:lnTo>
                  <a:pt x="247157" y="426657"/>
                </a:lnTo>
                <a:lnTo>
                  <a:pt x="213209" y="460108"/>
                </a:lnTo>
                <a:lnTo>
                  <a:pt x="165454" y="487202"/>
                </a:lnTo>
                <a:lnTo>
                  <a:pt x="130039" y="503533"/>
                </a:lnTo>
                <a:lnTo>
                  <a:pt x="112180" y="511583"/>
                </a:lnTo>
                <a:lnTo>
                  <a:pt x="94629" y="519737"/>
                </a:lnTo>
                <a:lnTo>
                  <a:pt x="46893" y="546171"/>
                </a:lnTo>
                <a:lnTo>
                  <a:pt x="12980" y="578396"/>
                </a:lnTo>
                <a:lnTo>
                  <a:pt x="344" y="619683"/>
                </a:lnTo>
                <a:lnTo>
                  <a:pt x="0" y="635065"/>
                </a:lnTo>
                <a:lnTo>
                  <a:pt x="1036" y="651012"/>
                </a:lnTo>
                <a:lnTo>
                  <a:pt x="11663" y="701924"/>
                </a:lnTo>
                <a:lnTo>
                  <a:pt x="24247" y="738113"/>
                </a:lnTo>
                <a:lnTo>
                  <a:pt x="40516" y="775809"/>
                </a:lnTo>
                <a:lnTo>
                  <a:pt x="59856" y="814762"/>
                </a:lnTo>
                <a:lnTo>
                  <a:pt x="81654" y="854723"/>
                </a:lnTo>
                <a:lnTo>
                  <a:pt x="105298" y="895440"/>
                </a:lnTo>
                <a:lnTo>
                  <a:pt x="130176" y="936664"/>
                </a:lnTo>
                <a:lnTo>
                  <a:pt x="142885" y="957388"/>
                </a:lnTo>
                <a:lnTo>
                  <a:pt x="155673" y="978145"/>
                </a:lnTo>
              </a:path>
            </a:pathLst>
          </a:custGeom>
          <a:ln w="25399">
            <a:solidFill>
              <a:srgbClr val="385D89"/>
            </a:solidFill>
          </a:ln>
        </p:spPr>
        <p:txBody>
          <a:bodyPr wrap="square" lIns="0" tIns="0" rIns="0" bIns="0" rtlCol="0"/>
          <a:lstStyle/>
          <a:p>
            <a:endParaRPr/>
          </a:p>
        </p:txBody>
      </p:sp>
      <p:sp>
        <p:nvSpPr>
          <p:cNvPr id="77" name="object 77"/>
          <p:cNvSpPr/>
          <p:nvPr/>
        </p:nvSpPr>
        <p:spPr>
          <a:xfrm>
            <a:off x="5821454" y="4080891"/>
            <a:ext cx="260350" cy="978535"/>
          </a:xfrm>
          <a:custGeom>
            <a:avLst/>
            <a:gdLst/>
            <a:ahLst/>
            <a:cxnLst/>
            <a:rect l="l" t="t" r="r" b="b"/>
            <a:pathLst>
              <a:path w="260350" h="978535">
                <a:moveTo>
                  <a:pt x="104497" y="0"/>
                </a:moveTo>
                <a:lnTo>
                  <a:pt x="129995" y="44681"/>
                </a:lnTo>
                <a:lnTo>
                  <a:pt x="154872" y="89072"/>
                </a:lnTo>
                <a:lnTo>
                  <a:pt x="178516" y="132882"/>
                </a:lnTo>
                <a:lnTo>
                  <a:pt x="200315" y="175821"/>
                </a:lnTo>
                <a:lnTo>
                  <a:pt x="219654" y="217598"/>
                </a:lnTo>
                <a:lnTo>
                  <a:pt x="235923" y="257924"/>
                </a:lnTo>
                <a:lnTo>
                  <a:pt x="248507" y="296508"/>
                </a:lnTo>
                <a:lnTo>
                  <a:pt x="259134" y="350483"/>
                </a:lnTo>
                <a:lnTo>
                  <a:pt x="260171" y="367289"/>
                </a:lnTo>
                <a:lnTo>
                  <a:pt x="259826" y="383442"/>
                </a:lnTo>
                <a:lnTo>
                  <a:pt x="247157" y="426571"/>
                </a:lnTo>
                <a:lnTo>
                  <a:pt x="213209" y="460060"/>
                </a:lnTo>
                <a:lnTo>
                  <a:pt x="165454" y="487180"/>
                </a:lnTo>
                <a:lnTo>
                  <a:pt x="130039" y="503522"/>
                </a:lnTo>
                <a:lnTo>
                  <a:pt x="112180" y="511577"/>
                </a:lnTo>
                <a:lnTo>
                  <a:pt x="94629" y="519735"/>
                </a:lnTo>
                <a:lnTo>
                  <a:pt x="46893" y="546174"/>
                </a:lnTo>
                <a:lnTo>
                  <a:pt x="12980" y="578399"/>
                </a:lnTo>
                <a:lnTo>
                  <a:pt x="344" y="619683"/>
                </a:lnTo>
                <a:lnTo>
                  <a:pt x="0" y="635065"/>
                </a:lnTo>
                <a:lnTo>
                  <a:pt x="1036" y="651011"/>
                </a:lnTo>
                <a:lnTo>
                  <a:pt x="11663" y="701920"/>
                </a:lnTo>
                <a:lnTo>
                  <a:pt x="24247" y="738105"/>
                </a:lnTo>
                <a:lnTo>
                  <a:pt x="40516" y="775794"/>
                </a:lnTo>
                <a:lnTo>
                  <a:pt x="59856" y="814737"/>
                </a:lnTo>
                <a:lnTo>
                  <a:pt x="81654" y="854682"/>
                </a:lnTo>
                <a:lnTo>
                  <a:pt x="105298" y="895379"/>
                </a:lnTo>
                <a:lnTo>
                  <a:pt x="130176" y="936577"/>
                </a:lnTo>
                <a:lnTo>
                  <a:pt x="142885" y="957286"/>
                </a:lnTo>
                <a:lnTo>
                  <a:pt x="155673" y="978026"/>
                </a:lnTo>
              </a:path>
            </a:pathLst>
          </a:custGeom>
          <a:ln w="25399">
            <a:solidFill>
              <a:srgbClr val="385D89"/>
            </a:solidFill>
          </a:ln>
        </p:spPr>
        <p:txBody>
          <a:bodyPr wrap="square" lIns="0" tIns="0" rIns="0" bIns="0" rtlCol="0"/>
          <a:lstStyle/>
          <a:p>
            <a:endParaRPr/>
          </a:p>
        </p:txBody>
      </p:sp>
      <p:sp>
        <p:nvSpPr>
          <p:cNvPr id="78" name="object 78"/>
          <p:cNvSpPr/>
          <p:nvPr/>
        </p:nvSpPr>
        <p:spPr>
          <a:xfrm>
            <a:off x="914400" y="4250816"/>
            <a:ext cx="381000" cy="0"/>
          </a:xfrm>
          <a:custGeom>
            <a:avLst/>
            <a:gdLst/>
            <a:ahLst/>
            <a:cxnLst/>
            <a:rect l="l" t="t" r="r" b="b"/>
            <a:pathLst>
              <a:path w="381000">
                <a:moveTo>
                  <a:pt x="0" y="0"/>
                </a:moveTo>
                <a:lnTo>
                  <a:pt x="380999" y="0"/>
                </a:lnTo>
              </a:path>
            </a:pathLst>
          </a:custGeom>
          <a:ln w="28574">
            <a:solidFill>
              <a:srgbClr val="000000"/>
            </a:solidFill>
          </a:ln>
        </p:spPr>
        <p:txBody>
          <a:bodyPr wrap="square" lIns="0" tIns="0" rIns="0" bIns="0" rtlCol="0"/>
          <a:lstStyle/>
          <a:p>
            <a:endParaRPr/>
          </a:p>
        </p:txBody>
      </p:sp>
      <p:sp>
        <p:nvSpPr>
          <p:cNvPr id="79" name="object 79"/>
          <p:cNvSpPr/>
          <p:nvPr/>
        </p:nvSpPr>
        <p:spPr>
          <a:xfrm>
            <a:off x="1104900" y="3946016"/>
            <a:ext cx="0" cy="304800"/>
          </a:xfrm>
          <a:custGeom>
            <a:avLst/>
            <a:gdLst/>
            <a:ahLst/>
            <a:cxnLst/>
            <a:rect l="l" t="t" r="r" b="b"/>
            <a:pathLst>
              <a:path h="304800">
                <a:moveTo>
                  <a:pt x="0" y="304799"/>
                </a:moveTo>
                <a:lnTo>
                  <a:pt x="0" y="0"/>
                </a:lnTo>
              </a:path>
            </a:pathLst>
          </a:custGeom>
          <a:ln w="28574">
            <a:solidFill>
              <a:srgbClr val="000000"/>
            </a:solidFill>
          </a:ln>
        </p:spPr>
        <p:txBody>
          <a:bodyPr wrap="square" lIns="0" tIns="0" rIns="0" bIns="0" rtlCol="0"/>
          <a:lstStyle/>
          <a:p>
            <a:endParaRPr/>
          </a:p>
        </p:txBody>
      </p:sp>
      <p:sp>
        <p:nvSpPr>
          <p:cNvPr id="80" name="object 80"/>
          <p:cNvSpPr/>
          <p:nvPr/>
        </p:nvSpPr>
        <p:spPr>
          <a:xfrm>
            <a:off x="1077730" y="3889196"/>
            <a:ext cx="45720" cy="43180"/>
          </a:xfrm>
          <a:custGeom>
            <a:avLst/>
            <a:gdLst/>
            <a:ahLst/>
            <a:cxnLst/>
            <a:rect l="l" t="t" r="r" b="b"/>
            <a:pathLst>
              <a:path w="45719" h="43179">
                <a:moveTo>
                  <a:pt x="15149" y="0"/>
                </a:moveTo>
                <a:lnTo>
                  <a:pt x="4262" y="8247"/>
                </a:lnTo>
                <a:lnTo>
                  <a:pt x="0" y="21518"/>
                </a:lnTo>
                <a:lnTo>
                  <a:pt x="38" y="22855"/>
                </a:lnTo>
                <a:lnTo>
                  <a:pt x="3928" y="33727"/>
                </a:lnTo>
                <a:lnTo>
                  <a:pt x="14250" y="41004"/>
                </a:lnTo>
                <a:lnTo>
                  <a:pt x="31075" y="42860"/>
                </a:lnTo>
                <a:lnTo>
                  <a:pt x="41608" y="34434"/>
                </a:lnTo>
                <a:lnTo>
                  <a:pt x="45704" y="20660"/>
                </a:lnTo>
                <a:lnTo>
                  <a:pt x="41999" y="9599"/>
                </a:lnTo>
                <a:lnTo>
                  <a:pt x="31808" y="2067"/>
                </a:lnTo>
                <a:lnTo>
                  <a:pt x="15149" y="0"/>
                </a:lnTo>
                <a:close/>
              </a:path>
            </a:pathLst>
          </a:custGeom>
          <a:solidFill>
            <a:srgbClr val="000000"/>
          </a:solidFill>
        </p:spPr>
        <p:txBody>
          <a:bodyPr wrap="square" lIns="0" tIns="0" rIns="0" bIns="0" rtlCol="0"/>
          <a:lstStyle/>
          <a:p>
            <a:endParaRPr/>
          </a:p>
        </p:txBody>
      </p:sp>
      <p:sp>
        <p:nvSpPr>
          <p:cNvPr id="81" name="object 81"/>
          <p:cNvSpPr/>
          <p:nvPr/>
        </p:nvSpPr>
        <p:spPr>
          <a:xfrm>
            <a:off x="1077730" y="3889196"/>
            <a:ext cx="45720" cy="43180"/>
          </a:xfrm>
          <a:custGeom>
            <a:avLst/>
            <a:gdLst/>
            <a:ahLst/>
            <a:cxnLst/>
            <a:rect l="l" t="t" r="r" b="b"/>
            <a:pathLst>
              <a:path w="45719" h="43179">
                <a:moveTo>
                  <a:pt x="0" y="21518"/>
                </a:moveTo>
                <a:lnTo>
                  <a:pt x="4262" y="8247"/>
                </a:lnTo>
                <a:lnTo>
                  <a:pt x="15149" y="0"/>
                </a:lnTo>
                <a:lnTo>
                  <a:pt x="31808" y="2067"/>
                </a:lnTo>
                <a:lnTo>
                  <a:pt x="41999" y="9599"/>
                </a:lnTo>
                <a:lnTo>
                  <a:pt x="45704" y="20660"/>
                </a:lnTo>
                <a:lnTo>
                  <a:pt x="41608" y="34434"/>
                </a:lnTo>
                <a:lnTo>
                  <a:pt x="31075" y="42860"/>
                </a:lnTo>
                <a:lnTo>
                  <a:pt x="14250" y="41004"/>
                </a:lnTo>
                <a:lnTo>
                  <a:pt x="3928" y="33727"/>
                </a:lnTo>
                <a:lnTo>
                  <a:pt x="38" y="22855"/>
                </a:lnTo>
                <a:lnTo>
                  <a:pt x="0" y="21518"/>
                </a:lnTo>
                <a:close/>
              </a:path>
            </a:pathLst>
          </a:custGeom>
          <a:ln w="28574">
            <a:solidFill>
              <a:srgbClr val="000000"/>
            </a:solidFill>
          </a:ln>
        </p:spPr>
        <p:txBody>
          <a:bodyPr wrap="square" lIns="0" tIns="0" rIns="0" bIns="0" rtlCol="0"/>
          <a:lstStyle/>
          <a:p>
            <a:endParaRPr/>
          </a:p>
        </p:txBody>
      </p:sp>
      <p:sp>
        <p:nvSpPr>
          <p:cNvPr id="82" name="object 82"/>
          <p:cNvSpPr txBox="1"/>
          <p:nvPr/>
        </p:nvSpPr>
        <p:spPr>
          <a:xfrm>
            <a:off x="957267" y="3641468"/>
            <a:ext cx="379095" cy="254000"/>
          </a:xfrm>
          <a:prstGeom prst="rect">
            <a:avLst/>
          </a:prstGeom>
        </p:spPr>
        <p:txBody>
          <a:bodyPr vert="horz" wrap="square" lIns="0" tIns="0" rIns="0" bIns="0" rtlCol="0">
            <a:spAutoFit/>
          </a:bodyPr>
          <a:lstStyle/>
          <a:p>
            <a:pPr marL="12700">
              <a:lnSpc>
                <a:spcPct val="100000"/>
              </a:lnSpc>
            </a:pPr>
            <a:r>
              <a:rPr sz="1800" spc="-10" dirty="0">
                <a:latin typeface="Calibri"/>
                <a:cs typeface="Calibri"/>
              </a:rPr>
              <a:t>S</a:t>
            </a:r>
            <a:r>
              <a:rPr sz="1800" dirty="0">
                <a:latin typeface="Calibri"/>
                <a:cs typeface="Calibri"/>
              </a:rPr>
              <a:t>GS</a:t>
            </a:r>
            <a:endParaRPr sz="1800">
              <a:latin typeface="Calibri"/>
              <a:cs typeface="Calibri"/>
            </a:endParaRPr>
          </a:p>
        </p:txBody>
      </p:sp>
      <p:sp>
        <p:nvSpPr>
          <p:cNvPr id="83" name="object 83"/>
          <p:cNvSpPr/>
          <p:nvPr/>
        </p:nvSpPr>
        <p:spPr>
          <a:xfrm>
            <a:off x="6323593" y="4259067"/>
            <a:ext cx="381000" cy="0"/>
          </a:xfrm>
          <a:custGeom>
            <a:avLst/>
            <a:gdLst/>
            <a:ahLst/>
            <a:cxnLst/>
            <a:rect l="l" t="t" r="r" b="b"/>
            <a:pathLst>
              <a:path w="381000">
                <a:moveTo>
                  <a:pt x="0" y="0"/>
                </a:moveTo>
                <a:lnTo>
                  <a:pt x="380999" y="0"/>
                </a:lnTo>
              </a:path>
            </a:pathLst>
          </a:custGeom>
          <a:ln w="28574">
            <a:solidFill>
              <a:srgbClr val="000000"/>
            </a:solidFill>
          </a:ln>
        </p:spPr>
        <p:txBody>
          <a:bodyPr wrap="square" lIns="0" tIns="0" rIns="0" bIns="0" rtlCol="0"/>
          <a:lstStyle/>
          <a:p>
            <a:endParaRPr/>
          </a:p>
        </p:txBody>
      </p:sp>
      <p:sp>
        <p:nvSpPr>
          <p:cNvPr id="84" name="object 84"/>
          <p:cNvSpPr/>
          <p:nvPr/>
        </p:nvSpPr>
        <p:spPr>
          <a:xfrm>
            <a:off x="6514093" y="3954267"/>
            <a:ext cx="0" cy="304800"/>
          </a:xfrm>
          <a:custGeom>
            <a:avLst/>
            <a:gdLst/>
            <a:ahLst/>
            <a:cxnLst/>
            <a:rect l="l" t="t" r="r" b="b"/>
            <a:pathLst>
              <a:path h="304800">
                <a:moveTo>
                  <a:pt x="0" y="304799"/>
                </a:moveTo>
                <a:lnTo>
                  <a:pt x="0" y="0"/>
                </a:lnTo>
              </a:path>
            </a:pathLst>
          </a:custGeom>
          <a:ln w="28574">
            <a:solidFill>
              <a:srgbClr val="000000"/>
            </a:solidFill>
          </a:ln>
        </p:spPr>
        <p:txBody>
          <a:bodyPr wrap="square" lIns="0" tIns="0" rIns="0" bIns="0" rtlCol="0"/>
          <a:lstStyle/>
          <a:p>
            <a:endParaRPr/>
          </a:p>
        </p:txBody>
      </p:sp>
      <p:sp>
        <p:nvSpPr>
          <p:cNvPr id="85" name="object 85"/>
          <p:cNvSpPr/>
          <p:nvPr/>
        </p:nvSpPr>
        <p:spPr>
          <a:xfrm>
            <a:off x="6486905" y="3897561"/>
            <a:ext cx="45720" cy="43180"/>
          </a:xfrm>
          <a:custGeom>
            <a:avLst/>
            <a:gdLst/>
            <a:ahLst/>
            <a:cxnLst/>
            <a:rect l="l" t="t" r="r" b="b"/>
            <a:pathLst>
              <a:path w="45720" h="43179">
                <a:moveTo>
                  <a:pt x="15175" y="0"/>
                </a:moveTo>
                <a:lnTo>
                  <a:pt x="4281" y="8204"/>
                </a:lnTo>
                <a:lnTo>
                  <a:pt x="0" y="21535"/>
                </a:lnTo>
                <a:lnTo>
                  <a:pt x="39" y="22878"/>
                </a:lnTo>
                <a:lnTo>
                  <a:pt x="3952" y="33700"/>
                </a:lnTo>
                <a:lnTo>
                  <a:pt x="14290" y="40995"/>
                </a:lnTo>
                <a:lnTo>
                  <a:pt x="31091" y="42865"/>
                </a:lnTo>
                <a:lnTo>
                  <a:pt x="41624" y="34406"/>
                </a:lnTo>
                <a:lnTo>
                  <a:pt x="45705" y="20698"/>
                </a:lnTo>
                <a:lnTo>
                  <a:pt x="42027" y="9573"/>
                </a:lnTo>
                <a:lnTo>
                  <a:pt x="31857" y="2055"/>
                </a:lnTo>
                <a:lnTo>
                  <a:pt x="15175" y="0"/>
                </a:lnTo>
                <a:close/>
              </a:path>
            </a:pathLst>
          </a:custGeom>
          <a:solidFill>
            <a:srgbClr val="000000"/>
          </a:solidFill>
        </p:spPr>
        <p:txBody>
          <a:bodyPr wrap="square" lIns="0" tIns="0" rIns="0" bIns="0" rtlCol="0"/>
          <a:lstStyle/>
          <a:p>
            <a:endParaRPr/>
          </a:p>
        </p:txBody>
      </p:sp>
      <p:sp>
        <p:nvSpPr>
          <p:cNvPr id="86" name="object 86"/>
          <p:cNvSpPr/>
          <p:nvPr/>
        </p:nvSpPr>
        <p:spPr>
          <a:xfrm>
            <a:off x="6486905" y="3897561"/>
            <a:ext cx="45720" cy="43180"/>
          </a:xfrm>
          <a:custGeom>
            <a:avLst/>
            <a:gdLst/>
            <a:ahLst/>
            <a:cxnLst/>
            <a:rect l="l" t="t" r="r" b="b"/>
            <a:pathLst>
              <a:path w="45720" h="43179">
                <a:moveTo>
                  <a:pt x="0" y="21535"/>
                </a:moveTo>
                <a:lnTo>
                  <a:pt x="4281" y="8204"/>
                </a:lnTo>
                <a:lnTo>
                  <a:pt x="15175" y="0"/>
                </a:lnTo>
                <a:lnTo>
                  <a:pt x="31857" y="2055"/>
                </a:lnTo>
                <a:lnTo>
                  <a:pt x="42027" y="9573"/>
                </a:lnTo>
                <a:lnTo>
                  <a:pt x="45705" y="20698"/>
                </a:lnTo>
                <a:lnTo>
                  <a:pt x="41624" y="34406"/>
                </a:lnTo>
                <a:lnTo>
                  <a:pt x="31091" y="42865"/>
                </a:lnTo>
                <a:lnTo>
                  <a:pt x="14290" y="40995"/>
                </a:lnTo>
                <a:lnTo>
                  <a:pt x="3952" y="33700"/>
                </a:lnTo>
                <a:lnTo>
                  <a:pt x="39" y="22878"/>
                </a:lnTo>
                <a:lnTo>
                  <a:pt x="0" y="21535"/>
                </a:lnTo>
                <a:close/>
              </a:path>
            </a:pathLst>
          </a:custGeom>
          <a:ln w="28574">
            <a:solidFill>
              <a:srgbClr val="000000"/>
            </a:solidFill>
          </a:ln>
        </p:spPr>
        <p:txBody>
          <a:bodyPr wrap="square" lIns="0" tIns="0" rIns="0" bIns="0" rtlCol="0"/>
          <a:lstStyle/>
          <a:p>
            <a:endParaRPr/>
          </a:p>
        </p:txBody>
      </p:sp>
      <p:sp>
        <p:nvSpPr>
          <p:cNvPr id="87" name="object 87"/>
          <p:cNvSpPr txBox="1"/>
          <p:nvPr/>
        </p:nvSpPr>
        <p:spPr>
          <a:xfrm>
            <a:off x="6367784" y="3649596"/>
            <a:ext cx="415290" cy="254000"/>
          </a:xfrm>
          <a:prstGeom prst="rect">
            <a:avLst/>
          </a:prstGeom>
        </p:spPr>
        <p:txBody>
          <a:bodyPr vert="horz" wrap="square" lIns="0" tIns="0" rIns="0" bIns="0" rtlCol="0">
            <a:spAutoFit/>
          </a:bodyPr>
          <a:lstStyle/>
          <a:p>
            <a:pPr marL="12700">
              <a:lnSpc>
                <a:spcPct val="100000"/>
              </a:lnSpc>
            </a:pPr>
            <a:r>
              <a:rPr sz="1800" spc="-5" dirty="0">
                <a:latin typeface="Calibri"/>
                <a:cs typeface="Calibri"/>
              </a:rPr>
              <a:t>SGD</a:t>
            </a:r>
            <a:endParaRPr sz="1800">
              <a:latin typeface="Calibri"/>
              <a:cs typeface="Calibri"/>
            </a:endParaRPr>
          </a:p>
        </p:txBody>
      </p:sp>
      <p:sp>
        <p:nvSpPr>
          <p:cNvPr id="88" name="object 88"/>
          <p:cNvSpPr/>
          <p:nvPr/>
        </p:nvSpPr>
        <p:spPr>
          <a:xfrm>
            <a:off x="7775447" y="4492240"/>
            <a:ext cx="530860" cy="132715"/>
          </a:xfrm>
          <a:custGeom>
            <a:avLst/>
            <a:gdLst/>
            <a:ahLst/>
            <a:cxnLst/>
            <a:rect l="l" t="t" r="r" b="b"/>
            <a:pathLst>
              <a:path w="530859" h="132714">
                <a:moveTo>
                  <a:pt x="473715" y="66364"/>
                </a:moveTo>
                <a:lnTo>
                  <a:pt x="402335" y="107954"/>
                </a:lnTo>
                <a:lnTo>
                  <a:pt x="400049" y="116717"/>
                </a:lnTo>
                <a:lnTo>
                  <a:pt x="403981" y="123575"/>
                </a:lnTo>
                <a:lnTo>
                  <a:pt x="407913" y="130301"/>
                </a:lnTo>
                <a:lnTo>
                  <a:pt x="416692" y="132719"/>
                </a:lnTo>
                <a:lnTo>
                  <a:pt x="505855" y="80653"/>
                </a:lnTo>
                <a:lnTo>
                  <a:pt x="502036" y="80653"/>
                </a:lnTo>
                <a:lnTo>
                  <a:pt x="502036" y="78748"/>
                </a:lnTo>
                <a:lnTo>
                  <a:pt x="494934" y="78748"/>
                </a:lnTo>
                <a:lnTo>
                  <a:pt x="473715" y="66364"/>
                </a:lnTo>
                <a:close/>
              </a:path>
              <a:path w="530859" h="132714">
                <a:moveTo>
                  <a:pt x="449238" y="52078"/>
                </a:moveTo>
                <a:lnTo>
                  <a:pt x="0" y="52078"/>
                </a:lnTo>
                <a:lnTo>
                  <a:pt x="0" y="80653"/>
                </a:lnTo>
                <a:lnTo>
                  <a:pt x="449227" y="80653"/>
                </a:lnTo>
                <a:lnTo>
                  <a:pt x="473715" y="66364"/>
                </a:lnTo>
                <a:lnTo>
                  <a:pt x="449238" y="52078"/>
                </a:lnTo>
                <a:close/>
              </a:path>
              <a:path w="530859" h="132714">
                <a:moveTo>
                  <a:pt x="506096" y="52078"/>
                </a:moveTo>
                <a:lnTo>
                  <a:pt x="502036" y="52078"/>
                </a:lnTo>
                <a:lnTo>
                  <a:pt x="502036" y="80653"/>
                </a:lnTo>
                <a:lnTo>
                  <a:pt x="505855" y="80653"/>
                </a:lnTo>
                <a:lnTo>
                  <a:pt x="530473" y="66293"/>
                </a:lnTo>
                <a:lnTo>
                  <a:pt x="506096" y="52078"/>
                </a:lnTo>
                <a:close/>
              </a:path>
              <a:path w="530859" h="132714">
                <a:moveTo>
                  <a:pt x="494934" y="53983"/>
                </a:moveTo>
                <a:lnTo>
                  <a:pt x="473715" y="66364"/>
                </a:lnTo>
                <a:lnTo>
                  <a:pt x="494934" y="78748"/>
                </a:lnTo>
                <a:lnTo>
                  <a:pt x="494934" y="53983"/>
                </a:lnTo>
                <a:close/>
              </a:path>
              <a:path w="530859" h="132714">
                <a:moveTo>
                  <a:pt x="502036" y="53983"/>
                </a:moveTo>
                <a:lnTo>
                  <a:pt x="494934" y="53983"/>
                </a:lnTo>
                <a:lnTo>
                  <a:pt x="494934" y="78748"/>
                </a:lnTo>
                <a:lnTo>
                  <a:pt x="502036" y="78748"/>
                </a:lnTo>
                <a:lnTo>
                  <a:pt x="502036" y="53983"/>
                </a:lnTo>
                <a:close/>
              </a:path>
              <a:path w="530859" h="132714">
                <a:moveTo>
                  <a:pt x="416692" y="0"/>
                </a:moveTo>
                <a:lnTo>
                  <a:pt x="407913" y="2285"/>
                </a:lnTo>
                <a:lnTo>
                  <a:pt x="400049" y="16001"/>
                </a:lnTo>
                <a:lnTo>
                  <a:pt x="402335" y="24646"/>
                </a:lnTo>
                <a:lnTo>
                  <a:pt x="473715" y="66364"/>
                </a:lnTo>
                <a:lnTo>
                  <a:pt x="494934" y="53983"/>
                </a:lnTo>
                <a:lnTo>
                  <a:pt x="502036" y="53983"/>
                </a:lnTo>
                <a:lnTo>
                  <a:pt x="502036" y="52078"/>
                </a:lnTo>
                <a:lnTo>
                  <a:pt x="506096" y="52078"/>
                </a:lnTo>
                <a:lnTo>
                  <a:pt x="416692" y="0"/>
                </a:lnTo>
                <a:close/>
              </a:path>
            </a:pathLst>
          </a:custGeom>
          <a:solidFill>
            <a:srgbClr val="000000"/>
          </a:solidFill>
        </p:spPr>
        <p:txBody>
          <a:bodyPr wrap="square" lIns="0" tIns="0" rIns="0" bIns="0" rtlCol="0"/>
          <a:lstStyle/>
          <a:p>
            <a:endParaRPr/>
          </a:p>
        </p:txBody>
      </p:sp>
      <p:sp>
        <p:nvSpPr>
          <p:cNvPr id="89" name="object 89"/>
          <p:cNvSpPr/>
          <p:nvPr/>
        </p:nvSpPr>
        <p:spPr>
          <a:xfrm>
            <a:off x="295739" y="5850968"/>
            <a:ext cx="609600" cy="0"/>
          </a:xfrm>
          <a:custGeom>
            <a:avLst/>
            <a:gdLst/>
            <a:ahLst/>
            <a:cxnLst/>
            <a:rect l="l" t="t" r="r" b="b"/>
            <a:pathLst>
              <a:path w="609600">
                <a:moveTo>
                  <a:pt x="0" y="0"/>
                </a:moveTo>
                <a:lnTo>
                  <a:pt x="609599" y="0"/>
                </a:lnTo>
              </a:path>
            </a:pathLst>
          </a:custGeom>
          <a:ln w="28574">
            <a:solidFill>
              <a:srgbClr val="000000"/>
            </a:solidFill>
          </a:ln>
        </p:spPr>
        <p:txBody>
          <a:bodyPr wrap="square" lIns="0" tIns="0" rIns="0" bIns="0" rtlCol="0"/>
          <a:lstStyle/>
          <a:p>
            <a:endParaRPr/>
          </a:p>
        </p:txBody>
      </p:sp>
      <p:sp>
        <p:nvSpPr>
          <p:cNvPr id="90" name="object 90"/>
          <p:cNvSpPr/>
          <p:nvPr/>
        </p:nvSpPr>
        <p:spPr>
          <a:xfrm>
            <a:off x="905338" y="5622368"/>
            <a:ext cx="0" cy="228600"/>
          </a:xfrm>
          <a:custGeom>
            <a:avLst/>
            <a:gdLst/>
            <a:ahLst/>
            <a:cxnLst/>
            <a:rect l="l" t="t" r="r" b="b"/>
            <a:pathLst>
              <a:path h="228600">
                <a:moveTo>
                  <a:pt x="0" y="228599"/>
                </a:moveTo>
                <a:lnTo>
                  <a:pt x="0" y="0"/>
                </a:lnTo>
              </a:path>
            </a:pathLst>
          </a:custGeom>
          <a:ln w="28574">
            <a:solidFill>
              <a:srgbClr val="000000"/>
            </a:solidFill>
          </a:ln>
        </p:spPr>
        <p:txBody>
          <a:bodyPr wrap="square" lIns="0" tIns="0" rIns="0" bIns="0" rtlCol="0"/>
          <a:lstStyle/>
          <a:p>
            <a:endParaRPr/>
          </a:p>
        </p:txBody>
      </p:sp>
      <p:sp>
        <p:nvSpPr>
          <p:cNvPr id="91" name="object 91"/>
          <p:cNvSpPr/>
          <p:nvPr/>
        </p:nvSpPr>
        <p:spPr>
          <a:xfrm>
            <a:off x="905338" y="5622368"/>
            <a:ext cx="381635" cy="0"/>
          </a:xfrm>
          <a:custGeom>
            <a:avLst/>
            <a:gdLst/>
            <a:ahLst/>
            <a:cxnLst/>
            <a:rect l="l" t="t" r="r" b="b"/>
            <a:pathLst>
              <a:path w="381634">
                <a:moveTo>
                  <a:pt x="0" y="0"/>
                </a:moveTo>
                <a:lnTo>
                  <a:pt x="381048" y="0"/>
                </a:lnTo>
              </a:path>
            </a:pathLst>
          </a:custGeom>
          <a:ln w="28574">
            <a:solidFill>
              <a:srgbClr val="000000"/>
            </a:solidFill>
          </a:ln>
        </p:spPr>
        <p:txBody>
          <a:bodyPr wrap="square" lIns="0" tIns="0" rIns="0" bIns="0" rtlCol="0"/>
          <a:lstStyle/>
          <a:p>
            <a:endParaRPr/>
          </a:p>
        </p:txBody>
      </p:sp>
      <p:sp>
        <p:nvSpPr>
          <p:cNvPr id="92" name="object 92"/>
          <p:cNvSpPr/>
          <p:nvPr/>
        </p:nvSpPr>
        <p:spPr>
          <a:xfrm>
            <a:off x="1286387" y="5622368"/>
            <a:ext cx="0" cy="228600"/>
          </a:xfrm>
          <a:custGeom>
            <a:avLst/>
            <a:gdLst/>
            <a:ahLst/>
            <a:cxnLst/>
            <a:rect l="l" t="t" r="r" b="b"/>
            <a:pathLst>
              <a:path h="228600">
                <a:moveTo>
                  <a:pt x="0" y="0"/>
                </a:moveTo>
                <a:lnTo>
                  <a:pt x="0" y="228599"/>
                </a:lnTo>
              </a:path>
            </a:pathLst>
          </a:custGeom>
          <a:ln w="28574">
            <a:solidFill>
              <a:srgbClr val="000000"/>
            </a:solidFill>
          </a:ln>
        </p:spPr>
        <p:txBody>
          <a:bodyPr wrap="square" lIns="0" tIns="0" rIns="0" bIns="0" rtlCol="0"/>
          <a:lstStyle/>
          <a:p>
            <a:endParaRPr/>
          </a:p>
        </p:txBody>
      </p:sp>
      <p:sp>
        <p:nvSpPr>
          <p:cNvPr id="93" name="object 93"/>
          <p:cNvSpPr/>
          <p:nvPr/>
        </p:nvSpPr>
        <p:spPr>
          <a:xfrm>
            <a:off x="1286387" y="5850968"/>
            <a:ext cx="5029200" cy="0"/>
          </a:xfrm>
          <a:custGeom>
            <a:avLst/>
            <a:gdLst/>
            <a:ahLst/>
            <a:cxnLst/>
            <a:rect l="l" t="t" r="r" b="b"/>
            <a:pathLst>
              <a:path w="5029200">
                <a:moveTo>
                  <a:pt x="0" y="0"/>
                </a:moveTo>
                <a:lnTo>
                  <a:pt x="5029190" y="0"/>
                </a:lnTo>
              </a:path>
            </a:pathLst>
          </a:custGeom>
          <a:ln w="28574">
            <a:solidFill>
              <a:srgbClr val="000000"/>
            </a:solidFill>
          </a:ln>
        </p:spPr>
        <p:txBody>
          <a:bodyPr wrap="square" lIns="0" tIns="0" rIns="0" bIns="0" rtlCol="0"/>
          <a:lstStyle/>
          <a:p>
            <a:endParaRPr/>
          </a:p>
        </p:txBody>
      </p:sp>
      <p:sp>
        <p:nvSpPr>
          <p:cNvPr id="94" name="object 94"/>
          <p:cNvSpPr/>
          <p:nvPr/>
        </p:nvSpPr>
        <p:spPr>
          <a:xfrm>
            <a:off x="6315577" y="5625382"/>
            <a:ext cx="0" cy="228600"/>
          </a:xfrm>
          <a:custGeom>
            <a:avLst/>
            <a:gdLst/>
            <a:ahLst/>
            <a:cxnLst/>
            <a:rect l="l" t="t" r="r" b="b"/>
            <a:pathLst>
              <a:path h="228600">
                <a:moveTo>
                  <a:pt x="0" y="228599"/>
                </a:moveTo>
                <a:lnTo>
                  <a:pt x="0" y="0"/>
                </a:lnTo>
              </a:path>
            </a:pathLst>
          </a:custGeom>
          <a:ln w="28574">
            <a:solidFill>
              <a:srgbClr val="000000"/>
            </a:solidFill>
          </a:ln>
        </p:spPr>
        <p:txBody>
          <a:bodyPr wrap="square" lIns="0" tIns="0" rIns="0" bIns="0" rtlCol="0"/>
          <a:lstStyle/>
          <a:p>
            <a:endParaRPr/>
          </a:p>
        </p:txBody>
      </p:sp>
      <p:sp>
        <p:nvSpPr>
          <p:cNvPr id="95" name="object 95"/>
          <p:cNvSpPr/>
          <p:nvPr/>
        </p:nvSpPr>
        <p:spPr>
          <a:xfrm>
            <a:off x="6315577" y="5625382"/>
            <a:ext cx="381000" cy="0"/>
          </a:xfrm>
          <a:custGeom>
            <a:avLst/>
            <a:gdLst/>
            <a:ahLst/>
            <a:cxnLst/>
            <a:rect l="l" t="t" r="r" b="b"/>
            <a:pathLst>
              <a:path w="381000">
                <a:moveTo>
                  <a:pt x="0" y="0"/>
                </a:moveTo>
                <a:lnTo>
                  <a:pt x="380999" y="0"/>
                </a:lnTo>
              </a:path>
            </a:pathLst>
          </a:custGeom>
          <a:ln w="28574">
            <a:solidFill>
              <a:srgbClr val="000000"/>
            </a:solidFill>
          </a:ln>
        </p:spPr>
        <p:txBody>
          <a:bodyPr wrap="square" lIns="0" tIns="0" rIns="0" bIns="0" rtlCol="0"/>
          <a:lstStyle/>
          <a:p>
            <a:endParaRPr/>
          </a:p>
        </p:txBody>
      </p:sp>
      <p:sp>
        <p:nvSpPr>
          <p:cNvPr id="96" name="object 96"/>
          <p:cNvSpPr/>
          <p:nvPr/>
        </p:nvSpPr>
        <p:spPr>
          <a:xfrm>
            <a:off x="6696578" y="5625382"/>
            <a:ext cx="0" cy="228600"/>
          </a:xfrm>
          <a:custGeom>
            <a:avLst/>
            <a:gdLst/>
            <a:ahLst/>
            <a:cxnLst/>
            <a:rect l="l" t="t" r="r" b="b"/>
            <a:pathLst>
              <a:path h="228600">
                <a:moveTo>
                  <a:pt x="0" y="0"/>
                </a:moveTo>
                <a:lnTo>
                  <a:pt x="0" y="228599"/>
                </a:lnTo>
              </a:path>
            </a:pathLst>
          </a:custGeom>
          <a:ln w="28574">
            <a:solidFill>
              <a:srgbClr val="000000"/>
            </a:solidFill>
          </a:ln>
        </p:spPr>
        <p:txBody>
          <a:bodyPr wrap="square" lIns="0" tIns="0" rIns="0" bIns="0" rtlCol="0"/>
          <a:lstStyle/>
          <a:p>
            <a:endParaRPr/>
          </a:p>
        </p:txBody>
      </p:sp>
      <p:sp>
        <p:nvSpPr>
          <p:cNvPr id="97" name="object 97"/>
          <p:cNvSpPr/>
          <p:nvPr/>
        </p:nvSpPr>
        <p:spPr>
          <a:xfrm>
            <a:off x="6696578" y="5853982"/>
            <a:ext cx="381000" cy="0"/>
          </a:xfrm>
          <a:custGeom>
            <a:avLst/>
            <a:gdLst/>
            <a:ahLst/>
            <a:cxnLst/>
            <a:rect l="l" t="t" r="r" b="b"/>
            <a:pathLst>
              <a:path w="381000">
                <a:moveTo>
                  <a:pt x="0" y="0"/>
                </a:moveTo>
                <a:lnTo>
                  <a:pt x="380999" y="0"/>
                </a:lnTo>
              </a:path>
            </a:pathLst>
          </a:custGeom>
          <a:ln w="28574">
            <a:solidFill>
              <a:srgbClr val="000000"/>
            </a:solidFill>
          </a:ln>
        </p:spPr>
        <p:txBody>
          <a:bodyPr wrap="square" lIns="0" tIns="0" rIns="0" bIns="0" rtlCol="0"/>
          <a:lstStyle/>
          <a:p>
            <a:endParaRPr/>
          </a:p>
        </p:txBody>
      </p:sp>
      <p:sp>
        <p:nvSpPr>
          <p:cNvPr id="98" name="object 98"/>
          <p:cNvSpPr/>
          <p:nvPr/>
        </p:nvSpPr>
        <p:spPr>
          <a:xfrm>
            <a:off x="7080503" y="5511034"/>
            <a:ext cx="685800" cy="686435"/>
          </a:xfrm>
          <a:custGeom>
            <a:avLst/>
            <a:gdLst/>
            <a:ahLst/>
            <a:cxnLst/>
            <a:rect l="l" t="t" r="r" b="b"/>
            <a:pathLst>
              <a:path w="685800" h="686435">
                <a:moveTo>
                  <a:pt x="0" y="0"/>
                </a:moveTo>
                <a:lnTo>
                  <a:pt x="0" y="685848"/>
                </a:lnTo>
                <a:lnTo>
                  <a:pt x="685799" y="342948"/>
                </a:lnTo>
                <a:lnTo>
                  <a:pt x="0" y="0"/>
                </a:lnTo>
                <a:close/>
              </a:path>
            </a:pathLst>
          </a:custGeom>
          <a:solidFill>
            <a:srgbClr val="4F80BC"/>
          </a:solidFill>
        </p:spPr>
        <p:txBody>
          <a:bodyPr wrap="square" lIns="0" tIns="0" rIns="0" bIns="0" rtlCol="0"/>
          <a:lstStyle/>
          <a:p>
            <a:endParaRPr/>
          </a:p>
        </p:txBody>
      </p:sp>
      <p:sp>
        <p:nvSpPr>
          <p:cNvPr id="99" name="object 99"/>
          <p:cNvSpPr/>
          <p:nvPr/>
        </p:nvSpPr>
        <p:spPr>
          <a:xfrm>
            <a:off x="7080503" y="5511034"/>
            <a:ext cx="685800" cy="686435"/>
          </a:xfrm>
          <a:custGeom>
            <a:avLst/>
            <a:gdLst/>
            <a:ahLst/>
            <a:cxnLst/>
            <a:rect l="l" t="t" r="r" b="b"/>
            <a:pathLst>
              <a:path w="685800" h="686435">
                <a:moveTo>
                  <a:pt x="0" y="0"/>
                </a:moveTo>
                <a:lnTo>
                  <a:pt x="685799" y="342948"/>
                </a:lnTo>
                <a:lnTo>
                  <a:pt x="0" y="685848"/>
                </a:lnTo>
                <a:lnTo>
                  <a:pt x="0" y="0"/>
                </a:lnTo>
                <a:close/>
              </a:path>
            </a:pathLst>
          </a:custGeom>
          <a:ln w="25399">
            <a:solidFill>
              <a:srgbClr val="385D89"/>
            </a:solidFill>
          </a:ln>
        </p:spPr>
        <p:txBody>
          <a:bodyPr wrap="square" lIns="0" tIns="0" rIns="0" bIns="0" rtlCol="0"/>
          <a:lstStyle/>
          <a:p>
            <a:endParaRPr/>
          </a:p>
        </p:txBody>
      </p:sp>
      <p:sp>
        <p:nvSpPr>
          <p:cNvPr id="100" name="object 100"/>
          <p:cNvSpPr/>
          <p:nvPr/>
        </p:nvSpPr>
        <p:spPr>
          <a:xfrm>
            <a:off x="1698747" y="5774182"/>
            <a:ext cx="123189" cy="164465"/>
          </a:xfrm>
          <a:custGeom>
            <a:avLst/>
            <a:gdLst/>
            <a:ahLst/>
            <a:cxnLst/>
            <a:rect l="l" t="t" r="r" b="b"/>
            <a:pathLst>
              <a:path w="123189" h="164464">
                <a:moveTo>
                  <a:pt x="60570" y="0"/>
                </a:moveTo>
                <a:lnTo>
                  <a:pt x="17724" y="24412"/>
                </a:lnTo>
                <a:lnTo>
                  <a:pt x="1228" y="65632"/>
                </a:lnTo>
                <a:lnTo>
                  <a:pt x="0" y="82025"/>
                </a:lnTo>
                <a:lnTo>
                  <a:pt x="48" y="85308"/>
                </a:lnTo>
                <a:lnTo>
                  <a:pt x="11479" y="129470"/>
                </a:lnTo>
                <a:lnTo>
                  <a:pt x="39202" y="157892"/>
                </a:lnTo>
                <a:lnTo>
                  <a:pt x="64026" y="164002"/>
                </a:lnTo>
                <a:lnTo>
                  <a:pt x="75995" y="161773"/>
                </a:lnTo>
                <a:lnTo>
                  <a:pt x="113041" y="126391"/>
                </a:lnTo>
                <a:lnTo>
                  <a:pt x="123044" y="80010"/>
                </a:lnTo>
                <a:lnTo>
                  <a:pt x="121541" y="63829"/>
                </a:lnTo>
                <a:lnTo>
                  <a:pt x="104415" y="23358"/>
                </a:lnTo>
                <a:lnTo>
                  <a:pt x="73104" y="1615"/>
                </a:lnTo>
                <a:lnTo>
                  <a:pt x="60570" y="0"/>
                </a:lnTo>
                <a:close/>
              </a:path>
            </a:pathLst>
          </a:custGeom>
          <a:solidFill>
            <a:srgbClr val="FFFFFF"/>
          </a:solidFill>
        </p:spPr>
        <p:txBody>
          <a:bodyPr wrap="square" lIns="0" tIns="0" rIns="0" bIns="0" rtlCol="0"/>
          <a:lstStyle/>
          <a:p>
            <a:endParaRPr/>
          </a:p>
        </p:txBody>
      </p:sp>
      <p:sp>
        <p:nvSpPr>
          <p:cNvPr id="101" name="object 101"/>
          <p:cNvSpPr/>
          <p:nvPr/>
        </p:nvSpPr>
        <p:spPr>
          <a:xfrm>
            <a:off x="1551197" y="5358134"/>
            <a:ext cx="260350" cy="978535"/>
          </a:xfrm>
          <a:custGeom>
            <a:avLst/>
            <a:gdLst/>
            <a:ahLst/>
            <a:cxnLst/>
            <a:rect l="l" t="t" r="r" b="b"/>
            <a:pathLst>
              <a:path w="260350" h="978535">
                <a:moveTo>
                  <a:pt x="104497" y="0"/>
                </a:moveTo>
                <a:lnTo>
                  <a:pt x="129994" y="44677"/>
                </a:lnTo>
                <a:lnTo>
                  <a:pt x="154872" y="89062"/>
                </a:lnTo>
                <a:lnTo>
                  <a:pt x="178517" y="132866"/>
                </a:lnTo>
                <a:lnTo>
                  <a:pt x="200316" y="175800"/>
                </a:lnTo>
                <a:lnTo>
                  <a:pt x="219657" y="217575"/>
                </a:lnTo>
                <a:lnTo>
                  <a:pt x="235927" y="257902"/>
                </a:lnTo>
                <a:lnTo>
                  <a:pt x="248513" y="296491"/>
                </a:lnTo>
                <a:lnTo>
                  <a:pt x="259144" y="350485"/>
                </a:lnTo>
                <a:lnTo>
                  <a:pt x="260182" y="367301"/>
                </a:lnTo>
                <a:lnTo>
                  <a:pt x="259840" y="383465"/>
                </a:lnTo>
                <a:lnTo>
                  <a:pt x="247203" y="426599"/>
                </a:lnTo>
                <a:lnTo>
                  <a:pt x="213289" y="460071"/>
                </a:lnTo>
                <a:lnTo>
                  <a:pt x="165551" y="487172"/>
                </a:lnTo>
                <a:lnTo>
                  <a:pt x="130139" y="503502"/>
                </a:lnTo>
                <a:lnTo>
                  <a:pt x="112278" y="511552"/>
                </a:lnTo>
                <a:lnTo>
                  <a:pt x="94723" y="519704"/>
                </a:lnTo>
                <a:lnTo>
                  <a:pt x="46964" y="546130"/>
                </a:lnTo>
                <a:lnTo>
                  <a:pt x="13011" y="578349"/>
                </a:lnTo>
                <a:lnTo>
                  <a:pt x="341" y="619633"/>
                </a:lnTo>
                <a:lnTo>
                  <a:pt x="0" y="635015"/>
                </a:lnTo>
                <a:lnTo>
                  <a:pt x="1038" y="650962"/>
                </a:lnTo>
                <a:lnTo>
                  <a:pt x="11671" y="701878"/>
                </a:lnTo>
                <a:lnTo>
                  <a:pt x="24257" y="738071"/>
                </a:lnTo>
                <a:lnTo>
                  <a:pt x="40526" y="775770"/>
                </a:lnTo>
                <a:lnTo>
                  <a:pt x="59866" y="814724"/>
                </a:lnTo>
                <a:lnTo>
                  <a:pt x="81664" y="854682"/>
                </a:lnTo>
                <a:lnTo>
                  <a:pt x="105308" y="895391"/>
                </a:lnTo>
                <a:lnTo>
                  <a:pt x="130185" y="936602"/>
                </a:lnTo>
                <a:lnTo>
                  <a:pt x="142894" y="957317"/>
                </a:lnTo>
                <a:lnTo>
                  <a:pt x="155682" y="978063"/>
                </a:lnTo>
              </a:path>
            </a:pathLst>
          </a:custGeom>
          <a:ln w="25399">
            <a:solidFill>
              <a:srgbClr val="385D89"/>
            </a:solidFill>
          </a:ln>
        </p:spPr>
        <p:txBody>
          <a:bodyPr wrap="square" lIns="0" tIns="0" rIns="0" bIns="0" rtlCol="0"/>
          <a:lstStyle/>
          <a:p>
            <a:endParaRPr/>
          </a:p>
        </p:txBody>
      </p:sp>
      <p:sp>
        <p:nvSpPr>
          <p:cNvPr id="102" name="object 102"/>
          <p:cNvSpPr/>
          <p:nvPr/>
        </p:nvSpPr>
        <p:spPr>
          <a:xfrm>
            <a:off x="1630449" y="5380863"/>
            <a:ext cx="260350" cy="978535"/>
          </a:xfrm>
          <a:custGeom>
            <a:avLst/>
            <a:gdLst/>
            <a:ahLst/>
            <a:cxnLst/>
            <a:rect l="l" t="t" r="r" b="b"/>
            <a:pathLst>
              <a:path w="260350" h="978535">
                <a:moveTo>
                  <a:pt x="104493" y="0"/>
                </a:moveTo>
                <a:lnTo>
                  <a:pt x="129991" y="44679"/>
                </a:lnTo>
                <a:lnTo>
                  <a:pt x="154868" y="89065"/>
                </a:lnTo>
                <a:lnTo>
                  <a:pt x="178513" y="132867"/>
                </a:lnTo>
                <a:lnTo>
                  <a:pt x="200313" y="175798"/>
                </a:lnTo>
                <a:lnTo>
                  <a:pt x="219654" y="217569"/>
                </a:lnTo>
                <a:lnTo>
                  <a:pt x="235924" y="257891"/>
                </a:lnTo>
                <a:lnTo>
                  <a:pt x="248510" y="296475"/>
                </a:lnTo>
                <a:lnTo>
                  <a:pt x="259141" y="350463"/>
                </a:lnTo>
                <a:lnTo>
                  <a:pt x="260179" y="367278"/>
                </a:lnTo>
                <a:lnTo>
                  <a:pt x="259836" y="383442"/>
                </a:lnTo>
                <a:lnTo>
                  <a:pt x="247200" y="426575"/>
                </a:lnTo>
                <a:lnTo>
                  <a:pt x="213285" y="460047"/>
                </a:lnTo>
                <a:lnTo>
                  <a:pt x="165547" y="487149"/>
                </a:lnTo>
                <a:lnTo>
                  <a:pt x="130135" y="503480"/>
                </a:lnTo>
                <a:lnTo>
                  <a:pt x="112274" y="511529"/>
                </a:lnTo>
                <a:lnTo>
                  <a:pt x="94719" y="519682"/>
                </a:lnTo>
                <a:lnTo>
                  <a:pt x="46960" y="546109"/>
                </a:lnTo>
                <a:lnTo>
                  <a:pt x="13008" y="578327"/>
                </a:lnTo>
                <a:lnTo>
                  <a:pt x="338" y="619613"/>
                </a:lnTo>
                <a:lnTo>
                  <a:pt x="0" y="634996"/>
                </a:lnTo>
                <a:lnTo>
                  <a:pt x="1042" y="650944"/>
                </a:lnTo>
                <a:lnTo>
                  <a:pt x="11692" y="701861"/>
                </a:lnTo>
                <a:lnTo>
                  <a:pt x="24291" y="738054"/>
                </a:lnTo>
                <a:lnTo>
                  <a:pt x="40572" y="775752"/>
                </a:lnTo>
                <a:lnTo>
                  <a:pt x="59919" y="814704"/>
                </a:lnTo>
                <a:lnTo>
                  <a:pt x="81719" y="854660"/>
                </a:lnTo>
                <a:lnTo>
                  <a:pt x="105355" y="895368"/>
                </a:lnTo>
                <a:lnTo>
                  <a:pt x="130213" y="936578"/>
                </a:lnTo>
                <a:lnTo>
                  <a:pt x="142908" y="957293"/>
                </a:lnTo>
                <a:lnTo>
                  <a:pt x="155678" y="978039"/>
                </a:lnTo>
              </a:path>
            </a:pathLst>
          </a:custGeom>
          <a:ln w="25399">
            <a:solidFill>
              <a:srgbClr val="385D89"/>
            </a:solidFill>
          </a:ln>
        </p:spPr>
        <p:txBody>
          <a:bodyPr wrap="square" lIns="0" tIns="0" rIns="0" bIns="0" rtlCol="0"/>
          <a:lstStyle/>
          <a:p>
            <a:endParaRPr/>
          </a:p>
        </p:txBody>
      </p:sp>
      <p:sp>
        <p:nvSpPr>
          <p:cNvPr id="103" name="object 103"/>
          <p:cNvSpPr/>
          <p:nvPr/>
        </p:nvSpPr>
        <p:spPr>
          <a:xfrm>
            <a:off x="5880749" y="5769647"/>
            <a:ext cx="123189" cy="164465"/>
          </a:xfrm>
          <a:custGeom>
            <a:avLst/>
            <a:gdLst/>
            <a:ahLst/>
            <a:cxnLst/>
            <a:rect l="l" t="t" r="r" b="b"/>
            <a:pathLst>
              <a:path w="123189" h="164464">
                <a:moveTo>
                  <a:pt x="60560" y="0"/>
                </a:moveTo>
                <a:lnTo>
                  <a:pt x="17722" y="24410"/>
                </a:lnTo>
                <a:lnTo>
                  <a:pt x="1228" y="65633"/>
                </a:lnTo>
                <a:lnTo>
                  <a:pt x="0" y="82025"/>
                </a:lnTo>
                <a:lnTo>
                  <a:pt x="47" y="85290"/>
                </a:lnTo>
                <a:lnTo>
                  <a:pt x="11470" y="129461"/>
                </a:lnTo>
                <a:lnTo>
                  <a:pt x="39185" y="157891"/>
                </a:lnTo>
                <a:lnTo>
                  <a:pt x="64003" y="164002"/>
                </a:lnTo>
                <a:lnTo>
                  <a:pt x="75974" y="161773"/>
                </a:lnTo>
                <a:lnTo>
                  <a:pt x="113025" y="126392"/>
                </a:lnTo>
                <a:lnTo>
                  <a:pt x="123029" y="80016"/>
                </a:lnTo>
                <a:lnTo>
                  <a:pt x="121527" y="63837"/>
                </a:lnTo>
                <a:lnTo>
                  <a:pt x="104400" y="23364"/>
                </a:lnTo>
                <a:lnTo>
                  <a:pt x="73092" y="1615"/>
                </a:lnTo>
                <a:lnTo>
                  <a:pt x="60560" y="0"/>
                </a:lnTo>
                <a:close/>
              </a:path>
            </a:pathLst>
          </a:custGeom>
          <a:solidFill>
            <a:srgbClr val="FFFFFF"/>
          </a:solidFill>
        </p:spPr>
        <p:txBody>
          <a:bodyPr wrap="square" lIns="0" tIns="0" rIns="0" bIns="0" rtlCol="0"/>
          <a:lstStyle/>
          <a:p>
            <a:endParaRPr/>
          </a:p>
        </p:txBody>
      </p:sp>
      <p:sp>
        <p:nvSpPr>
          <p:cNvPr id="104" name="object 104"/>
          <p:cNvSpPr/>
          <p:nvPr/>
        </p:nvSpPr>
        <p:spPr>
          <a:xfrm>
            <a:off x="5733184" y="5353561"/>
            <a:ext cx="260350" cy="978535"/>
          </a:xfrm>
          <a:custGeom>
            <a:avLst/>
            <a:gdLst/>
            <a:ahLst/>
            <a:cxnLst/>
            <a:rect l="l" t="t" r="r" b="b"/>
            <a:pathLst>
              <a:path w="260350" h="978535">
                <a:moveTo>
                  <a:pt x="104497" y="0"/>
                </a:moveTo>
                <a:lnTo>
                  <a:pt x="129965" y="44678"/>
                </a:lnTo>
                <a:lnTo>
                  <a:pt x="154824" y="89066"/>
                </a:lnTo>
                <a:lnTo>
                  <a:pt x="178459" y="132874"/>
                </a:lnTo>
                <a:lnTo>
                  <a:pt x="200254" y="175813"/>
                </a:lnTo>
                <a:lnTo>
                  <a:pt x="219593" y="217593"/>
                </a:lnTo>
                <a:lnTo>
                  <a:pt x="235861" y="257925"/>
                </a:lnTo>
                <a:lnTo>
                  <a:pt x="248442" y="296519"/>
                </a:lnTo>
                <a:lnTo>
                  <a:pt x="259052" y="350517"/>
                </a:lnTo>
                <a:lnTo>
                  <a:pt x="260079" y="367334"/>
                </a:lnTo>
                <a:lnTo>
                  <a:pt x="259721" y="383499"/>
                </a:lnTo>
                <a:lnTo>
                  <a:pt x="247068" y="426633"/>
                </a:lnTo>
                <a:lnTo>
                  <a:pt x="213157" y="460106"/>
                </a:lnTo>
                <a:lnTo>
                  <a:pt x="165427" y="487208"/>
                </a:lnTo>
                <a:lnTo>
                  <a:pt x="130024" y="503539"/>
                </a:lnTo>
                <a:lnTo>
                  <a:pt x="112169" y="511588"/>
                </a:lnTo>
                <a:lnTo>
                  <a:pt x="94621" y="519740"/>
                </a:lnTo>
                <a:lnTo>
                  <a:pt x="46891" y="546167"/>
                </a:lnTo>
                <a:lnTo>
                  <a:pt x="12980" y="578385"/>
                </a:lnTo>
                <a:lnTo>
                  <a:pt x="344" y="619671"/>
                </a:lnTo>
                <a:lnTo>
                  <a:pt x="0" y="635054"/>
                </a:lnTo>
                <a:lnTo>
                  <a:pt x="1036" y="651002"/>
                </a:lnTo>
                <a:lnTo>
                  <a:pt x="11663" y="701920"/>
                </a:lnTo>
                <a:lnTo>
                  <a:pt x="24247" y="738112"/>
                </a:lnTo>
                <a:lnTo>
                  <a:pt x="40516" y="775811"/>
                </a:lnTo>
                <a:lnTo>
                  <a:pt x="59856" y="814763"/>
                </a:lnTo>
                <a:lnTo>
                  <a:pt x="81654" y="854719"/>
                </a:lnTo>
                <a:lnTo>
                  <a:pt x="105298" y="895428"/>
                </a:lnTo>
                <a:lnTo>
                  <a:pt x="130176" y="936637"/>
                </a:lnTo>
                <a:lnTo>
                  <a:pt x="142885" y="957351"/>
                </a:lnTo>
                <a:lnTo>
                  <a:pt x="155673" y="978097"/>
                </a:lnTo>
              </a:path>
            </a:pathLst>
          </a:custGeom>
          <a:ln w="25399">
            <a:solidFill>
              <a:srgbClr val="385D89"/>
            </a:solidFill>
          </a:ln>
        </p:spPr>
        <p:txBody>
          <a:bodyPr wrap="square" lIns="0" tIns="0" rIns="0" bIns="0" rtlCol="0"/>
          <a:lstStyle/>
          <a:p>
            <a:endParaRPr/>
          </a:p>
        </p:txBody>
      </p:sp>
      <p:sp>
        <p:nvSpPr>
          <p:cNvPr id="105" name="object 105"/>
          <p:cNvSpPr/>
          <p:nvPr/>
        </p:nvSpPr>
        <p:spPr>
          <a:xfrm>
            <a:off x="5812432" y="5376291"/>
            <a:ext cx="260350" cy="978535"/>
          </a:xfrm>
          <a:custGeom>
            <a:avLst/>
            <a:gdLst/>
            <a:ahLst/>
            <a:cxnLst/>
            <a:rect l="l" t="t" r="r" b="b"/>
            <a:pathLst>
              <a:path w="260350" h="978535">
                <a:moveTo>
                  <a:pt x="104497" y="0"/>
                </a:moveTo>
                <a:lnTo>
                  <a:pt x="129965" y="44680"/>
                </a:lnTo>
                <a:lnTo>
                  <a:pt x="154824" y="89068"/>
                </a:lnTo>
                <a:lnTo>
                  <a:pt x="178459" y="132874"/>
                </a:lnTo>
                <a:lnTo>
                  <a:pt x="200254" y="175810"/>
                </a:lnTo>
                <a:lnTo>
                  <a:pt x="219593" y="217586"/>
                </a:lnTo>
                <a:lnTo>
                  <a:pt x="235861" y="257913"/>
                </a:lnTo>
                <a:lnTo>
                  <a:pt x="248442" y="296503"/>
                </a:lnTo>
                <a:lnTo>
                  <a:pt x="259052" y="350497"/>
                </a:lnTo>
                <a:lnTo>
                  <a:pt x="260079" y="367313"/>
                </a:lnTo>
                <a:lnTo>
                  <a:pt x="259721" y="383478"/>
                </a:lnTo>
                <a:lnTo>
                  <a:pt x="247068" y="426611"/>
                </a:lnTo>
                <a:lnTo>
                  <a:pt x="213157" y="460083"/>
                </a:lnTo>
                <a:lnTo>
                  <a:pt x="165427" y="487184"/>
                </a:lnTo>
                <a:lnTo>
                  <a:pt x="130024" y="503515"/>
                </a:lnTo>
                <a:lnTo>
                  <a:pt x="112169" y="511564"/>
                </a:lnTo>
                <a:lnTo>
                  <a:pt x="94621" y="519716"/>
                </a:lnTo>
                <a:lnTo>
                  <a:pt x="46891" y="546143"/>
                </a:lnTo>
                <a:lnTo>
                  <a:pt x="12980" y="578361"/>
                </a:lnTo>
                <a:lnTo>
                  <a:pt x="344" y="619647"/>
                </a:lnTo>
                <a:lnTo>
                  <a:pt x="0" y="635030"/>
                </a:lnTo>
                <a:lnTo>
                  <a:pt x="1036" y="650978"/>
                </a:lnTo>
                <a:lnTo>
                  <a:pt x="11663" y="701895"/>
                </a:lnTo>
                <a:lnTo>
                  <a:pt x="24247" y="738088"/>
                </a:lnTo>
                <a:lnTo>
                  <a:pt x="40516" y="775787"/>
                </a:lnTo>
                <a:lnTo>
                  <a:pt x="59856" y="814740"/>
                </a:lnTo>
                <a:lnTo>
                  <a:pt x="81654" y="854696"/>
                </a:lnTo>
                <a:lnTo>
                  <a:pt x="105298" y="895405"/>
                </a:lnTo>
                <a:lnTo>
                  <a:pt x="130176" y="936615"/>
                </a:lnTo>
                <a:lnTo>
                  <a:pt x="142885" y="957329"/>
                </a:lnTo>
                <a:lnTo>
                  <a:pt x="155673" y="978075"/>
                </a:lnTo>
              </a:path>
            </a:pathLst>
          </a:custGeom>
          <a:ln w="25399">
            <a:solidFill>
              <a:srgbClr val="385D89"/>
            </a:solidFill>
          </a:ln>
        </p:spPr>
        <p:txBody>
          <a:bodyPr wrap="square" lIns="0" tIns="0" rIns="0" bIns="0" rtlCol="0"/>
          <a:lstStyle/>
          <a:p>
            <a:endParaRPr/>
          </a:p>
        </p:txBody>
      </p:sp>
      <p:sp>
        <p:nvSpPr>
          <p:cNvPr id="106" name="object 106"/>
          <p:cNvSpPr/>
          <p:nvPr/>
        </p:nvSpPr>
        <p:spPr>
          <a:xfrm>
            <a:off x="905338" y="5546216"/>
            <a:ext cx="381635" cy="0"/>
          </a:xfrm>
          <a:custGeom>
            <a:avLst/>
            <a:gdLst/>
            <a:ahLst/>
            <a:cxnLst/>
            <a:rect l="l" t="t" r="r" b="b"/>
            <a:pathLst>
              <a:path w="381634">
                <a:moveTo>
                  <a:pt x="0" y="0"/>
                </a:moveTo>
                <a:lnTo>
                  <a:pt x="381048" y="0"/>
                </a:lnTo>
              </a:path>
            </a:pathLst>
          </a:custGeom>
          <a:ln w="28574">
            <a:solidFill>
              <a:srgbClr val="000000"/>
            </a:solidFill>
          </a:ln>
        </p:spPr>
        <p:txBody>
          <a:bodyPr wrap="square" lIns="0" tIns="0" rIns="0" bIns="0" rtlCol="0"/>
          <a:lstStyle/>
          <a:p>
            <a:endParaRPr/>
          </a:p>
        </p:txBody>
      </p:sp>
      <p:sp>
        <p:nvSpPr>
          <p:cNvPr id="107" name="object 107"/>
          <p:cNvSpPr/>
          <p:nvPr/>
        </p:nvSpPr>
        <p:spPr>
          <a:xfrm>
            <a:off x="1095838" y="5241416"/>
            <a:ext cx="0" cy="304800"/>
          </a:xfrm>
          <a:custGeom>
            <a:avLst/>
            <a:gdLst/>
            <a:ahLst/>
            <a:cxnLst/>
            <a:rect l="l" t="t" r="r" b="b"/>
            <a:pathLst>
              <a:path h="304800">
                <a:moveTo>
                  <a:pt x="0" y="304799"/>
                </a:moveTo>
                <a:lnTo>
                  <a:pt x="0" y="0"/>
                </a:lnTo>
              </a:path>
            </a:pathLst>
          </a:custGeom>
          <a:ln w="28574">
            <a:solidFill>
              <a:srgbClr val="000000"/>
            </a:solidFill>
          </a:ln>
        </p:spPr>
        <p:txBody>
          <a:bodyPr wrap="square" lIns="0" tIns="0" rIns="0" bIns="0" rtlCol="0"/>
          <a:lstStyle/>
          <a:p>
            <a:endParaRPr/>
          </a:p>
        </p:txBody>
      </p:sp>
      <p:sp>
        <p:nvSpPr>
          <p:cNvPr id="108" name="object 108"/>
          <p:cNvSpPr/>
          <p:nvPr/>
        </p:nvSpPr>
        <p:spPr>
          <a:xfrm>
            <a:off x="1068692" y="5184594"/>
            <a:ext cx="45720" cy="43180"/>
          </a:xfrm>
          <a:custGeom>
            <a:avLst/>
            <a:gdLst/>
            <a:ahLst/>
            <a:cxnLst/>
            <a:rect l="l" t="t" r="r" b="b"/>
            <a:pathLst>
              <a:path w="45719" h="43179">
                <a:moveTo>
                  <a:pt x="15150" y="0"/>
                </a:moveTo>
                <a:lnTo>
                  <a:pt x="4263" y="8247"/>
                </a:lnTo>
                <a:lnTo>
                  <a:pt x="0" y="21521"/>
                </a:lnTo>
                <a:lnTo>
                  <a:pt x="38" y="22852"/>
                </a:lnTo>
                <a:lnTo>
                  <a:pt x="3926" y="33726"/>
                </a:lnTo>
                <a:lnTo>
                  <a:pt x="14245" y="41005"/>
                </a:lnTo>
                <a:lnTo>
                  <a:pt x="31066" y="42861"/>
                </a:lnTo>
                <a:lnTo>
                  <a:pt x="41603" y="34435"/>
                </a:lnTo>
                <a:lnTo>
                  <a:pt x="45704" y="20665"/>
                </a:lnTo>
                <a:lnTo>
                  <a:pt x="41995" y="9603"/>
                </a:lnTo>
                <a:lnTo>
                  <a:pt x="31800" y="2069"/>
                </a:lnTo>
                <a:lnTo>
                  <a:pt x="15150" y="0"/>
                </a:lnTo>
                <a:close/>
              </a:path>
            </a:pathLst>
          </a:custGeom>
          <a:solidFill>
            <a:srgbClr val="000000"/>
          </a:solidFill>
        </p:spPr>
        <p:txBody>
          <a:bodyPr wrap="square" lIns="0" tIns="0" rIns="0" bIns="0" rtlCol="0"/>
          <a:lstStyle/>
          <a:p>
            <a:endParaRPr/>
          </a:p>
        </p:txBody>
      </p:sp>
      <p:sp>
        <p:nvSpPr>
          <p:cNvPr id="109" name="object 109"/>
          <p:cNvSpPr/>
          <p:nvPr/>
        </p:nvSpPr>
        <p:spPr>
          <a:xfrm>
            <a:off x="1068692" y="5184594"/>
            <a:ext cx="45720" cy="43180"/>
          </a:xfrm>
          <a:custGeom>
            <a:avLst/>
            <a:gdLst/>
            <a:ahLst/>
            <a:cxnLst/>
            <a:rect l="l" t="t" r="r" b="b"/>
            <a:pathLst>
              <a:path w="45719" h="43179">
                <a:moveTo>
                  <a:pt x="0" y="21521"/>
                </a:moveTo>
                <a:lnTo>
                  <a:pt x="4263" y="8247"/>
                </a:lnTo>
                <a:lnTo>
                  <a:pt x="15150" y="0"/>
                </a:lnTo>
                <a:lnTo>
                  <a:pt x="31800" y="2069"/>
                </a:lnTo>
                <a:lnTo>
                  <a:pt x="41995" y="9603"/>
                </a:lnTo>
                <a:lnTo>
                  <a:pt x="45704" y="20665"/>
                </a:lnTo>
                <a:lnTo>
                  <a:pt x="41603" y="34435"/>
                </a:lnTo>
                <a:lnTo>
                  <a:pt x="31066" y="42861"/>
                </a:lnTo>
                <a:lnTo>
                  <a:pt x="14245" y="41005"/>
                </a:lnTo>
                <a:lnTo>
                  <a:pt x="3926" y="33726"/>
                </a:lnTo>
                <a:lnTo>
                  <a:pt x="38" y="22852"/>
                </a:lnTo>
                <a:lnTo>
                  <a:pt x="0" y="21521"/>
                </a:lnTo>
                <a:close/>
              </a:path>
            </a:pathLst>
          </a:custGeom>
          <a:ln w="28574">
            <a:solidFill>
              <a:srgbClr val="000000"/>
            </a:solidFill>
          </a:ln>
        </p:spPr>
        <p:txBody>
          <a:bodyPr wrap="square" lIns="0" tIns="0" rIns="0" bIns="0" rtlCol="0"/>
          <a:lstStyle/>
          <a:p>
            <a:endParaRPr/>
          </a:p>
        </p:txBody>
      </p:sp>
      <p:sp>
        <p:nvSpPr>
          <p:cNvPr id="110" name="object 110"/>
          <p:cNvSpPr txBox="1"/>
          <p:nvPr/>
        </p:nvSpPr>
        <p:spPr>
          <a:xfrm>
            <a:off x="948051" y="4937123"/>
            <a:ext cx="379095" cy="254000"/>
          </a:xfrm>
          <a:prstGeom prst="rect">
            <a:avLst/>
          </a:prstGeom>
        </p:spPr>
        <p:txBody>
          <a:bodyPr vert="horz" wrap="square" lIns="0" tIns="0" rIns="0" bIns="0" rtlCol="0">
            <a:spAutoFit/>
          </a:bodyPr>
          <a:lstStyle/>
          <a:p>
            <a:pPr marL="12700">
              <a:lnSpc>
                <a:spcPct val="100000"/>
              </a:lnSpc>
            </a:pPr>
            <a:r>
              <a:rPr sz="1800" spc="-10" dirty="0">
                <a:latin typeface="Calibri"/>
                <a:cs typeface="Calibri"/>
              </a:rPr>
              <a:t>S</a:t>
            </a:r>
            <a:r>
              <a:rPr sz="1800" dirty="0">
                <a:latin typeface="Calibri"/>
                <a:cs typeface="Calibri"/>
              </a:rPr>
              <a:t>GS</a:t>
            </a:r>
            <a:endParaRPr sz="1800">
              <a:latin typeface="Calibri"/>
              <a:cs typeface="Calibri"/>
            </a:endParaRPr>
          </a:p>
        </p:txBody>
      </p:sp>
      <p:sp>
        <p:nvSpPr>
          <p:cNvPr id="111" name="object 111"/>
          <p:cNvSpPr/>
          <p:nvPr/>
        </p:nvSpPr>
        <p:spPr>
          <a:xfrm>
            <a:off x="6314571" y="5554467"/>
            <a:ext cx="381000" cy="0"/>
          </a:xfrm>
          <a:custGeom>
            <a:avLst/>
            <a:gdLst/>
            <a:ahLst/>
            <a:cxnLst/>
            <a:rect l="l" t="t" r="r" b="b"/>
            <a:pathLst>
              <a:path w="381000">
                <a:moveTo>
                  <a:pt x="0" y="0"/>
                </a:moveTo>
                <a:lnTo>
                  <a:pt x="380999" y="0"/>
                </a:lnTo>
              </a:path>
            </a:pathLst>
          </a:custGeom>
          <a:ln w="28574">
            <a:solidFill>
              <a:srgbClr val="000000"/>
            </a:solidFill>
          </a:ln>
        </p:spPr>
        <p:txBody>
          <a:bodyPr wrap="square" lIns="0" tIns="0" rIns="0" bIns="0" rtlCol="0"/>
          <a:lstStyle/>
          <a:p>
            <a:endParaRPr/>
          </a:p>
        </p:txBody>
      </p:sp>
      <p:sp>
        <p:nvSpPr>
          <p:cNvPr id="112" name="object 112"/>
          <p:cNvSpPr/>
          <p:nvPr/>
        </p:nvSpPr>
        <p:spPr>
          <a:xfrm>
            <a:off x="6505071" y="5249667"/>
            <a:ext cx="0" cy="304800"/>
          </a:xfrm>
          <a:custGeom>
            <a:avLst/>
            <a:gdLst/>
            <a:ahLst/>
            <a:cxnLst/>
            <a:rect l="l" t="t" r="r" b="b"/>
            <a:pathLst>
              <a:path h="304800">
                <a:moveTo>
                  <a:pt x="0" y="304799"/>
                </a:moveTo>
                <a:lnTo>
                  <a:pt x="0" y="0"/>
                </a:lnTo>
              </a:path>
            </a:pathLst>
          </a:custGeom>
          <a:ln w="28574">
            <a:solidFill>
              <a:srgbClr val="000000"/>
            </a:solidFill>
          </a:ln>
        </p:spPr>
        <p:txBody>
          <a:bodyPr wrap="square" lIns="0" tIns="0" rIns="0" bIns="0" rtlCol="0"/>
          <a:lstStyle/>
          <a:p>
            <a:endParaRPr/>
          </a:p>
        </p:txBody>
      </p:sp>
      <p:sp>
        <p:nvSpPr>
          <p:cNvPr id="113" name="object 113"/>
          <p:cNvSpPr/>
          <p:nvPr/>
        </p:nvSpPr>
        <p:spPr>
          <a:xfrm>
            <a:off x="6477883" y="5192961"/>
            <a:ext cx="45720" cy="43180"/>
          </a:xfrm>
          <a:custGeom>
            <a:avLst/>
            <a:gdLst/>
            <a:ahLst/>
            <a:cxnLst/>
            <a:rect l="l" t="t" r="r" b="b"/>
            <a:pathLst>
              <a:path w="45720" h="43179">
                <a:moveTo>
                  <a:pt x="15127" y="0"/>
                </a:moveTo>
                <a:lnTo>
                  <a:pt x="4247" y="8204"/>
                </a:lnTo>
                <a:lnTo>
                  <a:pt x="0" y="21535"/>
                </a:lnTo>
                <a:lnTo>
                  <a:pt x="38" y="22862"/>
                </a:lnTo>
                <a:lnTo>
                  <a:pt x="3915" y="33691"/>
                </a:lnTo>
                <a:lnTo>
                  <a:pt x="14221" y="40990"/>
                </a:lnTo>
                <a:lnTo>
                  <a:pt x="31062" y="42856"/>
                </a:lnTo>
                <a:lnTo>
                  <a:pt x="41597" y="34389"/>
                </a:lnTo>
                <a:lnTo>
                  <a:pt x="45703" y="20662"/>
                </a:lnTo>
                <a:lnTo>
                  <a:pt x="41983" y="9554"/>
                </a:lnTo>
                <a:lnTo>
                  <a:pt x="31775" y="2050"/>
                </a:lnTo>
                <a:lnTo>
                  <a:pt x="15127" y="0"/>
                </a:lnTo>
                <a:close/>
              </a:path>
            </a:pathLst>
          </a:custGeom>
          <a:solidFill>
            <a:srgbClr val="000000"/>
          </a:solidFill>
        </p:spPr>
        <p:txBody>
          <a:bodyPr wrap="square" lIns="0" tIns="0" rIns="0" bIns="0" rtlCol="0"/>
          <a:lstStyle/>
          <a:p>
            <a:endParaRPr/>
          </a:p>
        </p:txBody>
      </p:sp>
      <p:sp>
        <p:nvSpPr>
          <p:cNvPr id="114" name="object 114"/>
          <p:cNvSpPr/>
          <p:nvPr/>
        </p:nvSpPr>
        <p:spPr>
          <a:xfrm>
            <a:off x="6477883" y="5192961"/>
            <a:ext cx="45720" cy="43180"/>
          </a:xfrm>
          <a:custGeom>
            <a:avLst/>
            <a:gdLst/>
            <a:ahLst/>
            <a:cxnLst/>
            <a:rect l="l" t="t" r="r" b="b"/>
            <a:pathLst>
              <a:path w="45720" h="43179">
                <a:moveTo>
                  <a:pt x="0" y="21535"/>
                </a:moveTo>
                <a:lnTo>
                  <a:pt x="4247" y="8204"/>
                </a:lnTo>
                <a:lnTo>
                  <a:pt x="15127" y="0"/>
                </a:lnTo>
                <a:lnTo>
                  <a:pt x="31775" y="2050"/>
                </a:lnTo>
                <a:lnTo>
                  <a:pt x="41983" y="9554"/>
                </a:lnTo>
                <a:lnTo>
                  <a:pt x="45703" y="20662"/>
                </a:lnTo>
                <a:lnTo>
                  <a:pt x="41597" y="34389"/>
                </a:lnTo>
                <a:lnTo>
                  <a:pt x="31062" y="42856"/>
                </a:lnTo>
                <a:lnTo>
                  <a:pt x="14221" y="40990"/>
                </a:lnTo>
                <a:lnTo>
                  <a:pt x="3915" y="33691"/>
                </a:lnTo>
                <a:lnTo>
                  <a:pt x="38" y="22862"/>
                </a:lnTo>
                <a:lnTo>
                  <a:pt x="0" y="21535"/>
                </a:lnTo>
                <a:close/>
              </a:path>
            </a:pathLst>
          </a:custGeom>
          <a:ln w="28574">
            <a:solidFill>
              <a:srgbClr val="000000"/>
            </a:solidFill>
          </a:ln>
        </p:spPr>
        <p:txBody>
          <a:bodyPr wrap="square" lIns="0" tIns="0" rIns="0" bIns="0" rtlCol="0"/>
          <a:lstStyle/>
          <a:p>
            <a:endParaRPr/>
          </a:p>
        </p:txBody>
      </p:sp>
      <p:sp>
        <p:nvSpPr>
          <p:cNvPr id="115" name="object 115"/>
          <p:cNvSpPr txBox="1"/>
          <p:nvPr/>
        </p:nvSpPr>
        <p:spPr>
          <a:xfrm>
            <a:off x="6358895" y="4945394"/>
            <a:ext cx="415290" cy="254635"/>
          </a:xfrm>
          <a:prstGeom prst="rect">
            <a:avLst/>
          </a:prstGeom>
        </p:spPr>
        <p:txBody>
          <a:bodyPr vert="horz" wrap="square" lIns="0" tIns="0" rIns="0" bIns="0" rtlCol="0">
            <a:spAutoFit/>
          </a:bodyPr>
          <a:lstStyle/>
          <a:p>
            <a:pPr marL="12700">
              <a:lnSpc>
                <a:spcPct val="100000"/>
              </a:lnSpc>
            </a:pPr>
            <a:r>
              <a:rPr sz="1800" spc="-10" dirty="0">
                <a:latin typeface="Calibri"/>
                <a:cs typeface="Calibri"/>
              </a:rPr>
              <a:t>S</a:t>
            </a:r>
            <a:r>
              <a:rPr sz="1800" dirty="0">
                <a:latin typeface="Calibri"/>
                <a:cs typeface="Calibri"/>
              </a:rPr>
              <a:t>GD</a:t>
            </a:r>
            <a:endParaRPr sz="1800">
              <a:latin typeface="Calibri"/>
              <a:cs typeface="Calibri"/>
            </a:endParaRPr>
          </a:p>
        </p:txBody>
      </p:sp>
      <p:sp>
        <p:nvSpPr>
          <p:cNvPr id="116" name="object 116"/>
          <p:cNvSpPr/>
          <p:nvPr/>
        </p:nvSpPr>
        <p:spPr>
          <a:xfrm>
            <a:off x="7766303" y="5787652"/>
            <a:ext cx="530860" cy="132715"/>
          </a:xfrm>
          <a:custGeom>
            <a:avLst/>
            <a:gdLst/>
            <a:ahLst/>
            <a:cxnLst/>
            <a:rect l="l" t="t" r="r" b="b"/>
            <a:pathLst>
              <a:path w="530859" h="132714">
                <a:moveTo>
                  <a:pt x="473779" y="66330"/>
                </a:moveTo>
                <a:lnTo>
                  <a:pt x="402457" y="107966"/>
                </a:lnTo>
                <a:lnTo>
                  <a:pt x="400049" y="116717"/>
                </a:lnTo>
                <a:lnTo>
                  <a:pt x="404103" y="123538"/>
                </a:lnTo>
                <a:lnTo>
                  <a:pt x="408066" y="130350"/>
                </a:lnTo>
                <a:lnTo>
                  <a:pt x="416813" y="132658"/>
                </a:lnTo>
                <a:lnTo>
                  <a:pt x="506004" y="80616"/>
                </a:lnTo>
                <a:lnTo>
                  <a:pt x="502157" y="80616"/>
                </a:lnTo>
                <a:lnTo>
                  <a:pt x="502157" y="78665"/>
                </a:lnTo>
                <a:lnTo>
                  <a:pt x="494934" y="78665"/>
                </a:lnTo>
                <a:lnTo>
                  <a:pt x="473779" y="66330"/>
                </a:lnTo>
                <a:close/>
              </a:path>
              <a:path w="530859" h="132714">
                <a:moveTo>
                  <a:pt x="449275" y="52041"/>
                </a:moveTo>
                <a:lnTo>
                  <a:pt x="0" y="52041"/>
                </a:lnTo>
                <a:lnTo>
                  <a:pt x="0" y="80616"/>
                </a:lnTo>
                <a:lnTo>
                  <a:pt x="449277" y="80616"/>
                </a:lnTo>
                <a:lnTo>
                  <a:pt x="473779" y="66330"/>
                </a:lnTo>
                <a:lnTo>
                  <a:pt x="449275" y="52041"/>
                </a:lnTo>
                <a:close/>
              </a:path>
              <a:path w="530859" h="132714">
                <a:moveTo>
                  <a:pt x="505998" y="52041"/>
                </a:moveTo>
                <a:lnTo>
                  <a:pt x="502157" y="52041"/>
                </a:lnTo>
                <a:lnTo>
                  <a:pt x="502157" y="80616"/>
                </a:lnTo>
                <a:lnTo>
                  <a:pt x="506004" y="80616"/>
                </a:lnTo>
                <a:lnTo>
                  <a:pt x="530473" y="66330"/>
                </a:lnTo>
                <a:lnTo>
                  <a:pt x="505998" y="52041"/>
                </a:lnTo>
                <a:close/>
              </a:path>
              <a:path w="530859" h="132714">
                <a:moveTo>
                  <a:pt x="494934" y="53995"/>
                </a:moveTo>
                <a:lnTo>
                  <a:pt x="473779" y="66330"/>
                </a:lnTo>
                <a:lnTo>
                  <a:pt x="494934" y="78665"/>
                </a:lnTo>
                <a:lnTo>
                  <a:pt x="494934" y="53995"/>
                </a:lnTo>
                <a:close/>
              </a:path>
              <a:path w="530859" h="132714">
                <a:moveTo>
                  <a:pt x="502157" y="53995"/>
                </a:moveTo>
                <a:lnTo>
                  <a:pt x="494934" y="53995"/>
                </a:lnTo>
                <a:lnTo>
                  <a:pt x="494934" y="78665"/>
                </a:lnTo>
                <a:lnTo>
                  <a:pt x="502157" y="78665"/>
                </a:lnTo>
                <a:lnTo>
                  <a:pt x="502157" y="53995"/>
                </a:lnTo>
                <a:close/>
              </a:path>
              <a:path w="530859" h="132714">
                <a:moveTo>
                  <a:pt x="416813" y="0"/>
                </a:moveTo>
                <a:lnTo>
                  <a:pt x="408066" y="2298"/>
                </a:lnTo>
                <a:lnTo>
                  <a:pt x="404103" y="9119"/>
                </a:lnTo>
                <a:lnTo>
                  <a:pt x="400049" y="15941"/>
                </a:lnTo>
                <a:lnTo>
                  <a:pt x="402457" y="24691"/>
                </a:lnTo>
                <a:lnTo>
                  <a:pt x="473779" y="66330"/>
                </a:lnTo>
                <a:lnTo>
                  <a:pt x="494934" y="53995"/>
                </a:lnTo>
                <a:lnTo>
                  <a:pt x="502157" y="53995"/>
                </a:lnTo>
                <a:lnTo>
                  <a:pt x="502157" y="52041"/>
                </a:lnTo>
                <a:lnTo>
                  <a:pt x="505998" y="52041"/>
                </a:lnTo>
                <a:lnTo>
                  <a:pt x="416813" y="0"/>
                </a:lnTo>
                <a:close/>
              </a:path>
            </a:pathLst>
          </a:custGeom>
          <a:solidFill>
            <a:srgbClr val="000000"/>
          </a:solidFill>
        </p:spPr>
        <p:txBody>
          <a:bodyPr wrap="square" lIns="0" tIns="0" rIns="0" bIns="0" rtlCol="0"/>
          <a:lstStyle/>
          <a:p>
            <a:endParaRPr/>
          </a:p>
        </p:txBody>
      </p:sp>
      <p:sp>
        <p:nvSpPr>
          <p:cNvPr id="117" name="object 117"/>
          <p:cNvSpPr txBox="1"/>
          <p:nvPr/>
        </p:nvSpPr>
        <p:spPr>
          <a:xfrm>
            <a:off x="3182368" y="322969"/>
            <a:ext cx="1136650" cy="267970"/>
          </a:xfrm>
          <a:prstGeom prst="rect">
            <a:avLst/>
          </a:prstGeom>
        </p:spPr>
        <p:txBody>
          <a:bodyPr vert="horz" wrap="square" lIns="0" tIns="0" rIns="0" bIns="0" rtlCol="0">
            <a:spAutoFit/>
          </a:bodyPr>
          <a:lstStyle/>
          <a:p>
            <a:pPr marL="12700">
              <a:lnSpc>
                <a:spcPct val="100000"/>
              </a:lnSpc>
            </a:pPr>
            <a:r>
              <a:rPr sz="1800" spc="-10" dirty="0">
                <a:latin typeface="Calibri"/>
                <a:cs typeface="Calibri"/>
              </a:rPr>
              <a:t>S</a:t>
            </a:r>
            <a:r>
              <a:rPr sz="1800" spc="-15" dirty="0">
                <a:latin typeface="Calibri"/>
                <a:cs typeface="Calibri"/>
              </a:rPr>
              <a:t>NW</a:t>
            </a:r>
            <a:r>
              <a:rPr sz="1800" spc="-40" dirty="0">
                <a:latin typeface="Times New Roman"/>
                <a:cs typeface="Times New Roman"/>
              </a:rPr>
              <a:t> </a:t>
            </a:r>
            <a:r>
              <a:rPr sz="1800" spc="-5" dirty="0">
                <a:latin typeface="Calibri"/>
                <a:cs typeface="Calibri"/>
              </a:rPr>
              <a:t>(</a:t>
            </a:r>
            <a:r>
              <a:rPr sz="1800" spc="-5" dirty="0">
                <a:latin typeface="Cambria Math"/>
                <a:cs typeface="Cambria Math"/>
              </a:rPr>
              <a:t>~</a:t>
            </a:r>
            <a:r>
              <a:rPr sz="1800" spc="-5" dirty="0">
                <a:latin typeface="Calibri"/>
                <a:cs typeface="Calibri"/>
              </a:rPr>
              <a:t>um)</a:t>
            </a:r>
            <a:endParaRPr sz="1800">
              <a:latin typeface="Calibri"/>
              <a:cs typeface="Calibri"/>
            </a:endParaRPr>
          </a:p>
        </p:txBody>
      </p:sp>
      <p:sp>
        <p:nvSpPr>
          <p:cNvPr id="118" name="object 118"/>
          <p:cNvSpPr/>
          <p:nvPr/>
        </p:nvSpPr>
        <p:spPr>
          <a:xfrm>
            <a:off x="1830836" y="561350"/>
            <a:ext cx="4182110" cy="100330"/>
          </a:xfrm>
          <a:custGeom>
            <a:avLst/>
            <a:gdLst/>
            <a:ahLst/>
            <a:cxnLst/>
            <a:rect l="l" t="t" r="r" b="b"/>
            <a:pathLst>
              <a:path w="4182110" h="100329">
                <a:moveTo>
                  <a:pt x="85462" y="0"/>
                </a:moveTo>
                <a:lnTo>
                  <a:pt x="83307" y="1371"/>
                </a:lnTo>
                <a:lnTo>
                  <a:pt x="0" y="49895"/>
                </a:lnTo>
                <a:lnTo>
                  <a:pt x="83307" y="98541"/>
                </a:lnTo>
                <a:lnTo>
                  <a:pt x="85462" y="99821"/>
                </a:lnTo>
                <a:lnTo>
                  <a:pt x="88391" y="99059"/>
                </a:lnTo>
                <a:lnTo>
                  <a:pt x="89784" y="96773"/>
                </a:lnTo>
                <a:lnTo>
                  <a:pt x="91058" y="94487"/>
                </a:lnTo>
                <a:lnTo>
                  <a:pt x="90296" y="91561"/>
                </a:lnTo>
                <a:lnTo>
                  <a:pt x="88010" y="90281"/>
                </a:lnTo>
                <a:lnTo>
                  <a:pt x="27019" y="54711"/>
                </a:lnTo>
                <a:lnTo>
                  <a:pt x="9393" y="54711"/>
                </a:lnTo>
                <a:lnTo>
                  <a:pt x="9393" y="45201"/>
                </a:lnTo>
                <a:lnTo>
                  <a:pt x="27061" y="45201"/>
                </a:lnTo>
                <a:lnTo>
                  <a:pt x="88010" y="9631"/>
                </a:lnTo>
                <a:lnTo>
                  <a:pt x="90296" y="8229"/>
                </a:lnTo>
                <a:lnTo>
                  <a:pt x="91058" y="5333"/>
                </a:lnTo>
                <a:lnTo>
                  <a:pt x="89784" y="3047"/>
                </a:lnTo>
                <a:lnTo>
                  <a:pt x="88391" y="761"/>
                </a:lnTo>
                <a:lnTo>
                  <a:pt x="85462" y="0"/>
                </a:lnTo>
                <a:close/>
              </a:path>
              <a:path w="4182110" h="100329">
                <a:moveTo>
                  <a:pt x="4163078" y="49970"/>
                </a:moveTo>
                <a:lnTo>
                  <a:pt x="4093957" y="90281"/>
                </a:lnTo>
                <a:lnTo>
                  <a:pt x="4091671" y="91561"/>
                </a:lnTo>
                <a:lnTo>
                  <a:pt x="4090909" y="94487"/>
                </a:lnTo>
                <a:lnTo>
                  <a:pt x="4092189" y="96773"/>
                </a:lnTo>
                <a:lnTo>
                  <a:pt x="4093591" y="99059"/>
                </a:lnTo>
                <a:lnTo>
                  <a:pt x="4096518" y="99821"/>
                </a:lnTo>
                <a:lnTo>
                  <a:pt x="4173737" y="54711"/>
                </a:lnTo>
                <a:lnTo>
                  <a:pt x="4172718" y="54711"/>
                </a:lnTo>
                <a:lnTo>
                  <a:pt x="4172718" y="54101"/>
                </a:lnTo>
                <a:lnTo>
                  <a:pt x="4170157" y="54101"/>
                </a:lnTo>
                <a:lnTo>
                  <a:pt x="4163078" y="49970"/>
                </a:lnTo>
                <a:close/>
              </a:path>
              <a:path w="4182110" h="100329">
                <a:moveTo>
                  <a:pt x="27061" y="45201"/>
                </a:moveTo>
                <a:lnTo>
                  <a:pt x="9393" y="45201"/>
                </a:lnTo>
                <a:lnTo>
                  <a:pt x="9393" y="54711"/>
                </a:lnTo>
                <a:lnTo>
                  <a:pt x="27019" y="54711"/>
                </a:lnTo>
                <a:lnTo>
                  <a:pt x="25974" y="54101"/>
                </a:lnTo>
                <a:lnTo>
                  <a:pt x="11810" y="54101"/>
                </a:lnTo>
                <a:lnTo>
                  <a:pt x="11810" y="45841"/>
                </a:lnTo>
                <a:lnTo>
                  <a:pt x="25964" y="45841"/>
                </a:lnTo>
                <a:lnTo>
                  <a:pt x="27061" y="45201"/>
                </a:lnTo>
                <a:close/>
              </a:path>
              <a:path w="4182110" h="100329">
                <a:moveTo>
                  <a:pt x="4154907" y="45201"/>
                </a:moveTo>
                <a:lnTo>
                  <a:pt x="27061" y="45201"/>
                </a:lnTo>
                <a:lnTo>
                  <a:pt x="18890" y="49970"/>
                </a:lnTo>
                <a:lnTo>
                  <a:pt x="27019" y="54711"/>
                </a:lnTo>
                <a:lnTo>
                  <a:pt x="4154949" y="54711"/>
                </a:lnTo>
                <a:lnTo>
                  <a:pt x="4163078" y="49970"/>
                </a:lnTo>
                <a:lnTo>
                  <a:pt x="4154907" y="45201"/>
                </a:lnTo>
                <a:close/>
              </a:path>
              <a:path w="4182110" h="100329">
                <a:moveTo>
                  <a:pt x="4173925" y="45201"/>
                </a:moveTo>
                <a:lnTo>
                  <a:pt x="4172718" y="45201"/>
                </a:lnTo>
                <a:lnTo>
                  <a:pt x="4172718" y="54711"/>
                </a:lnTo>
                <a:lnTo>
                  <a:pt x="4173737" y="54711"/>
                </a:lnTo>
                <a:lnTo>
                  <a:pt x="4181983" y="49895"/>
                </a:lnTo>
                <a:lnTo>
                  <a:pt x="4173925" y="45201"/>
                </a:lnTo>
                <a:close/>
              </a:path>
              <a:path w="4182110" h="100329">
                <a:moveTo>
                  <a:pt x="11810" y="45841"/>
                </a:moveTo>
                <a:lnTo>
                  <a:pt x="11810" y="54101"/>
                </a:lnTo>
                <a:lnTo>
                  <a:pt x="18890" y="49970"/>
                </a:lnTo>
                <a:lnTo>
                  <a:pt x="11810" y="45841"/>
                </a:lnTo>
                <a:close/>
              </a:path>
              <a:path w="4182110" h="100329">
                <a:moveTo>
                  <a:pt x="18890" y="49970"/>
                </a:moveTo>
                <a:lnTo>
                  <a:pt x="11810" y="54101"/>
                </a:lnTo>
                <a:lnTo>
                  <a:pt x="25974" y="54101"/>
                </a:lnTo>
                <a:lnTo>
                  <a:pt x="18890" y="49970"/>
                </a:lnTo>
                <a:close/>
              </a:path>
              <a:path w="4182110" h="100329">
                <a:moveTo>
                  <a:pt x="4170157" y="45841"/>
                </a:moveTo>
                <a:lnTo>
                  <a:pt x="4163078" y="49970"/>
                </a:lnTo>
                <a:lnTo>
                  <a:pt x="4170157" y="54101"/>
                </a:lnTo>
                <a:lnTo>
                  <a:pt x="4170157" y="45841"/>
                </a:lnTo>
                <a:close/>
              </a:path>
              <a:path w="4182110" h="100329">
                <a:moveTo>
                  <a:pt x="4172718" y="45841"/>
                </a:moveTo>
                <a:lnTo>
                  <a:pt x="4170157" y="45841"/>
                </a:lnTo>
                <a:lnTo>
                  <a:pt x="4170157" y="54101"/>
                </a:lnTo>
                <a:lnTo>
                  <a:pt x="4172718" y="54101"/>
                </a:lnTo>
                <a:lnTo>
                  <a:pt x="4172718" y="45841"/>
                </a:lnTo>
                <a:close/>
              </a:path>
              <a:path w="4182110" h="100329">
                <a:moveTo>
                  <a:pt x="25964" y="45841"/>
                </a:moveTo>
                <a:lnTo>
                  <a:pt x="11810" y="45841"/>
                </a:lnTo>
                <a:lnTo>
                  <a:pt x="18890" y="49970"/>
                </a:lnTo>
                <a:lnTo>
                  <a:pt x="25964" y="45841"/>
                </a:lnTo>
                <a:close/>
              </a:path>
              <a:path w="4182110" h="100329">
                <a:moveTo>
                  <a:pt x="4096518" y="0"/>
                </a:moveTo>
                <a:lnTo>
                  <a:pt x="4093591" y="761"/>
                </a:lnTo>
                <a:lnTo>
                  <a:pt x="4092189" y="3047"/>
                </a:lnTo>
                <a:lnTo>
                  <a:pt x="4090909" y="5333"/>
                </a:lnTo>
                <a:lnTo>
                  <a:pt x="4091671" y="8229"/>
                </a:lnTo>
                <a:lnTo>
                  <a:pt x="4093957" y="9631"/>
                </a:lnTo>
                <a:lnTo>
                  <a:pt x="4163078" y="49970"/>
                </a:lnTo>
                <a:lnTo>
                  <a:pt x="4170157" y="45841"/>
                </a:lnTo>
                <a:lnTo>
                  <a:pt x="4172718" y="45841"/>
                </a:lnTo>
                <a:lnTo>
                  <a:pt x="4172718" y="45201"/>
                </a:lnTo>
                <a:lnTo>
                  <a:pt x="4173925" y="45201"/>
                </a:lnTo>
                <a:lnTo>
                  <a:pt x="4098682" y="1371"/>
                </a:lnTo>
                <a:lnTo>
                  <a:pt x="4096518" y="0"/>
                </a:lnTo>
                <a:close/>
              </a:path>
            </a:pathLst>
          </a:custGeom>
          <a:solidFill>
            <a:srgbClr val="497DBA"/>
          </a:solidFill>
        </p:spPr>
        <p:txBody>
          <a:bodyPr wrap="square" lIns="0" tIns="0" rIns="0" bIns="0" rtlCol="0"/>
          <a:lstStyle/>
          <a:p>
            <a:endParaRPr/>
          </a:p>
        </p:txBody>
      </p:sp>
      <p:sp>
        <p:nvSpPr>
          <p:cNvPr id="119" name="object 119"/>
          <p:cNvSpPr txBox="1"/>
          <p:nvPr/>
        </p:nvSpPr>
        <p:spPr>
          <a:xfrm>
            <a:off x="7167250" y="1156965"/>
            <a:ext cx="343535" cy="254000"/>
          </a:xfrm>
          <a:prstGeom prst="rect">
            <a:avLst/>
          </a:prstGeom>
        </p:spPr>
        <p:txBody>
          <a:bodyPr vert="horz" wrap="square" lIns="0" tIns="0" rIns="0" bIns="0" rtlCol="0">
            <a:spAutoFit/>
          </a:bodyPr>
          <a:lstStyle/>
          <a:p>
            <a:pPr marL="12700">
              <a:lnSpc>
                <a:spcPct val="100000"/>
              </a:lnSpc>
            </a:pPr>
            <a:r>
              <a:rPr sz="1800" spc="-10" dirty="0">
                <a:latin typeface="Calibri"/>
                <a:cs typeface="Calibri"/>
              </a:rPr>
              <a:t>S</a:t>
            </a:r>
            <a:r>
              <a:rPr sz="1800" spc="-55" dirty="0">
                <a:latin typeface="Calibri"/>
                <a:cs typeface="Calibri"/>
              </a:rPr>
              <a:t>/</a:t>
            </a:r>
            <a:r>
              <a:rPr sz="1800" spc="-15" dirty="0">
                <a:latin typeface="Calibri"/>
                <a:cs typeface="Calibri"/>
              </a:rPr>
              <a:t>A</a:t>
            </a:r>
            <a:endParaRPr sz="1800">
              <a:latin typeface="Calibri"/>
              <a:cs typeface="Calibri"/>
            </a:endParaRPr>
          </a:p>
        </p:txBody>
      </p:sp>
      <p:sp>
        <p:nvSpPr>
          <p:cNvPr id="120" name="object 120"/>
          <p:cNvSpPr txBox="1"/>
          <p:nvPr/>
        </p:nvSpPr>
        <p:spPr>
          <a:xfrm>
            <a:off x="7184395" y="2757801"/>
            <a:ext cx="343535" cy="254000"/>
          </a:xfrm>
          <a:prstGeom prst="rect">
            <a:avLst/>
          </a:prstGeom>
        </p:spPr>
        <p:txBody>
          <a:bodyPr vert="horz" wrap="square" lIns="0" tIns="0" rIns="0" bIns="0" rtlCol="0">
            <a:spAutoFit/>
          </a:bodyPr>
          <a:lstStyle/>
          <a:p>
            <a:pPr marL="12700">
              <a:lnSpc>
                <a:spcPct val="100000"/>
              </a:lnSpc>
            </a:pPr>
            <a:r>
              <a:rPr sz="1800" spc="-10" dirty="0">
                <a:latin typeface="Calibri"/>
                <a:cs typeface="Calibri"/>
              </a:rPr>
              <a:t>S</a:t>
            </a:r>
            <a:r>
              <a:rPr sz="1800" spc="-55" dirty="0">
                <a:latin typeface="Calibri"/>
                <a:cs typeface="Calibri"/>
              </a:rPr>
              <a:t>/</a:t>
            </a:r>
            <a:r>
              <a:rPr sz="1800" spc="-15" dirty="0">
                <a:latin typeface="Calibri"/>
                <a:cs typeface="Calibri"/>
              </a:rPr>
              <a:t>A</a:t>
            </a:r>
            <a:endParaRPr sz="1800">
              <a:latin typeface="Calibri"/>
              <a:cs typeface="Calibri"/>
            </a:endParaRPr>
          </a:p>
        </p:txBody>
      </p:sp>
      <p:sp>
        <p:nvSpPr>
          <p:cNvPr id="121" name="object 121"/>
          <p:cNvSpPr txBox="1"/>
          <p:nvPr/>
        </p:nvSpPr>
        <p:spPr>
          <a:xfrm>
            <a:off x="7184395" y="4443727"/>
            <a:ext cx="343535" cy="254000"/>
          </a:xfrm>
          <a:prstGeom prst="rect">
            <a:avLst/>
          </a:prstGeom>
        </p:spPr>
        <p:txBody>
          <a:bodyPr vert="horz" wrap="square" lIns="0" tIns="0" rIns="0" bIns="0" rtlCol="0">
            <a:spAutoFit/>
          </a:bodyPr>
          <a:lstStyle/>
          <a:p>
            <a:pPr marL="12700">
              <a:lnSpc>
                <a:spcPct val="100000"/>
              </a:lnSpc>
            </a:pPr>
            <a:r>
              <a:rPr sz="1800" spc="-10" dirty="0">
                <a:latin typeface="Calibri"/>
                <a:cs typeface="Calibri"/>
              </a:rPr>
              <a:t>S</a:t>
            </a:r>
            <a:r>
              <a:rPr sz="1800" spc="-55" dirty="0">
                <a:latin typeface="Calibri"/>
                <a:cs typeface="Calibri"/>
              </a:rPr>
              <a:t>/</a:t>
            </a:r>
            <a:r>
              <a:rPr sz="1800" spc="-15" dirty="0">
                <a:latin typeface="Calibri"/>
                <a:cs typeface="Calibri"/>
              </a:rPr>
              <a:t>A</a:t>
            </a:r>
            <a:endParaRPr sz="1800">
              <a:latin typeface="Calibri"/>
              <a:cs typeface="Calibri"/>
            </a:endParaRPr>
          </a:p>
        </p:txBody>
      </p:sp>
      <p:sp>
        <p:nvSpPr>
          <p:cNvPr id="122" name="object 122"/>
          <p:cNvSpPr txBox="1"/>
          <p:nvPr/>
        </p:nvSpPr>
        <p:spPr>
          <a:xfrm>
            <a:off x="7158356" y="5746444"/>
            <a:ext cx="343535" cy="254000"/>
          </a:xfrm>
          <a:prstGeom prst="rect">
            <a:avLst/>
          </a:prstGeom>
        </p:spPr>
        <p:txBody>
          <a:bodyPr vert="horz" wrap="square" lIns="0" tIns="0" rIns="0" bIns="0" rtlCol="0">
            <a:spAutoFit/>
          </a:bodyPr>
          <a:lstStyle/>
          <a:p>
            <a:pPr marL="12700">
              <a:lnSpc>
                <a:spcPct val="100000"/>
              </a:lnSpc>
            </a:pPr>
            <a:r>
              <a:rPr sz="1800" spc="-10" dirty="0">
                <a:latin typeface="Calibri"/>
                <a:cs typeface="Calibri"/>
              </a:rPr>
              <a:t>S</a:t>
            </a:r>
            <a:r>
              <a:rPr sz="1800" spc="-55" dirty="0">
                <a:latin typeface="Calibri"/>
                <a:cs typeface="Calibri"/>
              </a:rPr>
              <a:t>/</a:t>
            </a:r>
            <a:r>
              <a:rPr sz="1800" spc="-15" dirty="0">
                <a:latin typeface="Calibri"/>
                <a:cs typeface="Calibri"/>
              </a:rPr>
              <a:t>A</a:t>
            </a:r>
            <a:endParaRPr sz="1800">
              <a:latin typeface="Calibri"/>
              <a:cs typeface="Calibri"/>
            </a:endParaRPr>
          </a:p>
        </p:txBody>
      </p:sp>
      <p:sp>
        <p:nvSpPr>
          <p:cNvPr id="123" name="object 123"/>
          <p:cNvSpPr/>
          <p:nvPr/>
        </p:nvSpPr>
        <p:spPr>
          <a:xfrm>
            <a:off x="310158" y="744839"/>
            <a:ext cx="0" cy="5587365"/>
          </a:xfrm>
          <a:custGeom>
            <a:avLst/>
            <a:gdLst/>
            <a:ahLst/>
            <a:cxnLst/>
            <a:rect l="l" t="t" r="r" b="b"/>
            <a:pathLst>
              <a:path h="5587365">
                <a:moveTo>
                  <a:pt x="0" y="0"/>
                </a:moveTo>
                <a:lnTo>
                  <a:pt x="0" y="5586819"/>
                </a:lnTo>
              </a:path>
            </a:pathLst>
          </a:custGeom>
          <a:ln w="28574">
            <a:solidFill>
              <a:srgbClr val="000000"/>
            </a:solidFill>
          </a:ln>
        </p:spPr>
        <p:txBody>
          <a:bodyPr wrap="square" lIns="0" tIns="0" rIns="0" bIns="0" rtlCol="0"/>
          <a:lstStyle/>
          <a:p>
            <a:endParaRPr/>
          </a:p>
        </p:txBody>
      </p:sp>
      <p:sp>
        <p:nvSpPr>
          <p:cNvPr id="124" name="object 124"/>
          <p:cNvSpPr txBox="1"/>
          <p:nvPr/>
        </p:nvSpPr>
        <p:spPr>
          <a:xfrm>
            <a:off x="7223766" y="483864"/>
            <a:ext cx="795020" cy="254000"/>
          </a:xfrm>
          <a:prstGeom prst="rect">
            <a:avLst/>
          </a:prstGeom>
        </p:spPr>
        <p:txBody>
          <a:bodyPr vert="horz" wrap="square" lIns="0" tIns="0" rIns="0" bIns="0" rtlCol="0">
            <a:spAutoFit/>
          </a:bodyPr>
          <a:lstStyle/>
          <a:p>
            <a:pPr marL="12700">
              <a:lnSpc>
                <a:spcPct val="100000"/>
              </a:lnSpc>
            </a:pPr>
            <a:r>
              <a:rPr sz="1800" spc="-5" dirty="0">
                <a:latin typeface="Calibri"/>
                <a:cs typeface="Calibri"/>
              </a:rPr>
              <a:t>V</a:t>
            </a:r>
            <a:r>
              <a:rPr sz="1800" spc="-10" dirty="0">
                <a:latin typeface="Calibri"/>
                <a:cs typeface="Calibri"/>
              </a:rPr>
              <a:t>DD=</a:t>
            </a:r>
            <a:r>
              <a:rPr sz="1800" spc="-5" dirty="0">
                <a:latin typeface="Calibri"/>
                <a:cs typeface="Calibri"/>
              </a:rPr>
              <a:t>1</a:t>
            </a:r>
            <a:r>
              <a:rPr sz="1800" dirty="0">
                <a:latin typeface="Calibri"/>
                <a:cs typeface="Calibri"/>
              </a:rPr>
              <a:t>V</a:t>
            </a:r>
            <a:endParaRPr sz="1800">
              <a:latin typeface="Calibri"/>
              <a:cs typeface="Calibri"/>
            </a:endParaRPr>
          </a:p>
        </p:txBody>
      </p:sp>
      <p:sp>
        <p:nvSpPr>
          <p:cNvPr id="136" name="object 136"/>
          <p:cNvSpPr txBox="1">
            <a:spLocks noGrp="1"/>
          </p:cNvSpPr>
          <p:nvPr>
            <p:ph type="ftr" sz="quarter" idx="5"/>
          </p:nvPr>
        </p:nvSpPr>
        <p:spPr>
          <a:prstGeom prst="rect">
            <a:avLst/>
          </a:prstGeom>
        </p:spPr>
        <p:txBody>
          <a:bodyPr vert="horz" wrap="square" lIns="0" tIns="0" rIns="0" bIns="0" rtlCol="0">
            <a:spAutoFit/>
          </a:bodyPr>
          <a:lstStyle/>
          <a:p>
            <a:pPr marL="12700">
              <a:lnSpc>
                <a:spcPct val="100000"/>
              </a:lnSpc>
            </a:pPr>
            <a:r>
              <a:rPr spc="-20" dirty="0"/>
              <a:t>8</a:t>
            </a:r>
            <a:r>
              <a:rPr spc="-5" dirty="0"/>
              <a:t>/</a:t>
            </a:r>
            <a:r>
              <a:rPr spc="-15" dirty="0"/>
              <a:t>1</a:t>
            </a:r>
            <a:r>
              <a:rPr spc="-20" dirty="0"/>
              <a:t>3</a:t>
            </a:r>
            <a:r>
              <a:rPr spc="-5" dirty="0"/>
              <a:t>/</a:t>
            </a:r>
            <a:r>
              <a:rPr spc="-15" dirty="0"/>
              <a:t>2</a:t>
            </a:r>
            <a:r>
              <a:rPr spc="-20" dirty="0"/>
              <a:t>01</a:t>
            </a:r>
            <a:r>
              <a:rPr spc="-10" dirty="0"/>
              <a:t>4</a:t>
            </a:r>
            <a:r>
              <a:rPr spc="50" dirty="0">
                <a:latin typeface="Times New Roman"/>
                <a:cs typeface="Times New Roman"/>
              </a:rPr>
              <a:t> </a:t>
            </a:r>
            <a:r>
              <a:rPr spc="-5" dirty="0"/>
              <a:t>(</a:t>
            </a:r>
            <a:r>
              <a:rPr spc="5" dirty="0"/>
              <a:t>S</a:t>
            </a:r>
            <a:r>
              <a:rPr dirty="0"/>
              <a:t>an</a:t>
            </a:r>
            <a:r>
              <a:rPr spc="-35" dirty="0">
                <a:latin typeface="Times New Roman"/>
                <a:cs typeface="Times New Roman"/>
              </a:rPr>
              <a:t> </a:t>
            </a:r>
            <a:r>
              <a:rPr spc="-10" dirty="0"/>
              <a:t>An</a:t>
            </a:r>
            <a:r>
              <a:rPr spc="-30" dirty="0"/>
              <a:t>t</a:t>
            </a:r>
            <a:r>
              <a:rPr spc="5" dirty="0"/>
              <a:t>on</a:t>
            </a:r>
            <a:r>
              <a:rPr dirty="0"/>
              <a:t>i</a:t>
            </a:r>
            <a:r>
              <a:rPr spc="-15" dirty="0"/>
              <a:t>o</a:t>
            </a:r>
            <a:r>
              <a:rPr spc="-5" dirty="0"/>
              <a:t>,</a:t>
            </a:r>
            <a:r>
              <a:rPr spc="-60" dirty="0">
                <a:latin typeface="Times New Roman"/>
                <a:cs typeface="Times New Roman"/>
              </a:rPr>
              <a:t> </a:t>
            </a:r>
            <a:r>
              <a:rPr spc="-10" dirty="0"/>
              <a:t>T</a:t>
            </a:r>
            <a:r>
              <a:rPr dirty="0"/>
              <a:t>X)</a:t>
            </a:r>
          </a:p>
        </p:txBody>
      </p:sp>
      <p:sp>
        <p:nvSpPr>
          <p:cNvPr id="137" name="object 137"/>
          <p:cNvSpPr txBox="1">
            <a:spLocks noGrp="1"/>
          </p:cNvSpPr>
          <p:nvPr>
            <p:ph type="dt" sz="half" idx="6"/>
          </p:nvPr>
        </p:nvSpPr>
        <p:spPr>
          <a:prstGeom prst="rect">
            <a:avLst/>
          </a:prstGeom>
        </p:spPr>
        <p:txBody>
          <a:bodyPr vert="horz" wrap="square" lIns="0" tIns="0" rIns="0" bIns="0" rtlCol="0">
            <a:spAutoFit/>
          </a:bodyPr>
          <a:lstStyle/>
          <a:p>
            <a:pPr marL="12700">
              <a:lnSpc>
                <a:spcPct val="100000"/>
              </a:lnSpc>
            </a:pPr>
            <a:r>
              <a:rPr spc="-10" dirty="0"/>
              <a:t>H</a:t>
            </a:r>
            <a:r>
              <a:rPr dirty="0"/>
              <a:t>i</a:t>
            </a:r>
            <a:r>
              <a:rPr spc="-25" dirty="0"/>
              <a:t>r</a:t>
            </a:r>
            <a:r>
              <a:rPr spc="5" dirty="0"/>
              <a:t>o</a:t>
            </a:r>
            <a:r>
              <a:rPr spc="-10" dirty="0"/>
              <a:t>s</a:t>
            </a:r>
            <a:r>
              <a:rPr spc="5" dirty="0"/>
              <a:t>h</a:t>
            </a:r>
            <a:r>
              <a:rPr dirty="0"/>
              <a:t>i</a:t>
            </a:r>
            <a:r>
              <a:rPr spc="-40" dirty="0">
                <a:latin typeface="Times New Roman"/>
                <a:cs typeface="Times New Roman"/>
              </a:rPr>
              <a:t> </a:t>
            </a:r>
            <a:r>
              <a:rPr spc="-65" dirty="0"/>
              <a:t>W</a:t>
            </a:r>
            <a:r>
              <a:rPr spc="-15" dirty="0"/>
              <a:t>a</a:t>
            </a:r>
            <a:r>
              <a:rPr spc="-30" dirty="0"/>
              <a:t>t</a:t>
            </a:r>
            <a:r>
              <a:rPr dirty="0"/>
              <a:t>a</a:t>
            </a:r>
            <a:r>
              <a:rPr spc="5" dirty="0"/>
              <a:t>n</a:t>
            </a:r>
            <a:r>
              <a:rPr dirty="0"/>
              <a:t>a</a:t>
            </a:r>
            <a:r>
              <a:rPr spc="5" dirty="0"/>
              <a:t>b</a:t>
            </a:r>
            <a:r>
              <a:rPr spc="-5" dirty="0"/>
              <a:t>e,</a:t>
            </a:r>
            <a:r>
              <a:rPr spc="-40" dirty="0">
                <a:latin typeface="Times New Roman"/>
                <a:cs typeface="Times New Roman"/>
              </a:rPr>
              <a:t> </a:t>
            </a:r>
            <a:r>
              <a:rPr spc="-10" dirty="0"/>
              <a:t>N</a:t>
            </a:r>
            <a:r>
              <a:rPr spc="-5" dirty="0"/>
              <a:t>CT</a:t>
            </a:r>
            <a:r>
              <a:rPr spc="-10" dirty="0"/>
              <a:t>U</a:t>
            </a:r>
          </a:p>
        </p:txBody>
      </p:sp>
      <p:sp>
        <p:nvSpPr>
          <p:cNvPr id="138" name="object 138"/>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spc="-10" dirty="0"/>
              <a:pPr marL="25400">
                <a:lnSpc>
                  <a:spcPct val="100000"/>
                </a:lnSpc>
              </a:pPr>
              <a:t>16</a:t>
            </a:fld>
            <a:endParaRPr spc="-10" dirty="0"/>
          </a:p>
        </p:txBody>
      </p:sp>
      <p:sp>
        <p:nvSpPr>
          <p:cNvPr id="125" name="object 125"/>
          <p:cNvSpPr txBox="1"/>
          <p:nvPr/>
        </p:nvSpPr>
        <p:spPr>
          <a:xfrm>
            <a:off x="7223766" y="2273042"/>
            <a:ext cx="795020" cy="254000"/>
          </a:xfrm>
          <a:prstGeom prst="rect">
            <a:avLst/>
          </a:prstGeom>
        </p:spPr>
        <p:txBody>
          <a:bodyPr vert="horz" wrap="square" lIns="0" tIns="0" rIns="0" bIns="0" rtlCol="0">
            <a:spAutoFit/>
          </a:bodyPr>
          <a:lstStyle/>
          <a:p>
            <a:pPr marL="12700">
              <a:lnSpc>
                <a:spcPct val="100000"/>
              </a:lnSpc>
            </a:pPr>
            <a:r>
              <a:rPr sz="1800" spc="-5" dirty="0">
                <a:latin typeface="Calibri"/>
                <a:cs typeface="Calibri"/>
              </a:rPr>
              <a:t>V</a:t>
            </a:r>
            <a:r>
              <a:rPr sz="1800" spc="-10" dirty="0">
                <a:latin typeface="Calibri"/>
                <a:cs typeface="Calibri"/>
              </a:rPr>
              <a:t>DD=</a:t>
            </a:r>
            <a:r>
              <a:rPr sz="1800" spc="-5" dirty="0">
                <a:latin typeface="Calibri"/>
                <a:cs typeface="Calibri"/>
              </a:rPr>
              <a:t>1</a:t>
            </a:r>
            <a:r>
              <a:rPr sz="1800" dirty="0">
                <a:latin typeface="Calibri"/>
                <a:cs typeface="Calibri"/>
              </a:rPr>
              <a:t>V</a:t>
            </a:r>
            <a:endParaRPr sz="1800">
              <a:latin typeface="Calibri"/>
              <a:cs typeface="Calibri"/>
            </a:endParaRPr>
          </a:p>
        </p:txBody>
      </p:sp>
      <p:sp>
        <p:nvSpPr>
          <p:cNvPr id="126" name="object 126"/>
          <p:cNvSpPr txBox="1"/>
          <p:nvPr/>
        </p:nvSpPr>
        <p:spPr>
          <a:xfrm>
            <a:off x="7223766" y="3946271"/>
            <a:ext cx="795655" cy="254635"/>
          </a:xfrm>
          <a:prstGeom prst="rect">
            <a:avLst/>
          </a:prstGeom>
        </p:spPr>
        <p:txBody>
          <a:bodyPr vert="horz" wrap="square" lIns="0" tIns="0" rIns="0" bIns="0" rtlCol="0">
            <a:spAutoFit/>
          </a:bodyPr>
          <a:lstStyle/>
          <a:p>
            <a:pPr marL="12700">
              <a:lnSpc>
                <a:spcPct val="100000"/>
              </a:lnSpc>
            </a:pPr>
            <a:r>
              <a:rPr sz="1800" spc="-5" dirty="0">
                <a:latin typeface="Calibri"/>
                <a:cs typeface="Calibri"/>
              </a:rPr>
              <a:t>V</a:t>
            </a:r>
            <a:r>
              <a:rPr sz="1800" spc="-15" dirty="0">
                <a:latin typeface="Calibri"/>
                <a:cs typeface="Calibri"/>
              </a:rPr>
              <a:t>D</a:t>
            </a:r>
            <a:r>
              <a:rPr sz="1800" spc="-10" dirty="0">
                <a:latin typeface="Calibri"/>
                <a:cs typeface="Calibri"/>
              </a:rPr>
              <a:t>D</a:t>
            </a:r>
            <a:r>
              <a:rPr sz="1800" dirty="0">
                <a:latin typeface="Calibri"/>
                <a:cs typeface="Calibri"/>
              </a:rPr>
              <a:t>=</a:t>
            </a:r>
            <a:r>
              <a:rPr sz="1800" spc="5" dirty="0">
                <a:latin typeface="Calibri"/>
                <a:cs typeface="Calibri"/>
              </a:rPr>
              <a:t>1</a:t>
            </a:r>
            <a:r>
              <a:rPr sz="1800" dirty="0">
                <a:latin typeface="Calibri"/>
                <a:cs typeface="Calibri"/>
              </a:rPr>
              <a:t>V</a:t>
            </a:r>
            <a:endParaRPr sz="1800">
              <a:latin typeface="Calibri"/>
              <a:cs typeface="Calibri"/>
            </a:endParaRPr>
          </a:p>
        </p:txBody>
      </p:sp>
      <p:sp>
        <p:nvSpPr>
          <p:cNvPr id="127" name="object 127"/>
          <p:cNvSpPr txBox="1"/>
          <p:nvPr/>
        </p:nvSpPr>
        <p:spPr>
          <a:xfrm>
            <a:off x="7223766" y="5221603"/>
            <a:ext cx="795020" cy="254000"/>
          </a:xfrm>
          <a:prstGeom prst="rect">
            <a:avLst/>
          </a:prstGeom>
        </p:spPr>
        <p:txBody>
          <a:bodyPr vert="horz" wrap="square" lIns="0" tIns="0" rIns="0" bIns="0" rtlCol="0">
            <a:spAutoFit/>
          </a:bodyPr>
          <a:lstStyle/>
          <a:p>
            <a:pPr marL="12700">
              <a:lnSpc>
                <a:spcPct val="100000"/>
              </a:lnSpc>
            </a:pPr>
            <a:r>
              <a:rPr sz="1800" spc="-5" dirty="0">
                <a:latin typeface="Calibri"/>
                <a:cs typeface="Calibri"/>
              </a:rPr>
              <a:t>V</a:t>
            </a:r>
            <a:r>
              <a:rPr sz="1800" spc="-10" dirty="0">
                <a:latin typeface="Calibri"/>
                <a:cs typeface="Calibri"/>
              </a:rPr>
              <a:t>DD=</a:t>
            </a:r>
            <a:r>
              <a:rPr sz="1800" spc="-5" dirty="0">
                <a:latin typeface="Calibri"/>
                <a:cs typeface="Calibri"/>
              </a:rPr>
              <a:t>1</a:t>
            </a:r>
            <a:r>
              <a:rPr sz="1800" dirty="0">
                <a:latin typeface="Calibri"/>
                <a:cs typeface="Calibri"/>
              </a:rPr>
              <a:t>V</a:t>
            </a:r>
            <a:endParaRPr sz="1800">
              <a:latin typeface="Calibri"/>
              <a:cs typeface="Calibri"/>
            </a:endParaRPr>
          </a:p>
        </p:txBody>
      </p:sp>
      <p:sp>
        <p:nvSpPr>
          <p:cNvPr id="128" name="object 128"/>
          <p:cNvSpPr txBox="1"/>
          <p:nvPr/>
        </p:nvSpPr>
        <p:spPr>
          <a:xfrm>
            <a:off x="2052067" y="947812"/>
            <a:ext cx="3733800" cy="444500"/>
          </a:xfrm>
          <a:prstGeom prst="rect">
            <a:avLst/>
          </a:prstGeom>
        </p:spPr>
        <p:txBody>
          <a:bodyPr vert="horz" wrap="square" lIns="0" tIns="0" rIns="0" bIns="0" rtlCol="0">
            <a:spAutoFit/>
          </a:bodyPr>
          <a:lstStyle/>
          <a:p>
            <a:pPr marL="12700">
              <a:lnSpc>
                <a:spcPct val="100000"/>
              </a:lnSpc>
            </a:pPr>
            <a:r>
              <a:rPr sz="3200" b="1" spc="-20" dirty="0">
                <a:solidFill>
                  <a:srgbClr val="FF0000"/>
                </a:solidFill>
                <a:latin typeface="Calibri"/>
                <a:cs typeface="Calibri"/>
              </a:rPr>
              <a:t>Y</a:t>
            </a:r>
            <a:r>
              <a:rPr sz="3200" b="1" spc="-60" dirty="0">
                <a:solidFill>
                  <a:srgbClr val="FF0000"/>
                </a:solidFill>
                <a:latin typeface="Times New Roman"/>
                <a:cs typeface="Times New Roman"/>
              </a:rPr>
              <a:t> </a:t>
            </a:r>
            <a:r>
              <a:rPr sz="3200" b="1" spc="-20" dirty="0">
                <a:solidFill>
                  <a:srgbClr val="FF0000"/>
                </a:solidFill>
                <a:latin typeface="Calibri"/>
                <a:cs typeface="Calibri"/>
              </a:rPr>
              <a:t>Y</a:t>
            </a:r>
            <a:r>
              <a:rPr sz="3200" b="1" spc="-140" dirty="0">
                <a:solidFill>
                  <a:srgbClr val="FF0000"/>
                </a:solidFill>
                <a:latin typeface="Times New Roman"/>
                <a:cs typeface="Times New Roman"/>
              </a:rPr>
              <a:t> </a:t>
            </a:r>
            <a:r>
              <a:rPr sz="3200" b="1" spc="-20" dirty="0">
                <a:solidFill>
                  <a:srgbClr val="FF0000"/>
                </a:solidFill>
                <a:latin typeface="Calibri"/>
                <a:cs typeface="Calibri"/>
              </a:rPr>
              <a:t>Y</a:t>
            </a:r>
            <a:r>
              <a:rPr sz="3200" b="1" spc="-60" dirty="0">
                <a:solidFill>
                  <a:srgbClr val="FF0000"/>
                </a:solidFill>
                <a:latin typeface="Times New Roman"/>
                <a:cs typeface="Times New Roman"/>
              </a:rPr>
              <a:t> </a:t>
            </a:r>
            <a:r>
              <a:rPr sz="4800" b="1" spc="-30" baseline="1736" dirty="0">
                <a:solidFill>
                  <a:srgbClr val="FF0000"/>
                </a:solidFill>
                <a:latin typeface="Calibri"/>
                <a:cs typeface="Calibri"/>
              </a:rPr>
              <a:t>Y</a:t>
            </a:r>
            <a:r>
              <a:rPr sz="4800" b="1" spc="-104" baseline="1736" dirty="0">
                <a:solidFill>
                  <a:srgbClr val="FF0000"/>
                </a:solidFill>
                <a:latin typeface="Times New Roman"/>
                <a:cs typeface="Times New Roman"/>
              </a:rPr>
              <a:t> </a:t>
            </a:r>
            <a:r>
              <a:rPr sz="3200" b="1" spc="-20" dirty="0">
                <a:solidFill>
                  <a:srgbClr val="FF0000"/>
                </a:solidFill>
                <a:latin typeface="Calibri"/>
                <a:cs typeface="Calibri"/>
              </a:rPr>
              <a:t>Y</a:t>
            </a:r>
            <a:r>
              <a:rPr sz="3200" b="1" spc="-60" dirty="0">
                <a:solidFill>
                  <a:srgbClr val="FF0000"/>
                </a:solidFill>
                <a:latin typeface="Times New Roman"/>
                <a:cs typeface="Times New Roman"/>
              </a:rPr>
              <a:t> </a:t>
            </a:r>
            <a:r>
              <a:rPr sz="4800" b="1" spc="165" baseline="1736" dirty="0">
                <a:solidFill>
                  <a:srgbClr val="FF0000"/>
                </a:solidFill>
                <a:latin typeface="Calibri"/>
                <a:cs typeface="Calibri"/>
              </a:rPr>
              <a:t>Y</a:t>
            </a:r>
            <a:r>
              <a:rPr sz="3200" b="1" spc="-20" dirty="0">
                <a:solidFill>
                  <a:srgbClr val="FF0000"/>
                </a:solidFill>
                <a:latin typeface="Calibri"/>
                <a:cs typeface="Calibri"/>
              </a:rPr>
              <a:t>Y</a:t>
            </a:r>
            <a:r>
              <a:rPr sz="3200" b="1" spc="-60" dirty="0">
                <a:solidFill>
                  <a:srgbClr val="FF0000"/>
                </a:solidFill>
                <a:latin typeface="Times New Roman"/>
                <a:cs typeface="Times New Roman"/>
              </a:rPr>
              <a:t> </a:t>
            </a:r>
            <a:r>
              <a:rPr sz="4800" b="1" spc="367" baseline="1736" dirty="0">
                <a:solidFill>
                  <a:srgbClr val="FF0000"/>
                </a:solidFill>
                <a:latin typeface="Calibri"/>
                <a:cs typeface="Calibri"/>
              </a:rPr>
              <a:t>Y</a:t>
            </a:r>
            <a:r>
              <a:rPr sz="3200" b="1" spc="-20" dirty="0">
                <a:solidFill>
                  <a:srgbClr val="FF0000"/>
                </a:solidFill>
                <a:latin typeface="Calibri"/>
                <a:cs typeface="Calibri"/>
              </a:rPr>
              <a:t>Y</a:t>
            </a:r>
            <a:r>
              <a:rPr sz="3200" b="1" spc="-60" dirty="0">
                <a:solidFill>
                  <a:srgbClr val="FF0000"/>
                </a:solidFill>
                <a:latin typeface="Times New Roman"/>
                <a:cs typeface="Times New Roman"/>
              </a:rPr>
              <a:t> </a:t>
            </a:r>
            <a:r>
              <a:rPr sz="4800" b="1" spc="-30" baseline="1736" dirty="0">
                <a:solidFill>
                  <a:srgbClr val="FF0000"/>
                </a:solidFill>
                <a:latin typeface="Calibri"/>
                <a:cs typeface="Calibri"/>
              </a:rPr>
              <a:t>Y</a:t>
            </a:r>
            <a:r>
              <a:rPr sz="4800" b="1" spc="-307" baseline="1736" dirty="0">
                <a:solidFill>
                  <a:srgbClr val="FF0000"/>
                </a:solidFill>
                <a:latin typeface="Times New Roman"/>
                <a:cs typeface="Times New Roman"/>
              </a:rPr>
              <a:t> </a:t>
            </a:r>
            <a:r>
              <a:rPr sz="3200" b="1" spc="-20" dirty="0">
                <a:solidFill>
                  <a:srgbClr val="FF0000"/>
                </a:solidFill>
                <a:latin typeface="Calibri"/>
                <a:cs typeface="Calibri"/>
              </a:rPr>
              <a:t>Y</a:t>
            </a:r>
            <a:r>
              <a:rPr sz="3200" b="1" spc="-60" dirty="0">
                <a:solidFill>
                  <a:srgbClr val="FF0000"/>
                </a:solidFill>
                <a:latin typeface="Times New Roman"/>
                <a:cs typeface="Times New Roman"/>
              </a:rPr>
              <a:t> </a:t>
            </a:r>
            <a:r>
              <a:rPr sz="4800" b="1" spc="-30" baseline="1736" dirty="0">
                <a:solidFill>
                  <a:srgbClr val="FF0000"/>
                </a:solidFill>
                <a:latin typeface="Calibri"/>
                <a:cs typeface="Calibri"/>
              </a:rPr>
              <a:t>Y</a:t>
            </a:r>
            <a:r>
              <a:rPr sz="4800" b="1" spc="-104" baseline="1736" dirty="0">
                <a:solidFill>
                  <a:srgbClr val="FF0000"/>
                </a:solidFill>
                <a:latin typeface="Times New Roman"/>
                <a:cs typeface="Times New Roman"/>
              </a:rPr>
              <a:t> </a:t>
            </a:r>
            <a:r>
              <a:rPr sz="3200" b="1" spc="-20" dirty="0">
                <a:solidFill>
                  <a:srgbClr val="FF0000"/>
                </a:solidFill>
                <a:latin typeface="Calibri"/>
                <a:cs typeface="Calibri"/>
              </a:rPr>
              <a:t>Y</a:t>
            </a:r>
            <a:endParaRPr sz="3200">
              <a:latin typeface="Calibri"/>
              <a:cs typeface="Calibri"/>
            </a:endParaRPr>
          </a:p>
        </p:txBody>
      </p:sp>
      <p:sp>
        <p:nvSpPr>
          <p:cNvPr id="129" name="object 129"/>
          <p:cNvSpPr txBox="1"/>
          <p:nvPr/>
        </p:nvSpPr>
        <p:spPr>
          <a:xfrm>
            <a:off x="2042542" y="2560951"/>
            <a:ext cx="3733800" cy="445134"/>
          </a:xfrm>
          <a:prstGeom prst="rect">
            <a:avLst/>
          </a:prstGeom>
        </p:spPr>
        <p:txBody>
          <a:bodyPr vert="horz" wrap="square" lIns="0" tIns="0" rIns="0" bIns="0" rtlCol="0">
            <a:spAutoFit/>
          </a:bodyPr>
          <a:lstStyle/>
          <a:p>
            <a:pPr marL="12700">
              <a:lnSpc>
                <a:spcPct val="100000"/>
              </a:lnSpc>
            </a:pPr>
            <a:r>
              <a:rPr sz="3200" b="1" spc="-20" dirty="0">
                <a:solidFill>
                  <a:srgbClr val="FF0000"/>
                </a:solidFill>
                <a:latin typeface="Calibri"/>
                <a:cs typeface="Calibri"/>
              </a:rPr>
              <a:t>Y</a:t>
            </a:r>
            <a:r>
              <a:rPr sz="3200" b="1" spc="-60" dirty="0">
                <a:solidFill>
                  <a:srgbClr val="FF0000"/>
                </a:solidFill>
                <a:latin typeface="Times New Roman"/>
                <a:cs typeface="Times New Roman"/>
              </a:rPr>
              <a:t> </a:t>
            </a:r>
            <a:r>
              <a:rPr sz="3200" b="1" spc="-20" dirty="0">
                <a:solidFill>
                  <a:srgbClr val="FF0000"/>
                </a:solidFill>
                <a:latin typeface="Calibri"/>
                <a:cs typeface="Calibri"/>
              </a:rPr>
              <a:t>Y</a:t>
            </a:r>
            <a:r>
              <a:rPr sz="3200" b="1" spc="-140" dirty="0">
                <a:solidFill>
                  <a:srgbClr val="FF0000"/>
                </a:solidFill>
                <a:latin typeface="Times New Roman"/>
                <a:cs typeface="Times New Roman"/>
              </a:rPr>
              <a:t> </a:t>
            </a:r>
            <a:r>
              <a:rPr sz="3200" b="1" spc="-20" dirty="0">
                <a:solidFill>
                  <a:srgbClr val="FF0000"/>
                </a:solidFill>
                <a:latin typeface="Calibri"/>
                <a:cs typeface="Calibri"/>
              </a:rPr>
              <a:t>Y</a:t>
            </a:r>
            <a:r>
              <a:rPr sz="3200" b="1" spc="-60" dirty="0">
                <a:solidFill>
                  <a:srgbClr val="FF0000"/>
                </a:solidFill>
                <a:latin typeface="Times New Roman"/>
                <a:cs typeface="Times New Roman"/>
              </a:rPr>
              <a:t> </a:t>
            </a:r>
            <a:r>
              <a:rPr sz="4800" b="1" spc="-30" baseline="1736" dirty="0">
                <a:solidFill>
                  <a:srgbClr val="FF0000"/>
                </a:solidFill>
                <a:latin typeface="Calibri"/>
                <a:cs typeface="Calibri"/>
              </a:rPr>
              <a:t>Y</a:t>
            </a:r>
            <a:r>
              <a:rPr sz="4800" b="1" spc="-104" baseline="1736" dirty="0">
                <a:solidFill>
                  <a:srgbClr val="FF0000"/>
                </a:solidFill>
                <a:latin typeface="Times New Roman"/>
                <a:cs typeface="Times New Roman"/>
              </a:rPr>
              <a:t> </a:t>
            </a:r>
            <a:r>
              <a:rPr sz="3200" b="1" spc="-20" dirty="0">
                <a:solidFill>
                  <a:srgbClr val="FF0000"/>
                </a:solidFill>
                <a:latin typeface="Calibri"/>
                <a:cs typeface="Calibri"/>
              </a:rPr>
              <a:t>Y</a:t>
            </a:r>
            <a:r>
              <a:rPr sz="3200" b="1" spc="-60" dirty="0">
                <a:solidFill>
                  <a:srgbClr val="FF0000"/>
                </a:solidFill>
                <a:latin typeface="Times New Roman"/>
                <a:cs typeface="Times New Roman"/>
              </a:rPr>
              <a:t> </a:t>
            </a:r>
            <a:r>
              <a:rPr sz="4800" b="1" spc="172" baseline="1736" dirty="0">
                <a:solidFill>
                  <a:srgbClr val="FF0000"/>
                </a:solidFill>
                <a:latin typeface="Calibri"/>
                <a:cs typeface="Calibri"/>
              </a:rPr>
              <a:t>Y</a:t>
            </a:r>
            <a:r>
              <a:rPr sz="3200" b="1" spc="-20" dirty="0">
                <a:solidFill>
                  <a:srgbClr val="FF0000"/>
                </a:solidFill>
                <a:latin typeface="Calibri"/>
                <a:cs typeface="Calibri"/>
              </a:rPr>
              <a:t>Y</a:t>
            </a:r>
            <a:r>
              <a:rPr sz="3200" b="1" spc="-60" dirty="0">
                <a:solidFill>
                  <a:srgbClr val="FF0000"/>
                </a:solidFill>
                <a:latin typeface="Times New Roman"/>
                <a:cs typeface="Times New Roman"/>
              </a:rPr>
              <a:t> </a:t>
            </a:r>
            <a:r>
              <a:rPr sz="4800" b="1" spc="367" baseline="1736" dirty="0">
                <a:solidFill>
                  <a:srgbClr val="FF0000"/>
                </a:solidFill>
                <a:latin typeface="Calibri"/>
                <a:cs typeface="Calibri"/>
              </a:rPr>
              <a:t>Y</a:t>
            </a:r>
            <a:r>
              <a:rPr sz="3200" b="1" spc="-20" dirty="0">
                <a:solidFill>
                  <a:srgbClr val="FF0000"/>
                </a:solidFill>
                <a:latin typeface="Calibri"/>
                <a:cs typeface="Calibri"/>
              </a:rPr>
              <a:t>Y</a:t>
            </a:r>
            <a:r>
              <a:rPr sz="3200" b="1" spc="-60" dirty="0">
                <a:solidFill>
                  <a:srgbClr val="FF0000"/>
                </a:solidFill>
                <a:latin typeface="Times New Roman"/>
                <a:cs typeface="Times New Roman"/>
              </a:rPr>
              <a:t> </a:t>
            </a:r>
            <a:r>
              <a:rPr sz="4800" b="1" spc="-30" baseline="1736" dirty="0">
                <a:solidFill>
                  <a:srgbClr val="FF0000"/>
                </a:solidFill>
                <a:latin typeface="Calibri"/>
                <a:cs typeface="Calibri"/>
              </a:rPr>
              <a:t>Y</a:t>
            </a:r>
            <a:r>
              <a:rPr sz="4800" b="1" spc="-307" baseline="1736" dirty="0">
                <a:solidFill>
                  <a:srgbClr val="FF0000"/>
                </a:solidFill>
                <a:latin typeface="Times New Roman"/>
                <a:cs typeface="Times New Roman"/>
              </a:rPr>
              <a:t> </a:t>
            </a:r>
            <a:r>
              <a:rPr sz="3200" b="1" spc="-20" dirty="0">
                <a:solidFill>
                  <a:srgbClr val="FF0000"/>
                </a:solidFill>
                <a:latin typeface="Calibri"/>
                <a:cs typeface="Calibri"/>
              </a:rPr>
              <a:t>Y</a:t>
            </a:r>
            <a:r>
              <a:rPr sz="3200" b="1" spc="-60" dirty="0">
                <a:solidFill>
                  <a:srgbClr val="FF0000"/>
                </a:solidFill>
                <a:latin typeface="Times New Roman"/>
                <a:cs typeface="Times New Roman"/>
              </a:rPr>
              <a:t> </a:t>
            </a:r>
            <a:r>
              <a:rPr sz="4800" b="1" spc="-30" baseline="1736" dirty="0">
                <a:solidFill>
                  <a:srgbClr val="FF0000"/>
                </a:solidFill>
                <a:latin typeface="Calibri"/>
                <a:cs typeface="Calibri"/>
              </a:rPr>
              <a:t>Y</a:t>
            </a:r>
            <a:r>
              <a:rPr sz="4800" b="1" spc="-104" baseline="1736" dirty="0">
                <a:solidFill>
                  <a:srgbClr val="FF0000"/>
                </a:solidFill>
                <a:latin typeface="Times New Roman"/>
                <a:cs typeface="Times New Roman"/>
              </a:rPr>
              <a:t> </a:t>
            </a:r>
            <a:r>
              <a:rPr sz="3200" b="1" spc="-20" dirty="0">
                <a:solidFill>
                  <a:srgbClr val="FF0000"/>
                </a:solidFill>
                <a:latin typeface="Calibri"/>
                <a:cs typeface="Calibri"/>
              </a:rPr>
              <a:t>Y</a:t>
            </a:r>
            <a:endParaRPr sz="3200">
              <a:latin typeface="Calibri"/>
              <a:cs typeface="Calibri"/>
            </a:endParaRPr>
          </a:p>
        </p:txBody>
      </p:sp>
      <p:sp>
        <p:nvSpPr>
          <p:cNvPr id="130" name="object 130"/>
          <p:cNvSpPr txBox="1"/>
          <p:nvPr/>
        </p:nvSpPr>
        <p:spPr>
          <a:xfrm>
            <a:off x="2051305" y="4237983"/>
            <a:ext cx="3734435" cy="445134"/>
          </a:xfrm>
          <a:prstGeom prst="rect">
            <a:avLst/>
          </a:prstGeom>
        </p:spPr>
        <p:txBody>
          <a:bodyPr vert="horz" wrap="square" lIns="0" tIns="0" rIns="0" bIns="0" rtlCol="0">
            <a:spAutoFit/>
          </a:bodyPr>
          <a:lstStyle/>
          <a:p>
            <a:pPr marL="12700">
              <a:lnSpc>
                <a:spcPct val="100000"/>
              </a:lnSpc>
            </a:pPr>
            <a:r>
              <a:rPr sz="3200" b="1" spc="-20" dirty="0">
                <a:solidFill>
                  <a:srgbClr val="FF0000"/>
                </a:solidFill>
                <a:latin typeface="Calibri"/>
                <a:cs typeface="Calibri"/>
              </a:rPr>
              <a:t>Y</a:t>
            </a:r>
            <a:r>
              <a:rPr sz="3200" b="1" spc="-60" dirty="0">
                <a:solidFill>
                  <a:srgbClr val="FF0000"/>
                </a:solidFill>
                <a:latin typeface="Times New Roman"/>
                <a:cs typeface="Times New Roman"/>
              </a:rPr>
              <a:t> </a:t>
            </a:r>
            <a:r>
              <a:rPr sz="3200" b="1" spc="-20" dirty="0">
                <a:solidFill>
                  <a:srgbClr val="FF0000"/>
                </a:solidFill>
                <a:latin typeface="Calibri"/>
                <a:cs typeface="Calibri"/>
              </a:rPr>
              <a:t>Y</a:t>
            </a:r>
            <a:r>
              <a:rPr sz="3200" b="1" spc="-140" dirty="0">
                <a:solidFill>
                  <a:srgbClr val="FF0000"/>
                </a:solidFill>
                <a:latin typeface="Times New Roman"/>
                <a:cs typeface="Times New Roman"/>
              </a:rPr>
              <a:t> </a:t>
            </a:r>
            <a:r>
              <a:rPr sz="3200" b="1" spc="-20" dirty="0">
                <a:solidFill>
                  <a:srgbClr val="FF0000"/>
                </a:solidFill>
                <a:latin typeface="Calibri"/>
                <a:cs typeface="Calibri"/>
              </a:rPr>
              <a:t>Y</a:t>
            </a:r>
            <a:r>
              <a:rPr sz="3200" b="1" spc="-60" dirty="0">
                <a:solidFill>
                  <a:srgbClr val="FF0000"/>
                </a:solidFill>
                <a:latin typeface="Times New Roman"/>
                <a:cs typeface="Times New Roman"/>
              </a:rPr>
              <a:t> </a:t>
            </a:r>
            <a:r>
              <a:rPr sz="4800" b="1" spc="-30" baseline="1736" dirty="0">
                <a:solidFill>
                  <a:srgbClr val="FF0000"/>
                </a:solidFill>
                <a:latin typeface="Calibri"/>
                <a:cs typeface="Calibri"/>
              </a:rPr>
              <a:t>Y</a:t>
            </a:r>
            <a:r>
              <a:rPr sz="4800" b="1" spc="-104" baseline="1736" dirty="0">
                <a:solidFill>
                  <a:srgbClr val="FF0000"/>
                </a:solidFill>
                <a:latin typeface="Times New Roman"/>
                <a:cs typeface="Times New Roman"/>
              </a:rPr>
              <a:t> </a:t>
            </a:r>
            <a:r>
              <a:rPr sz="3200" b="1" spc="-20" dirty="0">
                <a:solidFill>
                  <a:srgbClr val="FF0000"/>
                </a:solidFill>
                <a:latin typeface="Calibri"/>
                <a:cs typeface="Calibri"/>
              </a:rPr>
              <a:t>Y</a:t>
            </a:r>
            <a:r>
              <a:rPr sz="3200" b="1" spc="-60" dirty="0">
                <a:solidFill>
                  <a:srgbClr val="FF0000"/>
                </a:solidFill>
                <a:latin typeface="Times New Roman"/>
                <a:cs typeface="Times New Roman"/>
              </a:rPr>
              <a:t> </a:t>
            </a:r>
            <a:r>
              <a:rPr sz="4800" b="1" spc="165" baseline="1736" dirty="0">
                <a:solidFill>
                  <a:srgbClr val="FF0000"/>
                </a:solidFill>
                <a:latin typeface="Calibri"/>
                <a:cs typeface="Calibri"/>
              </a:rPr>
              <a:t>Y</a:t>
            </a:r>
            <a:r>
              <a:rPr sz="3200" b="1" spc="-20" dirty="0">
                <a:solidFill>
                  <a:srgbClr val="FF0000"/>
                </a:solidFill>
                <a:latin typeface="Calibri"/>
                <a:cs typeface="Calibri"/>
              </a:rPr>
              <a:t>Y</a:t>
            </a:r>
            <a:r>
              <a:rPr sz="3200" b="1" spc="-60" dirty="0">
                <a:solidFill>
                  <a:srgbClr val="FF0000"/>
                </a:solidFill>
                <a:latin typeface="Times New Roman"/>
                <a:cs typeface="Times New Roman"/>
              </a:rPr>
              <a:t> </a:t>
            </a:r>
            <a:r>
              <a:rPr sz="4800" b="1" spc="375" baseline="1736" dirty="0">
                <a:solidFill>
                  <a:srgbClr val="FF0000"/>
                </a:solidFill>
                <a:latin typeface="Calibri"/>
                <a:cs typeface="Calibri"/>
              </a:rPr>
              <a:t>Y</a:t>
            </a:r>
            <a:r>
              <a:rPr sz="3200" b="1" spc="-20" dirty="0">
                <a:solidFill>
                  <a:srgbClr val="FF0000"/>
                </a:solidFill>
                <a:latin typeface="Calibri"/>
                <a:cs typeface="Calibri"/>
              </a:rPr>
              <a:t>Y</a:t>
            </a:r>
            <a:r>
              <a:rPr sz="3200" b="1" spc="-60" dirty="0">
                <a:solidFill>
                  <a:srgbClr val="FF0000"/>
                </a:solidFill>
                <a:latin typeface="Times New Roman"/>
                <a:cs typeface="Times New Roman"/>
              </a:rPr>
              <a:t> </a:t>
            </a:r>
            <a:r>
              <a:rPr sz="4800" b="1" spc="-30" baseline="1736" dirty="0">
                <a:solidFill>
                  <a:srgbClr val="FF0000"/>
                </a:solidFill>
                <a:latin typeface="Calibri"/>
                <a:cs typeface="Calibri"/>
              </a:rPr>
              <a:t>Y</a:t>
            </a:r>
            <a:r>
              <a:rPr sz="4800" b="1" spc="-307" baseline="1736" dirty="0">
                <a:solidFill>
                  <a:srgbClr val="FF0000"/>
                </a:solidFill>
                <a:latin typeface="Times New Roman"/>
                <a:cs typeface="Times New Roman"/>
              </a:rPr>
              <a:t> </a:t>
            </a:r>
            <a:r>
              <a:rPr sz="3200" b="1" spc="-20" dirty="0">
                <a:solidFill>
                  <a:srgbClr val="FF0000"/>
                </a:solidFill>
                <a:latin typeface="Calibri"/>
                <a:cs typeface="Calibri"/>
              </a:rPr>
              <a:t>Y</a:t>
            </a:r>
            <a:r>
              <a:rPr sz="3200" b="1" spc="-60" dirty="0">
                <a:solidFill>
                  <a:srgbClr val="FF0000"/>
                </a:solidFill>
                <a:latin typeface="Times New Roman"/>
                <a:cs typeface="Times New Roman"/>
              </a:rPr>
              <a:t> </a:t>
            </a:r>
            <a:r>
              <a:rPr sz="4800" b="1" spc="-30" baseline="1736" dirty="0">
                <a:solidFill>
                  <a:srgbClr val="FF0000"/>
                </a:solidFill>
                <a:latin typeface="Calibri"/>
                <a:cs typeface="Calibri"/>
              </a:rPr>
              <a:t>Y</a:t>
            </a:r>
            <a:r>
              <a:rPr sz="4800" b="1" spc="-97" baseline="1736" dirty="0">
                <a:solidFill>
                  <a:srgbClr val="FF0000"/>
                </a:solidFill>
                <a:latin typeface="Times New Roman"/>
                <a:cs typeface="Times New Roman"/>
              </a:rPr>
              <a:t> </a:t>
            </a:r>
            <a:r>
              <a:rPr sz="3200" b="1" spc="-20" dirty="0">
                <a:solidFill>
                  <a:srgbClr val="FF0000"/>
                </a:solidFill>
                <a:latin typeface="Calibri"/>
                <a:cs typeface="Calibri"/>
              </a:rPr>
              <a:t>Y</a:t>
            </a:r>
            <a:endParaRPr sz="3200">
              <a:latin typeface="Calibri"/>
              <a:cs typeface="Calibri"/>
            </a:endParaRPr>
          </a:p>
        </p:txBody>
      </p:sp>
      <p:sp>
        <p:nvSpPr>
          <p:cNvPr id="131" name="object 131"/>
          <p:cNvSpPr txBox="1"/>
          <p:nvPr/>
        </p:nvSpPr>
        <p:spPr>
          <a:xfrm>
            <a:off x="2051310" y="5534027"/>
            <a:ext cx="3734435" cy="444500"/>
          </a:xfrm>
          <a:prstGeom prst="rect">
            <a:avLst/>
          </a:prstGeom>
        </p:spPr>
        <p:txBody>
          <a:bodyPr vert="horz" wrap="square" lIns="0" tIns="0" rIns="0" bIns="0" rtlCol="0">
            <a:spAutoFit/>
          </a:bodyPr>
          <a:lstStyle/>
          <a:p>
            <a:pPr marL="12700">
              <a:lnSpc>
                <a:spcPct val="100000"/>
              </a:lnSpc>
            </a:pPr>
            <a:r>
              <a:rPr sz="3200" b="1" spc="-20" dirty="0">
                <a:solidFill>
                  <a:srgbClr val="FF0000"/>
                </a:solidFill>
                <a:latin typeface="Calibri"/>
                <a:cs typeface="Calibri"/>
              </a:rPr>
              <a:t>Y</a:t>
            </a:r>
            <a:r>
              <a:rPr sz="3200" b="1" spc="-60" dirty="0">
                <a:solidFill>
                  <a:srgbClr val="FF0000"/>
                </a:solidFill>
                <a:latin typeface="Times New Roman"/>
                <a:cs typeface="Times New Roman"/>
              </a:rPr>
              <a:t> </a:t>
            </a:r>
            <a:r>
              <a:rPr sz="3200" b="1" spc="-20" dirty="0">
                <a:solidFill>
                  <a:srgbClr val="FF0000"/>
                </a:solidFill>
                <a:latin typeface="Calibri"/>
                <a:cs typeface="Calibri"/>
              </a:rPr>
              <a:t>Y</a:t>
            </a:r>
            <a:r>
              <a:rPr sz="3200" b="1" spc="-140" dirty="0">
                <a:solidFill>
                  <a:srgbClr val="FF0000"/>
                </a:solidFill>
                <a:latin typeface="Times New Roman"/>
                <a:cs typeface="Times New Roman"/>
              </a:rPr>
              <a:t> </a:t>
            </a:r>
            <a:r>
              <a:rPr sz="3200" b="1" spc="-20" dirty="0">
                <a:solidFill>
                  <a:srgbClr val="FF0000"/>
                </a:solidFill>
                <a:latin typeface="Calibri"/>
                <a:cs typeface="Calibri"/>
              </a:rPr>
              <a:t>Y</a:t>
            </a:r>
            <a:r>
              <a:rPr sz="3200" b="1" spc="-60" dirty="0">
                <a:solidFill>
                  <a:srgbClr val="FF0000"/>
                </a:solidFill>
                <a:latin typeface="Times New Roman"/>
                <a:cs typeface="Times New Roman"/>
              </a:rPr>
              <a:t> </a:t>
            </a:r>
            <a:r>
              <a:rPr sz="4800" b="1" spc="-30" baseline="1736" dirty="0">
                <a:solidFill>
                  <a:srgbClr val="FF0000"/>
                </a:solidFill>
                <a:latin typeface="Calibri"/>
                <a:cs typeface="Calibri"/>
              </a:rPr>
              <a:t>Y</a:t>
            </a:r>
            <a:r>
              <a:rPr sz="4800" b="1" spc="-104" baseline="1736" dirty="0">
                <a:solidFill>
                  <a:srgbClr val="FF0000"/>
                </a:solidFill>
                <a:latin typeface="Times New Roman"/>
                <a:cs typeface="Times New Roman"/>
              </a:rPr>
              <a:t> </a:t>
            </a:r>
            <a:r>
              <a:rPr sz="3200" b="1" spc="-20" dirty="0">
                <a:solidFill>
                  <a:srgbClr val="FF0000"/>
                </a:solidFill>
                <a:latin typeface="Calibri"/>
                <a:cs typeface="Calibri"/>
              </a:rPr>
              <a:t>Y</a:t>
            </a:r>
            <a:r>
              <a:rPr sz="3200" b="1" spc="-60" dirty="0">
                <a:solidFill>
                  <a:srgbClr val="FF0000"/>
                </a:solidFill>
                <a:latin typeface="Times New Roman"/>
                <a:cs typeface="Times New Roman"/>
              </a:rPr>
              <a:t> </a:t>
            </a:r>
            <a:r>
              <a:rPr sz="4800" b="1" spc="165" baseline="1736" dirty="0">
                <a:solidFill>
                  <a:srgbClr val="FF0000"/>
                </a:solidFill>
                <a:latin typeface="Calibri"/>
                <a:cs typeface="Calibri"/>
              </a:rPr>
              <a:t>Y</a:t>
            </a:r>
            <a:r>
              <a:rPr sz="3200" b="1" spc="-20" dirty="0">
                <a:solidFill>
                  <a:srgbClr val="FF0000"/>
                </a:solidFill>
                <a:latin typeface="Calibri"/>
                <a:cs typeface="Calibri"/>
              </a:rPr>
              <a:t>Y</a:t>
            </a:r>
            <a:r>
              <a:rPr sz="3200" b="1" spc="-60" dirty="0">
                <a:solidFill>
                  <a:srgbClr val="FF0000"/>
                </a:solidFill>
                <a:latin typeface="Times New Roman"/>
                <a:cs typeface="Times New Roman"/>
              </a:rPr>
              <a:t> </a:t>
            </a:r>
            <a:r>
              <a:rPr sz="4800" b="1" spc="375" baseline="1736" dirty="0">
                <a:solidFill>
                  <a:srgbClr val="FF0000"/>
                </a:solidFill>
                <a:latin typeface="Calibri"/>
                <a:cs typeface="Calibri"/>
              </a:rPr>
              <a:t>Y</a:t>
            </a:r>
            <a:r>
              <a:rPr sz="3200" b="1" spc="-20" dirty="0">
                <a:solidFill>
                  <a:srgbClr val="FF0000"/>
                </a:solidFill>
                <a:latin typeface="Calibri"/>
                <a:cs typeface="Calibri"/>
              </a:rPr>
              <a:t>Y</a:t>
            </a:r>
            <a:r>
              <a:rPr sz="3200" b="1" spc="-60" dirty="0">
                <a:solidFill>
                  <a:srgbClr val="FF0000"/>
                </a:solidFill>
                <a:latin typeface="Times New Roman"/>
                <a:cs typeface="Times New Roman"/>
              </a:rPr>
              <a:t> </a:t>
            </a:r>
            <a:r>
              <a:rPr sz="4800" b="1" spc="-30" baseline="1736" dirty="0">
                <a:solidFill>
                  <a:srgbClr val="FF0000"/>
                </a:solidFill>
                <a:latin typeface="Calibri"/>
                <a:cs typeface="Calibri"/>
              </a:rPr>
              <a:t>Y</a:t>
            </a:r>
            <a:r>
              <a:rPr sz="4800" b="1" spc="-307" baseline="1736" dirty="0">
                <a:solidFill>
                  <a:srgbClr val="FF0000"/>
                </a:solidFill>
                <a:latin typeface="Times New Roman"/>
                <a:cs typeface="Times New Roman"/>
              </a:rPr>
              <a:t> </a:t>
            </a:r>
            <a:r>
              <a:rPr sz="3200" b="1" spc="-20" dirty="0">
                <a:solidFill>
                  <a:srgbClr val="FF0000"/>
                </a:solidFill>
                <a:latin typeface="Calibri"/>
                <a:cs typeface="Calibri"/>
              </a:rPr>
              <a:t>Y</a:t>
            </a:r>
            <a:r>
              <a:rPr sz="3200" b="1" spc="-60" dirty="0">
                <a:solidFill>
                  <a:srgbClr val="FF0000"/>
                </a:solidFill>
                <a:latin typeface="Times New Roman"/>
                <a:cs typeface="Times New Roman"/>
              </a:rPr>
              <a:t> </a:t>
            </a:r>
            <a:r>
              <a:rPr sz="4800" b="1" spc="-30" baseline="1736" dirty="0">
                <a:solidFill>
                  <a:srgbClr val="FF0000"/>
                </a:solidFill>
                <a:latin typeface="Calibri"/>
                <a:cs typeface="Calibri"/>
              </a:rPr>
              <a:t>Y</a:t>
            </a:r>
            <a:r>
              <a:rPr sz="4800" b="1" spc="-97" baseline="1736" dirty="0">
                <a:solidFill>
                  <a:srgbClr val="FF0000"/>
                </a:solidFill>
                <a:latin typeface="Times New Roman"/>
                <a:cs typeface="Times New Roman"/>
              </a:rPr>
              <a:t> </a:t>
            </a:r>
            <a:r>
              <a:rPr sz="3200" b="1" spc="-20" dirty="0">
                <a:solidFill>
                  <a:srgbClr val="FF0000"/>
                </a:solidFill>
                <a:latin typeface="Calibri"/>
                <a:cs typeface="Calibri"/>
              </a:rPr>
              <a:t>Y</a:t>
            </a:r>
            <a:endParaRPr sz="3200">
              <a:latin typeface="Calibri"/>
              <a:cs typeface="Calibri"/>
            </a:endParaRPr>
          </a:p>
        </p:txBody>
      </p:sp>
      <p:sp>
        <p:nvSpPr>
          <p:cNvPr id="132" name="object 132"/>
          <p:cNvSpPr txBox="1"/>
          <p:nvPr/>
        </p:nvSpPr>
        <p:spPr>
          <a:xfrm>
            <a:off x="2746377" y="3047996"/>
            <a:ext cx="673100" cy="254000"/>
          </a:xfrm>
          <a:prstGeom prst="rect">
            <a:avLst/>
          </a:prstGeom>
        </p:spPr>
        <p:txBody>
          <a:bodyPr vert="horz" wrap="square" lIns="0" tIns="0" rIns="0" bIns="0" rtlCol="0">
            <a:spAutoFit/>
          </a:bodyPr>
          <a:lstStyle/>
          <a:p>
            <a:pPr marL="12700">
              <a:lnSpc>
                <a:spcPct val="100000"/>
              </a:lnSpc>
            </a:pPr>
            <a:r>
              <a:rPr sz="1800" b="1" spc="-20" dirty="0">
                <a:solidFill>
                  <a:srgbClr val="C00000"/>
                </a:solidFill>
                <a:latin typeface="Calibri"/>
                <a:cs typeface="Calibri"/>
              </a:rPr>
              <a:t>N</a:t>
            </a:r>
            <a:r>
              <a:rPr sz="1800" b="1" spc="5" dirty="0">
                <a:solidFill>
                  <a:srgbClr val="C00000"/>
                </a:solidFill>
                <a:latin typeface="Calibri"/>
                <a:cs typeface="Calibri"/>
              </a:rPr>
              <a:t>-</a:t>
            </a:r>
            <a:r>
              <a:rPr sz="1800" b="1" spc="-10" dirty="0">
                <a:solidFill>
                  <a:srgbClr val="C00000"/>
                </a:solidFill>
                <a:latin typeface="Calibri"/>
                <a:cs typeface="Calibri"/>
              </a:rPr>
              <a:t>t</a:t>
            </a:r>
            <a:r>
              <a:rPr sz="1800" b="1" spc="-5" dirty="0">
                <a:solidFill>
                  <a:srgbClr val="C00000"/>
                </a:solidFill>
                <a:latin typeface="Calibri"/>
                <a:cs typeface="Calibri"/>
              </a:rPr>
              <a:t>y</a:t>
            </a:r>
            <a:r>
              <a:rPr sz="1800" b="1" dirty="0">
                <a:solidFill>
                  <a:srgbClr val="C00000"/>
                </a:solidFill>
                <a:latin typeface="Calibri"/>
                <a:cs typeface="Calibri"/>
              </a:rPr>
              <a:t>pe</a:t>
            </a:r>
            <a:endParaRPr sz="1800">
              <a:latin typeface="Calibri"/>
              <a:cs typeface="Calibri"/>
            </a:endParaRPr>
          </a:p>
        </p:txBody>
      </p:sp>
      <p:sp>
        <p:nvSpPr>
          <p:cNvPr id="133" name="object 133"/>
          <p:cNvSpPr txBox="1"/>
          <p:nvPr/>
        </p:nvSpPr>
        <p:spPr>
          <a:xfrm>
            <a:off x="2746377" y="1382406"/>
            <a:ext cx="673100" cy="254635"/>
          </a:xfrm>
          <a:prstGeom prst="rect">
            <a:avLst/>
          </a:prstGeom>
        </p:spPr>
        <p:txBody>
          <a:bodyPr vert="horz" wrap="square" lIns="0" tIns="0" rIns="0" bIns="0" rtlCol="0">
            <a:spAutoFit/>
          </a:bodyPr>
          <a:lstStyle/>
          <a:p>
            <a:pPr marL="12700">
              <a:lnSpc>
                <a:spcPct val="100000"/>
              </a:lnSpc>
            </a:pPr>
            <a:r>
              <a:rPr sz="1800" b="1" spc="-5" dirty="0">
                <a:solidFill>
                  <a:srgbClr val="C00000"/>
                </a:solidFill>
                <a:latin typeface="Calibri"/>
                <a:cs typeface="Calibri"/>
              </a:rPr>
              <a:t>N</a:t>
            </a:r>
            <a:r>
              <a:rPr sz="1800" b="1" spc="5" dirty="0">
                <a:solidFill>
                  <a:srgbClr val="C00000"/>
                </a:solidFill>
                <a:latin typeface="Calibri"/>
                <a:cs typeface="Calibri"/>
              </a:rPr>
              <a:t>-</a:t>
            </a:r>
            <a:r>
              <a:rPr sz="1800" b="1" dirty="0">
                <a:solidFill>
                  <a:srgbClr val="C00000"/>
                </a:solidFill>
                <a:latin typeface="Calibri"/>
                <a:cs typeface="Calibri"/>
              </a:rPr>
              <a:t>type</a:t>
            </a:r>
            <a:endParaRPr sz="1800">
              <a:latin typeface="Calibri"/>
              <a:cs typeface="Calibri"/>
            </a:endParaRPr>
          </a:p>
        </p:txBody>
      </p:sp>
      <p:sp>
        <p:nvSpPr>
          <p:cNvPr id="134" name="object 134"/>
          <p:cNvSpPr txBox="1"/>
          <p:nvPr/>
        </p:nvSpPr>
        <p:spPr>
          <a:xfrm>
            <a:off x="2746377" y="4660406"/>
            <a:ext cx="673100" cy="254635"/>
          </a:xfrm>
          <a:prstGeom prst="rect">
            <a:avLst/>
          </a:prstGeom>
        </p:spPr>
        <p:txBody>
          <a:bodyPr vert="horz" wrap="square" lIns="0" tIns="0" rIns="0" bIns="0" rtlCol="0">
            <a:spAutoFit/>
          </a:bodyPr>
          <a:lstStyle/>
          <a:p>
            <a:pPr marL="12700">
              <a:lnSpc>
                <a:spcPct val="100000"/>
              </a:lnSpc>
            </a:pPr>
            <a:r>
              <a:rPr sz="1800" b="1" spc="-5" dirty="0">
                <a:solidFill>
                  <a:srgbClr val="C00000"/>
                </a:solidFill>
                <a:latin typeface="Calibri"/>
                <a:cs typeface="Calibri"/>
              </a:rPr>
              <a:t>N</a:t>
            </a:r>
            <a:r>
              <a:rPr sz="1800" b="1" spc="5" dirty="0">
                <a:solidFill>
                  <a:srgbClr val="C00000"/>
                </a:solidFill>
                <a:latin typeface="Calibri"/>
                <a:cs typeface="Calibri"/>
              </a:rPr>
              <a:t>-</a:t>
            </a:r>
            <a:r>
              <a:rPr sz="1800" b="1" dirty="0">
                <a:solidFill>
                  <a:srgbClr val="C00000"/>
                </a:solidFill>
                <a:latin typeface="Calibri"/>
                <a:cs typeface="Calibri"/>
              </a:rPr>
              <a:t>type</a:t>
            </a:r>
            <a:endParaRPr sz="1800">
              <a:latin typeface="Calibri"/>
              <a:cs typeface="Calibri"/>
            </a:endParaRPr>
          </a:p>
        </p:txBody>
      </p:sp>
      <p:sp>
        <p:nvSpPr>
          <p:cNvPr id="135" name="object 135"/>
          <p:cNvSpPr txBox="1"/>
          <p:nvPr/>
        </p:nvSpPr>
        <p:spPr>
          <a:xfrm>
            <a:off x="2746377" y="5956299"/>
            <a:ext cx="673100" cy="254000"/>
          </a:xfrm>
          <a:prstGeom prst="rect">
            <a:avLst/>
          </a:prstGeom>
        </p:spPr>
        <p:txBody>
          <a:bodyPr vert="horz" wrap="square" lIns="0" tIns="0" rIns="0" bIns="0" rtlCol="0">
            <a:spAutoFit/>
          </a:bodyPr>
          <a:lstStyle/>
          <a:p>
            <a:pPr marL="12700">
              <a:lnSpc>
                <a:spcPct val="100000"/>
              </a:lnSpc>
            </a:pPr>
            <a:r>
              <a:rPr sz="1800" b="1" spc="-20" dirty="0">
                <a:solidFill>
                  <a:srgbClr val="C00000"/>
                </a:solidFill>
                <a:latin typeface="Calibri"/>
                <a:cs typeface="Calibri"/>
              </a:rPr>
              <a:t>N</a:t>
            </a:r>
            <a:r>
              <a:rPr sz="1800" b="1" spc="5" dirty="0">
                <a:solidFill>
                  <a:srgbClr val="C00000"/>
                </a:solidFill>
                <a:latin typeface="Calibri"/>
                <a:cs typeface="Calibri"/>
              </a:rPr>
              <a:t>-</a:t>
            </a:r>
            <a:r>
              <a:rPr sz="1800" b="1" spc="-10" dirty="0">
                <a:solidFill>
                  <a:srgbClr val="C00000"/>
                </a:solidFill>
                <a:latin typeface="Calibri"/>
                <a:cs typeface="Calibri"/>
              </a:rPr>
              <a:t>t</a:t>
            </a:r>
            <a:r>
              <a:rPr sz="1800" b="1" spc="-5" dirty="0">
                <a:solidFill>
                  <a:srgbClr val="C00000"/>
                </a:solidFill>
                <a:latin typeface="Calibri"/>
                <a:cs typeface="Calibri"/>
              </a:rPr>
              <a:t>y</a:t>
            </a:r>
            <a:r>
              <a:rPr sz="1800" b="1" dirty="0">
                <a:solidFill>
                  <a:srgbClr val="C00000"/>
                </a:solidFill>
                <a:latin typeface="Calibri"/>
                <a:cs typeface="Calibri"/>
              </a:rPr>
              <a:t>pe</a:t>
            </a:r>
            <a:endParaRPr sz="1800">
              <a:latin typeface="Calibri"/>
              <a:cs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34381" y="1594861"/>
            <a:ext cx="941069" cy="623570"/>
          </a:xfrm>
          <a:prstGeom prst="rect">
            <a:avLst/>
          </a:prstGeom>
        </p:spPr>
        <p:txBody>
          <a:bodyPr vert="horz" wrap="square" lIns="0" tIns="0" rIns="0" bIns="0" rtlCol="0">
            <a:spAutoFit/>
          </a:bodyPr>
          <a:lstStyle/>
          <a:p>
            <a:pPr algn="ctr">
              <a:lnSpc>
                <a:spcPct val="100000"/>
              </a:lnSpc>
            </a:pPr>
            <a:r>
              <a:rPr sz="1800" b="1" spc="-20" dirty="0">
                <a:solidFill>
                  <a:srgbClr val="C00000"/>
                </a:solidFill>
                <a:latin typeface="Calibri"/>
                <a:cs typeface="Calibri"/>
              </a:rPr>
              <a:t>n</a:t>
            </a:r>
            <a:r>
              <a:rPr sz="1800" b="1" spc="5" dirty="0">
                <a:solidFill>
                  <a:srgbClr val="C00000"/>
                </a:solidFill>
                <a:latin typeface="Calibri"/>
                <a:cs typeface="Calibri"/>
              </a:rPr>
              <a:t>M</a:t>
            </a:r>
            <a:r>
              <a:rPr sz="1800" b="1" spc="-20" dirty="0">
                <a:solidFill>
                  <a:srgbClr val="C00000"/>
                </a:solidFill>
                <a:latin typeface="Calibri"/>
                <a:cs typeface="Calibri"/>
              </a:rPr>
              <a:t>O</a:t>
            </a:r>
            <a:r>
              <a:rPr sz="1800" b="1" dirty="0">
                <a:solidFill>
                  <a:srgbClr val="C00000"/>
                </a:solidFill>
                <a:latin typeface="Calibri"/>
                <a:cs typeface="Calibri"/>
              </a:rPr>
              <a:t>S</a:t>
            </a:r>
            <a:r>
              <a:rPr sz="1800" b="1" spc="-20" dirty="0">
                <a:solidFill>
                  <a:srgbClr val="C00000"/>
                </a:solidFill>
                <a:latin typeface="Calibri"/>
                <a:cs typeface="Calibri"/>
              </a:rPr>
              <a:t>F</a:t>
            </a:r>
            <a:r>
              <a:rPr sz="1800" b="1" spc="-10" dirty="0">
                <a:solidFill>
                  <a:srgbClr val="C00000"/>
                </a:solidFill>
                <a:latin typeface="Calibri"/>
                <a:cs typeface="Calibri"/>
              </a:rPr>
              <a:t>ET</a:t>
            </a:r>
            <a:endParaRPr sz="1800">
              <a:latin typeface="Calibri"/>
              <a:cs typeface="Calibri"/>
            </a:endParaRPr>
          </a:p>
          <a:p>
            <a:pPr marR="118745" algn="ctr">
              <a:lnSpc>
                <a:spcPct val="100000"/>
              </a:lnSpc>
              <a:spcBef>
                <a:spcPts val="750"/>
              </a:spcBef>
            </a:pPr>
            <a:r>
              <a:rPr sz="1800" spc="-10" dirty="0">
                <a:latin typeface="Calibri"/>
                <a:cs typeface="Calibri"/>
              </a:rPr>
              <a:t>S</a:t>
            </a:r>
            <a:r>
              <a:rPr sz="1800" dirty="0">
                <a:latin typeface="Calibri"/>
                <a:cs typeface="Calibri"/>
              </a:rPr>
              <a:t>GS</a:t>
            </a:r>
            <a:endParaRPr sz="1800">
              <a:latin typeface="Calibri"/>
              <a:cs typeface="Calibri"/>
            </a:endParaRPr>
          </a:p>
        </p:txBody>
      </p:sp>
      <p:sp>
        <p:nvSpPr>
          <p:cNvPr id="3" name="object 3"/>
          <p:cNvSpPr txBox="1"/>
          <p:nvPr/>
        </p:nvSpPr>
        <p:spPr>
          <a:xfrm>
            <a:off x="6077593" y="1646796"/>
            <a:ext cx="941069" cy="580390"/>
          </a:xfrm>
          <a:prstGeom prst="rect">
            <a:avLst/>
          </a:prstGeom>
        </p:spPr>
        <p:txBody>
          <a:bodyPr vert="horz" wrap="square" lIns="0" tIns="0" rIns="0" bIns="0" rtlCol="0">
            <a:spAutoFit/>
          </a:bodyPr>
          <a:lstStyle/>
          <a:p>
            <a:pPr algn="ctr">
              <a:lnSpc>
                <a:spcPct val="100000"/>
              </a:lnSpc>
            </a:pPr>
            <a:r>
              <a:rPr sz="1800" b="1" spc="-20" dirty="0">
                <a:solidFill>
                  <a:srgbClr val="C00000"/>
                </a:solidFill>
                <a:latin typeface="Calibri"/>
                <a:cs typeface="Calibri"/>
              </a:rPr>
              <a:t>p</a:t>
            </a:r>
            <a:r>
              <a:rPr sz="1800" b="1" spc="5" dirty="0">
                <a:solidFill>
                  <a:srgbClr val="C00000"/>
                </a:solidFill>
                <a:latin typeface="Calibri"/>
                <a:cs typeface="Calibri"/>
              </a:rPr>
              <a:t>M</a:t>
            </a:r>
            <a:r>
              <a:rPr sz="1800" b="1" spc="-20" dirty="0">
                <a:solidFill>
                  <a:srgbClr val="C00000"/>
                </a:solidFill>
                <a:latin typeface="Calibri"/>
                <a:cs typeface="Calibri"/>
              </a:rPr>
              <a:t>O</a:t>
            </a:r>
            <a:r>
              <a:rPr sz="1800" b="1" dirty="0">
                <a:solidFill>
                  <a:srgbClr val="C00000"/>
                </a:solidFill>
                <a:latin typeface="Calibri"/>
                <a:cs typeface="Calibri"/>
              </a:rPr>
              <a:t>S</a:t>
            </a:r>
            <a:r>
              <a:rPr sz="1800" b="1" spc="-20" dirty="0">
                <a:solidFill>
                  <a:srgbClr val="C00000"/>
                </a:solidFill>
                <a:latin typeface="Calibri"/>
                <a:cs typeface="Calibri"/>
              </a:rPr>
              <a:t>F</a:t>
            </a:r>
            <a:r>
              <a:rPr sz="1800" b="1" spc="-10" dirty="0">
                <a:solidFill>
                  <a:srgbClr val="C00000"/>
                </a:solidFill>
                <a:latin typeface="Calibri"/>
                <a:cs typeface="Calibri"/>
              </a:rPr>
              <a:t>ET</a:t>
            </a:r>
            <a:endParaRPr sz="1800">
              <a:latin typeface="Calibri"/>
              <a:cs typeface="Calibri"/>
            </a:endParaRPr>
          </a:p>
          <a:p>
            <a:pPr marL="43815" algn="ctr">
              <a:lnSpc>
                <a:spcPct val="100000"/>
              </a:lnSpc>
              <a:spcBef>
                <a:spcPts val="405"/>
              </a:spcBef>
            </a:pPr>
            <a:r>
              <a:rPr sz="1800" spc="-10" dirty="0">
                <a:latin typeface="Calibri"/>
                <a:cs typeface="Calibri"/>
              </a:rPr>
              <a:t>S</a:t>
            </a:r>
            <a:r>
              <a:rPr sz="1800" dirty="0">
                <a:latin typeface="Calibri"/>
                <a:cs typeface="Calibri"/>
              </a:rPr>
              <a:t>GD</a:t>
            </a:r>
            <a:endParaRPr sz="1800">
              <a:latin typeface="Calibri"/>
              <a:cs typeface="Calibri"/>
            </a:endParaRPr>
          </a:p>
        </p:txBody>
      </p:sp>
      <p:sp>
        <p:nvSpPr>
          <p:cNvPr id="4" name="object 4"/>
          <p:cNvSpPr txBox="1"/>
          <p:nvPr/>
        </p:nvSpPr>
        <p:spPr>
          <a:xfrm>
            <a:off x="7184395" y="2757801"/>
            <a:ext cx="343535" cy="254000"/>
          </a:xfrm>
          <a:prstGeom prst="rect">
            <a:avLst/>
          </a:prstGeom>
        </p:spPr>
        <p:txBody>
          <a:bodyPr vert="horz" wrap="square" lIns="0" tIns="0" rIns="0" bIns="0" rtlCol="0">
            <a:spAutoFit/>
          </a:bodyPr>
          <a:lstStyle/>
          <a:p>
            <a:pPr marL="12700">
              <a:lnSpc>
                <a:spcPct val="100000"/>
              </a:lnSpc>
            </a:pPr>
            <a:r>
              <a:rPr sz="1800" spc="-10" dirty="0">
                <a:latin typeface="Calibri"/>
                <a:cs typeface="Calibri"/>
              </a:rPr>
              <a:t>S</a:t>
            </a:r>
            <a:r>
              <a:rPr sz="1800" spc="-55" dirty="0">
                <a:latin typeface="Calibri"/>
                <a:cs typeface="Calibri"/>
              </a:rPr>
              <a:t>/</a:t>
            </a:r>
            <a:r>
              <a:rPr sz="1800" spc="-15" dirty="0">
                <a:latin typeface="Calibri"/>
                <a:cs typeface="Calibri"/>
              </a:rPr>
              <a:t>A</a:t>
            </a:r>
            <a:endParaRPr sz="1800">
              <a:latin typeface="Calibri"/>
              <a:cs typeface="Calibri"/>
            </a:endParaRPr>
          </a:p>
        </p:txBody>
      </p:sp>
      <p:sp>
        <p:nvSpPr>
          <p:cNvPr id="5" name="object 5"/>
          <p:cNvSpPr txBox="1"/>
          <p:nvPr/>
        </p:nvSpPr>
        <p:spPr>
          <a:xfrm>
            <a:off x="113351" y="383534"/>
            <a:ext cx="709930" cy="254000"/>
          </a:xfrm>
          <a:prstGeom prst="rect">
            <a:avLst/>
          </a:prstGeom>
        </p:spPr>
        <p:txBody>
          <a:bodyPr vert="horz" wrap="square" lIns="0" tIns="0" rIns="0" bIns="0" rtlCol="0">
            <a:spAutoFit/>
          </a:bodyPr>
          <a:lstStyle/>
          <a:p>
            <a:pPr marL="12700">
              <a:lnSpc>
                <a:spcPct val="100000"/>
              </a:lnSpc>
            </a:pPr>
            <a:r>
              <a:rPr sz="1800" spc="-5" dirty="0">
                <a:latin typeface="Calibri"/>
                <a:cs typeface="Calibri"/>
              </a:rPr>
              <a:t>CS</a:t>
            </a:r>
            <a:r>
              <a:rPr sz="1800" dirty="0">
                <a:latin typeface="Calibri"/>
                <a:cs typeface="Calibri"/>
              </a:rPr>
              <a:t>L=</a:t>
            </a:r>
            <a:r>
              <a:rPr sz="1800" spc="-5" dirty="0">
                <a:latin typeface="Calibri"/>
                <a:cs typeface="Calibri"/>
              </a:rPr>
              <a:t>0</a:t>
            </a:r>
            <a:r>
              <a:rPr sz="1800" dirty="0">
                <a:latin typeface="Calibri"/>
                <a:cs typeface="Calibri"/>
              </a:rPr>
              <a:t>V</a:t>
            </a:r>
            <a:endParaRPr sz="1800">
              <a:latin typeface="Calibri"/>
              <a:cs typeface="Calibri"/>
            </a:endParaRPr>
          </a:p>
        </p:txBody>
      </p:sp>
      <p:sp>
        <p:nvSpPr>
          <p:cNvPr id="6" name="object 6"/>
          <p:cNvSpPr txBox="1"/>
          <p:nvPr/>
        </p:nvSpPr>
        <p:spPr>
          <a:xfrm>
            <a:off x="7223769" y="2273042"/>
            <a:ext cx="795020" cy="254000"/>
          </a:xfrm>
          <a:prstGeom prst="rect">
            <a:avLst/>
          </a:prstGeom>
        </p:spPr>
        <p:txBody>
          <a:bodyPr vert="horz" wrap="square" lIns="0" tIns="0" rIns="0" bIns="0" rtlCol="0">
            <a:spAutoFit/>
          </a:bodyPr>
          <a:lstStyle/>
          <a:p>
            <a:pPr marL="12700">
              <a:lnSpc>
                <a:spcPct val="100000"/>
              </a:lnSpc>
            </a:pPr>
            <a:r>
              <a:rPr sz="1800" spc="-5" dirty="0">
                <a:latin typeface="Calibri"/>
                <a:cs typeface="Calibri"/>
              </a:rPr>
              <a:t>V</a:t>
            </a:r>
            <a:r>
              <a:rPr sz="1800" spc="-10" dirty="0">
                <a:latin typeface="Calibri"/>
                <a:cs typeface="Calibri"/>
              </a:rPr>
              <a:t>DD=</a:t>
            </a:r>
            <a:r>
              <a:rPr sz="1800" spc="-5" dirty="0">
                <a:latin typeface="Calibri"/>
                <a:cs typeface="Calibri"/>
              </a:rPr>
              <a:t>1</a:t>
            </a:r>
            <a:r>
              <a:rPr sz="1800" dirty="0">
                <a:latin typeface="Calibri"/>
                <a:cs typeface="Calibri"/>
              </a:rPr>
              <a:t>V</a:t>
            </a:r>
            <a:endParaRPr sz="1800">
              <a:latin typeface="Calibri"/>
              <a:cs typeface="Calibri"/>
            </a:endParaRPr>
          </a:p>
        </p:txBody>
      </p:sp>
      <p:sp>
        <p:nvSpPr>
          <p:cNvPr id="7" name="object 7"/>
          <p:cNvSpPr/>
          <p:nvPr/>
        </p:nvSpPr>
        <p:spPr>
          <a:xfrm>
            <a:off x="6210300" y="2898007"/>
            <a:ext cx="100330" cy="659130"/>
          </a:xfrm>
          <a:custGeom>
            <a:avLst/>
            <a:gdLst/>
            <a:ahLst/>
            <a:cxnLst/>
            <a:rect l="l" t="t" r="r" b="b"/>
            <a:pathLst>
              <a:path w="100329" h="659129">
                <a:moveTo>
                  <a:pt x="49912" y="18922"/>
                </a:moveTo>
                <a:lnTo>
                  <a:pt x="45079" y="27209"/>
                </a:lnTo>
                <a:lnTo>
                  <a:pt x="45079" y="659129"/>
                </a:lnTo>
                <a:lnTo>
                  <a:pt x="54620" y="659129"/>
                </a:lnTo>
                <a:lnTo>
                  <a:pt x="54620" y="26989"/>
                </a:lnTo>
                <a:lnTo>
                  <a:pt x="49912" y="18922"/>
                </a:lnTo>
                <a:close/>
              </a:path>
              <a:path w="100329" h="659129">
                <a:moveTo>
                  <a:pt x="49926" y="0"/>
                </a:moveTo>
                <a:lnTo>
                  <a:pt x="1402" y="83301"/>
                </a:lnTo>
                <a:lnTo>
                  <a:pt x="0" y="85587"/>
                </a:lnTo>
                <a:lnTo>
                  <a:pt x="761" y="88513"/>
                </a:lnTo>
                <a:lnTo>
                  <a:pt x="5333" y="91074"/>
                </a:lnTo>
                <a:lnTo>
                  <a:pt x="8260" y="90312"/>
                </a:lnTo>
                <a:lnTo>
                  <a:pt x="9540" y="88148"/>
                </a:lnTo>
                <a:lnTo>
                  <a:pt x="45079" y="27209"/>
                </a:lnTo>
                <a:lnTo>
                  <a:pt x="45079" y="9540"/>
                </a:lnTo>
                <a:lnTo>
                  <a:pt x="55480" y="9540"/>
                </a:lnTo>
                <a:lnTo>
                  <a:pt x="49926" y="0"/>
                </a:lnTo>
                <a:close/>
              </a:path>
              <a:path w="100329" h="659129">
                <a:moveTo>
                  <a:pt x="55480" y="9540"/>
                </a:moveTo>
                <a:lnTo>
                  <a:pt x="54620" y="9540"/>
                </a:lnTo>
                <a:lnTo>
                  <a:pt x="54620" y="26989"/>
                </a:lnTo>
                <a:lnTo>
                  <a:pt x="90312" y="88148"/>
                </a:lnTo>
                <a:lnTo>
                  <a:pt x="91561" y="90312"/>
                </a:lnTo>
                <a:lnTo>
                  <a:pt x="94487" y="91074"/>
                </a:lnTo>
                <a:lnTo>
                  <a:pt x="99059" y="88513"/>
                </a:lnTo>
                <a:lnTo>
                  <a:pt x="99821" y="85587"/>
                </a:lnTo>
                <a:lnTo>
                  <a:pt x="98419" y="83301"/>
                </a:lnTo>
                <a:lnTo>
                  <a:pt x="55480" y="9540"/>
                </a:lnTo>
                <a:close/>
              </a:path>
              <a:path w="100329" h="659129">
                <a:moveTo>
                  <a:pt x="54620" y="9540"/>
                </a:moveTo>
                <a:lnTo>
                  <a:pt x="45079" y="9540"/>
                </a:lnTo>
                <a:lnTo>
                  <a:pt x="45079" y="27209"/>
                </a:lnTo>
                <a:lnTo>
                  <a:pt x="49912" y="18922"/>
                </a:lnTo>
                <a:lnTo>
                  <a:pt x="45841" y="11948"/>
                </a:lnTo>
                <a:lnTo>
                  <a:pt x="54620" y="11948"/>
                </a:lnTo>
                <a:lnTo>
                  <a:pt x="54620" y="9540"/>
                </a:lnTo>
                <a:close/>
              </a:path>
              <a:path w="100329" h="659129">
                <a:moveTo>
                  <a:pt x="54620" y="11948"/>
                </a:moveTo>
                <a:lnTo>
                  <a:pt x="53980" y="11948"/>
                </a:lnTo>
                <a:lnTo>
                  <a:pt x="49912" y="18922"/>
                </a:lnTo>
                <a:lnTo>
                  <a:pt x="54620" y="26989"/>
                </a:lnTo>
                <a:lnTo>
                  <a:pt x="54620" y="11948"/>
                </a:lnTo>
                <a:close/>
              </a:path>
              <a:path w="100329" h="659129">
                <a:moveTo>
                  <a:pt x="53980" y="11948"/>
                </a:moveTo>
                <a:lnTo>
                  <a:pt x="45841" y="11948"/>
                </a:lnTo>
                <a:lnTo>
                  <a:pt x="49912" y="18922"/>
                </a:lnTo>
                <a:lnTo>
                  <a:pt x="53980" y="11948"/>
                </a:lnTo>
                <a:close/>
              </a:path>
            </a:pathLst>
          </a:custGeom>
          <a:solidFill>
            <a:srgbClr val="0000FF"/>
          </a:solidFill>
        </p:spPr>
        <p:txBody>
          <a:bodyPr wrap="square" lIns="0" tIns="0" rIns="0" bIns="0" rtlCol="0"/>
          <a:lstStyle/>
          <a:p>
            <a:endParaRPr/>
          </a:p>
        </p:txBody>
      </p:sp>
      <p:sp>
        <p:nvSpPr>
          <p:cNvPr id="8" name="object 8"/>
          <p:cNvSpPr txBox="1"/>
          <p:nvPr/>
        </p:nvSpPr>
        <p:spPr>
          <a:xfrm>
            <a:off x="5693033" y="3621021"/>
            <a:ext cx="1934845" cy="643255"/>
          </a:xfrm>
          <a:prstGeom prst="rect">
            <a:avLst/>
          </a:prstGeom>
        </p:spPr>
        <p:txBody>
          <a:bodyPr vert="horz" wrap="square" lIns="0" tIns="0" rIns="0" bIns="0" rtlCol="0">
            <a:spAutoFit/>
          </a:bodyPr>
          <a:lstStyle/>
          <a:p>
            <a:pPr marL="238125">
              <a:lnSpc>
                <a:spcPct val="100000"/>
              </a:lnSpc>
            </a:pPr>
            <a:r>
              <a:rPr sz="2000" b="1" u="heavy" spc="-20" dirty="0">
                <a:solidFill>
                  <a:srgbClr val="0000FF"/>
                </a:solidFill>
                <a:latin typeface="Calibri"/>
                <a:cs typeface="Calibri"/>
              </a:rPr>
              <a:t>S</a:t>
            </a:r>
            <a:r>
              <a:rPr sz="2000" b="1" u="heavy" spc="-10" dirty="0">
                <a:solidFill>
                  <a:srgbClr val="0000FF"/>
                </a:solidFill>
                <a:latin typeface="Calibri"/>
                <a:cs typeface="Calibri"/>
              </a:rPr>
              <a:t>e</a:t>
            </a:r>
            <a:r>
              <a:rPr sz="2000" b="1" u="heavy" dirty="0">
                <a:solidFill>
                  <a:srgbClr val="0000FF"/>
                </a:solidFill>
                <a:latin typeface="Calibri"/>
                <a:cs typeface="Calibri"/>
              </a:rPr>
              <a:t>l</a:t>
            </a:r>
            <a:r>
              <a:rPr sz="2000" b="1" u="heavy" spc="10" dirty="0">
                <a:solidFill>
                  <a:srgbClr val="0000FF"/>
                </a:solidFill>
                <a:latin typeface="Calibri"/>
                <a:cs typeface="Calibri"/>
              </a:rPr>
              <a:t>f</a:t>
            </a:r>
            <a:r>
              <a:rPr sz="2000" b="1" u="heavy" spc="5" dirty="0">
                <a:solidFill>
                  <a:srgbClr val="0000FF"/>
                </a:solidFill>
                <a:latin typeface="Calibri"/>
                <a:cs typeface="Calibri"/>
              </a:rPr>
              <a:t>-</a:t>
            </a:r>
            <a:r>
              <a:rPr sz="2000" b="1" u="heavy" dirty="0">
                <a:solidFill>
                  <a:srgbClr val="0000FF"/>
                </a:solidFill>
                <a:latin typeface="Calibri"/>
                <a:cs typeface="Calibri"/>
              </a:rPr>
              <a:t>H</a:t>
            </a:r>
            <a:r>
              <a:rPr sz="2000" b="1" u="heavy" spc="-10" dirty="0">
                <a:solidFill>
                  <a:srgbClr val="0000FF"/>
                </a:solidFill>
                <a:latin typeface="Calibri"/>
                <a:cs typeface="Calibri"/>
              </a:rPr>
              <a:t>e</a:t>
            </a:r>
            <a:r>
              <a:rPr sz="2000" b="1" u="heavy" spc="-40" dirty="0">
                <a:solidFill>
                  <a:srgbClr val="0000FF"/>
                </a:solidFill>
                <a:latin typeface="Calibri"/>
                <a:cs typeface="Calibri"/>
              </a:rPr>
              <a:t>a</a:t>
            </a:r>
            <a:r>
              <a:rPr sz="2000" b="1" u="heavy" spc="-10" dirty="0">
                <a:solidFill>
                  <a:srgbClr val="0000FF"/>
                </a:solidFill>
                <a:latin typeface="Calibri"/>
                <a:cs typeface="Calibri"/>
              </a:rPr>
              <a:t>t</a:t>
            </a:r>
            <a:r>
              <a:rPr sz="2000" b="1" u="heavy" spc="0" dirty="0">
                <a:solidFill>
                  <a:srgbClr val="0000FF"/>
                </a:solidFill>
                <a:latin typeface="Calibri"/>
                <a:cs typeface="Calibri"/>
              </a:rPr>
              <a:t>i</a:t>
            </a:r>
            <a:r>
              <a:rPr sz="2000" b="1" u="heavy" spc="-15" dirty="0">
                <a:solidFill>
                  <a:srgbClr val="0000FF"/>
                </a:solidFill>
                <a:latin typeface="Calibri"/>
                <a:cs typeface="Calibri"/>
              </a:rPr>
              <a:t>n</a:t>
            </a:r>
            <a:r>
              <a:rPr sz="2000" b="1" u="heavy" dirty="0">
                <a:solidFill>
                  <a:srgbClr val="0000FF"/>
                </a:solidFill>
                <a:latin typeface="Calibri"/>
                <a:cs typeface="Calibri"/>
              </a:rPr>
              <a:t>g</a:t>
            </a:r>
            <a:endParaRPr sz="2000">
              <a:latin typeface="Calibri"/>
              <a:cs typeface="Calibri"/>
            </a:endParaRPr>
          </a:p>
          <a:p>
            <a:pPr marL="12700">
              <a:lnSpc>
                <a:spcPct val="100000"/>
              </a:lnSpc>
              <a:spcBef>
                <a:spcPts val="710"/>
              </a:spcBef>
            </a:pPr>
            <a:r>
              <a:rPr sz="1800" dirty="0">
                <a:latin typeface="Calibri"/>
                <a:cs typeface="Calibri"/>
              </a:rPr>
              <a:t>R</a:t>
            </a:r>
            <a:r>
              <a:rPr sz="1800" spc="-40" dirty="0">
                <a:latin typeface="Calibri"/>
                <a:cs typeface="Calibri"/>
              </a:rPr>
              <a:t>h</a:t>
            </a:r>
            <a:r>
              <a:rPr sz="1800" spc="-5" dirty="0">
                <a:latin typeface="Calibri"/>
                <a:cs typeface="Calibri"/>
              </a:rPr>
              <a:t>y</a:t>
            </a:r>
            <a:r>
              <a:rPr sz="1800" spc="-15" dirty="0">
                <a:latin typeface="Calibri"/>
                <a:cs typeface="Calibri"/>
              </a:rPr>
              <a:t>ne</a:t>
            </a:r>
            <a:r>
              <a:rPr sz="1800" spc="-180" dirty="0">
                <a:latin typeface="Calibri"/>
                <a:cs typeface="Calibri"/>
              </a:rPr>
              <a:t>r</a:t>
            </a:r>
            <a:r>
              <a:rPr sz="1800" spc="-5" dirty="0">
                <a:latin typeface="Calibri"/>
                <a:cs typeface="Calibri"/>
              </a:rPr>
              <a:t>,</a:t>
            </a:r>
            <a:r>
              <a:rPr sz="1800" spc="-25" dirty="0">
                <a:latin typeface="Times New Roman"/>
                <a:cs typeface="Times New Roman"/>
              </a:rPr>
              <a:t> </a:t>
            </a:r>
            <a:r>
              <a:rPr sz="1800" dirty="0">
                <a:latin typeface="Calibri"/>
                <a:cs typeface="Calibri"/>
              </a:rPr>
              <a:t>I</a:t>
            </a:r>
            <a:r>
              <a:rPr sz="1800" spc="-5" dirty="0">
                <a:latin typeface="Calibri"/>
                <a:cs typeface="Calibri"/>
              </a:rPr>
              <a:t>EDM</a:t>
            </a:r>
            <a:r>
              <a:rPr sz="1800" spc="10" dirty="0">
                <a:latin typeface="Calibri"/>
                <a:cs typeface="Calibri"/>
              </a:rPr>
              <a:t>1</a:t>
            </a:r>
            <a:r>
              <a:rPr sz="1800" spc="-5" dirty="0">
                <a:latin typeface="Calibri"/>
                <a:cs typeface="Calibri"/>
              </a:rPr>
              <a:t>3</a:t>
            </a:r>
            <a:r>
              <a:rPr sz="1800" spc="5" dirty="0">
                <a:latin typeface="Calibri"/>
                <a:cs typeface="Calibri"/>
              </a:rPr>
              <a:t>-</a:t>
            </a:r>
            <a:r>
              <a:rPr sz="1800" dirty="0">
                <a:latin typeface="Calibri"/>
                <a:cs typeface="Calibri"/>
              </a:rPr>
              <a:t>790</a:t>
            </a:r>
            <a:endParaRPr sz="1800">
              <a:latin typeface="Calibri"/>
              <a:cs typeface="Calibri"/>
            </a:endParaRPr>
          </a:p>
        </p:txBody>
      </p:sp>
      <p:sp>
        <p:nvSpPr>
          <p:cNvPr id="9" name="object 9"/>
          <p:cNvSpPr txBox="1"/>
          <p:nvPr/>
        </p:nvSpPr>
        <p:spPr>
          <a:xfrm>
            <a:off x="8305800" y="228600"/>
            <a:ext cx="685800" cy="6402070"/>
          </a:xfrm>
          <a:prstGeom prst="rect">
            <a:avLst/>
          </a:prstGeom>
        </p:spPr>
        <p:txBody>
          <a:bodyPr vert="horz" wrap="square" lIns="0" tIns="0" rIns="0" bIns="0" rtlCol="0">
            <a:spAutoFit/>
          </a:bodyPr>
          <a:lstStyle/>
          <a:p>
            <a:pPr marL="139065">
              <a:lnSpc>
                <a:spcPct val="100000"/>
              </a:lnSpc>
            </a:pPr>
            <a:r>
              <a:rPr sz="1200" spc="-20" dirty="0">
                <a:solidFill>
                  <a:srgbClr val="888888"/>
                </a:solidFill>
                <a:latin typeface="Calibri"/>
                <a:cs typeface="Calibri"/>
              </a:rPr>
              <a:t>15</a:t>
            </a:r>
            <a:endParaRPr sz="1200">
              <a:latin typeface="Calibri"/>
              <a:cs typeface="Calibri"/>
            </a:endParaRPr>
          </a:p>
        </p:txBody>
      </p:sp>
      <p:sp>
        <p:nvSpPr>
          <p:cNvPr id="10" name="object 10"/>
          <p:cNvSpPr txBox="1"/>
          <p:nvPr/>
        </p:nvSpPr>
        <p:spPr>
          <a:xfrm>
            <a:off x="2042542" y="1758072"/>
            <a:ext cx="3733800" cy="1247775"/>
          </a:xfrm>
          <a:prstGeom prst="rect">
            <a:avLst/>
          </a:prstGeom>
        </p:spPr>
        <p:txBody>
          <a:bodyPr vert="horz" wrap="square" lIns="0" tIns="0" rIns="0" bIns="0" rtlCol="0">
            <a:spAutoFit/>
          </a:bodyPr>
          <a:lstStyle/>
          <a:p>
            <a:pPr marR="453390" algn="ctr">
              <a:lnSpc>
                <a:spcPct val="100000"/>
              </a:lnSpc>
            </a:pPr>
            <a:r>
              <a:rPr sz="3200" b="1" dirty="0">
                <a:solidFill>
                  <a:srgbClr val="0000FF"/>
                </a:solidFill>
                <a:latin typeface="Calibri"/>
                <a:cs typeface="Calibri"/>
              </a:rPr>
              <a:t>X</a:t>
            </a:r>
            <a:endParaRPr sz="3200">
              <a:latin typeface="Calibri"/>
              <a:cs typeface="Calibri"/>
            </a:endParaRPr>
          </a:p>
          <a:p>
            <a:pPr marL="12700">
              <a:lnSpc>
                <a:spcPct val="100000"/>
              </a:lnSpc>
              <a:spcBef>
                <a:spcPts val="2580"/>
              </a:spcBef>
            </a:pPr>
            <a:r>
              <a:rPr sz="3200" b="1" spc="-20" dirty="0">
                <a:solidFill>
                  <a:srgbClr val="FF0000"/>
                </a:solidFill>
                <a:latin typeface="Calibri"/>
                <a:cs typeface="Calibri"/>
              </a:rPr>
              <a:t>Y</a:t>
            </a:r>
            <a:r>
              <a:rPr sz="3200" b="1" spc="-60" dirty="0">
                <a:solidFill>
                  <a:srgbClr val="FF0000"/>
                </a:solidFill>
                <a:latin typeface="Times New Roman"/>
                <a:cs typeface="Times New Roman"/>
              </a:rPr>
              <a:t> </a:t>
            </a:r>
            <a:r>
              <a:rPr sz="3200" b="1" spc="-20" dirty="0">
                <a:solidFill>
                  <a:srgbClr val="FF0000"/>
                </a:solidFill>
                <a:latin typeface="Calibri"/>
                <a:cs typeface="Calibri"/>
              </a:rPr>
              <a:t>Y</a:t>
            </a:r>
            <a:r>
              <a:rPr sz="3200" b="1" spc="-140" dirty="0">
                <a:solidFill>
                  <a:srgbClr val="FF0000"/>
                </a:solidFill>
                <a:latin typeface="Times New Roman"/>
                <a:cs typeface="Times New Roman"/>
              </a:rPr>
              <a:t> </a:t>
            </a:r>
            <a:r>
              <a:rPr sz="3200" b="1" spc="-20" dirty="0">
                <a:solidFill>
                  <a:srgbClr val="FF0000"/>
                </a:solidFill>
                <a:latin typeface="Calibri"/>
                <a:cs typeface="Calibri"/>
              </a:rPr>
              <a:t>Y</a:t>
            </a:r>
            <a:r>
              <a:rPr sz="3200" b="1" spc="-60" dirty="0">
                <a:solidFill>
                  <a:srgbClr val="FF0000"/>
                </a:solidFill>
                <a:latin typeface="Times New Roman"/>
                <a:cs typeface="Times New Roman"/>
              </a:rPr>
              <a:t> </a:t>
            </a:r>
            <a:r>
              <a:rPr sz="4800" b="1" spc="-30" baseline="1736" dirty="0">
                <a:solidFill>
                  <a:srgbClr val="FF0000"/>
                </a:solidFill>
                <a:latin typeface="Calibri"/>
                <a:cs typeface="Calibri"/>
              </a:rPr>
              <a:t>Y</a:t>
            </a:r>
            <a:r>
              <a:rPr sz="4800" b="1" spc="-104" baseline="1736" dirty="0">
                <a:solidFill>
                  <a:srgbClr val="FF0000"/>
                </a:solidFill>
                <a:latin typeface="Times New Roman"/>
                <a:cs typeface="Times New Roman"/>
              </a:rPr>
              <a:t> </a:t>
            </a:r>
            <a:r>
              <a:rPr sz="3200" b="1" spc="-20" dirty="0">
                <a:solidFill>
                  <a:srgbClr val="FF0000"/>
                </a:solidFill>
                <a:latin typeface="Calibri"/>
                <a:cs typeface="Calibri"/>
              </a:rPr>
              <a:t>Y</a:t>
            </a:r>
            <a:r>
              <a:rPr sz="3200" b="1" spc="-60" dirty="0">
                <a:solidFill>
                  <a:srgbClr val="FF0000"/>
                </a:solidFill>
                <a:latin typeface="Times New Roman"/>
                <a:cs typeface="Times New Roman"/>
              </a:rPr>
              <a:t> </a:t>
            </a:r>
            <a:r>
              <a:rPr sz="4800" b="1" spc="172" baseline="1736" dirty="0">
                <a:solidFill>
                  <a:srgbClr val="FF0000"/>
                </a:solidFill>
                <a:latin typeface="Calibri"/>
                <a:cs typeface="Calibri"/>
              </a:rPr>
              <a:t>Y</a:t>
            </a:r>
            <a:r>
              <a:rPr sz="3200" b="1" spc="-20" dirty="0">
                <a:solidFill>
                  <a:srgbClr val="FF0000"/>
                </a:solidFill>
                <a:latin typeface="Calibri"/>
                <a:cs typeface="Calibri"/>
              </a:rPr>
              <a:t>Y</a:t>
            </a:r>
            <a:r>
              <a:rPr sz="3200" b="1" spc="-60" dirty="0">
                <a:solidFill>
                  <a:srgbClr val="FF0000"/>
                </a:solidFill>
                <a:latin typeface="Times New Roman"/>
                <a:cs typeface="Times New Roman"/>
              </a:rPr>
              <a:t> </a:t>
            </a:r>
            <a:r>
              <a:rPr sz="4800" b="1" spc="367" baseline="1736" dirty="0">
                <a:solidFill>
                  <a:srgbClr val="FF0000"/>
                </a:solidFill>
                <a:latin typeface="Calibri"/>
                <a:cs typeface="Calibri"/>
              </a:rPr>
              <a:t>Y</a:t>
            </a:r>
            <a:r>
              <a:rPr sz="3200" b="1" spc="-20" dirty="0">
                <a:solidFill>
                  <a:srgbClr val="FF0000"/>
                </a:solidFill>
                <a:latin typeface="Calibri"/>
                <a:cs typeface="Calibri"/>
              </a:rPr>
              <a:t>Y</a:t>
            </a:r>
            <a:r>
              <a:rPr sz="3200" b="1" spc="-60" dirty="0">
                <a:solidFill>
                  <a:srgbClr val="FF0000"/>
                </a:solidFill>
                <a:latin typeface="Times New Roman"/>
                <a:cs typeface="Times New Roman"/>
              </a:rPr>
              <a:t> </a:t>
            </a:r>
            <a:r>
              <a:rPr sz="4800" b="1" spc="-30" baseline="1736" dirty="0">
                <a:solidFill>
                  <a:srgbClr val="FF0000"/>
                </a:solidFill>
                <a:latin typeface="Calibri"/>
                <a:cs typeface="Calibri"/>
              </a:rPr>
              <a:t>Y</a:t>
            </a:r>
            <a:r>
              <a:rPr sz="4800" b="1" spc="-307" baseline="1736" dirty="0">
                <a:solidFill>
                  <a:srgbClr val="FF0000"/>
                </a:solidFill>
                <a:latin typeface="Times New Roman"/>
                <a:cs typeface="Times New Roman"/>
              </a:rPr>
              <a:t> </a:t>
            </a:r>
            <a:r>
              <a:rPr sz="3200" b="1" spc="-20" dirty="0">
                <a:solidFill>
                  <a:srgbClr val="FF0000"/>
                </a:solidFill>
                <a:latin typeface="Calibri"/>
                <a:cs typeface="Calibri"/>
              </a:rPr>
              <a:t>Y</a:t>
            </a:r>
            <a:r>
              <a:rPr sz="3200" b="1" spc="-60" dirty="0">
                <a:solidFill>
                  <a:srgbClr val="FF0000"/>
                </a:solidFill>
                <a:latin typeface="Times New Roman"/>
                <a:cs typeface="Times New Roman"/>
              </a:rPr>
              <a:t> </a:t>
            </a:r>
            <a:r>
              <a:rPr sz="4800" b="1" spc="-30" baseline="1736" dirty="0">
                <a:solidFill>
                  <a:srgbClr val="FF0000"/>
                </a:solidFill>
                <a:latin typeface="Calibri"/>
                <a:cs typeface="Calibri"/>
              </a:rPr>
              <a:t>Y</a:t>
            </a:r>
            <a:r>
              <a:rPr sz="4800" b="1" spc="-104" baseline="1736" dirty="0">
                <a:solidFill>
                  <a:srgbClr val="FF0000"/>
                </a:solidFill>
                <a:latin typeface="Times New Roman"/>
                <a:cs typeface="Times New Roman"/>
              </a:rPr>
              <a:t> </a:t>
            </a:r>
            <a:r>
              <a:rPr sz="3200" b="1" spc="-20" dirty="0">
                <a:solidFill>
                  <a:srgbClr val="FF0000"/>
                </a:solidFill>
                <a:latin typeface="Calibri"/>
                <a:cs typeface="Calibri"/>
              </a:rPr>
              <a:t>Y</a:t>
            </a:r>
            <a:endParaRPr sz="3200">
              <a:latin typeface="Calibri"/>
              <a:cs typeface="Calibri"/>
            </a:endParaRPr>
          </a:p>
        </p:txBody>
      </p:sp>
      <p:sp>
        <p:nvSpPr>
          <p:cNvPr id="11" name="object 11"/>
          <p:cNvSpPr/>
          <p:nvPr/>
        </p:nvSpPr>
        <p:spPr>
          <a:xfrm>
            <a:off x="1136440" y="5086599"/>
            <a:ext cx="758190" cy="716915"/>
          </a:xfrm>
          <a:custGeom>
            <a:avLst/>
            <a:gdLst/>
            <a:ahLst/>
            <a:cxnLst/>
            <a:rect l="l" t="t" r="r" b="b"/>
            <a:pathLst>
              <a:path w="758189" h="716914">
                <a:moveTo>
                  <a:pt x="739148" y="666499"/>
                </a:moveTo>
                <a:lnTo>
                  <a:pt x="667725" y="708160"/>
                </a:lnTo>
                <a:lnTo>
                  <a:pt x="666963" y="711077"/>
                </a:lnTo>
                <a:lnTo>
                  <a:pt x="668225" y="713350"/>
                </a:lnTo>
                <a:lnTo>
                  <a:pt x="669630" y="715624"/>
                </a:lnTo>
                <a:lnTo>
                  <a:pt x="672547" y="716386"/>
                </a:lnTo>
                <a:lnTo>
                  <a:pt x="674702" y="715066"/>
                </a:lnTo>
                <a:lnTo>
                  <a:pt x="749854" y="671261"/>
                </a:lnTo>
                <a:lnTo>
                  <a:pt x="748616" y="671261"/>
                </a:lnTo>
                <a:lnTo>
                  <a:pt x="748616" y="670620"/>
                </a:lnTo>
                <a:lnTo>
                  <a:pt x="746211" y="670620"/>
                </a:lnTo>
                <a:lnTo>
                  <a:pt x="739148" y="666499"/>
                </a:lnTo>
                <a:close/>
              </a:path>
              <a:path w="758189" h="716914">
                <a:moveTo>
                  <a:pt x="9524" y="0"/>
                </a:moveTo>
                <a:lnTo>
                  <a:pt x="0" y="0"/>
                </a:lnTo>
                <a:lnTo>
                  <a:pt x="0" y="669130"/>
                </a:lnTo>
                <a:lnTo>
                  <a:pt x="2130" y="671261"/>
                </a:lnTo>
                <a:lnTo>
                  <a:pt x="730988" y="671261"/>
                </a:lnTo>
                <a:lnTo>
                  <a:pt x="739148" y="666500"/>
                </a:lnTo>
                <a:lnTo>
                  <a:pt x="9524" y="666499"/>
                </a:lnTo>
                <a:lnTo>
                  <a:pt x="4760" y="661736"/>
                </a:lnTo>
                <a:lnTo>
                  <a:pt x="9524" y="661736"/>
                </a:lnTo>
                <a:lnTo>
                  <a:pt x="9524" y="0"/>
                </a:lnTo>
                <a:close/>
              </a:path>
              <a:path w="758189" h="716914">
                <a:moveTo>
                  <a:pt x="749849" y="661736"/>
                </a:moveTo>
                <a:lnTo>
                  <a:pt x="748616" y="661736"/>
                </a:lnTo>
                <a:lnTo>
                  <a:pt x="748616" y="671261"/>
                </a:lnTo>
                <a:lnTo>
                  <a:pt x="749854" y="671261"/>
                </a:lnTo>
                <a:lnTo>
                  <a:pt x="758022" y="666500"/>
                </a:lnTo>
                <a:lnTo>
                  <a:pt x="749849" y="661736"/>
                </a:lnTo>
                <a:close/>
              </a:path>
              <a:path w="758189" h="716914">
                <a:moveTo>
                  <a:pt x="746211" y="662379"/>
                </a:moveTo>
                <a:lnTo>
                  <a:pt x="739148" y="666499"/>
                </a:lnTo>
                <a:lnTo>
                  <a:pt x="746211" y="670620"/>
                </a:lnTo>
                <a:lnTo>
                  <a:pt x="746211" y="662379"/>
                </a:lnTo>
                <a:close/>
              </a:path>
              <a:path w="758189" h="716914">
                <a:moveTo>
                  <a:pt x="748616" y="662379"/>
                </a:moveTo>
                <a:lnTo>
                  <a:pt x="746211" y="662379"/>
                </a:lnTo>
                <a:lnTo>
                  <a:pt x="746211" y="670620"/>
                </a:lnTo>
                <a:lnTo>
                  <a:pt x="748616" y="670620"/>
                </a:lnTo>
                <a:lnTo>
                  <a:pt x="748616" y="662379"/>
                </a:lnTo>
                <a:close/>
              </a:path>
              <a:path w="758189" h="716914">
                <a:moveTo>
                  <a:pt x="9524" y="661736"/>
                </a:moveTo>
                <a:lnTo>
                  <a:pt x="4760" y="661736"/>
                </a:lnTo>
                <a:lnTo>
                  <a:pt x="9524" y="666500"/>
                </a:lnTo>
                <a:lnTo>
                  <a:pt x="9524" y="661736"/>
                </a:lnTo>
                <a:close/>
              </a:path>
              <a:path w="758189" h="716914">
                <a:moveTo>
                  <a:pt x="730983" y="661736"/>
                </a:moveTo>
                <a:lnTo>
                  <a:pt x="9524" y="661736"/>
                </a:lnTo>
                <a:lnTo>
                  <a:pt x="9524" y="666500"/>
                </a:lnTo>
                <a:lnTo>
                  <a:pt x="739148" y="666499"/>
                </a:lnTo>
                <a:lnTo>
                  <a:pt x="730983" y="661736"/>
                </a:lnTo>
                <a:close/>
              </a:path>
              <a:path w="758189" h="716914">
                <a:moveTo>
                  <a:pt x="672547" y="616601"/>
                </a:moveTo>
                <a:lnTo>
                  <a:pt x="669630" y="617375"/>
                </a:lnTo>
                <a:lnTo>
                  <a:pt x="668225" y="619649"/>
                </a:lnTo>
                <a:lnTo>
                  <a:pt x="666963" y="621923"/>
                </a:lnTo>
                <a:lnTo>
                  <a:pt x="667725" y="624827"/>
                </a:lnTo>
                <a:lnTo>
                  <a:pt x="739148" y="666499"/>
                </a:lnTo>
                <a:lnTo>
                  <a:pt x="746211" y="662379"/>
                </a:lnTo>
                <a:lnTo>
                  <a:pt x="748616" y="662379"/>
                </a:lnTo>
                <a:lnTo>
                  <a:pt x="748616" y="661736"/>
                </a:lnTo>
                <a:lnTo>
                  <a:pt x="749849" y="661736"/>
                </a:lnTo>
                <a:lnTo>
                  <a:pt x="674702" y="617933"/>
                </a:lnTo>
                <a:lnTo>
                  <a:pt x="672547" y="616601"/>
                </a:lnTo>
                <a:close/>
              </a:path>
            </a:pathLst>
          </a:custGeom>
          <a:solidFill>
            <a:srgbClr val="FF0000"/>
          </a:solidFill>
        </p:spPr>
        <p:txBody>
          <a:bodyPr wrap="square" lIns="0" tIns="0" rIns="0" bIns="0" rtlCol="0"/>
          <a:lstStyle/>
          <a:p>
            <a:endParaRPr/>
          </a:p>
        </p:txBody>
      </p:sp>
      <p:sp>
        <p:nvSpPr>
          <p:cNvPr id="12" name="object 12"/>
          <p:cNvSpPr/>
          <p:nvPr/>
        </p:nvSpPr>
        <p:spPr>
          <a:xfrm>
            <a:off x="1552955" y="5410200"/>
            <a:ext cx="5410200" cy="685800"/>
          </a:xfrm>
          <a:custGeom>
            <a:avLst/>
            <a:gdLst/>
            <a:ahLst/>
            <a:cxnLst/>
            <a:rect l="l" t="t" r="r" b="b"/>
            <a:pathLst>
              <a:path w="5410200" h="685800">
                <a:moveTo>
                  <a:pt x="0" y="685799"/>
                </a:moveTo>
                <a:lnTo>
                  <a:pt x="5410199" y="685799"/>
                </a:lnTo>
                <a:lnTo>
                  <a:pt x="5410199" y="0"/>
                </a:lnTo>
                <a:lnTo>
                  <a:pt x="0" y="0"/>
                </a:lnTo>
                <a:lnTo>
                  <a:pt x="0" y="685799"/>
                </a:lnTo>
                <a:close/>
              </a:path>
            </a:pathLst>
          </a:custGeom>
          <a:solidFill>
            <a:srgbClr val="4F80BC"/>
          </a:solidFill>
        </p:spPr>
        <p:txBody>
          <a:bodyPr wrap="square" lIns="0" tIns="0" rIns="0" bIns="0" rtlCol="0"/>
          <a:lstStyle/>
          <a:p>
            <a:endParaRPr/>
          </a:p>
        </p:txBody>
      </p:sp>
      <p:sp>
        <p:nvSpPr>
          <p:cNvPr id="13" name="object 13"/>
          <p:cNvSpPr/>
          <p:nvPr/>
        </p:nvSpPr>
        <p:spPr>
          <a:xfrm>
            <a:off x="6963155" y="5181600"/>
            <a:ext cx="228600" cy="914400"/>
          </a:xfrm>
          <a:custGeom>
            <a:avLst/>
            <a:gdLst/>
            <a:ahLst/>
            <a:cxnLst/>
            <a:rect l="l" t="t" r="r" b="b"/>
            <a:pathLst>
              <a:path w="228600" h="914400">
                <a:moveTo>
                  <a:pt x="228599" y="0"/>
                </a:moveTo>
                <a:lnTo>
                  <a:pt x="0" y="228599"/>
                </a:lnTo>
                <a:lnTo>
                  <a:pt x="0" y="914399"/>
                </a:lnTo>
                <a:lnTo>
                  <a:pt x="228599" y="685799"/>
                </a:lnTo>
                <a:lnTo>
                  <a:pt x="228599" y="0"/>
                </a:lnTo>
                <a:close/>
              </a:path>
            </a:pathLst>
          </a:custGeom>
          <a:solidFill>
            <a:srgbClr val="3F6897"/>
          </a:solidFill>
        </p:spPr>
        <p:txBody>
          <a:bodyPr wrap="square" lIns="0" tIns="0" rIns="0" bIns="0" rtlCol="0"/>
          <a:lstStyle/>
          <a:p>
            <a:endParaRPr/>
          </a:p>
        </p:txBody>
      </p:sp>
      <p:sp>
        <p:nvSpPr>
          <p:cNvPr id="14" name="object 14"/>
          <p:cNvSpPr/>
          <p:nvPr/>
        </p:nvSpPr>
        <p:spPr>
          <a:xfrm>
            <a:off x="1552955" y="5181600"/>
            <a:ext cx="5638800" cy="228600"/>
          </a:xfrm>
          <a:custGeom>
            <a:avLst/>
            <a:gdLst/>
            <a:ahLst/>
            <a:cxnLst/>
            <a:rect l="l" t="t" r="r" b="b"/>
            <a:pathLst>
              <a:path w="5638800" h="228600">
                <a:moveTo>
                  <a:pt x="5638799" y="0"/>
                </a:moveTo>
                <a:lnTo>
                  <a:pt x="228599" y="0"/>
                </a:lnTo>
                <a:lnTo>
                  <a:pt x="0" y="228599"/>
                </a:lnTo>
                <a:lnTo>
                  <a:pt x="5410199" y="228599"/>
                </a:lnTo>
                <a:lnTo>
                  <a:pt x="5638799" y="0"/>
                </a:lnTo>
                <a:close/>
              </a:path>
            </a:pathLst>
          </a:custGeom>
          <a:solidFill>
            <a:srgbClr val="7199CA"/>
          </a:solidFill>
        </p:spPr>
        <p:txBody>
          <a:bodyPr wrap="square" lIns="0" tIns="0" rIns="0" bIns="0" rtlCol="0"/>
          <a:lstStyle/>
          <a:p>
            <a:endParaRPr/>
          </a:p>
        </p:txBody>
      </p:sp>
      <p:sp>
        <p:nvSpPr>
          <p:cNvPr id="15" name="object 15"/>
          <p:cNvSpPr/>
          <p:nvPr/>
        </p:nvSpPr>
        <p:spPr>
          <a:xfrm>
            <a:off x="1552955" y="5181600"/>
            <a:ext cx="5638800" cy="914400"/>
          </a:xfrm>
          <a:custGeom>
            <a:avLst/>
            <a:gdLst/>
            <a:ahLst/>
            <a:cxnLst/>
            <a:rect l="l" t="t" r="r" b="b"/>
            <a:pathLst>
              <a:path w="5638800" h="914400">
                <a:moveTo>
                  <a:pt x="0" y="228599"/>
                </a:moveTo>
                <a:lnTo>
                  <a:pt x="228599" y="0"/>
                </a:lnTo>
                <a:lnTo>
                  <a:pt x="5638799" y="0"/>
                </a:lnTo>
                <a:lnTo>
                  <a:pt x="5638799" y="685799"/>
                </a:lnTo>
                <a:lnTo>
                  <a:pt x="5410199" y="914399"/>
                </a:lnTo>
                <a:lnTo>
                  <a:pt x="0" y="914399"/>
                </a:lnTo>
                <a:lnTo>
                  <a:pt x="0" y="228599"/>
                </a:lnTo>
                <a:close/>
              </a:path>
            </a:pathLst>
          </a:custGeom>
          <a:ln w="25399">
            <a:solidFill>
              <a:srgbClr val="385D89"/>
            </a:solidFill>
          </a:ln>
        </p:spPr>
        <p:txBody>
          <a:bodyPr wrap="square" lIns="0" tIns="0" rIns="0" bIns="0" rtlCol="0"/>
          <a:lstStyle/>
          <a:p>
            <a:endParaRPr/>
          </a:p>
        </p:txBody>
      </p:sp>
      <p:sp>
        <p:nvSpPr>
          <p:cNvPr id="16" name="object 16"/>
          <p:cNvSpPr/>
          <p:nvPr/>
        </p:nvSpPr>
        <p:spPr>
          <a:xfrm>
            <a:off x="1552955" y="5181600"/>
            <a:ext cx="5638800" cy="228600"/>
          </a:xfrm>
          <a:custGeom>
            <a:avLst/>
            <a:gdLst/>
            <a:ahLst/>
            <a:cxnLst/>
            <a:rect l="l" t="t" r="r" b="b"/>
            <a:pathLst>
              <a:path w="5638800" h="228600">
                <a:moveTo>
                  <a:pt x="0" y="228599"/>
                </a:moveTo>
                <a:lnTo>
                  <a:pt x="5410199" y="228599"/>
                </a:lnTo>
                <a:lnTo>
                  <a:pt x="5638799" y="0"/>
                </a:lnTo>
              </a:path>
            </a:pathLst>
          </a:custGeom>
          <a:ln w="25399">
            <a:solidFill>
              <a:srgbClr val="385D89"/>
            </a:solidFill>
          </a:ln>
        </p:spPr>
        <p:txBody>
          <a:bodyPr wrap="square" lIns="0" tIns="0" rIns="0" bIns="0" rtlCol="0"/>
          <a:lstStyle/>
          <a:p>
            <a:endParaRPr/>
          </a:p>
        </p:txBody>
      </p:sp>
      <p:sp>
        <p:nvSpPr>
          <p:cNvPr id="17" name="object 17"/>
          <p:cNvSpPr/>
          <p:nvPr/>
        </p:nvSpPr>
        <p:spPr>
          <a:xfrm>
            <a:off x="6963155" y="5410200"/>
            <a:ext cx="0" cy="685800"/>
          </a:xfrm>
          <a:custGeom>
            <a:avLst/>
            <a:gdLst/>
            <a:ahLst/>
            <a:cxnLst/>
            <a:rect l="l" t="t" r="r" b="b"/>
            <a:pathLst>
              <a:path h="685800">
                <a:moveTo>
                  <a:pt x="0" y="0"/>
                </a:moveTo>
                <a:lnTo>
                  <a:pt x="0" y="685799"/>
                </a:lnTo>
              </a:path>
            </a:pathLst>
          </a:custGeom>
          <a:ln w="25399">
            <a:solidFill>
              <a:srgbClr val="385D89"/>
            </a:solidFill>
          </a:ln>
        </p:spPr>
        <p:txBody>
          <a:bodyPr wrap="square" lIns="0" tIns="0" rIns="0" bIns="0" rtlCol="0"/>
          <a:lstStyle/>
          <a:p>
            <a:endParaRPr/>
          </a:p>
        </p:txBody>
      </p:sp>
      <p:sp>
        <p:nvSpPr>
          <p:cNvPr id="18" name="object 18"/>
          <p:cNvSpPr txBox="1"/>
          <p:nvPr/>
        </p:nvSpPr>
        <p:spPr>
          <a:xfrm>
            <a:off x="1552955" y="5410200"/>
            <a:ext cx="5410200" cy="685800"/>
          </a:xfrm>
          <a:prstGeom prst="rect">
            <a:avLst/>
          </a:prstGeom>
        </p:spPr>
        <p:txBody>
          <a:bodyPr vert="horz" wrap="square" lIns="0" tIns="0" rIns="0" bIns="0" rtlCol="0">
            <a:spAutoFit/>
          </a:bodyPr>
          <a:lstStyle/>
          <a:p>
            <a:pPr marL="1504950">
              <a:lnSpc>
                <a:spcPct val="100000"/>
              </a:lnSpc>
            </a:pPr>
            <a:r>
              <a:rPr sz="1800" spc="-10" dirty="0">
                <a:solidFill>
                  <a:srgbClr val="FFFFFF"/>
                </a:solidFill>
                <a:latin typeface="Calibri"/>
                <a:cs typeface="Calibri"/>
              </a:rPr>
              <a:t>S</a:t>
            </a:r>
            <a:r>
              <a:rPr sz="1800" spc="-15" dirty="0">
                <a:solidFill>
                  <a:srgbClr val="FFFFFF"/>
                </a:solidFill>
                <a:latin typeface="Calibri"/>
                <a:cs typeface="Calibri"/>
              </a:rPr>
              <a:t>em</a:t>
            </a:r>
            <a:r>
              <a:rPr sz="1800" dirty="0">
                <a:solidFill>
                  <a:srgbClr val="FFFFFF"/>
                </a:solidFill>
                <a:latin typeface="Calibri"/>
                <a:cs typeface="Calibri"/>
              </a:rPr>
              <a:t>i.</a:t>
            </a:r>
            <a:r>
              <a:rPr sz="1800" spc="-50" dirty="0">
                <a:solidFill>
                  <a:srgbClr val="FFFFFF"/>
                </a:solidFill>
                <a:latin typeface="Times New Roman"/>
                <a:cs typeface="Times New Roman"/>
              </a:rPr>
              <a:t> </a:t>
            </a:r>
            <a:r>
              <a:rPr sz="1800" spc="-15" dirty="0">
                <a:solidFill>
                  <a:srgbClr val="FFFFFF"/>
                </a:solidFill>
                <a:latin typeface="Calibri"/>
                <a:cs typeface="Calibri"/>
              </a:rPr>
              <a:t>Na</a:t>
            </a:r>
            <a:r>
              <a:rPr sz="1800" spc="-25" dirty="0">
                <a:solidFill>
                  <a:srgbClr val="FFFFFF"/>
                </a:solidFill>
                <a:latin typeface="Calibri"/>
                <a:cs typeface="Calibri"/>
              </a:rPr>
              <a:t>n</a:t>
            </a:r>
            <a:r>
              <a:rPr sz="1800" spc="-5" dirty="0">
                <a:solidFill>
                  <a:srgbClr val="FFFFFF"/>
                </a:solidFill>
                <a:latin typeface="Calibri"/>
                <a:cs typeface="Calibri"/>
              </a:rPr>
              <a:t>o</a:t>
            </a:r>
            <a:r>
              <a:rPr sz="1800" spc="5" dirty="0">
                <a:solidFill>
                  <a:srgbClr val="FFFFFF"/>
                </a:solidFill>
                <a:latin typeface="Calibri"/>
                <a:cs typeface="Calibri"/>
              </a:rPr>
              <a:t>-</a:t>
            </a:r>
            <a:r>
              <a:rPr sz="1800" dirty="0">
                <a:solidFill>
                  <a:srgbClr val="FFFFFF"/>
                </a:solidFill>
                <a:latin typeface="Calibri"/>
                <a:cs typeface="Calibri"/>
              </a:rPr>
              <a:t>Wi</a:t>
            </a:r>
            <a:r>
              <a:rPr sz="1800" spc="-35" dirty="0">
                <a:solidFill>
                  <a:srgbClr val="FFFFFF"/>
                </a:solidFill>
                <a:latin typeface="Calibri"/>
                <a:cs typeface="Calibri"/>
              </a:rPr>
              <a:t>r</a:t>
            </a:r>
            <a:r>
              <a:rPr sz="1800" spc="-10" dirty="0">
                <a:solidFill>
                  <a:srgbClr val="FFFFFF"/>
                </a:solidFill>
                <a:latin typeface="Calibri"/>
                <a:cs typeface="Calibri"/>
              </a:rPr>
              <a:t>e</a:t>
            </a:r>
            <a:r>
              <a:rPr sz="1800" spc="-30" dirty="0">
                <a:solidFill>
                  <a:srgbClr val="FFFFFF"/>
                </a:solidFill>
                <a:latin typeface="Times New Roman"/>
                <a:cs typeface="Times New Roman"/>
              </a:rPr>
              <a:t> </a:t>
            </a:r>
            <a:r>
              <a:rPr sz="1800" spc="-15" dirty="0">
                <a:solidFill>
                  <a:srgbClr val="FFFFFF"/>
                </a:solidFill>
                <a:latin typeface="Calibri"/>
                <a:cs typeface="Calibri"/>
              </a:rPr>
              <a:t>(N</a:t>
            </a:r>
            <a:r>
              <a:rPr sz="1800" spc="5" dirty="0">
                <a:solidFill>
                  <a:srgbClr val="FFFFFF"/>
                </a:solidFill>
                <a:latin typeface="Calibri"/>
                <a:cs typeface="Calibri"/>
              </a:rPr>
              <a:t>-</a:t>
            </a:r>
            <a:r>
              <a:rPr sz="1800" spc="-10" dirty="0">
                <a:solidFill>
                  <a:srgbClr val="FFFFFF"/>
                </a:solidFill>
                <a:latin typeface="Calibri"/>
                <a:cs typeface="Calibri"/>
              </a:rPr>
              <a:t>type)</a:t>
            </a:r>
            <a:endParaRPr sz="1800">
              <a:latin typeface="Calibri"/>
              <a:cs typeface="Calibri"/>
            </a:endParaRPr>
          </a:p>
        </p:txBody>
      </p:sp>
      <p:sp>
        <p:nvSpPr>
          <p:cNvPr id="19" name="object 19"/>
          <p:cNvSpPr/>
          <p:nvPr/>
        </p:nvSpPr>
        <p:spPr>
          <a:xfrm>
            <a:off x="3810000" y="4267200"/>
            <a:ext cx="685799" cy="621279"/>
          </a:xfrm>
          <a:prstGeom prst="rect">
            <a:avLst/>
          </a:prstGeom>
          <a:blipFill>
            <a:blip r:embed="rId3" cstate="print"/>
            <a:stretch>
              <a:fillRect/>
            </a:stretch>
          </a:blipFill>
        </p:spPr>
        <p:txBody>
          <a:bodyPr wrap="square" lIns="0" tIns="0" rIns="0" bIns="0" rtlCol="0"/>
          <a:lstStyle/>
          <a:p>
            <a:endParaRPr/>
          </a:p>
        </p:txBody>
      </p:sp>
      <p:sp>
        <p:nvSpPr>
          <p:cNvPr id="20" name="object 20"/>
          <p:cNvSpPr/>
          <p:nvPr/>
        </p:nvSpPr>
        <p:spPr>
          <a:xfrm>
            <a:off x="4141104" y="4879716"/>
            <a:ext cx="100330" cy="302260"/>
          </a:xfrm>
          <a:custGeom>
            <a:avLst/>
            <a:gdLst/>
            <a:ahLst/>
            <a:cxnLst/>
            <a:rect l="l" t="t" r="r" b="b"/>
            <a:pathLst>
              <a:path w="100329" h="302260">
                <a:moveTo>
                  <a:pt x="5333" y="210824"/>
                </a:moveTo>
                <a:lnTo>
                  <a:pt x="3047" y="212098"/>
                </a:lnTo>
                <a:lnTo>
                  <a:pt x="761" y="213491"/>
                </a:lnTo>
                <a:lnTo>
                  <a:pt x="0" y="216407"/>
                </a:lnTo>
                <a:lnTo>
                  <a:pt x="1371" y="218693"/>
                </a:lnTo>
                <a:lnTo>
                  <a:pt x="49895" y="301883"/>
                </a:lnTo>
                <a:lnTo>
                  <a:pt x="55375" y="292489"/>
                </a:lnTo>
                <a:lnTo>
                  <a:pt x="45201" y="292489"/>
                </a:lnTo>
                <a:lnTo>
                  <a:pt x="45194" y="275059"/>
                </a:lnTo>
                <a:lnTo>
                  <a:pt x="9509" y="213872"/>
                </a:lnTo>
                <a:lnTo>
                  <a:pt x="8229" y="211586"/>
                </a:lnTo>
                <a:lnTo>
                  <a:pt x="5333" y="210824"/>
                </a:lnTo>
                <a:close/>
              </a:path>
              <a:path w="100329" h="302260">
                <a:moveTo>
                  <a:pt x="45194" y="275059"/>
                </a:moveTo>
                <a:lnTo>
                  <a:pt x="45201" y="292489"/>
                </a:lnTo>
                <a:lnTo>
                  <a:pt x="54711" y="292489"/>
                </a:lnTo>
                <a:lnTo>
                  <a:pt x="54710" y="290072"/>
                </a:lnTo>
                <a:lnTo>
                  <a:pt x="45841" y="290072"/>
                </a:lnTo>
                <a:lnTo>
                  <a:pt x="49895" y="283121"/>
                </a:lnTo>
                <a:lnTo>
                  <a:pt x="45194" y="275059"/>
                </a:lnTo>
                <a:close/>
              </a:path>
              <a:path w="100329" h="302260">
                <a:moveTo>
                  <a:pt x="94487" y="210824"/>
                </a:moveTo>
                <a:lnTo>
                  <a:pt x="91561" y="211586"/>
                </a:lnTo>
                <a:lnTo>
                  <a:pt x="90281" y="213872"/>
                </a:lnTo>
                <a:lnTo>
                  <a:pt x="54704" y="274876"/>
                </a:lnTo>
                <a:lnTo>
                  <a:pt x="54711" y="292489"/>
                </a:lnTo>
                <a:lnTo>
                  <a:pt x="55375" y="292489"/>
                </a:lnTo>
                <a:lnTo>
                  <a:pt x="98419" y="218693"/>
                </a:lnTo>
                <a:lnTo>
                  <a:pt x="99821" y="216407"/>
                </a:lnTo>
                <a:lnTo>
                  <a:pt x="99059" y="213491"/>
                </a:lnTo>
                <a:lnTo>
                  <a:pt x="96773" y="212098"/>
                </a:lnTo>
                <a:lnTo>
                  <a:pt x="94487" y="210824"/>
                </a:lnTo>
                <a:close/>
              </a:path>
              <a:path w="100329" h="302260">
                <a:moveTo>
                  <a:pt x="49895" y="283121"/>
                </a:moveTo>
                <a:lnTo>
                  <a:pt x="45841" y="290072"/>
                </a:lnTo>
                <a:lnTo>
                  <a:pt x="53949" y="290072"/>
                </a:lnTo>
                <a:lnTo>
                  <a:pt x="49895" y="283121"/>
                </a:lnTo>
                <a:close/>
              </a:path>
              <a:path w="100329" h="302260">
                <a:moveTo>
                  <a:pt x="54704" y="274876"/>
                </a:moveTo>
                <a:lnTo>
                  <a:pt x="49895" y="283121"/>
                </a:lnTo>
                <a:lnTo>
                  <a:pt x="53949" y="290072"/>
                </a:lnTo>
                <a:lnTo>
                  <a:pt x="54710" y="290072"/>
                </a:lnTo>
                <a:lnTo>
                  <a:pt x="54704" y="274876"/>
                </a:lnTo>
                <a:close/>
              </a:path>
              <a:path w="100329" h="302260">
                <a:moveTo>
                  <a:pt x="49895" y="18762"/>
                </a:moveTo>
                <a:lnTo>
                  <a:pt x="45087" y="27006"/>
                </a:lnTo>
                <a:lnTo>
                  <a:pt x="45194" y="275059"/>
                </a:lnTo>
                <a:lnTo>
                  <a:pt x="49895" y="283121"/>
                </a:lnTo>
                <a:lnTo>
                  <a:pt x="54704" y="274876"/>
                </a:lnTo>
                <a:lnTo>
                  <a:pt x="54597" y="26823"/>
                </a:lnTo>
                <a:lnTo>
                  <a:pt x="49895" y="18762"/>
                </a:lnTo>
                <a:close/>
              </a:path>
              <a:path w="100329" h="302260">
                <a:moveTo>
                  <a:pt x="49895" y="0"/>
                </a:moveTo>
                <a:lnTo>
                  <a:pt x="1371" y="83189"/>
                </a:lnTo>
                <a:lnTo>
                  <a:pt x="0" y="85475"/>
                </a:lnTo>
                <a:lnTo>
                  <a:pt x="761" y="88391"/>
                </a:lnTo>
                <a:lnTo>
                  <a:pt x="3047" y="89797"/>
                </a:lnTo>
                <a:lnTo>
                  <a:pt x="5333" y="91058"/>
                </a:lnTo>
                <a:lnTo>
                  <a:pt x="8229" y="90296"/>
                </a:lnTo>
                <a:lnTo>
                  <a:pt x="9509" y="88010"/>
                </a:lnTo>
                <a:lnTo>
                  <a:pt x="45087" y="27006"/>
                </a:lnTo>
                <a:lnTo>
                  <a:pt x="45079" y="9406"/>
                </a:lnTo>
                <a:lnTo>
                  <a:pt x="55382" y="9406"/>
                </a:lnTo>
                <a:lnTo>
                  <a:pt x="49895" y="0"/>
                </a:lnTo>
                <a:close/>
              </a:path>
              <a:path w="100329" h="302260">
                <a:moveTo>
                  <a:pt x="55382" y="9406"/>
                </a:moveTo>
                <a:lnTo>
                  <a:pt x="54589" y="9406"/>
                </a:lnTo>
                <a:lnTo>
                  <a:pt x="54597" y="26823"/>
                </a:lnTo>
                <a:lnTo>
                  <a:pt x="90281" y="88010"/>
                </a:lnTo>
                <a:lnTo>
                  <a:pt x="91561" y="90296"/>
                </a:lnTo>
                <a:lnTo>
                  <a:pt x="94487" y="91058"/>
                </a:lnTo>
                <a:lnTo>
                  <a:pt x="96773" y="89797"/>
                </a:lnTo>
                <a:lnTo>
                  <a:pt x="99059" y="88391"/>
                </a:lnTo>
                <a:lnTo>
                  <a:pt x="99821" y="85475"/>
                </a:lnTo>
                <a:lnTo>
                  <a:pt x="98419" y="83189"/>
                </a:lnTo>
                <a:lnTo>
                  <a:pt x="55382" y="9406"/>
                </a:lnTo>
                <a:close/>
              </a:path>
              <a:path w="100329" h="302260">
                <a:moveTo>
                  <a:pt x="54589" y="9406"/>
                </a:moveTo>
                <a:lnTo>
                  <a:pt x="45079" y="9406"/>
                </a:lnTo>
                <a:lnTo>
                  <a:pt x="45087" y="27006"/>
                </a:lnTo>
                <a:lnTo>
                  <a:pt x="49895" y="18762"/>
                </a:lnTo>
                <a:lnTo>
                  <a:pt x="45841" y="11810"/>
                </a:lnTo>
                <a:lnTo>
                  <a:pt x="54590" y="11810"/>
                </a:lnTo>
                <a:lnTo>
                  <a:pt x="54589" y="9406"/>
                </a:lnTo>
                <a:close/>
              </a:path>
              <a:path w="100329" h="302260">
                <a:moveTo>
                  <a:pt x="54590" y="11810"/>
                </a:moveTo>
                <a:lnTo>
                  <a:pt x="53949" y="11810"/>
                </a:lnTo>
                <a:lnTo>
                  <a:pt x="49895" y="18762"/>
                </a:lnTo>
                <a:lnTo>
                  <a:pt x="54597" y="26823"/>
                </a:lnTo>
                <a:lnTo>
                  <a:pt x="54590" y="11810"/>
                </a:lnTo>
                <a:close/>
              </a:path>
              <a:path w="100329" h="302260">
                <a:moveTo>
                  <a:pt x="53949" y="11810"/>
                </a:moveTo>
                <a:lnTo>
                  <a:pt x="45841" y="11810"/>
                </a:lnTo>
                <a:lnTo>
                  <a:pt x="49895" y="18762"/>
                </a:lnTo>
                <a:lnTo>
                  <a:pt x="53949" y="11810"/>
                </a:lnTo>
                <a:close/>
              </a:path>
            </a:pathLst>
          </a:custGeom>
          <a:solidFill>
            <a:srgbClr val="000000"/>
          </a:solidFill>
        </p:spPr>
        <p:txBody>
          <a:bodyPr wrap="square" lIns="0" tIns="0" rIns="0" bIns="0" rtlCol="0"/>
          <a:lstStyle/>
          <a:p>
            <a:endParaRPr/>
          </a:p>
        </p:txBody>
      </p:sp>
      <p:sp>
        <p:nvSpPr>
          <p:cNvPr id="21" name="object 21"/>
          <p:cNvSpPr txBox="1"/>
          <p:nvPr/>
        </p:nvSpPr>
        <p:spPr>
          <a:xfrm>
            <a:off x="4392298" y="4819153"/>
            <a:ext cx="2818765" cy="254000"/>
          </a:xfrm>
          <a:prstGeom prst="rect">
            <a:avLst/>
          </a:prstGeom>
        </p:spPr>
        <p:txBody>
          <a:bodyPr vert="horz" wrap="square" lIns="0" tIns="0" rIns="0" bIns="0" rtlCol="0">
            <a:spAutoFit/>
          </a:bodyPr>
          <a:lstStyle/>
          <a:p>
            <a:pPr marL="12700">
              <a:lnSpc>
                <a:spcPct val="100000"/>
              </a:lnSpc>
            </a:pPr>
            <a:r>
              <a:rPr sz="1800" spc="-670" dirty="0">
                <a:latin typeface="Cambria Math"/>
                <a:cs typeface="Cambria Math"/>
              </a:rPr>
              <a:t>ܧܱܶ</a:t>
            </a:r>
            <a:r>
              <a:rPr sz="1800" spc="150" dirty="0">
                <a:latin typeface="Cambria Math"/>
                <a:cs typeface="Cambria Math"/>
              </a:rPr>
              <a:t> </a:t>
            </a:r>
            <a:r>
              <a:rPr sz="1800" dirty="0">
                <a:latin typeface="Cambria Math"/>
                <a:cs typeface="Cambria Math"/>
              </a:rPr>
              <a:t>=</a:t>
            </a:r>
            <a:r>
              <a:rPr sz="1800" spc="100" dirty="0">
                <a:latin typeface="Cambria Math"/>
                <a:cs typeface="Cambria Math"/>
              </a:rPr>
              <a:t> </a:t>
            </a:r>
            <a:r>
              <a:rPr sz="1800" spc="-969" dirty="0">
                <a:latin typeface="Cambria Math"/>
                <a:cs typeface="Cambria Math"/>
              </a:rPr>
              <a:t>ݏ</a:t>
            </a:r>
            <a:r>
              <a:rPr sz="1800" spc="-915" dirty="0">
                <a:latin typeface="Cambria Math"/>
                <a:cs typeface="Cambria Math"/>
              </a:rPr>
              <a:t>݁</a:t>
            </a:r>
            <a:r>
              <a:rPr sz="1800" spc="-865" dirty="0">
                <a:latin typeface="Cambria Math"/>
                <a:cs typeface="Cambria Math"/>
              </a:rPr>
              <a:t>ݒ</a:t>
            </a:r>
            <a:r>
              <a:rPr sz="1800" spc="-860" dirty="0">
                <a:latin typeface="Cambria Math"/>
                <a:cs typeface="Cambria Math"/>
              </a:rPr>
              <a:t>݁</a:t>
            </a:r>
            <a:r>
              <a:rPr sz="1800" spc="-975" dirty="0">
                <a:latin typeface="Cambria Math"/>
                <a:cs typeface="Cambria Math"/>
              </a:rPr>
              <a:t>ݎ</a:t>
            </a:r>
            <a:r>
              <a:rPr sz="1800" spc="-1030" dirty="0">
                <a:latin typeface="Cambria Math"/>
                <a:cs typeface="Cambria Math"/>
              </a:rPr>
              <a:t>݈ܽ</a:t>
            </a:r>
            <a:r>
              <a:rPr sz="1800" spc="35" dirty="0">
                <a:latin typeface="Cambria Math"/>
                <a:cs typeface="Cambria Math"/>
              </a:rPr>
              <a:t> </a:t>
            </a:r>
            <a:r>
              <a:rPr sz="1800" spc="-770" dirty="0">
                <a:latin typeface="Cambria Math"/>
                <a:cs typeface="Cambria Math"/>
              </a:rPr>
              <a:t>݊</a:t>
            </a:r>
            <a:r>
              <a:rPr sz="1800" spc="-795" dirty="0">
                <a:latin typeface="Cambria Math"/>
                <a:cs typeface="Cambria Math"/>
              </a:rPr>
              <a:t>ܽ݊݋݉݁</a:t>
            </a:r>
            <a:r>
              <a:rPr sz="1800" spc="-785" dirty="0">
                <a:latin typeface="Cambria Math"/>
                <a:cs typeface="Cambria Math"/>
              </a:rPr>
              <a:t>ݐ</a:t>
            </a:r>
            <a:r>
              <a:rPr sz="1800" spc="-915" dirty="0">
                <a:latin typeface="Cambria Math"/>
                <a:cs typeface="Cambria Math"/>
              </a:rPr>
              <a:t>݁</a:t>
            </a:r>
            <a:r>
              <a:rPr sz="1800" spc="-975" dirty="0">
                <a:latin typeface="Cambria Math"/>
                <a:cs typeface="Cambria Math"/>
              </a:rPr>
              <a:t>ݎݏ</a:t>
            </a:r>
            <a:endParaRPr sz="1800">
              <a:latin typeface="Cambria Math"/>
              <a:cs typeface="Cambria Math"/>
            </a:endParaRPr>
          </a:p>
        </p:txBody>
      </p:sp>
      <p:sp>
        <p:nvSpPr>
          <p:cNvPr id="22" name="object 22"/>
          <p:cNvSpPr/>
          <p:nvPr/>
        </p:nvSpPr>
        <p:spPr>
          <a:xfrm>
            <a:off x="3804665" y="4138172"/>
            <a:ext cx="641350" cy="100330"/>
          </a:xfrm>
          <a:custGeom>
            <a:avLst/>
            <a:gdLst/>
            <a:ahLst/>
            <a:cxnLst/>
            <a:rect l="l" t="t" r="r" b="b"/>
            <a:pathLst>
              <a:path w="641350" h="100329">
                <a:moveTo>
                  <a:pt x="85587" y="0"/>
                </a:moveTo>
                <a:lnTo>
                  <a:pt x="83301" y="1392"/>
                </a:lnTo>
                <a:lnTo>
                  <a:pt x="0" y="49910"/>
                </a:lnTo>
                <a:lnTo>
                  <a:pt x="83301" y="98416"/>
                </a:lnTo>
                <a:lnTo>
                  <a:pt x="85587" y="99821"/>
                </a:lnTo>
                <a:lnTo>
                  <a:pt x="88513" y="99059"/>
                </a:lnTo>
                <a:lnTo>
                  <a:pt x="89794" y="96773"/>
                </a:lnTo>
                <a:lnTo>
                  <a:pt x="91196" y="94487"/>
                </a:lnTo>
                <a:lnTo>
                  <a:pt x="90312" y="91558"/>
                </a:lnTo>
                <a:lnTo>
                  <a:pt x="27192" y="54732"/>
                </a:lnTo>
                <a:lnTo>
                  <a:pt x="9540" y="54732"/>
                </a:lnTo>
                <a:lnTo>
                  <a:pt x="9540" y="45207"/>
                </a:lnTo>
                <a:lnTo>
                  <a:pt x="26971" y="45207"/>
                </a:lnTo>
                <a:lnTo>
                  <a:pt x="90312" y="8250"/>
                </a:lnTo>
                <a:lnTo>
                  <a:pt x="91196" y="5333"/>
                </a:lnTo>
                <a:lnTo>
                  <a:pt x="89794" y="3047"/>
                </a:lnTo>
                <a:lnTo>
                  <a:pt x="88513" y="761"/>
                </a:lnTo>
                <a:lnTo>
                  <a:pt x="85587" y="0"/>
                </a:lnTo>
                <a:close/>
              </a:path>
              <a:path w="641350" h="100329">
                <a:moveTo>
                  <a:pt x="622076" y="49905"/>
                </a:moveTo>
                <a:lnTo>
                  <a:pt x="552846" y="90296"/>
                </a:lnTo>
                <a:lnTo>
                  <a:pt x="550560" y="91558"/>
                </a:lnTo>
                <a:lnTo>
                  <a:pt x="549798" y="94487"/>
                </a:lnTo>
                <a:lnTo>
                  <a:pt x="551169" y="96773"/>
                </a:lnTo>
                <a:lnTo>
                  <a:pt x="552449" y="99059"/>
                </a:lnTo>
                <a:lnTo>
                  <a:pt x="555376" y="99821"/>
                </a:lnTo>
                <a:lnTo>
                  <a:pt x="557662" y="98416"/>
                </a:lnTo>
                <a:lnTo>
                  <a:pt x="632682" y="54732"/>
                </a:lnTo>
                <a:lnTo>
                  <a:pt x="631454" y="54732"/>
                </a:lnTo>
                <a:lnTo>
                  <a:pt x="631454" y="53970"/>
                </a:lnTo>
                <a:lnTo>
                  <a:pt x="629046" y="53970"/>
                </a:lnTo>
                <a:lnTo>
                  <a:pt x="622076" y="49905"/>
                </a:lnTo>
                <a:close/>
              </a:path>
              <a:path w="641350" h="100329">
                <a:moveTo>
                  <a:pt x="26971" y="45207"/>
                </a:moveTo>
                <a:lnTo>
                  <a:pt x="9540" y="45207"/>
                </a:lnTo>
                <a:lnTo>
                  <a:pt x="9540" y="54732"/>
                </a:lnTo>
                <a:lnTo>
                  <a:pt x="27192" y="54732"/>
                </a:lnTo>
                <a:lnTo>
                  <a:pt x="25886" y="53970"/>
                </a:lnTo>
                <a:lnTo>
                  <a:pt x="11948" y="53970"/>
                </a:lnTo>
                <a:lnTo>
                  <a:pt x="11948" y="45838"/>
                </a:lnTo>
                <a:lnTo>
                  <a:pt x="25890" y="45838"/>
                </a:lnTo>
                <a:lnTo>
                  <a:pt x="26971" y="45207"/>
                </a:lnTo>
                <a:close/>
              </a:path>
              <a:path w="641350" h="100329">
                <a:moveTo>
                  <a:pt x="614022" y="45207"/>
                </a:moveTo>
                <a:lnTo>
                  <a:pt x="26971" y="45207"/>
                </a:lnTo>
                <a:lnTo>
                  <a:pt x="18918" y="49905"/>
                </a:lnTo>
                <a:lnTo>
                  <a:pt x="27192" y="54732"/>
                </a:lnTo>
                <a:lnTo>
                  <a:pt x="613802" y="54732"/>
                </a:lnTo>
                <a:lnTo>
                  <a:pt x="622076" y="49905"/>
                </a:lnTo>
                <a:lnTo>
                  <a:pt x="614022" y="45207"/>
                </a:lnTo>
                <a:close/>
              </a:path>
              <a:path w="641350" h="100329">
                <a:moveTo>
                  <a:pt x="632889" y="45207"/>
                </a:moveTo>
                <a:lnTo>
                  <a:pt x="631454" y="45207"/>
                </a:lnTo>
                <a:lnTo>
                  <a:pt x="631454" y="54732"/>
                </a:lnTo>
                <a:lnTo>
                  <a:pt x="632682" y="54732"/>
                </a:lnTo>
                <a:lnTo>
                  <a:pt x="640963" y="49910"/>
                </a:lnTo>
                <a:lnTo>
                  <a:pt x="632889" y="45207"/>
                </a:lnTo>
                <a:close/>
              </a:path>
              <a:path w="641350" h="100329">
                <a:moveTo>
                  <a:pt x="11948" y="45838"/>
                </a:moveTo>
                <a:lnTo>
                  <a:pt x="11948" y="53970"/>
                </a:lnTo>
                <a:lnTo>
                  <a:pt x="18918" y="49905"/>
                </a:lnTo>
                <a:lnTo>
                  <a:pt x="11948" y="45838"/>
                </a:lnTo>
                <a:close/>
              </a:path>
              <a:path w="641350" h="100329">
                <a:moveTo>
                  <a:pt x="18918" y="49905"/>
                </a:moveTo>
                <a:lnTo>
                  <a:pt x="11948" y="53970"/>
                </a:lnTo>
                <a:lnTo>
                  <a:pt x="25886" y="53970"/>
                </a:lnTo>
                <a:lnTo>
                  <a:pt x="18918" y="49905"/>
                </a:lnTo>
                <a:close/>
              </a:path>
              <a:path w="641350" h="100329">
                <a:moveTo>
                  <a:pt x="629046" y="45838"/>
                </a:moveTo>
                <a:lnTo>
                  <a:pt x="622076" y="49905"/>
                </a:lnTo>
                <a:lnTo>
                  <a:pt x="629046" y="53970"/>
                </a:lnTo>
                <a:lnTo>
                  <a:pt x="629046" y="45838"/>
                </a:lnTo>
                <a:close/>
              </a:path>
              <a:path w="641350" h="100329">
                <a:moveTo>
                  <a:pt x="631454" y="45838"/>
                </a:moveTo>
                <a:lnTo>
                  <a:pt x="629046" y="45838"/>
                </a:lnTo>
                <a:lnTo>
                  <a:pt x="629046" y="53970"/>
                </a:lnTo>
                <a:lnTo>
                  <a:pt x="631454" y="53970"/>
                </a:lnTo>
                <a:lnTo>
                  <a:pt x="631454" y="45838"/>
                </a:lnTo>
                <a:close/>
              </a:path>
              <a:path w="641350" h="100329">
                <a:moveTo>
                  <a:pt x="555376" y="0"/>
                </a:moveTo>
                <a:lnTo>
                  <a:pt x="552449" y="761"/>
                </a:lnTo>
                <a:lnTo>
                  <a:pt x="551169" y="3047"/>
                </a:lnTo>
                <a:lnTo>
                  <a:pt x="549798" y="5333"/>
                </a:lnTo>
                <a:lnTo>
                  <a:pt x="550560" y="8250"/>
                </a:lnTo>
                <a:lnTo>
                  <a:pt x="552846" y="9524"/>
                </a:lnTo>
                <a:lnTo>
                  <a:pt x="622076" y="49905"/>
                </a:lnTo>
                <a:lnTo>
                  <a:pt x="629046" y="45838"/>
                </a:lnTo>
                <a:lnTo>
                  <a:pt x="631454" y="45838"/>
                </a:lnTo>
                <a:lnTo>
                  <a:pt x="631454" y="45207"/>
                </a:lnTo>
                <a:lnTo>
                  <a:pt x="632889" y="45207"/>
                </a:lnTo>
                <a:lnTo>
                  <a:pt x="557662" y="1392"/>
                </a:lnTo>
                <a:lnTo>
                  <a:pt x="555376" y="0"/>
                </a:lnTo>
                <a:close/>
              </a:path>
              <a:path w="641350" h="100329">
                <a:moveTo>
                  <a:pt x="25890" y="45838"/>
                </a:moveTo>
                <a:lnTo>
                  <a:pt x="11948" y="45838"/>
                </a:lnTo>
                <a:lnTo>
                  <a:pt x="18918" y="49905"/>
                </a:lnTo>
                <a:lnTo>
                  <a:pt x="25890" y="45838"/>
                </a:lnTo>
                <a:close/>
              </a:path>
            </a:pathLst>
          </a:custGeom>
          <a:solidFill>
            <a:srgbClr val="000000"/>
          </a:solidFill>
        </p:spPr>
        <p:txBody>
          <a:bodyPr wrap="square" lIns="0" tIns="0" rIns="0" bIns="0" rtlCol="0"/>
          <a:lstStyle/>
          <a:p>
            <a:endParaRPr/>
          </a:p>
        </p:txBody>
      </p:sp>
      <p:sp>
        <p:nvSpPr>
          <p:cNvPr id="23" name="object 23"/>
          <p:cNvSpPr txBox="1"/>
          <p:nvPr/>
        </p:nvSpPr>
        <p:spPr>
          <a:xfrm>
            <a:off x="3951608" y="3859922"/>
            <a:ext cx="650240" cy="254000"/>
          </a:xfrm>
          <a:prstGeom prst="rect">
            <a:avLst/>
          </a:prstGeom>
        </p:spPr>
        <p:txBody>
          <a:bodyPr vert="horz" wrap="square" lIns="0" tIns="0" rIns="0" bIns="0" rtlCol="0">
            <a:spAutoFit/>
          </a:bodyPr>
          <a:lstStyle/>
          <a:p>
            <a:pPr marL="12700">
              <a:lnSpc>
                <a:spcPct val="100000"/>
              </a:lnSpc>
            </a:pPr>
            <a:r>
              <a:rPr sz="1800" spc="-810" dirty="0">
                <a:latin typeface="Cambria Math"/>
                <a:cs typeface="Cambria Math"/>
              </a:rPr>
              <a:t>Ͳ</a:t>
            </a:r>
            <a:r>
              <a:rPr sz="1800" spc="-10" dirty="0">
                <a:latin typeface="Cambria Math"/>
                <a:cs typeface="Cambria Math"/>
              </a:rPr>
              <a:t>.</a:t>
            </a:r>
            <a:r>
              <a:rPr sz="1800" spc="480" dirty="0">
                <a:latin typeface="Cambria Math"/>
                <a:cs typeface="Cambria Math"/>
              </a:rPr>
              <a:t>ͺ</a:t>
            </a:r>
            <a:r>
              <a:rPr sz="1800" spc="-535" dirty="0">
                <a:latin typeface="Cambria Math"/>
                <a:cs typeface="Cambria Math"/>
              </a:rPr>
              <a:t>݊݉</a:t>
            </a:r>
            <a:endParaRPr sz="1800">
              <a:latin typeface="Cambria Math"/>
              <a:cs typeface="Cambria Math"/>
            </a:endParaRPr>
          </a:p>
        </p:txBody>
      </p:sp>
      <p:sp>
        <p:nvSpPr>
          <p:cNvPr id="24" name="object 24"/>
          <p:cNvSpPr txBox="1"/>
          <p:nvPr/>
        </p:nvSpPr>
        <p:spPr>
          <a:xfrm>
            <a:off x="713736" y="4763016"/>
            <a:ext cx="856615" cy="288925"/>
          </a:xfrm>
          <a:prstGeom prst="rect">
            <a:avLst/>
          </a:prstGeom>
        </p:spPr>
        <p:txBody>
          <a:bodyPr vert="horz" wrap="square" lIns="0" tIns="0" rIns="0" bIns="0" rtlCol="0">
            <a:spAutoFit/>
          </a:bodyPr>
          <a:lstStyle/>
          <a:p>
            <a:pPr marL="12700">
              <a:lnSpc>
                <a:spcPct val="100000"/>
              </a:lnSpc>
            </a:pPr>
            <a:r>
              <a:rPr sz="1800" spc="-340" dirty="0">
                <a:solidFill>
                  <a:srgbClr val="FF0000"/>
                </a:solidFill>
                <a:latin typeface="Cambria Math"/>
                <a:cs typeface="Cambria Math"/>
              </a:rPr>
              <a:t>−</a:t>
            </a:r>
            <a:r>
              <a:rPr sz="1800" spc="-935" dirty="0">
                <a:solidFill>
                  <a:srgbClr val="FF0000"/>
                </a:solidFill>
                <a:latin typeface="Cambria Math"/>
                <a:cs typeface="Cambria Math"/>
              </a:rPr>
              <a:t>ܸ</a:t>
            </a:r>
            <a:r>
              <a:rPr sz="1950" spc="-877" baseline="-14957" dirty="0">
                <a:solidFill>
                  <a:srgbClr val="FF0000"/>
                </a:solidFill>
                <a:latin typeface="Cambria Math"/>
                <a:cs typeface="Cambria Math"/>
              </a:rPr>
              <a:t>௘</a:t>
            </a:r>
            <a:r>
              <a:rPr sz="1950" spc="-772" baseline="-14957" dirty="0">
                <a:solidFill>
                  <a:srgbClr val="FF0000"/>
                </a:solidFill>
                <a:latin typeface="Cambria Math"/>
                <a:cs typeface="Cambria Math"/>
              </a:rPr>
              <a:t>௙</a:t>
            </a:r>
            <a:r>
              <a:rPr sz="1950" spc="-780" baseline="-14957" dirty="0">
                <a:solidFill>
                  <a:srgbClr val="FF0000"/>
                </a:solidFill>
                <a:latin typeface="Cambria Math"/>
                <a:cs typeface="Cambria Math"/>
              </a:rPr>
              <a:t>௙</a:t>
            </a:r>
            <a:r>
              <a:rPr sz="1950" spc="-262" baseline="-14957" dirty="0">
                <a:solidFill>
                  <a:srgbClr val="FF0000"/>
                </a:solidFill>
                <a:latin typeface="Cambria Math"/>
                <a:cs typeface="Cambria Math"/>
              </a:rPr>
              <a:t> </a:t>
            </a:r>
            <a:r>
              <a:rPr sz="1800" spc="-5" dirty="0">
                <a:solidFill>
                  <a:srgbClr val="FF0000"/>
                </a:solidFill>
                <a:latin typeface="Cambria Math"/>
                <a:cs typeface="Cambria Math"/>
              </a:rPr>
              <a:t>/</a:t>
            </a:r>
            <a:r>
              <a:rPr sz="1800" spc="-810" dirty="0">
                <a:solidFill>
                  <a:srgbClr val="FF0000"/>
                </a:solidFill>
                <a:latin typeface="Cambria Math"/>
                <a:cs typeface="Cambria Math"/>
              </a:rPr>
              <a:t>ʹ</a:t>
            </a:r>
            <a:endParaRPr sz="1800">
              <a:latin typeface="Cambria Math"/>
              <a:cs typeface="Cambria Math"/>
            </a:endParaRPr>
          </a:p>
        </p:txBody>
      </p:sp>
      <p:sp>
        <p:nvSpPr>
          <p:cNvPr id="25" name="object 25"/>
          <p:cNvSpPr txBox="1"/>
          <p:nvPr/>
        </p:nvSpPr>
        <p:spPr>
          <a:xfrm>
            <a:off x="7397756" y="4770644"/>
            <a:ext cx="855980" cy="288290"/>
          </a:xfrm>
          <a:prstGeom prst="rect">
            <a:avLst/>
          </a:prstGeom>
        </p:spPr>
        <p:txBody>
          <a:bodyPr vert="horz" wrap="square" lIns="0" tIns="0" rIns="0" bIns="0" rtlCol="0">
            <a:spAutoFit/>
          </a:bodyPr>
          <a:lstStyle/>
          <a:p>
            <a:pPr marL="12700">
              <a:lnSpc>
                <a:spcPct val="100000"/>
              </a:lnSpc>
            </a:pPr>
            <a:r>
              <a:rPr sz="1800" spc="15" dirty="0">
                <a:solidFill>
                  <a:srgbClr val="FF0000"/>
                </a:solidFill>
                <a:latin typeface="Cambria Math"/>
                <a:cs typeface="Cambria Math"/>
              </a:rPr>
              <a:t>+</a:t>
            </a:r>
            <a:r>
              <a:rPr sz="1800" spc="-935" dirty="0">
                <a:solidFill>
                  <a:srgbClr val="FF0000"/>
                </a:solidFill>
                <a:latin typeface="Cambria Math"/>
                <a:cs typeface="Cambria Math"/>
              </a:rPr>
              <a:t>ܸ</a:t>
            </a:r>
            <a:r>
              <a:rPr sz="1950" spc="-877" baseline="-14957" dirty="0">
                <a:solidFill>
                  <a:srgbClr val="FF0000"/>
                </a:solidFill>
                <a:latin typeface="Cambria Math"/>
                <a:cs typeface="Cambria Math"/>
              </a:rPr>
              <a:t>௘</a:t>
            </a:r>
            <a:r>
              <a:rPr sz="1950" spc="-772" baseline="-14957" dirty="0">
                <a:solidFill>
                  <a:srgbClr val="FF0000"/>
                </a:solidFill>
                <a:latin typeface="Cambria Math"/>
                <a:cs typeface="Cambria Math"/>
              </a:rPr>
              <a:t>௙</a:t>
            </a:r>
            <a:r>
              <a:rPr sz="1950" spc="-615" baseline="-14957" dirty="0">
                <a:solidFill>
                  <a:srgbClr val="FF0000"/>
                </a:solidFill>
                <a:latin typeface="Cambria Math"/>
                <a:cs typeface="Cambria Math"/>
              </a:rPr>
              <a:t>௙</a:t>
            </a:r>
            <a:r>
              <a:rPr sz="1800" spc="-5" dirty="0">
                <a:solidFill>
                  <a:srgbClr val="FF0000"/>
                </a:solidFill>
                <a:latin typeface="Cambria Math"/>
                <a:cs typeface="Cambria Math"/>
              </a:rPr>
              <a:t>/</a:t>
            </a:r>
            <a:r>
              <a:rPr sz="1800" spc="-810" dirty="0">
                <a:solidFill>
                  <a:srgbClr val="FF0000"/>
                </a:solidFill>
                <a:latin typeface="Cambria Math"/>
                <a:cs typeface="Cambria Math"/>
              </a:rPr>
              <a:t>ʹ</a:t>
            </a:r>
            <a:endParaRPr sz="1800">
              <a:latin typeface="Cambria Math"/>
              <a:cs typeface="Cambria Math"/>
            </a:endParaRPr>
          </a:p>
        </p:txBody>
      </p:sp>
      <p:sp>
        <p:nvSpPr>
          <p:cNvPr id="26" name="object 26"/>
          <p:cNvSpPr/>
          <p:nvPr/>
        </p:nvSpPr>
        <p:spPr>
          <a:xfrm>
            <a:off x="7081266" y="5094101"/>
            <a:ext cx="747395" cy="594995"/>
          </a:xfrm>
          <a:custGeom>
            <a:avLst/>
            <a:gdLst/>
            <a:ahLst/>
            <a:cxnLst/>
            <a:rect l="l" t="t" r="r" b="b"/>
            <a:pathLst>
              <a:path w="747395" h="594995">
                <a:moveTo>
                  <a:pt x="85587" y="494812"/>
                </a:moveTo>
                <a:lnTo>
                  <a:pt x="0" y="544698"/>
                </a:lnTo>
                <a:lnTo>
                  <a:pt x="85587" y="594585"/>
                </a:lnTo>
                <a:lnTo>
                  <a:pt x="88513" y="593823"/>
                </a:lnTo>
                <a:lnTo>
                  <a:pt x="89794" y="591549"/>
                </a:lnTo>
                <a:lnTo>
                  <a:pt x="91196" y="589275"/>
                </a:lnTo>
                <a:lnTo>
                  <a:pt x="90434" y="586358"/>
                </a:lnTo>
                <a:lnTo>
                  <a:pt x="27171" y="549459"/>
                </a:lnTo>
                <a:lnTo>
                  <a:pt x="9540" y="549459"/>
                </a:lnTo>
                <a:lnTo>
                  <a:pt x="9540" y="539934"/>
                </a:lnTo>
                <a:lnTo>
                  <a:pt x="27176" y="539934"/>
                </a:lnTo>
                <a:lnTo>
                  <a:pt x="90434" y="503026"/>
                </a:lnTo>
                <a:lnTo>
                  <a:pt x="91196" y="500121"/>
                </a:lnTo>
                <a:lnTo>
                  <a:pt x="89794" y="497848"/>
                </a:lnTo>
                <a:lnTo>
                  <a:pt x="88513" y="495574"/>
                </a:lnTo>
                <a:lnTo>
                  <a:pt x="85587" y="494812"/>
                </a:lnTo>
                <a:close/>
              </a:path>
              <a:path w="747395" h="594995">
                <a:moveTo>
                  <a:pt x="27176" y="539934"/>
                </a:moveTo>
                <a:lnTo>
                  <a:pt x="9540" y="539934"/>
                </a:lnTo>
                <a:lnTo>
                  <a:pt x="9540" y="549459"/>
                </a:lnTo>
                <a:lnTo>
                  <a:pt x="27171" y="549459"/>
                </a:lnTo>
                <a:lnTo>
                  <a:pt x="26074" y="548819"/>
                </a:lnTo>
                <a:lnTo>
                  <a:pt x="11948" y="548819"/>
                </a:lnTo>
                <a:lnTo>
                  <a:pt x="11948" y="540578"/>
                </a:lnTo>
                <a:lnTo>
                  <a:pt x="26073" y="540578"/>
                </a:lnTo>
                <a:lnTo>
                  <a:pt x="27176" y="539934"/>
                </a:lnTo>
                <a:close/>
              </a:path>
              <a:path w="747395" h="594995">
                <a:moveTo>
                  <a:pt x="737372" y="539934"/>
                </a:moveTo>
                <a:lnTo>
                  <a:pt x="27176" y="539934"/>
                </a:lnTo>
                <a:lnTo>
                  <a:pt x="19011" y="544698"/>
                </a:lnTo>
                <a:lnTo>
                  <a:pt x="27171" y="549459"/>
                </a:lnTo>
                <a:lnTo>
                  <a:pt x="744870" y="549459"/>
                </a:lnTo>
                <a:lnTo>
                  <a:pt x="746881" y="547329"/>
                </a:lnTo>
                <a:lnTo>
                  <a:pt x="746881" y="544698"/>
                </a:lnTo>
                <a:lnTo>
                  <a:pt x="737372" y="544698"/>
                </a:lnTo>
                <a:lnTo>
                  <a:pt x="737372" y="539934"/>
                </a:lnTo>
                <a:close/>
              </a:path>
              <a:path w="747395" h="594995">
                <a:moveTo>
                  <a:pt x="11948" y="540578"/>
                </a:moveTo>
                <a:lnTo>
                  <a:pt x="11948" y="548819"/>
                </a:lnTo>
                <a:lnTo>
                  <a:pt x="19011" y="544698"/>
                </a:lnTo>
                <a:lnTo>
                  <a:pt x="11948" y="540578"/>
                </a:lnTo>
                <a:close/>
              </a:path>
              <a:path w="747395" h="594995">
                <a:moveTo>
                  <a:pt x="19011" y="544698"/>
                </a:moveTo>
                <a:lnTo>
                  <a:pt x="11948" y="548819"/>
                </a:lnTo>
                <a:lnTo>
                  <a:pt x="26074" y="548819"/>
                </a:lnTo>
                <a:lnTo>
                  <a:pt x="19011" y="544698"/>
                </a:lnTo>
                <a:close/>
              </a:path>
              <a:path w="747395" h="594995">
                <a:moveTo>
                  <a:pt x="746881" y="0"/>
                </a:moveTo>
                <a:lnTo>
                  <a:pt x="737372" y="0"/>
                </a:lnTo>
                <a:lnTo>
                  <a:pt x="737372" y="544698"/>
                </a:lnTo>
                <a:lnTo>
                  <a:pt x="742187" y="539934"/>
                </a:lnTo>
                <a:lnTo>
                  <a:pt x="746881" y="539934"/>
                </a:lnTo>
                <a:lnTo>
                  <a:pt x="746881" y="0"/>
                </a:lnTo>
                <a:close/>
              </a:path>
              <a:path w="747395" h="594995">
                <a:moveTo>
                  <a:pt x="746881" y="539934"/>
                </a:moveTo>
                <a:lnTo>
                  <a:pt x="742187" y="539934"/>
                </a:lnTo>
                <a:lnTo>
                  <a:pt x="737372" y="544698"/>
                </a:lnTo>
                <a:lnTo>
                  <a:pt x="746881" y="544698"/>
                </a:lnTo>
                <a:lnTo>
                  <a:pt x="746881" y="539934"/>
                </a:lnTo>
                <a:close/>
              </a:path>
              <a:path w="747395" h="594995">
                <a:moveTo>
                  <a:pt x="26073" y="540578"/>
                </a:moveTo>
                <a:lnTo>
                  <a:pt x="11948" y="540578"/>
                </a:lnTo>
                <a:lnTo>
                  <a:pt x="19011" y="544698"/>
                </a:lnTo>
                <a:lnTo>
                  <a:pt x="26073" y="540578"/>
                </a:lnTo>
                <a:close/>
              </a:path>
            </a:pathLst>
          </a:custGeom>
          <a:solidFill>
            <a:srgbClr val="FF0000"/>
          </a:solidFill>
        </p:spPr>
        <p:txBody>
          <a:bodyPr wrap="square" lIns="0" tIns="0" rIns="0" bIns="0" rtlCol="0"/>
          <a:lstStyle/>
          <a:p>
            <a:endParaRPr/>
          </a:p>
        </p:txBody>
      </p:sp>
      <p:sp>
        <p:nvSpPr>
          <p:cNvPr id="27" name="object 27"/>
          <p:cNvSpPr txBox="1"/>
          <p:nvPr/>
        </p:nvSpPr>
        <p:spPr>
          <a:xfrm>
            <a:off x="3913762" y="4202189"/>
            <a:ext cx="487680" cy="864235"/>
          </a:xfrm>
          <a:prstGeom prst="rect">
            <a:avLst/>
          </a:prstGeom>
        </p:spPr>
        <p:txBody>
          <a:bodyPr vert="horz" wrap="square" lIns="0" tIns="0" rIns="0" bIns="0" rtlCol="0">
            <a:spAutoFit/>
          </a:bodyPr>
          <a:lstStyle/>
          <a:p>
            <a:pPr marL="12700">
              <a:lnSpc>
                <a:spcPct val="100000"/>
              </a:lnSpc>
            </a:pPr>
            <a:r>
              <a:rPr sz="6600" b="1" spc="-40" dirty="0">
                <a:solidFill>
                  <a:srgbClr val="0000FF"/>
                </a:solidFill>
                <a:latin typeface="Calibri"/>
                <a:cs typeface="Calibri"/>
              </a:rPr>
              <a:t>X</a:t>
            </a:r>
            <a:endParaRPr sz="6600">
              <a:latin typeface="Calibri"/>
              <a:cs typeface="Calibri"/>
            </a:endParaRPr>
          </a:p>
        </p:txBody>
      </p:sp>
      <p:sp>
        <p:nvSpPr>
          <p:cNvPr id="28" name="object 28"/>
          <p:cNvSpPr txBox="1"/>
          <p:nvPr/>
        </p:nvSpPr>
        <p:spPr>
          <a:xfrm>
            <a:off x="2746381" y="3048001"/>
            <a:ext cx="673100" cy="254000"/>
          </a:xfrm>
          <a:prstGeom prst="rect">
            <a:avLst/>
          </a:prstGeom>
        </p:spPr>
        <p:txBody>
          <a:bodyPr vert="horz" wrap="square" lIns="0" tIns="0" rIns="0" bIns="0" rtlCol="0">
            <a:spAutoFit/>
          </a:bodyPr>
          <a:lstStyle/>
          <a:p>
            <a:pPr marL="12700">
              <a:lnSpc>
                <a:spcPct val="100000"/>
              </a:lnSpc>
            </a:pPr>
            <a:r>
              <a:rPr sz="1800" b="1" spc="-20" dirty="0">
                <a:solidFill>
                  <a:srgbClr val="C00000"/>
                </a:solidFill>
                <a:latin typeface="Calibri"/>
                <a:cs typeface="Calibri"/>
              </a:rPr>
              <a:t>N</a:t>
            </a:r>
            <a:r>
              <a:rPr sz="1800" b="1" spc="5" dirty="0">
                <a:solidFill>
                  <a:srgbClr val="C00000"/>
                </a:solidFill>
                <a:latin typeface="Calibri"/>
                <a:cs typeface="Calibri"/>
              </a:rPr>
              <a:t>-</a:t>
            </a:r>
            <a:r>
              <a:rPr sz="1800" b="1" spc="-10" dirty="0">
                <a:solidFill>
                  <a:srgbClr val="C00000"/>
                </a:solidFill>
                <a:latin typeface="Calibri"/>
                <a:cs typeface="Calibri"/>
              </a:rPr>
              <a:t>t</a:t>
            </a:r>
            <a:r>
              <a:rPr sz="1800" b="1" spc="-5" dirty="0">
                <a:solidFill>
                  <a:srgbClr val="C00000"/>
                </a:solidFill>
                <a:latin typeface="Calibri"/>
                <a:cs typeface="Calibri"/>
              </a:rPr>
              <a:t>y</a:t>
            </a:r>
            <a:r>
              <a:rPr sz="1800" b="1" dirty="0">
                <a:solidFill>
                  <a:srgbClr val="C00000"/>
                </a:solidFill>
                <a:latin typeface="Calibri"/>
                <a:cs typeface="Calibri"/>
              </a:rPr>
              <a:t>pe</a:t>
            </a:r>
            <a:endParaRPr sz="1800">
              <a:latin typeface="Calibri"/>
              <a:cs typeface="Calibri"/>
            </a:endParaRPr>
          </a:p>
        </p:txBody>
      </p:sp>
      <p:sp>
        <p:nvSpPr>
          <p:cNvPr id="29" name="object 29"/>
          <p:cNvSpPr/>
          <p:nvPr/>
        </p:nvSpPr>
        <p:spPr>
          <a:xfrm>
            <a:off x="2277998" y="1943222"/>
            <a:ext cx="314960" cy="323850"/>
          </a:xfrm>
          <a:custGeom>
            <a:avLst/>
            <a:gdLst/>
            <a:ahLst/>
            <a:cxnLst/>
            <a:rect l="l" t="t" r="r" b="b"/>
            <a:pathLst>
              <a:path w="314960" h="323850">
                <a:moveTo>
                  <a:pt x="191394" y="182361"/>
                </a:moveTo>
                <a:lnTo>
                  <a:pt x="140076" y="182361"/>
                </a:lnTo>
                <a:lnTo>
                  <a:pt x="121670" y="285231"/>
                </a:lnTo>
                <a:lnTo>
                  <a:pt x="121289" y="286908"/>
                </a:lnTo>
                <a:lnTo>
                  <a:pt x="121026" y="288432"/>
                </a:lnTo>
                <a:lnTo>
                  <a:pt x="121289" y="291205"/>
                </a:lnTo>
                <a:lnTo>
                  <a:pt x="121919" y="292729"/>
                </a:lnTo>
                <a:lnTo>
                  <a:pt x="123194" y="294528"/>
                </a:lnTo>
                <a:lnTo>
                  <a:pt x="124455" y="296174"/>
                </a:lnTo>
                <a:lnTo>
                  <a:pt x="126360" y="298338"/>
                </a:lnTo>
                <a:lnTo>
                  <a:pt x="129027" y="300624"/>
                </a:lnTo>
                <a:lnTo>
                  <a:pt x="131694" y="303032"/>
                </a:lnTo>
                <a:lnTo>
                  <a:pt x="135504" y="306202"/>
                </a:lnTo>
                <a:lnTo>
                  <a:pt x="146303" y="314462"/>
                </a:lnTo>
                <a:lnTo>
                  <a:pt x="151007" y="317875"/>
                </a:lnTo>
                <a:lnTo>
                  <a:pt x="154554" y="320039"/>
                </a:lnTo>
                <a:lnTo>
                  <a:pt x="158114" y="322325"/>
                </a:lnTo>
                <a:lnTo>
                  <a:pt x="160913" y="323331"/>
                </a:lnTo>
                <a:lnTo>
                  <a:pt x="163067" y="323209"/>
                </a:lnTo>
                <a:lnTo>
                  <a:pt x="165222" y="322966"/>
                </a:lnTo>
                <a:lnTo>
                  <a:pt x="171068" y="307207"/>
                </a:lnTo>
                <a:lnTo>
                  <a:pt x="191394" y="182361"/>
                </a:lnTo>
                <a:close/>
              </a:path>
              <a:path w="314960" h="323850">
                <a:moveTo>
                  <a:pt x="160269" y="0"/>
                </a:moveTo>
                <a:lnTo>
                  <a:pt x="158114" y="243"/>
                </a:lnTo>
                <a:lnTo>
                  <a:pt x="156078" y="396"/>
                </a:lnTo>
                <a:lnTo>
                  <a:pt x="154554" y="1920"/>
                </a:lnTo>
                <a:lnTo>
                  <a:pt x="153542" y="4693"/>
                </a:lnTo>
                <a:lnTo>
                  <a:pt x="152399" y="7376"/>
                </a:lnTo>
                <a:lnTo>
                  <a:pt x="151388" y="11429"/>
                </a:lnTo>
                <a:lnTo>
                  <a:pt x="150363" y="16642"/>
                </a:lnTo>
                <a:lnTo>
                  <a:pt x="131313" y="134995"/>
                </a:lnTo>
                <a:lnTo>
                  <a:pt x="14096" y="186171"/>
                </a:lnTo>
                <a:lnTo>
                  <a:pt x="0" y="195468"/>
                </a:lnTo>
                <a:lnTo>
                  <a:pt x="131" y="197479"/>
                </a:lnTo>
                <a:lnTo>
                  <a:pt x="249" y="199400"/>
                </a:lnTo>
                <a:lnTo>
                  <a:pt x="31491" y="225033"/>
                </a:lnTo>
                <a:lnTo>
                  <a:pt x="39623" y="228234"/>
                </a:lnTo>
                <a:lnTo>
                  <a:pt x="41016" y="227959"/>
                </a:lnTo>
                <a:lnTo>
                  <a:pt x="42422" y="227716"/>
                </a:lnTo>
                <a:lnTo>
                  <a:pt x="43814" y="227197"/>
                </a:lnTo>
                <a:lnTo>
                  <a:pt x="140076" y="182361"/>
                </a:lnTo>
                <a:lnTo>
                  <a:pt x="191394" y="182361"/>
                </a:lnTo>
                <a:lnTo>
                  <a:pt x="191642" y="180837"/>
                </a:lnTo>
                <a:lnTo>
                  <a:pt x="299406" y="133349"/>
                </a:lnTo>
                <a:lnTo>
                  <a:pt x="183392" y="133349"/>
                </a:lnTo>
                <a:lnTo>
                  <a:pt x="199643" y="38618"/>
                </a:lnTo>
                <a:lnTo>
                  <a:pt x="200024" y="36819"/>
                </a:lnTo>
                <a:lnTo>
                  <a:pt x="200156" y="35295"/>
                </a:lnTo>
                <a:lnTo>
                  <a:pt x="200024" y="33924"/>
                </a:lnTo>
                <a:lnTo>
                  <a:pt x="200024" y="32522"/>
                </a:lnTo>
                <a:lnTo>
                  <a:pt x="199394" y="30998"/>
                </a:lnTo>
                <a:lnTo>
                  <a:pt x="169925" y="5577"/>
                </a:lnTo>
                <a:lnTo>
                  <a:pt x="162936" y="1158"/>
                </a:lnTo>
                <a:lnTo>
                  <a:pt x="160269" y="0"/>
                </a:lnTo>
                <a:close/>
              </a:path>
              <a:path w="314960" h="323850">
                <a:moveTo>
                  <a:pt x="275712" y="90921"/>
                </a:moveTo>
                <a:lnTo>
                  <a:pt x="274451" y="91318"/>
                </a:lnTo>
                <a:lnTo>
                  <a:pt x="273045" y="91561"/>
                </a:lnTo>
                <a:lnTo>
                  <a:pt x="271652" y="92080"/>
                </a:lnTo>
                <a:lnTo>
                  <a:pt x="183392" y="133349"/>
                </a:lnTo>
                <a:lnTo>
                  <a:pt x="299406" y="133349"/>
                </a:lnTo>
                <a:lnTo>
                  <a:pt x="314574" y="122803"/>
                </a:lnTo>
                <a:lnTo>
                  <a:pt x="314075" y="118750"/>
                </a:lnTo>
                <a:lnTo>
                  <a:pt x="312551" y="116464"/>
                </a:lnTo>
                <a:lnTo>
                  <a:pt x="309752" y="113934"/>
                </a:lnTo>
                <a:lnTo>
                  <a:pt x="306836" y="111251"/>
                </a:lnTo>
                <a:lnTo>
                  <a:pt x="302894" y="107960"/>
                </a:lnTo>
                <a:lnTo>
                  <a:pt x="297560" y="103875"/>
                </a:lnTo>
                <a:lnTo>
                  <a:pt x="292857" y="100218"/>
                </a:lnTo>
                <a:lnTo>
                  <a:pt x="277367" y="91196"/>
                </a:lnTo>
                <a:lnTo>
                  <a:pt x="275712" y="90921"/>
                </a:lnTo>
                <a:close/>
              </a:path>
            </a:pathLst>
          </a:custGeom>
          <a:solidFill>
            <a:srgbClr val="0000FF"/>
          </a:solidFill>
        </p:spPr>
        <p:txBody>
          <a:bodyPr wrap="square" lIns="0" tIns="0" rIns="0" bIns="0" rtlCol="0"/>
          <a:lstStyle/>
          <a:p>
            <a:endParaRPr/>
          </a:p>
        </p:txBody>
      </p:sp>
      <p:sp>
        <p:nvSpPr>
          <p:cNvPr id="30" name="object 30"/>
          <p:cNvSpPr/>
          <p:nvPr/>
        </p:nvSpPr>
        <p:spPr>
          <a:xfrm>
            <a:off x="4772802" y="1712214"/>
            <a:ext cx="244475" cy="287020"/>
          </a:xfrm>
          <a:custGeom>
            <a:avLst/>
            <a:gdLst/>
            <a:ahLst/>
            <a:cxnLst/>
            <a:rect l="l" t="t" r="r" b="b"/>
            <a:pathLst>
              <a:path w="244475" h="287019">
                <a:moveTo>
                  <a:pt x="47365" y="25511"/>
                </a:moveTo>
                <a:lnTo>
                  <a:pt x="26151" y="28193"/>
                </a:lnTo>
                <a:lnTo>
                  <a:pt x="18775" y="29474"/>
                </a:lnTo>
                <a:lnTo>
                  <a:pt x="0" y="37337"/>
                </a:lnTo>
                <a:lnTo>
                  <a:pt x="0" y="39502"/>
                </a:lnTo>
                <a:lnTo>
                  <a:pt x="82539" y="146425"/>
                </a:lnTo>
                <a:lnTo>
                  <a:pt x="41391" y="267461"/>
                </a:lnTo>
                <a:lnTo>
                  <a:pt x="39745" y="272399"/>
                </a:lnTo>
                <a:lnTo>
                  <a:pt x="38709" y="276362"/>
                </a:lnTo>
                <a:lnTo>
                  <a:pt x="38343" y="279257"/>
                </a:lnTo>
                <a:lnTo>
                  <a:pt x="38099" y="282183"/>
                </a:lnTo>
                <a:lnTo>
                  <a:pt x="38709" y="284225"/>
                </a:lnTo>
                <a:lnTo>
                  <a:pt x="40233" y="285353"/>
                </a:lnTo>
                <a:lnTo>
                  <a:pt x="41757" y="286633"/>
                </a:lnTo>
                <a:lnTo>
                  <a:pt x="44439" y="287030"/>
                </a:lnTo>
                <a:lnTo>
                  <a:pt x="52059" y="286511"/>
                </a:lnTo>
                <a:lnTo>
                  <a:pt x="57393" y="285871"/>
                </a:lnTo>
                <a:lnTo>
                  <a:pt x="64129" y="284591"/>
                </a:lnTo>
                <a:lnTo>
                  <a:pt x="69951" y="283585"/>
                </a:lnTo>
                <a:lnTo>
                  <a:pt x="74675" y="282701"/>
                </a:lnTo>
                <a:lnTo>
                  <a:pt x="78211" y="281696"/>
                </a:lnTo>
                <a:lnTo>
                  <a:pt x="81777" y="280781"/>
                </a:lnTo>
                <a:lnTo>
                  <a:pt x="92201" y="271393"/>
                </a:lnTo>
                <a:lnTo>
                  <a:pt x="123565" y="171815"/>
                </a:lnTo>
                <a:lnTo>
                  <a:pt x="188036" y="171815"/>
                </a:lnTo>
                <a:lnTo>
                  <a:pt x="157093" y="132709"/>
                </a:lnTo>
                <a:lnTo>
                  <a:pt x="165855" y="106801"/>
                </a:lnTo>
                <a:lnTo>
                  <a:pt x="116585" y="106801"/>
                </a:lnTo>
                <a:lnTo>
                  <a:pt x="57515" y="30998"/>
                </a:lnTo>
                <a:lnTo>
                  <a:pt x="56387" y="29474"/>
                </a:lnTo>
                <a:lnTo>
                  <a:pt x="55351" y="28315"/>
                </a:lnTo>
                <a:lnTo>
                  <a:pt x="53339" y="26548"/>
                </a:lnTo>
                <a:lnTo>
                  <a:pt x="51663" y="26029"/>
                </a:lnTo>
                <a:lnTo>
                  <a:pt x="49529" y="25786"/>
                </a:lnTo>
                <a:lnTo>
                  <a:pt x="47365" y="25511"/>
                </a:lnTo>
                <a:close/>
              </a:path>
              <a:path w="244475" h="287019">
                <a:moveTo>
                  <a:pt x="188036" y="171815"/>
                </a:moveTo>
                <a:lnTo>
                  <a:pt x="123565" y="171815"/>
                </a:lnTo>
                <a:lnTo>
                  <a:pt x="187055" y="254751"/>
                </a:lnTo>
                <a:lnTo>
                  <a:pt x="187939" y="256275"/>
                </a:lnTo>
                <a:lnTo>
                  <a:pt x="188975" y="257434"/>
                </a:lnTo>
                <a:lnTo>
                  <a:pt x="190103" y="258317"/>
                </a:lnTo>
                <a:lnTo>
                  <a:pt x="191109" y="259201"/>
                </a:lnTo>
                <a:lnTo>
                  <a:pt x="192785" y="259720"/>
                </a:lnTo>
                <a:lnTo>
                  <a:pt x="196961" y="260207"/>
                </a:lnTo>
                <a:lnTo>
                  <a:pt x="199887" y="260085"/>
                </a:lnTo>
                <a:lnTo>
                  <a:pt x="234939" y="253989"/>
                </a:lnTo>
                <a:lnTo>
                  <a:pt x="238993" y="252983"/>
                </a:lnTo>
                <a:lnTo>
                  <a:pt x="241675" y="251581"/>
                </a:lnTo>
                <a:lnTo>
                  <a:pt x="242925" y="249814"/>
                </a:lnTo>
                <a:lnTo>
                  <a:pt x="244205" y="248168"/>
                </a:lnTo>
                <a:lnTo>
                  <a:pt x="236585" y="233171"/>
                </a:lnTo>
                <a:lnTo>
                  <a:pt x="188036" y="171815"/>
                </a:lnTo>
                <a:close/>
              </a:path>
              <a:path w="244475" h="287019">
                <a:moveTo>
                  <a:pt x="191109" y="0"/>
                </a:moveTo>
                <a:lnTo>
                  <a:pt x="158099" y="5455"/>
                </a:lnTo>
                <a:lnTo>
                  <a:pt x="154807" y="6217"/>
                </a:lnTo>
                <a:lnTo>
                  <a:pt x="152247" y="7101"/>
                </a:lnTo>
                <a:lnTo>
                  <a:pt x="150479" y="8138"/>
                </a:lnTo>
                <a:lnTo>
                  <a:pt x="148711" y="9022"/>
                </a:lnTo>
                <a:lnTo>
                  <a:pt x="145023" y="15605"/>
                </a:lnTo>
                <a:lnTo>
                  <a:pt x="116585" y="106801"/>
                </a:lnTo>
                <a:lnTo>
                  <a:pt x="165855" y="106801"/>
                </a:lnTo>
                <a:lnTo>
                  <a:pt x="195315" y="19690"/>
                </a:lnTo>
                <a:lnTo>
                  <a:pt x="196717" y="14599"/>
                </a:lnTo>
                <a:lnTo>
                  <a:pt x="197479" y="10546"/>
                </a:lnTo>
                <a:lnTo>
                  <a:pt x="197723" y="7741"/>
                </a:lnTo>
                <a:lnTo>
                  <a:pt x="197967" y="4815"/>
                </a:lnTo>
                <a:lnTo>
                  <a:pt x="197205" y="2804"/>
                </a:lnTo>
                <a:lnTo>
                  <a:pt x="195559" y="1645"/>
                </a:lnTo>
                <a:lnTo>
                  <a:pt x="193913" y="518"/>
                </a:lnTo>
                <a:lnTo>
                  <a:pt x="191109" y="0"/>
                </a:lnTo>
                <a:close/>
              </a:path>
            </a:pathLst>
          </a:custGeom>
          <a:solidFill>
            <a:srgbClr val="0000FF"/>
          </a:solidFill>
        </p:spPr>
        <p:txBody>
          <a:bodyPr wrap="square" lIns="0" tIns="0" rIns="0" bIns="0" rtlCol="0"/>
          <a:lstStyle/>
          <a:p>
            <a:endParaRPr/>
          </a:p>
        </p:txBody>
      </p:sp>
      <p:sp>
        <p:nvSpPr>
          <p:cNvPr id="31" name="object 31"/>
          <p:cNvSpPr/>
          <p:nvPr/>
        </p:nvSpPr>
        <p:spPr>
          <a:xfrm>
            <a:off x="5444886" y="2078217"/>
            <a:ext cx="306705" cy="321945"/>
          </a:xfrm>
          <a:custGeom>
            <a:avLst/>
            <a:gdLst/>
            <a:ahLst/>
            <a:cxnLst/>
            <a:rect l="l" t="t" r="r" b="b"/>
            <a:pathLst>
              <a:path w="306704" h="321944">
                <a:moveTo>
                  <a:pt x="189029" y="183398"/>
                </a:moveTo>
                <a:lnTo>
                  <a:pt x="138165" y="183398"/>
                </a:lnTo>
                <a:lnTo>
                  <a:pt x="129539" y="287548"/>
                </a:lnTo>
                <a:lnTo>
                  <a:pt x="129143" y="289194"/>
                </a:lnTo>
                <a:lnTo>
                  <a:pt x="129143" y="290840"/>
                </a:lnTo>
                <a:lnTo>
                  <a:pt x="129387" y="292242"/>
                </a:lnTo>
                <a:lnTo>
                  <a:pt x="161787" y="317266"/>
                </a:lnTo>
                <a:lnTo>
                  <a:pt x="172211" y="321838"/>
                </a:lnTo>
                <a:lnTo>
                  <a:pt x="174223" y="321442"/>
                </a:lnTo>
                <a:lnTo>
                  <a:pt x="176387" y="321076"/>
                </a:lnTo>
                <a:lnTo>
                  <a:pt x="177911" y="319552"/>
                </a:lnTo>
                <a:lnTo>
                  <a:pt x="178673" y="316748"/>
                </a:lnTo>
                <a:lnTo>
                  <a:pt x="179557" y="314065"/>
                </a:lnTo>
                <a:lnTo>
                  <a:pt x="180319" y="310012"/>
                </a:lnTo>
                <a:lnTo>
                  <a:pt x="180715" y="304921"/>
                </a:lnTo>
                <a:lnTo>
                  <a:pt x="189029" y="183398"/>
                </a:lnTo>
                <a:close/>
              </a:path>
              <a:path w="306704" h="321944">
                <a:moveTo>
                  <a:pt x="141213" y="0"/>
                </a:moveTo>
                <a:lnTo>
                  <a:pt x="139171" y="396"/>
                </a:lnTo>
                <a:lnTo>
                  <a:pt x="137159" y="761"/>
                </a:lnTo>
                <a:lnTo>
                  <a:pt x="135757" y="2407"/>
                </a:lnTo>
                <a:lnTo>
                  <a:pt x="134995" y="5212"/>
                </a:lnTo>
                <a:lnTo>
                  <a:pt x="134111" y="8138"/>
                </a:lnTo>
                <a:lnTo>
                  <a:pt x="133471" y="12191"/>
                </a:lnTo>
                <a:lnTo>
                  <a:pt x="132953" y="17525"/>
                </a:lnTo>
                <a:lnTo>
                  <a:pt x="124967" y="137038"/>
                </a:lnTo>
                <a:lnTo>
                  <a:pt x="8503" y="201564"/>
                </a:lnTo>
                <a:lnTo>
                  <a:pt x="5181" y="203850"/>
                </a:lnTo>
                <a:lnTo>
                  <a:pt x="883" y="207660"/>
                </a:lnTo>
                <a:lnTo>
                  <a:pt x="0" y="209671"/>
                </a:lnTo>
                <a:lnTo>
                  <a:pt x="243" y="211592"/>
                </a:lnTo>
                <a:lnTo>
                  <a:pt x="30845" y="234330"/>
                </a:lnTo>
                <a:lnTo>
                  <a:pt x="34015" y="236098"/>
                </a:lnTo>
                <a:lnTo>
                  <a:pt x="36697" y="237256"/>
                </a:lnTo>
                <a:lnTo>
                  <a:pt x="38709" y="237865"/>
                </a:lnTo>
                <a:lnTo>
                  <a:pt x="40751" y="238384"/>
                </a:lnTo>
                <a:lnTo>
                  <a:pt x="42519" y="238505"/>
                </a:lnTo>
                <a:lnTo>
                  <a:pt x="45201" y="237743"/>
                </a:lnTo>
                <a:lnTo>
                  <a:pt x="46603" y="237103"/>
                </a:lnTo>
                <a:lnTo>
                  <a:pt x="48127" y="236098"/>
                </a:lnTo>
                <a:lnTo>
                  <a:pt x="138165" y="183398"/>
                </a:lnTo>
                <a:lnTo>
                  <a:pt x="189029" y="183398"/>
                </a:lnTo>
                <a:lnTo>
                  <a:pt x="189463" y="177058"/>
                </a:lnTo>
                <a:lnTo>
                  <a:pt x="272936" y="130576"/>
                </a:lnTo>
                <a:lnTo>
                  <a:pt x="176783" y="130576"/>
                </a:lnTo>
                <a:lnTo>
                  <a:pt x="184007" y="34686"/>
                </a:lnTo>
                <a:lnTo>
                  <a:pt x="184251" y="32887"/>
                </a:lnTo>
                <a:lnTo>
                  <a:pt x="184251" y="31363"/>
                </a:lnTo>
                <a:lnTo>
                  <a:pt x="184007" y="29992"/>
                </a:lnTo>
                <a:lnTo>
                  <a:pt x="183885" y="28712"/>
                </a:lnTo>
                <a:lnTo>
                  <a:pt x="183123" y="27188"/>
                </a:lnTo>
                <a:lnTo>
                  <a:pt x="151363" y="4571"/>
                </a:lnTo>
                <a:lnTo>
                  <a:pt x="147675" y="2682"/>
                </a:lnTo>
                <a:lnTo>
                  <a:pt x="144017" y="761"/>
                </a:lnTo>
                <a:lnTo>
                  <a:pt x="141213" y="0"/>
                </a:lnTo>
                <a:close/>
              </a:path>
              <a:path w="306704" h="321944">
                <a:moveTo>
                  <a:pt x="266303" y="79766"/>
                </a:moveTo>
                <a:lnTo>
                  <a:pt x="264657" y="79766"/>
                </a:lnTo>
                <a:lnTo>
                  <a:pt x="263377" y="80131"/>
                </a:lnTo>
                <a:lnTo>
                  <a:pt x="262127" y="80650"/>
                </a:lnTo>
                <a:lnTo>
                  <a:pt x="260725" y="81290"/>
                </a:lnTo>
                <a:lnTo>
                  <a:pt x="176783" y="130576"/>
                </a:lnTo>
                <a:lnTo>
                  <a:pt x="272936" y="130576"/>
                </a:lnTo>
                <a:lnTo>
                  <a:pt x="305561" y="109849"/>
                </a:lnTo>
                <a:lnTo>
                  <a:pt x="306445" y="107838"/>
                </a:lnTo>
                <a:lnTo>
                  <a:pt x="305927" y="105917"/>
                </a:lnTo>
                <a:lnTo>
                  <a:pt x="305561" y="103906"/>
                </a:lnTo>
                <a:lnTo>
                  <a:pt x="275691" y="83454"/>
                </a:lnTo>
                <a:lnTo>
                  <a:pt x="272643" y="81808"/>
                </a:lnTo>
                <a:lnTo>
                  <a:pt x="270235" y="80771"/>
                </a:lnTo>
                <a:lnTo>
                  <a:pt x="268223" y="80284"/>
                </a:lnTo>
                <a:lnTo>
                  <a:pt x="266303" y="79766"/>
                </a:lnTo>
                <a:close/>
              </a:path>
            </a:pathLst>
          </a:custGeom>
          <a:solidFill>
            <a:srgbClr val="0000FF"/>
          </a:solidFill>
        </p:spPr>
        <p:txBody>
          <a:bodyPr wrap="square" lIns="0" tIns="0" rIns="0" bIns="0" rtlCol="0"/>
          <a:lstStyle/>
          <a:p>
            <a:endParaRPr/>
          </a:p>
        </p:txBody>
      </p:sp>
      <p:sp>
        <p:nvSpPr>
          <p:cNvPr id="32" name="object 32"/>
          <p:cNvSpPr txBox="1"/>
          <p:nvPr/>
        </p:nvSpPr>
        <p:spPr>
          <a:xfrm>
            <a:off x="8305800" y="228600"/>
            <a:ext cx="685800" cy="6400800"/>
          </a:xfrm>
          <a:prstGeom prst="rect">
            <a:avLst/>
          </a:prstGeom>
          <a:solidFill>
            <a:srgbClr val="4F80BC"/>
          </a:solidFill>
          <a:ln w="25399">
            <a:solidFill>
              <a:srgbClr val="385D89"/>
            </a:solidFill>
          </a:ln>
        </p:spPr>
        <p:txBody>
          <a:bodyPr vert="vert" wrap="square" lIns="0" tIns="0" rIns="0" bIns="0" rtlCol="0">
            <a:spAutoFit/>
          </a:bodyPr>
          <a:lstStyle/>
          <a:p>
            <a:pPr algn="ctr">
              <a:lnSpc>
                <a:spcPct val="100000"/>
              </a:lnSpc>
            </a:pPr>
            <a:r>
              <a:rPr sz="3200" dirty="0">
                <a:solidFill>
                  <a:srgbClr val="FFFFFF"/>
                </a:solidFill>
                <a:latin typeface="Calibri"/>
                <a:cs typeface="Calibri"/>
              </a:rPr>
              <a:t>BL</a:t>
            </a:r>
            <a:r>
              <a:rPr sz="3200" spc="-65" dirty="0">
                <a:solidFill>
                  <a:srgbClr val="FFFFFF"/>
                </a:solidFill>
                <a:latin typeface="Times New Roman"/>
                <a:cs typeface="Times New Roman"/>
              </a:rPr>
              <a:t> </a:t>
            </a:r>
            <a:r>
              <a:rPr sz="3200" dirty="0">
                <a:solidFill>
                  <a:srgbClr val="FFFFFF"/>
                </a:solidFill>
                <a:latin typeface="Calibri"/>
                <a:cs typeface="Calibri"/>
              </a:rPr>
              <a:t>-</a:t>
            </a:r>
            <a:r>
              <a:rPr sz="3200" spc="-80" dirty="0">
                <a:solidFill>
                  <a:srgbClr val="FFFFFF"/>
                </a:solidFill>
                <a:latin typeface="Times New Roman"/>
                <a:cs typeface="Times New Roman"/>
              </a:rPr>
              <a:t> </a:t>
            </a:r>
            <a:r>
              <a:rPr sz="3200" spc="-5" dirty="0">
                <a:solidFill>
                  <a:srgbClr val="FFFFFF"/>
                </a:solidFill>
                <a:latin typeface="Calibri"/>
                <a:cs typeface="Calibri"/>
              </a:rPr>
              <a:t>De</a:t>
            </a:r>
            <a:r>
              <a:rPr sz="3200" spc="-15" dirty="0">
                <a:solidFill>
                  <a:srgbClr val="FFFFFF"/>
                </a:solidFill>
                <a:latin typeface="Calibri"/>
                <a:cs typeface="Calibri"/>
              </a:rPr>
              <a:t>c</a:t>
            </a:r>
            <a:r>
              <a:rPr sz="3200" spc="-5" dirty="0">
                <a:solidFill>
                  <a:srgbClr val="FFFFFF"/>
                </a:solidFill>
                <a:latin typeface="Calibri"/>
                <a:cs typeface="Calibri"/>
              </a:rPr>
              <a:t>oder</a:t>
            </a:r>
            <a:endParaRPr sz="3200">
              <a:latin typeface="Calibri"/>
              <a:cs typeface="Calibri"/>
            </a:endParaRPr>
          </a:p>
        </p:txBody>
      </p:sp>
      <p:sp>
        <p:nvSpPr>
          <p:cNvPr id="33" name="object 33"/>
          <p:cNvSpPr/>
          <p:nvPr/>
        </p:nvSpPr>
        <p:spPr>
          <a:xfrm>
            <a:off x="3505200" y="2132197"/>
            <a:ext cx="299720" cy="840105"/>
          </a:xfrm>
          <a:custGeom>
            <a:avLst/>
            <a:gdLst/>
            <a:ahLst/>
            <a:cxnLst/>
            <a:rect l="l" t="t" r="r" b="b"/>
            <a:pathLst>
              <a:path w="299720" h="840105">
                <a:moveTo>
                  <a:pt x="0" y="49926"/>
                </a:moveTo>
                <a:lnTo>
                  <a:pt x="16829" y="12537"/>
                </a:lnTo>
                <a:lnTo>
                  <a:pt x="249570" y="0"/>
                </a:lnTo>
                <a:lnTo>
                  <a:pt x="263837" y="2070"/>
                </a:lnTo>
                <a:lnTo>
                  <a:pt x="294577" y="28342"/>
                </a:lnTo>
                <a:lnTo>
                  <a:pt x="299465" y="789675"/>
                </a:lnTo>
                <a:lnTo>
                  <a:pt x="297395" y="803956"/>
                </a:lnTo>
                <a:lnTo>
                  <a:pt x="271134" y="834712"/>
                </a:lnTo>
                <a:lnTo>
                  <a:pt x="49926" y="839602"/>
                </a:lnTo>
                <a:lnTo>
                  <a:pt x="35649" y="837533"/>
                </a:lnTo>
                <a:lnTo>
                  <a:pt x="4896" y="811274"/>
                </a:lnTo>
                <a:lnTo>
                  <a:pt x="0" y="49926"/>
                </a:lnTo>
                <a:close/>
              </a:path>
            </a:pathLst>
          </a:custGeom>
          <a:ln w="25399">
            <a:solidFill>
              <a:srgbClr val="00AF50"/>
            </a:solidFill>
          </a:ln>
        </p:spPr>
        <p:txBody>
          <a:bodyPr wrap="square" lIns="0" tIns="0" rIns="0" bIns="0" rtlCol="0"/>
          <a:lstStyle/>
          <a:p>
            <a:endParaRPr/>
          </a:p>
        </p:txBody>
      </p:sp>
      <p:sp>
        <p:nvSpPr>
          <p:cNvPr id="34" name="object 34"/>
          <p:cNvSpPr txBox="1"/>
          <p:nvPr/>
        </p:nvSpPr>
        <p:spPr>
          <a:xfrm>
            <a:off x="1889126" y="786265"/>
            <a:ext cx="1113790" cy="254000"/>
          </a:xfrm>
          <a:prstGeom prst="rect">
            <a:avLst/>
          </a:prstGeom>
        </p:spPr>
        <p:txBody>
          <a:bodyPr vert="horz" wrap="square" lIns="0" tIns="0" rIns="0" bIns="0" rtlCol="0">
            <a:spAutoFit/>
          </a:bodyPr>
          <a:lstStyle/>
          <a:p>
            <a:pPr marL="12700">
              <a:lnSpc>
                <a:spcPct val="100000"/>
              </a:lnSpc>
              <a:tabLst>
                <a:tab pos="492125" algn="l"/>
              </a:tabLst>
            </a:pPr>
            <a:r>
              <a:rPr sz="1800" spc="-685" dirty="0">
                <a:latin typeface="Cambria Math"/>
                <a:cs typeface="Cambria Math"/>
              </a:rPr>
              <a:t>ܸ	=</a:t>
            </a:r>
            <a:r>
              <a:rPr sz="1800" spc="114" dirty="0">
                <a:latin typeface="Cambria Math"/>
                <a:cs typeface="Cambria Math"/>
              </a:rPr>
              <a:t> </a:t>
            </a:r>
            <a:r>
              <a:rPr sz="1800" spc="-685" dirty="0">
                <a:latin typeface="Cambria Math"/>
                <a:cs typeface="Cambria Math"/>
              </a:rPr>
              <a:t>ܸ</a:t>
            </a:r>
            <a:r>
              <a:rPr sz="1800" spc="60" dirty="0">
                <a:latin typeface="Cambria Math"/>
                <a:cs typeface="Cambria Math"/>
              </a:rPr>
              <a:t> </a:t>
            </a:r>
            <a:r>
              <a:rPr sz="1800" dirty="0">
                <a:latin typeface="Cambria Math"/>
                <a:cs typeface="Cambria Math"/>
              </a:rPr>
              <a:t>+</a:t>
            </a:r>
            <a:endParaRPr sz="1800">
              <a:latin typeface="Cambria Math"/>
              <a:cs typeface="Cambria Math"/>
            </a:endParaRPr>
          </a:p>
        </p:txBody>
      </p:sp>
      <p:sp>
        <p:nvSpPr>
          <p:cNvPr id="35" name="object 35"/>
          <p:cNvSpPr txBox="1"/>
          <p:nvPr/>
        </p:nvSpPr>
        <p:spPr>
          <a:xfrm>
            <a:off x="2000890" y="881393"/>
            <a:ext cx="319405" cy="193040"/>
          </a:xfrm>
          <a:prstGeom prst="rect">
            <a:avLst/>
          </a:prstGeom>
        </p:spPr>
        <p:txBody>
          <a:bodyPr vert="horz" wrap="square" lIns="0" tIns="0" rIns="0" bIns="0" rtlCol="0">
            <a:spAutoFit/>
          </a:bodyPr>
          <a:lstStyle/>
          <a:p>
            <a:pPr marL="12700">
              <a:lnSpc>
                <a:spcPct val="100000"/>
              </a:lnSpc>
            </a:pPr>
            <a:r>
              <a:rPr sz="1300" spc="-580" dirty="0">
                <a:latin typeface="Cambria Math"/>
                <a:cs typeface="Cambria Math"/>
              </a:rPr>
              <a:t>௘</a:t>
            </a:r>
            <a:r>
              <a:rPr sz="1300" spc="-515" dirty="0">
                <a:latin typeface="Cambria Math"/>
                <a:cs typeface="Cambria Math"/>
              </a:rPr>
              <a:t>௙</a:t>
            </a:r>
            <a:r>
              <a:rPr sz="1300" spc="-520" dirty="0">
                <a:latin typeface="Cambria Math"/>
                <a:cs typeface="Cambria Math"/>
              </a:rPr>
              <a:t>௙</a:t>
            </a:r>
            <a:endParaRPr sz="1300">
              <a:latin typeface="Cambria Math"/>
              <a:cs typeface="Cambria Math"/>
            </a:endParaRPr>
          </a:p>
        </p:txBody>
      </p:sp>
      <p:sp>
        <p:nvSpPr>
          <p:cNvPr id="36" name="object 36"/>
          <p:cNvSpPr txBox="1"/>
          <p:nvPr/>
        </p:nvSpPr>
        <p:spPr>
          <a:xfrm>
            <a:off x="3029976" y="736613"/>
            <a:ext cx="417195" cy="193040"/>
          </a:xfrm>
          <a:prstGeom prst="rect">
            <a:avLst/>
          </a:prstGeom>
        </p:spPr>
        <p:txBody>
          <a:bodyPr vert="horz" wrap="square" lIns="0" tIns="0" rIns="0" bIns="0" rtlCol="0">
            <a:spAutoFit/>
          </a:bodyPr>
          <a:lstStyle/>
          <a:p>
            <a:pPr marL="12700">
              <a:lnSpc>
                <a:spcPct val="100000"/>
              </a:lnSpc>
            </a:pPr>
            <a:r>
              <a:rPr sz="1300" spc="-509" dirty="0">
                <a:latin typeface="Cambria Math"/>
                <a:cs typeface="Cambria Math"/>
              </a:rPr>
              <a:t>�  </a:t>
            </a:r>
            <a:r>
              <a:rPr sz="1300" spc="20" dirty="0">
                <a:latin typeface="Cambria Math"/>
                <a:cs typeface="Cambria Math"/>
              </a:rPr>
              <a:t> </a:t>
            </a:r>
            <a:r>
              <a:rPr sz="1300" spc="-495" dirty="0">
                <a:latin typeface="Cambria Math"/>
                <a:cs typeface="Cambria Math"/>
              </a:rPr>
              <a:t>�</a:t>
            </a:r>
            <a:r>
              <a:rPr sz="1300" spc="15" dirty="0">
                <a:latin typeface="Cambria Math"/>
                <a:cs typeface="Cambria Math"/>
              </a:rPr>
              <a:t> </a:t>
            </a:r>
            <a:r>
              <a:rPr sz="1300" u="heavy" dirty="0">
                <a:latin typeface="Cambria Math"/>
                <a:cs typeface="Cambria Math"/>
              </a:rPr>
              <a:t> </a:t>
            </a:r>
            <a:endParaRPr sz="1300">
              <a:latin typeface="Cambria Math"/>
              <a:cs typeface="Cambria Math"/>
            </a:endParaRPr>
          </a:p>
        </p:txBody>
      </p:sp>
      <p:sp>
        <p:nvSpPr>
          <p:cNvPr id="37" name="object 37"/>
          <p:cNvSpPr txBox="1"/>
          <p:nvPr/>
        </p:nvSpPr>
        <p:spPr>
          <a:xfrm>
            <a:off x="3131576" y="794333"/>
            <a:ext cx="131445" cy="318770"/>
          </a:xfrm>
          <a:prstGeom prst="rect">
            <a:avLst/>
          </a:prstGeom>
        </p:spPr>
        <p:txBody>
          <a:bodyPr vert="horz" wrap="square" lIns="0" tIns="0" rIns="0" bIns="0" rtlCol="0">
            <a:spAutoFit/>
          </a:bodyPr>
          <a:lstStyle/>
          <a:p>
            <a:pPr marL="12700">
              <a:lnSpc>
                <a:spcPts val="1095"/>
              </a:lnSpc>
            </a:pPr>
            <a:r>
              <a:rPr sz="1050" spc="-245" dirty="0">
                <a:latin typeface="Cambria Math"/>
                <a:cs typeface="Cambria Math"/>
              </a:rPr>
              <a:t>�</a:t>
            </a:r>
            <a:endParaRPr sz="1050">
              <a:latin typeface="Cambria Math"/>
              <a:cs typeface="Cambria Math"/>
            </a:endParaRPr>
          </a:p>
          <a:p>
            <a:pPr marL="17780">
              <a:lnSpc>
                <a:spcPts val="1395"/>
              </a:lnSpc>
            </a:pPr>
            <a:r>
              <a:rPr sz="1300" spc="-520" dirty="0">
                <a:latin typeface="Cambria Math"/>
                <a:cs typeface="Cambria Math"/>
              </a:rPr>
              <a:t>௤</a:t>
            </a:r>
            <a:endParaRPr sz="1300">
              <a:latin typeface="Cambria Math"/>
              <a:cs typeface="Cambria Math"/>
            </a:endParaRPr>
          </a:p>
        </p:txBody>
      </p:sp>
      <p:sp>
        <p:nvSpPr>
          <p:cNvPr id="38" name="object 38"/>
          <p:cNvSpPr/>
          <p:nvPr/>
        </p:nvSpPr>
        <p:spPr>
          <a:xfrm>
            <a:off x="3041654" y="935474"/>
            <a:ext cx="320040" cy="0"/>
          </a:xfrm>
          <a:custGeom>
            <a:avLst/>
            <a:gdLst/>
            <a:ahLst/>
            <a:cxnLst/>
            <a:rect l="l" t="t" r="r" b="b"/>
            <a:pathLst>
              <a:path w="320039">
                <a:moveTo>
                  <a:pt x="0" y="0"/>
                </a:moveTo>
                <a:lnTo>
                  <a:pt x="320039" y="0"/>
                </a:lnTo>
              </a:path>
            </a:pathLst>
          </a:custGeom>
          <a:ln w="11426">
            <a:solidFill>
              <a:srgbClr val="000000"/>
            </a:solidFill>
          </a:ln>
        </p:spPr>
        <p:txBody>
          <a:bodyPr wrap="square" lIns="0" tIns="0" rIns="0" bIns="0" rtlCol="0"/>
          <a:lstStyle/>
          <a:p>
            <a:endParaRPr/>
          </a:p>
        </p:txBody>
      </p:sp>
      <p:sp>
        <p:nvSpPr>
          <p:cNvPr id="39" name="object 39"/>
          <p:cNvSpPr txBox="1"/>
          <p:nvPr/>
        </p:nvSpPr>
        <p:spPr>
          <a:xfrm>
            <a:off x="3459228" y="613164"/>
            <a:ext cx="327025" cy="254000"/>
          </a:xfrm>
          <a:prstGeom prst="rect">
            <a:avLst/>
          </a:prstGeom>
        </p:spPr>
        <p:txBody>
          <a:bodyPr vert="horz" wrap="square" lIns="0" tIns="0" rIns="0" bIns="0" rtlCol="0">
            <a:spAutoFit/>
          </a:bodyPr>
          <a:lstStyle/>
          <a:p>
            <a:pPr marL="12700">
              <a:lnSpc>
                <a:spcPct val="100000"/>
              </a:lnSpc>
            </a:pPr>
            <a:r>
              <a:rPr sz="1800" spc="-625" dirty="0">
                <a:latin typeface="Cambria Math"/>
                <a:cs typeface="Cambria Math"/>
              </a:rPr>
              <a:t>ܰ݀</a:t>
            </a:r>
            <a:endParaRPr sz="1800">
              <a:latin typeface="Cambria Math"/>
              <a:cs typeface="Cambria Math"/>
            </a:endParaRPr>
          </a:p>
        </p:txBody>
      </p:sp>
      <p:sp>
        <p:nvSpPr>
          <p:cNvPr id="40" name="object 40"/>
          <p:cNvSpPr txBox="1"/>
          <p:nvPr/>
        </p:nvSpPr>
        <p:spPr>
          <a:xfrm>
            <a:off x="3385576" y="938669"/>
            <a:ext cx="478790" cy="254000"/>
          </a:xfrm>
          <a:prstGeom prst="rect">
            <a:avLst/>
          </a:prstGeom>
        </p:spPr>
        <p:txBody>
          <a:bodyPr vert="horz" wrap="square" lIns="0" tIns="0" rIns="0" bIns="0" rtlCol="0">
            <a:spAutoFit/>
          </a:bodyPr>
          <a:lstStyle/>
          <a:p>
            <a:pPr marL="12700">
              <a:lnSpc>
                <a:spcPct val="100000"/>
              </a:lnSpc>
            </a:pPr>
            <a:r>
              <a:rPr sz="1800" spc="10" dirty="0">
                <a:latin typeface="Cambria Math"/>
                <a:cs typeface="Cambria Math"/>
              </a:rPr>
              <a:t>|</a:t>
            </a:r>
            <a:r>
              <a:rPr sz="1800" spc="-625" dirty="0">
                <a:latin typeface="Cambria Math"/>
                <a:cs typeface="Cambria Math"/>
              </a:rPr>
              <a:t>ܰ</a:t>
            </a:r>
            <a:r>
              <a:rPr sz="1800" spc="-580" dirty="0">
                <a:latin typeface="Cambria Math"/>
                <a:cs typeface="Cambria Math"/>
              </a:rPr>
              <a:t>݀</a:t>
            </a:r>
            <a:r>
              <a:rPr sz="1800" dirty="0">
                <a:latin typeface="Cambria Math"/>
                <a:cs typeface="Cambria Math"/>
              </a:rPr>
              <a:t>|</a:t>
            </a:r>
            <a:endParaRPr sz="1800">
              <a:latin typeface="Cambria Math"/>
              <a:cs typeface="Cambria Math"/>
            </a:endParaRPr>
          </a:p>
        </p:txBody>
      </p:sp>
      <p:sp>
        <p:nvSpPr>
          <p:cNvPr id="41" name="object 41"/>
          <p:cNvSpPr txBox="1"/>
          <p:nvPr/>
        </p:nvSpPr>
        <p:spPr>
          <a:xfrm>
            <a:off x="3875662" y="786265"/>
            <a:ext cx="213360" cy="254000"/>
          </a:xfrm>
          <a:prstGeom prst="rect">
            <a:avLst/>
          </a:prstGeom>
        </p:spPr>
        <p:txBody>
          <a:bodyPr vert="horz" wrap="square" lIns="0" tIns="0" rIns="0" bIns="0" rtlCol="0">
            <a:spAutoFit/>
          </a:bodyPr>
          <a:lstStyle/>
          <a:p>
            <a:pPr marL="12700">
              <a:lnSpc>
                <a:spcPct val="100000"/>
              </a:lnSpc>
            </a:pPr>
            <a:r>
              <a:rPr sz="1800" spc="-10" dirty="0">
                <a:latin typeface="Cambria Math"/>
                <a:cs typeface="Cambria Math"/>
              </a:rPr>
              <a:t>ln</a:t>
            </a:r>
            <a:endParaRPr sz="1800">
              <a:latin typeface="Cambria Math"/>
              <a:cs typeface="Cambria Math"/>
            </a:endParaRPr>
          </a:p>
        </p:txBody>
      </p:sp>
      <p:sp>
        <p:nvSpPr>
          <p:cNvPr id="42" name="object 42"/>
          <p:cNvSpPr/>
          <p:nvPr/>
        </p:nvSpPr>
        <p:spPr>
          <a:xfrm>
            <a:off x="4133606" y="490971"/>
            <a:ext cx="2282825" cy="849630"/>
          </a:xfrm>
          <a:custGeom>
            <a:avLst/>
            <a:gdLst/>
            <a:ahLst/>
            <a:cxnLst/>
            <a:rect l="l" t="t" r="r" b="b"/>
            <a:pathLst>
              <a:path w="2282825" h="849630">
                <a:moveTo>
                  <a:pt x="2158867" y="0"/>
                </a:moveTo>
                <a:lnTo>
                  <a:pt x="2155641" y="13525"/>
                </a:lnTo>
                <a:lnTo>
                  <a:pt x="2162072" y="22517"/>
                </a:lnTo>
                <a:lnTo>
                  <a:pt x="2168301" y="31883"/>
                </a:lnTo>
                <a:lnTo>
                  <a:pt x="2191243" y="73175"/>
                </a:lnTo>
                <a:lnTo>
                  <a:pt x="2206410" y="108291"/>
                </a:lnTo>
                <a:lnTo>
                  <a:pt x="2219869" y="147100"/>
                </a:lnTo>
                <a:lnTo>
                  <a:pt x="2231655" y="189726"/>
                </a:lnTo>
                <a:lnTo>
                  <a:pt x="2241629" y="236817"/>
                </a:lnTo>
                <a:lnTo>
                  <a:pt x="2249266" y="285474"/>
                </a:lnTo>
                <a:lnTo>
                  <a:pt x="2254558" y="335997"/>
                </a:lnTo>
                <a:lnTo>
                  <a:pt x="2256985" y="375296"/>
                </a:lnTo>
                <a:lnTo>
                  <a:pt x="2258085" y="415941"/>
                </a:lnTo>
                <a:lnTo>
                  <a:pt x="2258157" y="429811"/>
                </a:lnTo>
                <a:lnTo>
                  <a:pt x="2258019" y="442406"/>
                </a:lnTo>
                <a:lnTo>
                  <a:pt x="2255978" y="492491"/>
                </a:lnTo>
                <a:lnTo>
                  <a:pt x="2251477" y="542423"/>
                </a:lnTo>
                <a:lnTo>
                  <a:pt x="2244415" y="592630"/>
                </a:lnTo>
                <a:lnTo>
                  <a:pt x="2237378" y="630723"/>
                </a:lnTo>
                <a:lnTo>
                  <a:pt x="2228800" y="669391"/>
                </a:lnTo>
                <a:lnTo>
                  <a:pt x="2216964" y="710827"/>
                </a:lnTo>
                <a:lnTo>
                  <a:pt x="2203294" y="748834"/>
                </a:lnTo>
                <a:lnTo>
                  <a:pt x="2182208" y="794149"/>
                </a:lnTo>
                <a:lnTo>
                  <a:pt x="2157849" y="833308"/>
                </a:lnTo>
                <a:lnTo>
                  <a:pt x="2151247" y="842131"/>
                </a:lnTo>
                <a:lnTo>
                  <a:pt x="2161097" y="847026"/>
                </a:lnTo>
                <a:lnTo>
                  <a:pt x="2187311" y="811360"/>
                </a:lnTo>
                <a:lnTo>
                  <a:pt x="2210848" y="769231"/>
                </a:lnTo>
                <a:lnTo>
                  <a:pt x="2226838" y="733110"/>
                </a:lnTo>
                <a:lnTo>
                  <a:pt x="2241476" y="692891"/>
                </a:lnTo>
                <a:lnTo>
                  <a:pt x="2253780" y="651774"/>
                </a:lnTo>
                <a:lnTo>
                  <a:pt x="2265083" y="603314"/>
                </a:lnTo>
                <a:lnTo>
                  <a:pt x="2273573" y="553661"/>
                </a:lnTo>
                <a:lnTo>
                  <a:pt x="2278089" y="515639"/>
                </a:lnTo>
                <a:lnTo>
                  <a:pt x="2281014" y="476946"/>
                </a:lnTo>
                <a:lnTo>
                  <a:pt x="2282344" y="437582"/>
                </a:lnTo>
                <a:lnTo>
                  <a:pt x="2282433" y="424312"/>
                </a:lnTo>
                <a:lnTo>
                  <a:pt x="2282349" y="411118"/>
                </a:lnTo>
                <a:lnTo>
                  <a:pt x="2281065" y="372040"/>
                </a:lnTo>
                <a:lnTo>
                  <a:pt x="2278185" y="333539"/>
                </a:lnTo>
                <a:lnTo>
                  <a:pt x="2273643" y="295392"/>
                </a:lnTo>
                <a:lnTo>
                  <a:pt x="2267374" y="257373"/>
                </a:lnTo>
                <a:lnTo>
                  <a:pt x="2259314" y="219260"/>
                </a:lnTo>
                <a:lnTo>
                  <a:pt x="2249397" y="180827"/>
                </a:lnTo>
                <a:lnTo>
                  <a:pt x="2236517" y="140569"/>
                </a:lnTo>
                <a:lnTo>
                  <a:pt x="2221404" y="102416"/>
                </a:lnTo>
                <a:lnTo>
                  <a:pt x="2204616" y="67688"/>
                </a:lnTo>
                <a:lnTo>
                  <a:pt x="2179607" y="26720"/>
                </a:lnTo>
                <a:lnTo>
                  <a:pt x="2165970" y="8524"/>
                </a:lnTo>
                <a:lnTo>
                  <a:pt x="2158867" y="0"/>
                </a:lnTo>
                <a:close/>
              </a:path>
              <a:path w="2282825" h="849630">
                <a:moveTo>
                  <a:pt x="123565" y="0"/>
                </a:moveTo>
                <a:lnTo>
                  <a:pt x="95455" y="37705"/>
                </a:lnTo>
                <a:lnTo>
                  <a:pt x="71724" y="79727"/>
                </a:lnTo>
                <a:lnTo>
                  <a:pt x="55597" y="115690"/>
                </a:lnTo>
                <a:lnTo>
                  <a:pt x="40835" y="155702"/>
                </a:lnTo>
                <a:lnTo>
                  <a:pt x="28473" y="196424"/>
                </a:lnTo>
                <a:lnTo>
                  <a:pt x="17231" y="244204"/>
                </a:lnTo>
                <a:lnTo>
                  <a:pt x="8794" y="293618"/>
                </a:lnTo>
                <a:lnTo>
                  <a:pt x="4310" y="331752"/>
                </a:lnTo>
                <a:lnTo>
                  <a:pt x="1407" y="370806"/>
                </a:lnTo>
                <a:lnTo>
                  <a:pt x="88" y="410782"/>
                </a:lnTo>
                <a:lnTo>
                  <a:pt x="0" y="424312"/>
                </a:lnTo>
                <a:lnTo>
                  <a:pt x="84" y="437212"/>
                </a:lnTo>
                <a:lnTo>
                  <a:pt x="1369" y="475588"/>
                </a:lnTo>
                <a:lnTo>
                  <a:pt x="4262" y="513680"/>
                </a:lnTo>
                <a:lnTo>
                  <a:pt x="8841" y="551748"/>
                </a:lnTo>
                <a:lnTo>
                  <a:pt x="15182" y="590054"/>
                </a:lnTo>
                <a:lnTo>
                  <a:pt x="23362" y="628860"/>
                </a:lnTo>
                <a:lnTo>
                  <a:pt x="33459" y="668428"/>
                </a:lnTo>
                <a:lnTo>
                  <a:pt x="46356" y="709322"/>
                </a:lnTo>
                <a:lnTo>
                  <a:pt x="61392" y="747601"/>
                </a:lnTo>
                <a:lnTo>
                  <a:pt x="78100" y="782336"/>
                </a:lnTo>
                <a:lnTo>
                  <a:pt x="102971" y="823145"/>
                </a:lnTo>
                <a:lnTo>
                  <a:pt x="123565" y="849629"/>
                </a:lnTo>
                <a:lnTo>
                  <a:pt x="126726" y="836410"/>
                </a:lnTo>
                <a:lnTo>
                  <a:pt x="120290" y="827380"/>
                </a:lnTo>
                <a:lnTo>
                  <a:pt x="114056" y="817965"/>
                </a:lnTo>
                <a:lnTo>
                  <a:pt x="91135" y="776430"/>
                </a:lnTo>
                <a:lnTo>
                  <a:pt x="76052" y="741177"/>
                </a:lnTo>
                <a:lnTo>
                  <a:pt x="62772" y="702375"/>
                </a:lnTo>
                <a:lnTo>
                  <a:pt x="51288" y="659994"/>
                </a:lnTo>
                <a:lnTo>
                  <a:pt x="41067" y="611787"/>
                </a:lnTo>
                <a:lnTo>
                  <a:pt x="33278" y="562558"/>
                </a:lnTo>
                <a:lnTo>
                  <a:pt x="27906" y="512094"/>
                </a:lnTo>
                <a:lnTo>
                  <a:pt x="25452" y="473307"/>
                </a:lnTo>
                <a:lnTo>
                  <a:pt x="24342" y="433615"/>
                </a:lnTo>
                <a:lnTo>
                  <a:pt x="24268" y="420168"/>
                </a:lnTo>
                <a:lnTo>
                  <a:pt x="24386" y="407167"/>
                </a:lnTo>
                <a:lnTo>
                  <a:pt x="25624" y="368574"/>
                </a:lnTo>
                <a:lnTo>
                  <a:pt x="28221" y="330491"/>
                </a:lnTo>
                <a:lnTo>
                  <a:pt x="33866" y="280283"/>
                </a:lnTo>
                <a:lnTo>
                  <a:pt x="42091" y="230444"/>
                </a:lnTo>
                <a:lnTo>
                  <a:pt x="50008" y="193120"/>
                </a:lnTo>
                <a:lnTo>
                  <a:pt x="60690" y="152753"/>
                </a:lnTo>
                <a:lnTo>
                  <a:pt x="73796" y="113674"/>
                </a:lnTo>
                <a:lnTo>
                  <a:pt x="88774" y="77952"/>
                </a:lnTo>
                <a:lnTo>
                  <a:pt x="111675" y="35572"/>
                </a:lnTo>
                <a:lnTo>
                  <a:pt x="131063" y="7741"/>
                </a:lnTo>
                <a:lnTo>
                  <a:pt x="123565" y="0"/>
                </a:lnTo>
                <a:close/>
              </a:path>
            </a:pathLst>
          </a:custGeom>
          <a:solidFill>
            <a:srgbClr val="000000"/>
          </a:solidFill>
        </p:spPr>
        <p:txBody>
          <a:bodyPr wrap="square" lIns="0" tIns="0" rIns="0" bIns="0" rtlCol="0"/>
          <a:lstStyle/>
          <a:p>
            <a:endParaRPr/>
          </a:p>
        </p:txBody>
      </p:sp>
      <p:sp>
        <p:nvSpPr>
          <p:cNvPr id="43" name="object 43"/>
          <p:cNvSpPr/>
          <p:nvPr/>
        </p:nvSpPr>
        <p:spPr>
          <a:xfrm>
            <a:off x="4685598" y="638678"/>
            <a:ext cx="0" cy="208279"/>
          </a:xfrm>
          <a:custGeom>
            <a:avLst/>
            <a:gdLst/>
            <a:ahLst/>
            <a:cxnLst/>
            <a:rect l="l" t="t" r="r" b="b"/>
            <a:pathLst>
              <a:path h="208280">
                <a:moveTo>
                  <a:pt x="0" y="0"/>
                </a:moveTo>
                <a:lnTo>
                  <a:pt x="0" y="207660"/>
                </a:lnTo>
              </a:path>
            </a:pathLst>
          </a:custGeom>
          <a:ln w="18399">
            <a:solidFill>
              <a:srgbClr val="000000"/>
            </a:solidFill>
          </a:ln>
        </p:spPr>
        <p:txBody>
          <a:bodyPr wrap="square" lIns="0" tIns="0" rIns="0" bIns="0" rtlCol="0"/>
          <a:lstStyle/>
          <a:p>
            <a:endParaRPr/>
          </a:p>
        </p:txBody>
      </p:sp>
      <p:sp>
        <p:nvSpPr>
          <p:cNvPr id="44" name="object 44"/>
          <p:cNvSpPr/>
          <p:nvPr/>
        </p:nvSpPr>
        <p:spPr>
          <a:xfrm>
            <a:off x="4307144" y="638678"/>
            <a:ext cx="0" cy="208279"/>
          </a:xfrm>
          <a:custGeom>
            <a:avLst/>
            <a:gdLst/>
            <a:ahLst/>
            <a:cxnLst/>
            <a:rect l="l" t="t" r="r" b="b"/>
            <a:pathLst>
              <a:path h="208280">
                <a:moveTo>
                  <a:pt x="0" y="0"/>
                </a:moveTo>
                <a:lnTo>
                  <a:pt x="0" y="207660"/>
                </a:lnTo>
              </a:path>
            </a:pathLst>
          </a:custGeom>
          <a:ln w="18430">
            <a:solidFill>
              <a:srgbClr val="000000"/>
            </a:solidFill>
          </a:ln>
        </p:spPr>
        <p:txBody>
          <a:bodyPr wrap="square" lIns="0" tIns="0" rIns="0" bIns="0" rtlCol="0"/>
          <a:lstStyle/>
          <a:p>
            <a:endParaRPr/>
          </a:p>
        </p:txBody>
      </p:sp>
      <p:sp>
        <p:nvSpPr>
          <p:cNvPr id="45" name="object 45"/>
          <p:cNvSpPr txBox="1"/>
          <p:nvPr/>
        </p:nvSpPr>
        <p:spPr>
          <a:xfrm>
            <a:off x="4330703" y="613164"/>
            <a:ext cx="327025" cy="254000"/>
          </a:xfrm>
          <a:prstGeom prst="rect">
            <a:avLst/>
          </a:prstGeom>
        </p:spPr>
        <p:txBody>
          <a:bodyPr vert="horz" wrap="square" lIns="0" tIns="0" rIns="0" bIns="0" rtlCol="0">
            <a:spAutoFit/>
          </a:bodyPr>
          <a:lstStyle/>
          <a:p>
            <a:pPr marL="12700">
              <a:lnSpc>
                <a:spcPct val="100000"/>
              </a:lnSpc>
            </a:pPr>
            <a:r>
              <a:rPr sz="1800" spc="-625" dirty="0">
                <a:latin typeface="Cambria Math"/>
                <a:cs typeface="Cambria Math"/>
              </a:rPr>
              <a:t>ܰ݀</a:t>
            </a:r>
            <a:endParaRPr sz="1800">
              <a:latin typeface="Cambria Math"/>
              <a:cs typeface="Cambria Math"/>
            </a:endParaRPr>
          </a:p>
        </p:txBody>
      </p:sp>
      <p:sp>
        <p:nvSpPr>
          <p:cNvPr id="46" name="object 46"/>
          <p:cNvSpPr txBox="1"/>
          <p:nvPr/>
        </p:nvSpPr>
        <p:spPr>
          <a:xfrm>
            <a:off x="4323083" y="919497"/>
            <a:ext cx="340995" cy="273685"/>
          </a:xfrm>
          <a:prstGeom prst="rect">
            <a:avLst/>
          </a:prstGeom>
        </p:spPr>
        <p:txBody>
          <a:bodyPr vert="horz" wrap="square" lIns="0" tIns="0" rIns="0" bIns="0" rtlCol="0">
            <a:spAutoFit/>
          </a:bodyPr>
          <a:lstStyle/>
          <a:p>
            <a:pPr marL="12700">
              <a:lnSpc>
                <a:spcPct val="100000"/>
              </a:lnSpc>
            </a:pPr>
            <a:r>
              <a:rPr sz="1800" spc="-1005" dirty="0">
                <a:latin typeface="Cambria Math"/>
                <a:cs typeface="Cambria Math"/>
              </a:rPr>
              <a:t>݊</a:t>
            </a:r>
            <a:r>
              <a:rPr sz="1800" spc="-905" dirty="0">
                <a:latin typeface="Cambria Math"/>
                <a:cs typeface="Cambria Math"/>
              </a:rPr>
              <a:t>�</a:t>
            </a:r>
            <a:r>
              <a:rPr sz="1950" spc="-825" baseline="23504" dirty="0">
                <a:latin typeface="Cambria Math"/>
                <a:cs typeface="Cambria Math"/>
              </a:rPr>
              <a:t>ଶ</a:t>
            </a:r>
            <a:endParaRPr sz="1950" baseline="23504">
              <a:latin typeface="Cambria Math"/>
              <a:cs typeface="Cambria Math"/>
            </a:endParaRPr>
          </a:p>
        </p:txBody>
      </p:sp>
      <p:sp>
        <p:nvSpPr>
          <p:cNvPr id="47" name="object 47"/>
          <p:cNvSpPr/>
          <p:nvPr/>
        </p:nvSpPr>
        <p:spPr>
          <a:xfrm>
            <a:off x="4271009" y="915162"/>
            <a:ext cx="449580" cy="0"/>
          </a:xfrm>
          <a:custGeom>
            <a:avLst/>
            <a:gdLst/>
            <a:ahLst/>
            <a:cxnLst/>
            <a:rect l="l" t="t" r="r" b="b"/>
            <a:pathLst>
              <a:path w="449579">
                <a:moveTo>
                  <a:pt x="0" y="0"/>
                </a:moveTo>
                <a:lnTo>
                  <a:pt x="449579" y="0"/>
                </a:lnTo>
              </a:path>
            </a:pathLst>
          </a:custGeom>
          <a:ln w="16509">
            <a:solidFill>
              <a:srgbClr val="000000"/>
            </a:solidFill>
          </a:ln>
        </p:spPr>
        <p:txBody>
          <a:bodyPr wrap="square" lIns="0" tIns="0" rIns="0" bIns="0" rtlCol="0"/>
          <a:lstStyle/>
          <a:p>
            <a:endParaRPr/>
          </a:p>
        </p:txBody>
      </p:sp>
      <p:sp>
        <p:nvSpPr>
          <p:cNvPr id="48" name="object 48"/>
          <p:cNvSpPr txBox="1"/>
          <p:nvPr/>
        </p:nvSpPr>
        <p:spPr>
          <a:xfrm>
            <a:off x="4759963" y="786265"/>
            <a:ext cx="196215" cy="254000"/>
          </a:xfrm>
          <a:prstGeom prst="rect">
            <a:avLst/>
          </a:prstGeom>
        </p:spPr>
        <p:txBody>
          <a:bodyPr vert="horz" wrap="square" lIns="0" tIns="0" rIns="0" bIns="0" rtlCol="0">
            <a:spAutoFit/>
          </a:bodyPr>
          <a:lstStyle/>
          <a:p>
            <a:pPr marL="12700">
              <a:lnSpc>
                <a:spcPct val="100000"/>
              </a:lnSpc>
            </a:pPr>
            <a:r>
              <a:rPr sz="1800" dirty="0">
                <a:latin typeface="Cambria Math"/>
                <a:cs typeface="Cambria Math"/>
              </a:rPr>
              <a:t>+</a:t>
            </a:r>
            <a:endParaRPr sz="1800">
              <a:latin typeface="Cambria Math"/>
              <a:cs typeface="Cambria Math"/>
            </a:endParaRPr>
          </a:p>
        </p:txBody>
      </p:sp>
      <p:sp>
        <p:nvSpPr>
          <p:cNvPr id="49" name="object 49"/>
          <p:cNvSpPr/>
          <p:nvPr/>
        </p:nvSpPr>
        <p:spPr>
          <a:xfrm>
            <a:off x="4998841" y="495056"/>
            <a:ext cx="1278890" cy="762635"/>
          </a:xfrm>
          <a:custGeom>
            <a:avLst/>
            <a:gdLst/>
            <a:ahLst/>
            <a:cxnLst/>
            <a:rect l="l" t="t" r="r" b="b"/>
            <a:pathLst>
              <a:path w="1278889" h="762635">
                <a:moveTo>
                  <a:pt x="49829" y="630935"/>
                </a:moveTo>
                <a:lnTo>
                  <a:pt x="25420" y="630935"/>
                </a:lnTo>
                <a:lnTo>
                  <a:pt x="96652" y="762121"/>
                </a:lnTo>
                <a:lnTo>
                  <a:pt x="107076" y="762121"/>
                </a:lnTo>
                <a:lnTo>
                  <a:pt x="110002" y="718291"/>
                </a:lnTo>
                <a:lnTo>
                  <a:pt x="97048" y="718291"/>
                </a:lnTo>
                <a:lnTo>
                  <a:pt x="49829" y="630935"/>
                </a:lnTo>
                <a:close/>
              </a:path>
              <a:path w="1278889" h="762635">
                <a:moveTo>
                  <a:pt x="179191" y="0"/>
                </a:moveTo>
                <a:lnTo>
                  <a:pt x="144414" y="0"/>
                </a:lnTo>
                <a:lnTo>
                  <a:pt x="97048" y="718291"/>
                </a:lnTo>
                <a:lnTo>
                  <a:pt x="110002" y="718291"/>
                </a:lnTo>
                <a:lnTo>
                  <a:pt x="156971" y="14843"/>
                </a:lnTo>
                <a:lnTo>
                  <a:pt x="1278757" y="14843"/>
                </a:lnTo>
                <a:lnTo>
                  <a:pt x="1278757" y="1005"/>
                </a:lnTo>
                <a:lnTo>
                  <a:pt x="179191" y="1005"/>
                </a:lnTo>
                <a:lnTo>
                  <a:pt x="179191" y="0"/>
                </a:lnTo>
                <a:close/>
              </a:path>
              <a:path w="1278889" h="762635">
                <a:moveTo>
                  <a:pt x="40142" y="613013"/>
                </a:moveTo>
                <a:lnTo>
                  <a:pt x="0" y="634227"/>
                </a:lnTo>
                <a:lnTo>
                  <a:pt x="4328" y="642213"/>
                </a:lnTo>
                <a:lnTo>
                  <a:pt x="25420" y="630935"/>
                </a:lnTo>
                <a:lnTo>
                  <a:pt x="49829" y="630935"/>
                </a:lnTo>
                <a:lnTo>
                  <a:pt x="40142" y="613013"/>
                </a:lnTo>
                <a:close/>
              </a:path>
              <a:path w="1278889" h="762635">
                <a:moveTo>
                  <a:pt x="1278757" y="14843"/>
                </a:moveTo>
                <a:lnTo>
                  <a:pt x="171328" y="14843"/>
                </a:lnTo>
                <a:lnTo>
                  <a:pt x="171328" y="16245"/>
                </a:lnTo>
                <a:lnTo>
                  <a:pt x="1278757" y="16245"/>
                </a:lnTo>
                <a:lnTo>
                  <a:pt x="1278757" y="14843"/>
                </a:lnTo>
                <a:close/>
              </a:path>
            </a:pathLst>
          </a:custGeom>
          <a:solidFill>
            <a:srgbClr val="000000"/>
          </a:solidFill>
        </p:spPr>
        <p:txBody>
          <a:bodyPr wrap="square" lIns="0" tIns="0" rIns="0" bIns="0" rtlCol="0"/>
          <a:lstStyle/>
          <a:p>
            <a:endParaRPr/>
          </a:p>
        </p:txBody>
      </p:sp>
      <p:sp>
        <p:nvSpPr>
          <p:cNvPr id="50" name="object 50"/>
          <p:cNvSpPr/>
          <p:nvPr/>
        </p:nvSpPr>
        <p:spPr>
          <a:xfrm>
            <a:off x="5189076" y="624321"/>
            <a:ext cx="566420" cy="582930"/>
          </a:xfrm>
          <a:custGeom>
            <a:avLst/>
            <a:gdLst/>
            <a:ahLst/>
            <a:cxnLst/>
            <a:rect l="l" t="t" r="r" b="b"/>
            <a:pathLst>
              <a:path w="566420" h="582930">
                <a:moveTo>
                  <a:pt x="466121" y="0"/>
                </a:moveTo>
                <a:lnTo>
                  <a:pt x="461843" y="9347"/>
                </a:lnTo>
                <a:lnTo>
                  <a:pt x="468745" y="16969"/>
                </a:lnTo>
                <a:lnTo>
                  <a:pt x="475373" y="25197"/>
                </a:lnTo>
                <a:lnTo>
                  <a:pt x="499407" y="65137"/>
                </a:lnTo>
                <a:lnTo>
                  <a:pt x="515185" y="103821"/>
                </a:lnTo>
                <a:lnTo>
                  <a:pt x="527576" y="145501"/>
                </a:lnTo>
                <a:lnTo>
                  <a:pt x="536382" y="191927"/>
                </a:lnTo>
                <a:lnTo>
                  <a:pt x="540678" y="229838"/>
                </a:lnTo>
                <a:lnTo>
                  <a:pt x="542973" y="270788"/>
                </a:lnTo>
                <a:lnTo>
                  <a:pt x="543396" y="300145"/>
                </a:lnTo>
                <a:lnTo>
                  <a:pt x="543120" y="313213"/>
                </a:lnTo>
                <a:lnTo>
                  <a:pt x="540861" y="351681"/>
                </a:lnTo>
                <a:lnTo>
                  <a:pt x="534389" y="401723"/>
                </a:lnTo>
                <a:lnTo>
                  <a:pt x="523780" y="451067"/>
                </a:lnTo>
                <a:lnTo>
                  <a:pt x="511235" y="490984"/>
                </a:lnTo>
                <a:lnTo>
                  <a:pt x="494888" y="527372"/>
                </a:lnTo>
                <a:lnTo>
                  <a:pt x="468381" y="566545"/>
                </a:lnTo>
                <a:lnTo>
                  <a:pt x="460909" y="574669"/>
                </a:lnTo>
                <a:lnTo>
                  <a:pt x="470386" y="579178"/>
                </a:lnTo>
                <a:lnTo>
                  <a:pt x="499459" y="545541"/>
                </a:lnTo>
                <a:lnTo>
                  <a:pt x="524700" y="500138"/>
                </a:lnTo>
                <a:lnTo>
                  <a:pt x="541507" y="457227"/>
                </a:lnTo>
                <a:lnTo>
                  <a:pt x="553458" y="412291"/>
                </a:lnTo>
                <a:lnTo>
                  <a:pt x="561425" y="363475"/>
                </a:lnTo>
                <a:lnTo>
                  <a:pt x="564771" y="323516"/>
                </a:lnTo>
                <a:lnTo>
                  <a:pt x="565850" y="280064"/>
                </a:lnTo>
                <a:lnTo>
                  <a:pt x="565508" y="267348"/>
                </a:lnTo>
                <a:lnTo>
                  <a:pt x="561463" y="217474"/>
                </a:lnTo>
                <a:lnTo>
                  <a:pt x="552759" y="168123"/>
                </a:lnTo>
                <a:lnTo>
                  <a:pt x="542871" y="130604"/>
                </a:lnTo>
                <a:lnTo>
                  <a:pt x="529153" y="91583"/>
                </a:lnTo>
                <a:lnTo>
                  <a:pt x="511021" y="55201"/>
                </a:lnTo>
                <a:lnTo>
                  <a:pt x="482371" y="15810"/>
                </a:lnTo>
                <a:lnTo>
                  <a:pt x="474407" y="7582"/>
                </a:lnTo>
                <a:lnTo>
                  <a:pt x="466121" y="0"/>
                </a:lnTo>
                <a:close/>
              </a:path>
              <a:path w="566420" h="582930">
                <a:moveTo>
                  <a:pt x="99599" y="0"/>
                </a:moveTo>
                <a:lnTo>
                  <a:pt x="73316" y="27880"/>
                </a:lnTo>
                <a:lnTo>
                  <a:pt x="47058" y="70022"/>
                </a:lnTo>
                <a:lnTo>
                  <a:pt x="29567" y="110117"/>
                </a:lnTo>
                <a:lnTo>
                  <a:pt x="17658" y="147052"/>
                </a:lnTo>
                <a:lnTo>
                  <a:pt x="7777" y="193498"/>
                </a:lnTo>
                <a:lnTo>
                  <a:pt x="2995" y="231527"/>
                </a:lnTo>
                <a:lnTo>
                  <a:pt x="453" y="272929"/>
                </a:lnTo>
                <a:lnTo>
                  <a:pt x="0" y="302688"/>
                </a:lnTo>
                <a:lnTo>
                  <a:pt x="346" y="315195"/>
                </a:lnTo>
                <a:lnTo>
                  <a:pt x="4391" y="364532"/>
                </a:lnTo>
                <a:lnTo>
                  <a:pt x="13120" y="413892"/>
                </a:lnTo>
                <a:lnTo>
                  <a:pt x="23089" y="451828"/>
                </a:lnTo>
                <a:lnTo>
                  <a:pt x="36883" y="491427"/>
                </a:lnTo>
                <a:lnTo>
                  <a:pt x="54954" y="527962"/>
                </a:lnTo>
                <a:lnTo>
                  <a:pt x="83474" y="567290"/>
                </a:lnTo>
                <a:lnTo>
                  <a:pt x="99599" y="582929"/>
                </a:lnTo>
                <a:lnTo>
                  <a:pt x="103781" y="573484"/>
                </a:lnTo>
                <a:lnTo>
                  <a:pt x="96867" y="565859"/>
                </a:lnTo>
                <a:lnTo>
                  <a:pt x="90228" y="557608"/>
                </a:lnTo>
                <a:lnTo>
                  <a:pt x="66213" y="517485"/>
                </a:lnTo>
                <a:lnTo>
                  <a:pt x="50572" y="478710"/>
                </a:lnTo>
                <a:lnTo>
                  <a:pt x="38337" y="436872"/>
                </a:lnTo>
                <a:lnTo>
                  <a:pt x="29460" y="390033"/>
                </a:lnTo>
                <a:lnTo>
                  <a:pt x="24151" y="339076"/>
                </a:lnTo>
                <a:lnTo>
                  <a:pt x="22510" y="297433"/>
                </a:lnTo>
                <a:lnTo>
                  <a:pt x="22409" y="282800"/>
                </a:lnTo>
                <a:lnTo>
                  <a:pt x="22673" y="269441"/>
                </a:lnTo>
                <a:lnTo>
                  <a:pt x="24903" y="230338"/>
                </a:lnTo>
                <a:lnTo>
                  <a:pt x="31303" y="180138"/>
                </a:lnTo>
                <a:lnTo>
                  <a:pt x="41742" y="131621"/>
                </a:lnTo>
                <a:lnTo>
                  <a:pt x="54247" y="92165"/>
                </a:lnTo>
                <a:lnTo>
                  <a:pt x="70679" y="55835"/>
                </a:lnTo>
                <a:lnTo>
                  <a:pt x="97393" y="16570"/>
                </a:lnTo>
                <a:lnTo>
                  <a:pt x="104933" y="8381"/>
                </a:lnTo>
                <a:lnTo>
                  <a:pt x="99599" y="0"/>
                </a:lnTo>
                <a:close/>
              </a:path>
            </a:pathLst>
          </a:custGeom>
          <a:solidFill>
            <a:srgbClr val="000000"/>
          </a:solidFill>
        </p:spPr>
        <p:txBody>
          <a:bodyPr wrap="square" lIns="0" tIns="0" rIns="0" bIns="0" rtlCol="0"/>
          <a:lstStyle/>
          <a:p>
            <a:endParaRPr/>
          </a:p>
        </p:txBody>
      </p:sp>
      <p:sp>
        <p:nvSpPr>
          <p:cNvPr id="51" name="object 51"/>
          <p:cNvSpPr txBox="1"/>
          <p:nvPr/>
        </p:nvSpPr>
        <p:spPr>
          <a:xfrm>
            <a:off x="5306445" y="613164"/>
            <a:ext cx="327025" cy="254000"/>
          </a:xfrm>
          <a:prstGeom prst="rect">
            <a:avLst/>
          </a:prstGeom>
        </p:spPr>
        <p:txBody>
          <a:bodyPr vert="horz" wrap="square" lIns="0" tIns="0" rIns="0" bIns="0" rtlCol="0">
            <a:spAutoFit/>
          </a:bodyPr>
          <a:lstStyle/>
          <a:p>
            <a:pPr marL="12700">
              <a:lnSpc>
                <a:spcPct val="100000"/>
              </a:lnSpc>
            </a:pPr>
            <a:r>
              <a:rPr sz="1800" spc="-625" dirty="0">
                <a:latin typeface="Cambria Math"/>
                <a:cs typeface="Cambria Math"/>
              </a:rPr>
              <a:t>ܰ݀</a:t>
            </a:r>
            <a:endParaRPr sz="1800">
              <a:latin typeface="Cambria Math"/>
              <a:cs typeface="Cambria Math"/>
            </a:endParaRPr>
          </a:p>
        </p:txBody>
      </p:sp>
      <p:sp>
        <p:nvSpPr>
          <p:cNvPr id="52" name="object 52"/>
          <p:cNvSpPr txBox="1"/>
          <p:nvPr/>
        </p:nvSpPr>
        <p:spPr>
          <a:xfrm>
            <a:off x="5291205" y="938669"/>
            <a:ext cx="357505" cy="254000"/>
          </a:xfrm>
          <a:prstGeom prst="rect">
            <a:avLst/>
          </a:prstGeom>
        </p:spPr>
        <p:txBody>
          <a:bodyPr vert="horz" wrap="square" lIns="0" tIns="0" rIns="0" bIns="0" rtlCol="0">
            <a:spAutoFit/>
          </a:bodyPr>
          <a:lstStyle/>
          <a:p>
            <a:pPr marL="12700">
              <a:lnSpc>
                <a:spcPct val="100000"/>
              </a:lnSpc>
            </a:pPr>
            <a:r>
              <a:rPr sz="1800" spc="-795" dirty="0">
                <a:latin typeface="Cambria Math"/>
                <a:cs typeface="Cambria Math"/>
              </a:rPr>
              <a:t>ʹ</a:t>
            </a:r>
            <a:r>
              <a:rPr sz="1800" spc="-785" dirty="0">
                <a:latin typeface="Cambria Math"/>
                <a:cs typeface="Cambria Math"/>
              </a:rPr>
              <a:t>݊</a:t>
            </a:r>
            <a:r>
              <a:rPr sz="1800" spc="-1245" dirty="0">
                <a:latin typeface="Cambria Math"/>
                <a:cs typeface="Cambria Math"/>
              </a:rPr>
              <a:t>�</a:t>
            </a:r>
            <a:endParaRPr sz="1800">
              <a:latin typeface="Cambria Math"/>
              <a:cs typeface="Cambria Math"/>
            </a:endParaRPr>
          </a:p>
        </p:txBody>
      </p:sp>
      <p:sp>
        <p:nvSpPr>
          <p:cNvPr id="53" name="object 53"/>
          <p:cNvSpPr/>
          <p:nvPr/>
        </p:nvSpPr>
        <p:spPr>
          <a:xfrm>
            <a:off x="5302239" y="915162"/>
            <a:ext cx="337820" cy="0"/>
          </a:xfrm>
          <a:custGeom>
            <a:avLst/>
            <a:gdLst/>
            <a:ahLst/>
            <a:cxnLst/>
            <a:rect l="l" t="t" r="r" b="b"/>
            <a:pathLst>
              <a:path w="337820">
                <a:moveTo>
                  <a:pt x="0" y="0"/>
                </a:moveTo>
                <a:lnTo>
                  <a:pt x="337828" y="0"/>
                </a:lnTo>
              </a:path>
            </a:pathLst>
          </a:custGeom>
          <a:ln w="16509">
            <a:solidFill>
              <a:srgbClr val="000000"/>
            </a:solidFill>
          </a:ln>
        </p:spPr>
        <p:txBody>
          <a:bodyPr wrap="square" lIns="0" tIns="0" rIns="0" bIns="0" rtlCol="0"/>
          <a:lstStyle/>
          <a:p>
            <a:endParaRPr/>
          </a:p>
        </p:txBody>
      </p:sp>
      <p:sp>
        <p:nvSpPr>
          <p:cNvPr id="54" name="object 54"/>
          <p:cNvSpPr txBox="1"/>
          <p:nvPr/>
        </p:nvSpPr>
        <p:spPr>
          <a:xfrm>
            <a:off x="5761105" y="527952"/>
            <a:ext cx="122555" cy="193040"/>
          </a:xfrm>
          <a:prstGeom prst="rect">
            <a:avLst/>
          </a:prstGeom>
        </p:spPr>
        <p:txBody>
          <a:bodyPr vert="horz" wrap="square" lIns="0" tIns="0" rIns="0" bIns="0" rtlCol="0">
            <a:spAutoFit/>
          </a:bodyPr>
          <a:lstStyle/>
          <a:p>
            <a:pPr marL="12700">
              <a:lnSpc>
                <a:spcPct val="100000"/>
              </a:lnSpc>
            </a:pPr>
            <a:r>
              <a:rPr sz="1300" spc="-550" dirty="0">
                <a:latin typeface="Cambria Math"/>
                <a:cs typeface="Cambria Math"/>
              </a:rPr>
              <a:t>ଶ</a:t>
            </a:r>
            <a:endParaRPr sz="1300">
              <a:latin typeface="Cambria Math"/>
              <a:cs typeface="Cambria Math"/>
            </a:endParaRPr>
          </a:p>
        </p:txBody>
      </p:sp>
      <p:sp>
        <p:nvSpPr>
          <p:cNvPr id="55" name="object 55"/>
          <p:cNvSpPr txBox="1"/>
          <p:nvPr/>
        </p:nvSpPr>
        <p:spPr>
          <a:xfrm>
            <a:off x="5916041" y="786273"/>
            <a:ext cx="375920" cy="254000"/>
          </a:xfrm>
          <a:prstGeom prst="rect">
            <a:avLst/>
          </a:prstGeom>
        </p:spPr>
        <p:txBody>
          <a:bodyPr vert="horz" wrap="square" lIns="0" tIns="0" rIns="0" bIns="0" rtlCol="0">
            <a:spAutoFit/>
          </a:bodyPr>
          <a:lstStyle/>
          <a:p>
            <a:pPr marL="12700">
              <a:lnSpc>
                <a:spcPct val="100000"/>
              </a:lnSpc>
            </a:pPr>
            <a:r>
              <a:rPr sz="1800" dirty="0">
                <a:latin typeface="Cambria Math"/>
                <a:cs typeface="Cambria Math"/>
              </a:rPr>
              <a:t>+</a:t>
            </a:r>
            <a:r>
              <a:rPr sz="1800" spc="20" dirty="0">
                <a:latin typeface="Cambria Math"/>
                <a:cs typeface="Cambria Math"/>
              </a:rPr>
              <a:t> </a:t>
            </a:r>
            <a:r>
              <a:rPr sz="1800" spc="-810" dirty="0">
                <a:latin typeface="Cambria Math"/>
                <a:cs typeface="Cambria Math"/>
              </a:rPr>
              <a:t>ͳ</a:t>
            </a:r>
            <a:endParaRPr sz="1800">
              <a:latin typeface="Cambria Math"/>
              <a:cs typeface="Cambria Math"/>
            </a:endParaRPr>
          </a:p>
        </p:txBody>
      </p:sp>
      <p:sp>
        <p:nvSpPr>
          <p:cNvPr id="56" name="object 56"/>
          <p:cNvSpPr/>
          <p:nvPr/>
        </p:nvSpPr>
        <p:spPr>
          <a:xfrm>
            <a:off x="2439030" y="1215633"/>
            <a:ext cx="933450" cy="857885"/>
          </a:xfrm>
          <a:custGeom>
            <a:avLst/>
            <a:gdLst/>
            <a:ahLst/>
            <a:cxnLst/>
            <a:rect l="l" t="t" r="r" b="b"/>
            <a:pathLst>
              <a:path w="933450" h="857885">
                <a:moveTo>
                  <a:pt x="838452" y="827166"/>
                </a:moveTo>
                <a:lnTo>
                  <a:pt x="835923" y="828812"/>
                </a:lnTo>
                <a:lnTo>
                  <a:pt x="835404" y="831341"/>
                </a:lnTo>
                <a:lnTo>
                  <a:pt x="834764" y="834024"/>
                </a:lnTo>
                <a:lnTo>
                  <a:pt x="836441" y="836554"/>
                </a:lnTo>
                <a:lnTo>
                  <a:pt x="838971" y="837072"/>
                </a:lnTo>
                <a:lnTo>
                  <a:pt x="933215" y="857646"/>
                </a:lnTo>
                <a:lnTo>
                  <a:pt x="932310" y="854720"/>
                </a:lnTo>
                <a:lnTo>
                  <a:pt x="923034" y="854720"/>
                </a:lnTo>
                <a:lnTo>
                  <a:pt x="910110" y="842851"/>
                </a:lnTo>
                <a:lnTo>
                  <a:pt x="841013" y="827806"/>
                </a:lnTo>
                <a:lnTo>
                  <a:pt x="838452" y="827166"/>
                </a:lnTo>
                <a:close/>
              </a:path>
              <a:path w="933450" h="857885">
                <a:moveTo>
                  <a:pt x="910110" y="842851"/>
                </a:moveTo>
                <a:lnTo>
                  <a:pt x="923034" y="854720"/>
                </a:lnTo>
                <a:lnTo>
                  <a:pt x="925010" y="852556"/>
                </a:lnTo>
                <a:lnTo>
                  <a:pt x="921632" y="852556"/>
                </a:lnTo>
                <a:lnTo>
                  <a:pt x="919247" y="844841"/>
                </a:lnTo>
                <a:lnTo>
                  <a:pt x="910110" y="842851"/>
                </a:lnTo>
                <a:close/>
              </a:path>
              <a:path w="933450" h="857885">
                <a:moveTo>
                  <a:pt x="901211" y="761634"/>
                </a:moveTo>
                <a:lnTo>
                  <a:pt x="898772" y="762396"/>
                </a:lnTo>
                <a:lnTo>
                  <a:pt x="896243" y="763158"/>
                </a:lnTo>
                <a:lnTo>
                  <a:pt x="894840" y="765809"/>
                </a:lnTo>
                <a:lnTo>
                  <a:pt x="895602" y="768370"/>
                </a:lnTo>
                <a:lnTo>
                  <a:pt x="916470" y="835858"/>
                </a:lnTo>
                <a:lnTo>
                  <a:pt x="929405" y="847740"/>
                </a:lnTo>
                <a:lnTo>
                  <a:pt x="923034" y="854720"/>
                </a:lnTo>
                <a:lnTo>
                  <a:pt x="932310" y="854720"/>
                </a:lnTo>
                <a:lnTo>
                  <a:pt x="904746" y="765566"/>
                </a:lnTo>
                <a:lnTo>
                  <a:pt x="903863" y="763036"/>
                </a:lnTo>
                <a:lnTo>
                  <a:pt x="901211" y="761634"/>
                </a:lnTo>
                <a:close/>
              </a:path>
              <a:path w="933450" h="857885">
                <a:moveTo>
                  <a:pt x="919247" y="844841"/>
                </a:moveTo>
                <a:lnTo>
                  <a:pt x="921632" y="852556"/>
                </a:lnTo>
                <a:lnTo>
                  <a:pt x="927241" y="846581"/>
                </a:lnTo>
                <a:lnTo>
                  <a:pt x="919247" y="844841"/>
                </a:lnTo>
                <a:close/>
              </a:path>
              <a:path w="933450" h="857885">
                <a:moveTo>
                  <a:pt x="916470" y="835858"/>
                </a:moveTo>
                <a:lnTo>
                  <a:pt x="919247" y="844841"/>
                </a:lnTo>
                <a:lnTo>
                  <a:pt x="927241" y="846581"/>
                </a:lnTo>
                <a:lnTo>
                  <a:pt x="921632" y="852556"/>
                </a:lnTo>
                <a:lnTo>
                  <a:pt x="925010" y="852556"/>
                </a:lnTo>
                <a:lnTo>
                  <a:pt x="929405" y="847740"/>
                </a:lnTo>
                <a:lnTo>
                  <a:pt x="916470" y="835858"/>
                </a:lnTo>
                <a:close/>
              </a:path>
              <a:path w="933450" h="857885">
                <a:moveTo>
                  <a:pt x="6476" y="0"/>
                </a:moveTo>
                <a:lnTo>
                  <a:pt x="0" y="7132"/>
                </a:lnTo>
                <a:lnTo>
                  <a:pt x="910110" y="842851"/>
                </a:lnTo>
                <a:lnTo>
                  <a:pt x="919247" y="844841"/>
                </a:lnTo>
                <a:lnTo>
                  <a:pt x="916470" y="835858"/>
                </a:lnTo>
                <a:lnTo>
                  <a:pt x="6476" y="0"/>
                </a:lnTo>
                <a:close/>
              </a:path>
            </a:pathLst>
          </a:custGeom>
          <a:solidFill>
            <a:srgbClr val="497DBA"/>
          </a:solidFill>
        </p:spPr>
        <p:txBody>
          <a:bodyPr wrap="square" lIns="0" tIns="0" rIns="0" bIns="0" rtlCol="0"/>
          <a:lstStyle/>
          <a:p>
            <a:endParaRPr/>
          </a:p>
        </p:txBody>
      </p:sp>
      <p:sp>
        <p:nvSpPr>
          <p:cNvPr id="57" name="object 57"/>
          <p:cNvSpPr txBox="1">
            <a:spLocks noGrp="1"/>
          </p:cNvSpPr>
          <p:nvPr>
            <p:ph type="ftr" sz="quarter" idx="5"/>
          </p:nvPr>
        </p:nvSpPr>
        <p:spPr>
          <a:prstGeom prst="rect">
            <a:avLst/>
          </a:prstGeom>
        </p:spPr>
        <p:txBody>
          <a:bodyPr vert="horz" wrap="square" lIns="0" tIns="0" rIns="0" bIns="0" rtlCol="0">
            <a:spAutoFit/>
          </a:bodyPr>
          <a:lstStyle/>
          <a:p>
            <a:pPr marL="12700">
              <a:lnSpc>
                <a:spcPct val="100000"/>
              </a:lnSpc>
            </a:pPr>
            <a:r>
              <a:rPr spc="-20" dirty="0"/>
              <a:t>8</a:t>
            </a:r>
            <a:r>
              <a:rPr spc="-5" dirty="0"/>
              <a:t>/</a:t>
            </a:r>
            <a:r>
              <a:rPr spc="-15" dirty="0"/>
              <a:t>1</a:t>
            </a:r>
            <a:r>
              <a:rPr spc="-20" dirty="0"/>
              <a:t>3</a:t>
            </a:r>
            <a:r>
              <a:rPr spc="-5" dirty="0"/>
              <a:t>/</a:t>
            </a:r>
            <a:r>
              <a:rPr spc="-15" dirty="0"/>
              <a:t>2</a:t>
            </a:r>
            <a:r>
              <a:rPr spc="-20" dirty="0"/>
              <a:t>01</a:t>
            </a:r>
            <a:r>
              <a:rPr spc="-10" dirty="0"/>
              <a:t>4</a:t>
            </a:r>
            <a:r>
              <a:rPr spc="50" dirty="0">
                <a:latin typeface="Times New Roman"/>
                <a:cs typeface="Times New Roman"/>
              </a:rPr>
              <a:t> </a:t>
            </a:r>
            <a:r>
              <a:rPr spc="-5" dirty="0"/>
              <a:t>(</a:t>
            </a:r>
            <a:r>
              <a:rPr spc="5" dirty="0"/>
              <a:t>S</a:t>
            </a:r>
            <a:r>
              <a:rPr dirty="0"/>
              <a:t>an</a:t>
            </a:r>
            <a:r>
              <a:rPr spc="-35" dirty="0">
                <a:latin typeface="Times New Roman"/>
                <a:cs typeface="Times New Roman"/>
              </a:rPr>
              <a:t> </a:t>
            </a:r>
            <a:r>
              <a:rPr spc="-10" dirty="0"/>
              <a:t>An</a:t>
            </a:r>
            <a:r>
              <a:rPr spc="-30" dirty="0"/>
              <a:t>t</a:t>
            </a:r>
            <a:r>
              <a:rPr spc="5" dirty="0"/>
              <a:t>on</a:t>
            </a:r>
            <a:r>
              <a:rPr dirty="0"/>
              <a:t>i</a:t>
            </a:r>
            <a:r>
              <a:rPr spc="-15" dirty="0"/>
              <a:t>o</a:t>
            </a:r>
            <a:r>
              <a:rPr spc="-5" dirty="0"/>
              <a:t>,</a:t>
            </a:r>
            <a:r>
              <a:rPr spc="-60" dirty="0">
                <a:latin typeface="Times New Roman"/>
                <a:cs typeface="Times New Roman"/>
              </a:rPr>
              <a:t> </a:t>
            </a:r>
            <a:r>
              <a:rPr spc="-10" dirty="0"/>
              <a:t>T</a:t>
            </a:r>
            <a:r>
              <a:rPr dirty="0"/>
              <a:t>X)</a:t>
            </a:r>
          </a:p>
        </p:txBody>
      </p:sp>
      <p:sp>
        <p:nvSpPr>
          <p:cNvPr id="58" name="object 58"/>
          <p:cNvSpPr txBox="1">
            <a:spLocks noGrp="1"/>
          </p:cNvSpPr>
          <p:nvPr>
            <p:ph type="dt" sz="half" idx="6"/>
          </p:nvPr>
        </p:nvSpPr>
        <p:spPr>
          <a:prstGeom prst="rect">
            <a:avLst/>
          </a:prstGeom>
        </p:spPr>
        <p:txBody>
          <a:bodyPr vert="horz" wrap="square" lIns="0" tIns="0" rIns="0" bIns="0" rtlCol="0">
            <a:spAutoFit/>
          </a:bodyPr>
          <a:lstStyle/>
          <a:p>
            <a:pPr marL="12700">
              <a:lnSpc>
                <a:spcPct val="100000"/>
              </a:lnSpc>
            </a:pPr>
            <a:r>
              <a:rPr spc="-10" dirty="0"/>
              <a:t>H</a:t>
            </a:r>
            <a:r>
              <a:rPr dirty="0"/>
              <a:t>i</a:t>
            </a:r>
            <a:r>
              <a:rPr spc="-25" dirty="0"/>
              <a:t>r</a:t>
            </a:r>
            <a:r>
              <a:rPr spc="5" dirty="0"/>
              <a:t>o</a:t>
            </a:r>
            <a:r>
              <a:rPr spc="-10" dirty="0"/>
              <a:t>s</a:t>
            </a:r>
            <a:r>
              <a:rPr spc="5" dirty="0"/>
              <a:t>h</a:t>
            </a:r>
            <a:r>
              <a:rPr dirty="0"/>
              <a:t>i</a:t>
            </a:r>
            <a:r>
              <a:rPr spc="-40" dirty="0">
                <a:latin typeface="Times New Roman"/>
                <a:cs typeface="Times New Roman"/>
              </a:rPr>
              <a:t> </a:t>
            </a:r>
            <a:r>
              <a:rPr spc="-65" dirty="0"/>
              <a:t>W</a:t>
            </a:r>
            <a:r>
              <a:rPr spc="-15" dirty="0"/>
              <a:t>a</a:t>
            </a:r>
            <a:r>
              <a:rPr spc="-30" dirty="0"/>
              <a:t>t</a:t>
            </a:r>
            <a:r>
              <a:rPr dirty="0"/>
              <a:t>a</a:t>
            </a:r>
            <a:r>
              <a:rPr spc="5" dirty="0"/>
              <a:t>n</a:t>
            </a:r>
            <a:r>
              <a:rPr dirty="0"/>
              <a:t>a</a:t>
            </a:r>
            <a:r>
              <a:rPr spc="5" dirty="0"/>
              <a:t>b</a:t>
            </a:r>
            <a:r>
              <a:rPr spc="-5" dirty="0"/>
              <a:t>e,</a:t>
            </a:r>
            <a:r>
              <a:rPr spc="-40" dirty="0">
                <a:latin typeface="Times New Roman"/>
                <a:cs typeface="Times New Roman"/>
              </a:rPr>
              <a:t> </a:t>
            </a:r>
            <a:r>
              <a:rPr spc="-10" dirty="0"/>
              <a:t>N</a:t>
            </a:r>
            <a:r>
              <a:rPr spc="-5" dirty="0"/>
              <a:t>CT</a:t>
            </a:r>
            <a:r>
              <a:rPr spc="-10" dirty="0"/>
              <a:t>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136440" y="5086599"/>
            <a:ext cx="758190" cy="716915"/>
          </a:xfrm>
          <a:custGeom>
            <a:avLst/>
            <a:gdLst/>
            <a:ahLst/>
            <a:cxnLst/>
            <a:rect l="l" t="t" r="r" b="b"/>
            <a:pathLst>
              <a:path w="758189" h="716914">
                <a:moveTo>
                  <a:pt x="739148" y="666499"/>
                </a:moveTo>
                <a:lnTo>
                  <a:pt x="667725" y="708160"/>
                </a:lnTo>
                <a:lnTo>
                  <a:pt x="666963" y="711077"/>
                </a:lnTo>
                <a:lnTo>
                  <a:pt x="668225" y="713350"/>
                </a:lnTo>
                <a:lnTo>
                  <a:pt x="669630" y="715624"/>
                </a:lnTo>
                <a:lnTo>
                  <a:pt x="672547" y="716386"/>
                </a:lnTo>
                <a:lnTo>
                  <a:pt x="674702" y="715066"/>
                </a:lnTo>
                <a:lnTo>
                  <a:pt x="749854" y="671261"/>
                </a:lnTo>
                <a:lnTo>
                  <a:pt x="748616" y="671261"/>
                </a:lnTo>
                <a:lnTo>
                  <a:pt x="748616" y="670620"/>
                </a:lnTo>
                <a:lnTo>
                  <a:pt x="746211" y="670620"/>
                </a:lnTo>
                <a:lnTo>
                  <a:pt x="739148" y="666499"/>
                </a:lnTo>
                <a:close/>
              </a:path>
              <a:path w="758189" h="716914">
                <a:moveTo>
                  <a:pt x="9524" y="0"/>
                </a:moveTo>
                <a:lnTo>
                  <a:pt x="0" y="0"/>
                </a:lnTo>
                <a:lnTo>
                  <a:pt x="0" y="669130"/>
                </a:lnTo>
                <a:lnTo>
                  <a:pt x="2130" y="671261"/>
                </a:lnTo>
                <a:lnTo>
                  <a:pt x="730988" y="671261"/>
                </a:lnTo>
                <a:lnTo>
                  <a:pt x="739148" y="666500"/>
                </a:lnTo>
                <a:lnTo>
                  <a:pt x="9524" y="666499"/>
                </a:lnTo>
                <a:lnTo>
                  <a:pt x="4760" y="661736"/>
                </a:lnTo>
                <a:lnTo>
                  <a:pt x="9524" y="661736"/>
                </a:lnTo>
                <a:lnTo>
                  <a:pt x="9524" y="0"/>
                </a:lnTo>
                <a:close/>
              </a:path>
              <a:path w="758189" h="716914">
                <a:moveTo>
                  <a:pt x="749849" y="661736"/>
                </a:moveTo>
                <a:lnTo>
                  <a:pt x="748616" y="661736"/>
                </a:lnTo>
                <a:lnTo>
                  <a:pt x="748616" y="671261"/>
                </a:lnTo>
                <a:lnTo>
                  <a:pt x="749854" y="671261"/>
                </a:lnTo>
                <a:lnTo>
                  <a:pt x="758022" y="666500"/>
                </a:lnTo>
                <a:lnTo>
                  <a:pt x="749849" y="661736"/>
                </a:lnTo>
                <a:close/>
              </a:path>
              <a:path w="758189" h="716914">
                <a:moveTo>
                  <a:pt x="746211" y="662379"/>
                </a:moveTo>
                <a:lnTo>
                  <a:pt x="739148" y="666499"/>
                </a:lnTo>
                <a:lnTo>
                  <a:pt x="746211" y="670620"/>
                </a:lnTo>
                <a:lnTo>
                  <a:pt x="746211" y="662379"/>
                </a:lnTo>
                <a:close/>
              </a:path>
              <a:path w="758189" h="716914">
                <a:moveTo>
                  <a:pt x="748616" y="662379"/>
                </a:moveTo>
                <a:lnTo>
                  <a:pt x="746211" y="662379"/>
                </a:lnTo>
                <a:lnTo>
                  <a:pt x="746211" y="670620"/>
                </a:lnTo>
                <a:lnTo>
                  <a:pt x="748616" y="670620"/>
                </a:lnTo>
                <a:lnTo>
                  <a:pt x="748616" y="662379"/>
                </a:lnTo>
                <a:close/>
              </a:path>
              <a:path w="758189" h="716914">
                <a:moveTo>
                  <a:pt x="9524" y="661736"/>
                </a:moveTo>
                <a:lnTo>
                  <a:pt x="4760" y="661736"/>
                </a:lnTo>
                <a:lnTo>
                  <a:pt x="9524" y="666500"/>
                </a:lnTo>
                <a:lnTo>
                  <a:pt x="9524" y="661736"/>
                </a:lnTo>
                <a:close/>
              </a:path>
              <a:path w="758189" h="716914">
                <a:moveTo>
                  <a:pt x="730983" y="661736"/>
                </a:moveTo>
                <a:lnTo>
                  <a:pt x="9524" y="661736"/>
                </a:lnTo>
                <a:lnTo>
                  <a:pt x="9524" y="666500"/>
                </a:lnTo>
                <a:lnTo>
                  <a:pt x="739148" y="666499"/>
                </a:lnTo>
                <a:lnTo>
                  <a:pt x="730983" y="661736"/>
                </a:lnTo>
                <a:close/>
              </a:path>
              <a:path w="758189" h="716914">
                <a:moveTo>
                  <a:pt x="672547" y="616601"/>
                </a:moveTo>
                <a:lnTo>
                  <a:pt x="669630" y="617375"/>
                </a:lnTo>
                <a:lnTo>
                  <a:pt x="668225" y="619649"/>
                </a:lnTo>
                <a:lnTo>
                  <a:pt x="666963" y="621923"/>
                </a:lnTo>
                <a:lnTo>
                  <a:pt x="667725" y="624827"/>
                </a:lnTo>
                <a:lnTo>
                  <a:pt x="739148" y="666499"/>
                </a:lnTo>
                <a:lnTo>
                  <a:pt x="746211" y="662379"/>
                </a:lnTo>
                <a:lnTo>
                  <a:pt x="748616" y="662379"/>
                </a:lnTo>
                <a:lnTo>
                  <a:pt x="748616" y="661736"/>
                </a:lnTo>
                <a:lnTo>
                  <a:pt x="749849" y="661736"/>
                </a:lnTo>
                <a:lnTo>
                  <a:pt x="674702" y="617933"/>
                </a:lnTo>
                <a:lnTo>
                  <a:pt x="672547" y="616601"/>
                </a:lnTo>
                <a:close/>
              </a:path>
            </a:pathLst>
          </a:custGeom>
          <a:solidFill>
            <a:srgbClr val="FF0000"/>
          </a:solidFill>
        </p:spPr>
        <p:txBody>
          <a:bodyPr wrap="square" lIns="0" tIns="0" rIns="0" bIns="0" rtlCol="0"/>
          <a:lstStyle/>
          <a:p>
            <a:endParaRPr/>
          </a:p>
        </p:txBody>
      </p:sp>
      <p:sp>
        <p:nvSpPr>
          <p:cNvPr id="3" name="object 3"/>
          <p:cNvSpPr txBox="1"/>
          <p:nvPr/>
        </p:nvSpPr>
        <p:spPr>
          <a:xfrm>
            <a:off x="713736" y="4763016"/>
            <a:ext cx="856615" cy="288925"/>
          </a:xfrm>
          <a:prstGeom prst="rect">
            <a:avLst/>
          </a:prstGeom>
        </p:spPr>
        <p:txBody>
          <a:bodyPr vert="horz" wrap="square" lIns="0" tIns="0" rIns="0" bIns="0" rtlCol="0">
            <a:spAutoFit/>
          </a:bodyPr>
          <a:lstStyle/>
          <a:p>
            <a:pPr marL="12700">
              <a:lnSpc>
                <a:spcPct val="100000"/>
              </a:lnSpc>
            </a:pPr>
            <a:r>
              <a:rPr sz="1800" spc="-340" dirty="0">
                <a:solidFill>
                  <a:srgbClr val="FF0000"/>
                </a:solidFill>
                <a:latin typeface="Cambria Math"/>
                <a:cs typeface="Cambria Math"/>
              </a:rPr>
              <a:t>−</a:t>
            </a:r>
            <a:r>
              <a:rPr sz="1800" spc="-935" dirty="0">
                <a:solidFill>
                  <a:srgbClr val="FF0000"/>
                </a:solidFill>
                <a:latin typeface="Cambria Math"/>
                <a:cs typeface="Cambria Math"/>
              </a:rPr>
              <a:t>ܸ</a:t>
            </a:r>
            <a:r>
              <a:rPr sz="1950" spc="-877" baseline="-14957" dirty="0">
                <a:solidFill>
                  <a:srgbClr val="FF0000"/>
                </a:solidFill>
                <a:latin typeface="Cambria Math"/>
                <a:cs typeface="Cambria Math"/>
              </a:rPr>
              <a:t>௘</a:t>
            </a:r>
            <a:r>
              <a:rPr sz="1950" spc="-772" baseline="-14957" dirty="0">
                <a:solidFill>
                  <a:srgbClr val="FF0000"/>
                </a:solidFill>
                <a:latin typeface="Cambria Math"/>
                <a:cs typeface="Cambria Math"/>
              </a:rPr>
              <a:t>௙</a:t>
            </a:r>
            <a:r>
              <a:rPr sz="1950" spc="-780" baseline="-14957" dirty="0">
                <a:solidFill>
                  <a:srgbClr val="FF0000"/>
                </a:solidFill>
                <a:latin typeface="Cambria Math"/>
                <a:cs typeface="Cambria Math"/>
              </a:rPr>
              <a:t>௙</a:t>
            </a:r>
            <a:r>
              <a:rPr sz="1950" spc="-262" baseline="-14957" dirty="0">
                <a:solidFill>
                  <a:srgbClr val="FF0000"/>
                </a:solidFill>
                <a:latin typeface="Cambria Math"/>
                <a:cs typeface="Cambria Math"/>
              </a:rPr>
              <a:t> </a:t>
            </a:r>
            <a:r>
              <a:rPr sz="1800" spc="-5" dirty="0">
                <a:solidFill>
                  <a:srgbClr val="FF0000"/>
                </a:solidFill>
                <a:latin typeface="Cambria Math"/>
                <a:cs typeface="Cambria Math"/>
              </a:rPr>
              <a:t>/</a:t>
            </a:r>
            <a:r>
              <a:rPr sz="1800" spc="-810" dirty="0">
                <a:solidFill>
                  <a:srgbClr val="FF0000"/>
                </a:solidFill>
                <a:latin typeface="Cambria Math"/>
                <a:cs typeface="Cambria Math"/>
              </a:rPr>
              <a:t>ʹ</a:t>
            </a:r>
            <a:endParaRPr sz="1800">
              <a:latin typeface="Cambria Math"/>
              <a:cs typeface="Cambria Math"/>
            </a:endParaRPr>
          </a:p>
        </p:txBody>
      </p:sp>
      <p:sp>
        <p:nvSpPr>
          <p:cNvPr id="4" name="object 4"/>
          <p:cNvSpPr txBox="1">
            <a:spLocks noGrp="1"/>
          </p:cNvSpPr>
          <p:nvPr>
            <p:ph type="title"/>
          </p:nvPr>
        </p:nvSpPr>
        <p:spPr>
          <a:prstGeom prst="rect">
            <a:avLst/>
          </a:prstGeom>
        </p:spPr>
        <p:txBody>
          <a:bodyPr vert="horz" wrap="square" lIns="0" tIns="134858" rIns="0" bIns="0" rtlCol="0">
            <a:spAutoFit/>
          </a:bodyPr>
          <a:lstStyle/>
          <a:p>
            <a:pPr marL="709295">
              <a:lnSpc>
                <a:spcPct val="100000"/>
              </a:lnSpc>
            </a:pPr>
            <a:r>
              <a:rPr sz="4400" dirty="0"/>
              <a:t>Mode</a:t>
            </a:r>
            <a:r>
              <a:rPr sz="4400" spc="-15" dirty="0"/>
              <a:t>l</a:t>
            </a:r>
            <a:r>
              <a:rPr sz="4400" dirty="0"/>
              <a:t>i</a:t>
            </a:r>
            <a:r>
              <a:rPr sz="4400" spc="-5" dirty="0"/>
              <a:t>n</a:t>
            </a:r>
            <a:r>
              <a:rPr sz="4400" dirty="0"/>
              <a:t>g</a:t>
            </a:r>
            <a:r>
              <a:rPr sz="4400" spc="-80" dirty="0">
                <a:latin typeface="Times New Roman"/>
                <a:cs typeface="Times New Roman"/>
              </a:rPr>
              <a:t> </a:t>
            </a:r>
            <a:r>
              <a:rPr sz="4400" spc="-105" dirty="0"/>
              <a:t>f</a:t>
            </a:r>
            <a:r>
              <a:rPr sz="4400" spc="-30" dirty="0"/>
              <a:t>o</a:t>
            </a:r>
            <a:r>
              <a:rPr sz="4400" spc="-20" dirty="0"/>
              <a:t>r</a:t>
            </a:r>
            <a:r>
              <a:rPr sz="4400" spc="-105" dirty="0">
                <a:latin typeface="Times New Roman"/>
                <a:cs typeface="Times New Roman"/>
              </a:rPr>
              <a:t> </a:t>
            </a:r>
            <a:r>
              <a:rPr sz="4400" spc="-35" dirty="0"/>
              <a:t>D</a:t>
            </a:r>
            <a:r>
              <a:rPr sz="4400" spc="-50" dirty="0"/>
              <a:t>e</a:t>
            </a:r>
            <a:r>
              <a:rPr sz="4400" dirty="0"/>
              <a:t>v</a:t>
            </a:r>
            <a:r>
              <a:rPr sz="4400" spc="-20" dirty="0"/>
              <a:t>i</a:t>
            </a:r>
            <a:r>
              <a:rPr sz="4400" spc="-25" dirty="0"/>
              <a:t>ce</a:t>
            </a:r>
            <a:r>
              <a:rPr sz="4400" spc="-60" dirty="0">
                <a:latin typeface="Times New Roman"/>
                <a:cs typeface="Times New Roman"/>
              </a:rPr>
              <a:t> </a:t>
            </a:r>
            <a:r>
              <a:rPr sz="4400" spc="-5" dirty="0"/>
              <a:t>S</a:t>
            </a:r>
            <a:r>
              <a:rPr sz="4400" dirty="0"/>
              <a:t>imu</a:t>
            </a:r>
            <a:r>
              <a:rPr sz="4400" spc="-5" dirty="0"/>
              <a:t>l</a:t>
            </a:r>
            <a:r>
              <a:rPr sz="4400" spc="-60" dirty="0"/>
              <a:t>a</a:t>
            </a:r>
            <a:r>
              <a:rPr sz="4400" dirty="0"/>
              <a:t>ti</a:t>
            </a:r>
            <a:r>
              <a:rPr sz="4400" spc="-5" dirty="0"/>
              <a:t>on</a:t>
            </a:r>
            <a:endParaRPr sz="4400">
              <a:latin typeface="Times New Roman"/>
              <a:cs typeface="Times New Roman"/>
            </a:endParaRPr>
          </a:p>
        </p:txBody>
      </p:sp>
      <p:sp>
        <p:nvSpPr>
          <p:cNvPr id="5" name="object 5"/>
          <p:cNvSpPr/>
          <p:nvPr/>
        </p:nvSpPr>
        <p:spPr>
          <a:xfrm>
            <a:off x="1552955" y="5410200"/>
            <a:ext cx="5410200" cy="685800"/>
          </a:xfrm>
          <a:custGeom>
            <a:avLst/>
            <a:gdLst/>
            <a:ahLst/>
            <a:cxnLst/>
            <a:rect l="l" t="t" r="r" b="b"/>
            <a:pathLst>
              <a:path w="5410200" h="685800">
                <a:moveTo>
                  <a:pt x="0" y="685799"/>
                </a:moveTo>
                <a:lnTo>
                  <a:pt x="5410199" y="685799"/>
                </a:lnTo>
                <a:lnTo>
                  <a:pt x="5410199" y="0"/>
                </a:lnTo>
                <a:lnTo>
                  <a:pt x="0" y="0"/>
                </a:lnTo>
                <a:lnTo>
                  <a:pt x="0" y="685799"/>
                </a:lnTo>
                <a:close/>
              </a:path>
            </a:pathLst>
          </a:custGeom>
          <a:solidFill>
            <a:srgbClr val="4F80BC"/>
          </a:solidFill>
        </p:spPr>
        <p:txBody>
          <a:bodyPr wrap="square" lIns="0" tIns="0" rIns="0" bIns="0" rtlCol="0"/>
          <a:lstStyle/>
          <a:p>
            <a:endParaRPr/>
          </a:p>
        </p:txBody>
      </p:sp>
      <p:sp>
        <p:nvSpPr>
          <p:cNvPr id="6" name="object 6"/>
          <p:cNvSpPr/>
          <p:nvPr/>
        </p:nvSpPr>
        <p:spPr>
          <a:xfrm>
            <a:off x="6963155" y="5181600"/>
            <a:ext cx="228600" cy="914400"/>
          </a:xfrm>
          <a:custGeom>
            <a:avLst/>
            <a:gdLst/>
            <a:ahLst/>
            <a:cxnLst/>
            <a:rect l="l" t="t" r="r" b="b"/>
            <a:pathLst>
              <a:path w="228600" h="914400">
                <a:moveTo>
                  <a:pt x="228599" y="0"/>
                </a:moveTo>
                <a:lnTo>
                  <a:pt x="0" y="228599"/>
                </a:lnTo>
                <a:lnTo>
                  <a:pt x="0" y="914399"/>
                </a:lnTo>
                <a:lnTo>
                  <a:pt x="228599" y="685799"/>
                </a:lnTo>
                <a:lnTo>
                  <a:pt x="228599" y="0"/>
                </a:lnTo>
                <a:close/>
              </a:path>
            </a:pathLst>
          </a:custGeom>
          <a:solidFill>
            <a:srgbClr val="3F6897"/>
          </a:solidFill>
        </p:spPr>
        <p:txBody>
          <a:bodyPr wrap="square" lIns="0" tIns="0" rIns="0" bIns="0" rtlCol="0"/>
          <a:lstStyle/>
          <a:p>
            <a:endParaRPr/>
          </a:p>
        </p:txBody>
      </p:sp>
      <p:sp>
        <p:nvSpPr>
          <p:cNvPr id="7" name="object 7"/>
          <p:cNvSpPr/>
          <p:nvPr/>
        </p:nvSpPr>
        <p:spPr>
          <a:xfrm>
            <a:off x="1552955" y="5181600"/>
            <a:ext cx="5638800" cy="228600"/>
          </a:xfrm>
          <a:custGeom>
            <a:avLst/>
            <a:gdLst/>
            <a:ahLst/>
            <a:cxnLst/>
            <a:rect l="l" t="t" r="r" b="b"/>
            <a:pathLst>
              <a:path w="5638800" h="228600">
                <a:moveTo>
                  <a:pt x="5638799" y="0"/>
                </a:moveTo>
                <a:lnTo>
                  <a:pt x="228599" y="0"/>
                </a:lnTo>
                <a:lnTo>
                  <a:pt x="0" y="228599"/>
                </a:lnTo>
                <a:lnTo>
                  <a:pt x="5410199" y="228599"/>
                </a:lnTo>
                <a:lnTo>
                  <a:pt x="5638799" y="0"/>
                </a:lnTo>
                <a:close/>
              </a:path>
            </a:pathLst>
          </a:custGeom>
          <a:solidFill>
            <a:srgbClr val="7199CA"/>
          </a:solidFill>
        </p:spPr>
        <p:txBody>
          <a:bodyPr wrap="square" lIns="0" tIns="0" rIns="0" bIns="0" rtlCol="0"/>
          <a:lstStyle/>
          <a:p>
            <a:endParaRPr/>
          </a:p>
        </p:txBody>
      </p:sp>
      <p:sp>
        <p:nvSpPr>
          <p:cNvPr id="8" name="object 8"/>
          <p:cNvSpPr/>
          <p:nvPr/>
        </p:nvSpPr>
        <p:spPr>
          <a:xfrm>
            <a:off x="1552955" y="5181600"/>
            <a:ext cx="5638800" cy="914400"/>
          </a:xfrm>
          <a:custGeom>
            <a:avLst/>
            <a:gdLst/>
            <a:ahLst/>
            <a:cxnLst/>
            <a:rect l="l" t="t" r="r" b="b"/>
            <a:pathLst>
              <a:path w="5638800" h="914400">
                <a:moveTo>
                  <a:pt x="0" y="228599"/>
                </a:moveTo>
                <a:lnTo>
                  <a:pt x="228599" y="0"/>
                </a:lnTo>
                <a:lnTo>
                  <a:pt x="5638799" y="0"/>
                </a:lnTo>
                <a:lnTo>
                  <a:pt x="5638799" y="685799"/>
                </a:lnTo>
                <a:lnTo>
                  <a:pt x="5410199" y="914399"/>
                </a:lnTo>
                <a:lnTo>
                  <a:pt x="0" y="914399"/>
                </a:lnTo>
                <a:lnTo>
                  <a:pt x="0" y="228599"/>
                </a:lnTo>
                <a:close/>
              </a:path>
            </a:pathLst>
          </a:custGeom>
          <a:ln w="25399">
            <a:solidFill>
              <a:srgbClr val="385D89"/>
            </a:solidFill>
          </a:ln>
        </p:spPr>
        <p:txBody>
          <a:bodyPr wrap="square" lIns="0" tIns="0" rIns="0" bIns="0" rtlCol="0"/>
          <a:lstStyle/>
          <a:p>
            <a:endParaRPr/>
          </a:p>
        </p:txBody>
      </p:sp>
      <p:sp>
        <p:nvSpPr>
          <p:cNvPr id="9" name="object 9"/>
          <p:cNvSpPr/>
          <p:nvPr/>
        </p:nvSpPr>
        <p:spPr>
          <a:xfrm>
            <a:off x="1552955" y="5181600"/>
            <a:ext cx="5638800" cy="228600"/>
          </a:xfrm>
          <a:custGeom>
            <a:avLst/>
            <a:gdLst/>
            <a:ahLst/>
            <a:cxnLst/>
            <a:rect l="l" t="t" r="r" b="b"/>
            <a:pathLst>
              <a:path w="5638800" h="228600">
                <a:moveTo>
                  <a:pt x="0" y="228599"/>
                </a:moveTo>
                <a:lnTo>
                  <a:pt x="5410199" y="228599"/>
                </a:lnTo>
                <a:lnTo>
                  <a:pt x="5638799" y="0"/>
                </a:lnTo>
              </a:path>
            </a:pathLst>
          </a:custGeom>
          <a:ln w="25399">
            <a:solidFill>
              <a:srgbClr val="385D89"/>
            </a:solidFill>
          </a:ln>
        </p:spPr>
        <p:txBody>
          <a:bodyPr wrap="square" lIns="0" tIns="0" rIns="0" bIns="0" rtlCol="0"/>
          <a:lstStyle/>
          <a:p>
            <a:endParaRPr/>
          </a:p>
        </p:txBody>
      </p:sp>
      <p:sp>
        <p:nvSpPr>
          <p:cNvPr id="10" name="object 10"/>
          <p:cNvSpPr/>
          <p:nvPr/>
        </p:nvSpPr>
        <p:spPr>
          <a:xfrm>
            <a:off x="6963155" y="5410200"/>
            <a:ext cx="0" cy="685800"/>
          </a:xfrm>
          <a:custGeom>
            <a:avLst/>
            <a:gdLst/>
            <a:ahLst/>
            <a:cxnLst/>
            <a:rect l="l" t="t" r="r" b="b"/>
            <a:pathLst>
              <a:path h="685800">
                <a:moveTo>
                  <a:pt x="0" y="0"/>
                </a:moveTo>
                <a:lnTo>
                  <a:pt x="0" y="685799"/>
                </a:lnTo>
              </a:path>
            </a:pathLst>
          </a:custGeom>
          <a:ln w="25399">
            <a:solidFill>
              <a:srgbClr val="385D89"/>
            </a:solidFill>
          </a:ln>
        </p:spPr>
        <p:txBody>
          <a:bodyPr wrap="square" lIns="0" tIns="0" rIns="0" bIns="0" rtlCol="0"/>
          <a:lstStyle/>
          <a:p>
            <a:endParaRPr/>
          </a:p>
        </p:txBody>
      </p:sp>
      <p:sp>
        <p:nvSpPr>
          <p:cNvPr id="11" name="object 11"/>
          <p:cNvSpPr txBox="1"/>
          <p:nvPr/>
        </p:nvSpPr>
        <p:spPr>
          <a:xfrm>
            <a:off x="1552955" y="5410200"/>
            <a:ext cx="5410200" cy="685800"/>
          </a:xfrm>
          <a:prstGeom prst="rect">
            <a:avLst/>
          </a:prstGeom>
        </p:spPr>
        <p:txBody>
          <a:bodyPr vert="horz" wrap="square" lIns="0" tIns="0" rIns="0" bIns="0" rtlCol="0">
            <a:spAutoFit/>
          </a:bodyPr>
          <a:lstStyle/>
          <a:p>
            <a:pPr marL="1504950">
              <a:lnSpc>
                <a:spcPct val="100000"/>
              </a:lnSpc>
            </a:pPr>
            <a:r>
              <a:rPr sz="1800" spc="-10" dirty="0">
                <a:solidFill>
                  <a:srgbClr val="FFFFFF"/>
                </a:solidFill>
                <a:latin typeface="Calibri"/>
                <a:cs typeface="Calibri"/>
              </a:rPr>
              <a:t>S</a:t>
            </a:r>
            <a:r>
              <a:rPr sz="1800" spc="-15" dirty="0">
                <a:solidFill>
                  <a:srgbClr val="FFFFFF"/>
                </a:solidFill>
                <a:latin typeface="Calibri"/>
                <a:cs typeface="Calibri"/>
              </a:rPr>
              <a:t>em</a:t>
            </a:r>
            <a:r>
              <a:rPr sz="1800" dirty="0">
                <a:solidFill>
                  <a:srgbClr val="FFFFFF"/>
                </a:solidFill>
                <a:latin typeface="Calibri"/>
                <a:cs typeface="Calibri"/>
              </a:rPr>
              <a:t>i.</a:t>
            </a:r>
            <a:r>
              <a:rPr sz="1800" spc="-50" dirty="0">
                <a:solidFill>
                  <a:srgbClr val="FFFFFF"/>
                </a:solidFill>
                <a:latin typeface="Times New Roman"/>
                <a:cs typeface="Times New Roman"/>
              </a:rPr>
              <a:t> </a:t>
            </a:r>
            <a:r>
              <a:rPr sz="1800" spc="-15" dirty="0">
                <a:solidFill>
                  <a:srgbClr val="FFFFFF"/>
                </a:solidFill>
                <a:latin typeface="Calibri"/>
                <a:cs typeface="Calibri"/>
              </a:rPr>
              <a:t>Na</a:t>
            </a:r>
            <a:r>
              <a:rPr sz="1800" spc="-25" dirty="0">
                <a:solidFill>
                  <a:srgbClr val="FFFFFF"/>
                </a:solidFill>
                <a:latin typeface="Calibri"/>
                <a:cs typeface="Calibri"/>
              </a:rPr>
              <a:t>n</a:t>
            </a:r>
            <a:r>
              <a:rPr sz="1800" spc="-5" dirty="0">
                <a:solidFill>
                  <a:srgbClr val="FFFFFF"/>
                </a:solidFill>
                <a:latin typeface="Calibri"/>
                <a:cs typeface="Calibri"/>
              </a:rPr>
              <a:t>o</a:t>
            </a:r>
            <a:r>
              <a:rPr sz="1800" spc="5" dirty="0">
                <a:solidFill>
                  <a:srgbClr val="FFFFFF"/>
                </a:solidFill>
                <a:latin typeface="Calibri"/>
                <a:cs typeface="Calibri"/>
              </a:rPr>
              <a:t>-</a:t>
            </a:r>
            <a:r>
              <a:rPr sz="1800" dirty="0">
                <a:solidFill>
                  <a:srgbClr val="FFFFFF"/>
                </a:solidFill>
                <a:latin typeface="Calibri"/>
                <a:cs typeface="Calibri"/>
              </a:rPr>
              <a:t>Wi</a:t>
            </a:r>
            <a:r>
              <a:rPr sz="1800" spc="-35" dirty="0">
                <a:solidFill>
                  <a:srgbClr val="FFFFFF"/>
                </a:solidFill>
                <a:latin typeface="Calibri"/>
                <a:cs typeface="Calibri"/>
              </a:rPr>
              <a:t>r</a:t>
            </a:r>
            <a:r>
              <a:rPr sz="1800" spc="-10" dirty="0">
                <a:solidFill>
                  <a:srgbClr val="FFFFFF"/>
                </a:solidFill>
                <a:latin typeface="Calibri"/>
                <a:cs typeface="Calibri"/>
              </a:rPr>
              <a:t>e</a:t>
            </a:r>
            <a:r>
              <a:rPr sz="1800" spc="-25" dirty="0">
                <a:solidFill>
                  <a:srgbClr val="FFFFFF"/>
                </a:solidFill>
                <a:latin typeface="Times New Roman"/>
                <a:cs typeface="Times New Roman"/>
              </a:rPr>
              <a:t> </a:t>
            </a:r>
            <a:r>
              <a:rPr sz="1800" spc="-20" dirty="0">
                <a:solidFill>
                  <a:srgbClr val="FFFFFF"/>
                </a:solidFill>
                <a:latin typeface="Calibri"/>
                <a:cs typeface="Calibri"/>
              </a:rPr>
              <a:t>(N</a:t>
            </a:r>
            <a:r>
              <a:rPr sz="1800" spc="5" dirty="0">
                <a:solidFill>
                  <a:srgbClr val="FFFFFF"/>
                </a:solidFill>
                <a:latin typeface="Calibri"/>
                <a:cs typeface="Calibri"/>
              </a:rPr>
              <a:t>-</a:t>
            </a:r>
            <a:r>
              <a:rPr sz="1800" spc="-10" dirty="0">
                <a:solidFill>
                  <a:srgbClr val="FFFFFF"/>
                </a:solidFill>
                <a:latin typeface="Calibri"/>
                <a:cs typeface="Calibri"/>
              </a:rPr>
              <a:t>type)</a:t>
            </a:r>
            <a:endParaRPr sz="1800">
              <a:latin typeface="Calibri"/>
              <a:cs typeface="Calibri"/>
            </a:endParaRPr>
          </a:p>
        </p:txBody>
      </p:sp>
      <p:sp>
        <p:nvSpPr>
          <p:cNvPr id="12" name="object 12"/>
          <p:cNvSpPr txBox="1"/>
          <p:nvPr/>
        </p:nvSpPr>
        <p:spPr>
          <a:xfrm>
            <a:off x="4238374" y="3586096"/>
            <a:ext cx="254635" cy="254000"/>
          </a:xfrm>
          <a:prstGeom prst="rect">
            <a:avLst/>
          </a:prstGeom>
        </p:spPr>
        <p:txBody>
          <a:bodyPr vert="horz" wrap="square" lIns="0" tIns="0" rIns="0" bIns="0" rtlCol="0">
            <a:spAutoFit/>
          </a:bodyPr>
          <a:lstStyle/>
          <a:p>
            <a:pPr marL="12700">
              <a:lnSpc>
                <a:spcPct val="100000"/>
              </a:lnSpc>
            </a:pPr>
            <a:r>
              <a:rPr sz="1800" spc="-85" dirty="0">
                <a:latin typeface="Calibri"/>
                <a:cs typeface="Calibri"/>
              </a:rPr>
              <a:t>Vd</a:t>
            </a:r>
            <a:endParaRPr sz="1800">
              <a:latin typeface="Calibri"/>
              <a:cs typeface="Calibri"/>
            </a:endParaRPr>
          </a:p>
        </p:txBody>
      </p:sp>
      <p:sp>
        <p:nvSpPr>
          <p:cNvPr id="13" name="object 13"/>
          <p:cNvSpPr txBox="1"/>
          <p:nvPr/>
        </p:nvSpPr>
        <p:spPr>
          <a:xfrm>
            <a:off x="2534671" y="2147324"/>
            <a:ext cx="204470" cy="254000"/>
          </a:xfrm>
          <a:prstGeom prst="rect">
            <a:avLst/>
          </a:prstGeom>
        </p:spPr>
        <p:txBody>
          <a:bodyPr vert="horz" wrap="square" lIns="0" tIns="0" rIns="0" bIns="0" rtlCol="0">
            <a:spAutoFit/>
          </a:bodyPr>
          <a:lstStyle/>
          <a:p>
            <a:pPr marL="12700">
              <a:lnSpc>
                <a:spcPct val="100000"/>
              </a:lnSpc>
            </a:pPr>
            <a:r>
              <a:rPr sz="1800" dirty="0">
                <a:latin typeface="Calibri"/>
                <a:cs typeface="Calibri"/>
              </a:rPr>
              <a:t>Id</a:t>
            </a:r>
            <a:endParaRPr sz="1800">
              <a:latin typeface="Calibri"/>
              <a:cs typeface="Calibri"/>
            </a:endParaRPr>
          </a:p>
        </p:txBody>
      </p:sp>
      <p:sp>
        <p:nvSpPr>
          <p:cNvPr id="14" name="object 14"/>
          <p:cNvSpPr/>
          <p:nvPr/>
        </p:nvSpPr>
        <p:spPr>
          <a:xfrm>
            <a:off x="2897123" y="1747115"/>
            <a:ext cx="3069590" cy="1748155"/>
          </a:xfrm>
          <a:custGeom>
            <a:avLst/>
            <a:gdLst/>
            <a:ahLst/>
            <a:cxnLst/>
            <a:rect l="l" t="t" r="r" b="b"/>
            <a:pathLst>
              <a:path w="3069590" h="1748154">
                <a:moveTo>
                  <a:pt x="0" y="1747538"/>
                </a:moveTo>
                <a:lnTo>
                  <a:pt x="28580" y="1690479"/>
                </a:lnTo>
                <a:lnTo>
                  <a:pt x="57629" y="1633255"/>
                </a:lnTo>
                <a:lnTo>
                  <a:pt x="87606" y="1575704"/>
                </a:lnTo>
                <a:lnTo>
                  <a:pt x="118971" y="1517663"/>
                </a:lnTo>
                <a:lnTo>
                  <a:pt x="152184" y="1458968"/>
                </a:lnTo>
                <a:lnTo>
                  <a:pt x="187705" y="1399459"/>
                </a:lnTo>
                <a:lnTo>
                  <a:pt x="225994" y="1338971"/>
                </a:lnTo>
                <a:lnTo>
                  <a:pt x="267512" y="1277341"/>
                </a:lnTo>
                <a:lnTo>
                  <a:pt x="289625" y="1246048"/>
                </a:lnTo>
                <a:lnTo>
                  <a:pt x="312718" y="1214408"/>
                </a:lnTo>
                <a:lnTo>
                  <a:pt x="336847" y="1182401"/>
                </a:lnTo>
                <a:lnTo>
                  <a:pt x="362071" y="1150008"/>
                </a:lnTo>
                <a:lnTo>
                  <a:pt x="387968" y="1116751"/>
                </a:lnTo>
                <a:lnTo>
                  <a:pt x="414096" y="1082280"/>
                </a:lnTo>
                <a:lnTo>
                  <a:pt x="440549" y="1046760"/>
                </a:lnTo>
                <a:lnTo>
                  <a:pt x="467422" y="1010358"/>
                </a:lnTo>
                <a:lnTo>
                  <a:pt x="494811" y="973241"/>
                </a:lnTo>
                <a:lnTo>
                  <a:pt x="522810" y="935574"/>
                </a:lnTo>
                <a:lnTo>
                  <a:pt x="551515" y="897524"/>
                </a:lnTo>
                <a:lnTo>
                  <a:pt x="581021" y="859259"/>
                </a:lnTo>
                <a:lnTo>
                  <a:pt x="611423" y="820943"/>
                </a:lnTo>
                <a:lnTo>
                  <a:pt x="642815" y="782743"/>
                </a:lnTo>
                <a:lnTo>
                  <a:pt x="675293" y="744826"/>
                </a:lnTo>
                <a:lnTo>
                  <a:pt x="708952" y="707359"/>
                </a:lnTo>
                <a:lnTo>
                  <a:pt x="743887" y="670507"/>
                </a:lnTo>
                <a:lnTo>
                  <a:pt x="780193" y="634437"/>
                </a:lnTo>
                <a:lnTo>
                  <a:pt x="817966" y="599315"/>
                </a:lnTo>
                <a:lnTo>
                  <a:pt x="857299" y="565308"/>
                </a:lnTo>
                <a:lnTo>
                  <a:pt x="898288" y="532582"/>
                </a:lnTo>
                <a:lnTo>
                  <a:pt x="941029" y="501304"/>
                </a:lnTo>
                <a:lnTo>
                  <a:pt x="985616" y="471640"/>
                </a:lnTo>
                <a:lnTo>
                  <a:pt x="1032144" y="443756"/>
                </a:lnTo>
                <a:lnTo>
                  <a:pt x="1081543" y="417301"/>
                </a:lnTo>
                <a:lnTo>
                  <a:pt x="1134442" y="391758"/>
                </a:lnTo>
                <a:lnTo>
                  <a:pt x="1190471" y="367114"/>
                </a:lnTo>
                <a:lnTo>
                  <a:pt x="1249260" y="343355"/>
                </a:lnTo>
                <a:lnTo>
                  <a:pt x="1310438" y="320467"/>
                </a:lnTo>
                <a:lnTo>
                  <a:pt x="1373638" y="298438"/>
                </a:lnTo>
                <a:lnTo>
                  <a:pt x="1438487" y="277254"/>
                </a:lnTo>
                <a:lnTo>
                  <a:pt x="1504616" y="256902"/>
                </a:lnTo>
                <a:lnTo>
                  <a:pt x="1571656" y="237368"/>
                </a:lnTo>
                <a:lnTo>
                  <a:pt x="1639237" y="218638"/>
                </a:lnTo>
                <a:lnTo>
                  <a:pt x="1706988" y="200700"/>
                </a:lnTo>
                <a:lnTo>
                  <a:pt x="1774539" y="183540"/>
                </a:lnTo>
                <a:lnTo>
                  <a:pt x="1841521" y="167145"/>
                </a:lnTo>
                <a:lnTo>
                  <a:pt x="1907564" y="151501"/>
                </a:lnTo>
                <a:lnTo>
                  <a:pt x="1972298" y="136595"/>
                </a:lnTo>
                <a:lnTo>
                  <a:pt x="2035353" y="122413"/>
                </a:lnTo>
                <a:lnTo>
                  <a:pt x="2096359" y="108942"/>
                </a:lnTo>
                <a:lnTo>
                  <a:pt x="2154946" y="96169"/>
                </a:lnTo>
                <a:lnTo>
                  <a:pt x="2210744" y="84080"/>
                </a:lnTo>
                <a:lnTo>
                  <a:pt x="2263383" y="72662"/>
                </a:lnTo>
                <a:lnTo>
                  <a:pt x="2313522" y="62125"/>
                </a:lnTo>
                <a:lnTo>
                  <a:pt x="2362146" y="52650"/>
                </a:lnTo>
                <a:lnTo>
                  <a:pt x="2409334" y="44182"/>
                </a:lnTo>
                <a:lnTo>
                  <a:pt x="2455167" y="36665"/>
                </a:lnTo>
                <a:lnTo>
                  <a:pt x="2499723" y="30042"/>
                </a:lnTo>
                <a:lnTo>
                  <a:pt x="2543083" y="24259"/>
                </a:lnTo>
                <a:lnTo>
                  <a:pt x="2585326" y="19260"/>
                </a:lnTo>
                <a:lnTo>
                  <a:pt x="2626532" y="14987"/>
                </a:lnTo>
                <a:lnTo>
                  <a:pt x="2666781" y="11387"/>
                </a:lnTo>
                <a:lnTo>
                  <a:pt x="2706151" y="8402"/>
                </a:lnTo>
                <a:lnTo>
                  <a:pt x="2744723" y="5978"/>
                </a:lnTo>
                <a:lnTo>
                  <a:pt x="2819791" y="2586"/>
                </a:lnTo>
                <a:lnTo>
                  <a:pt x="2892622" y="764"/>
                </a:lnTo>
                <a:lnTo>
                  <a:pt x="2963852" y="67"/>
                </a:lnTo>
                <a:lnTo>
                  <a:pt x="2999067" y="0"/>
                </a:lnTo>
                <a:lnTo>
                  <a:pt x="3034120" y="46"/>
                </a:lnTo>
                <a:lnTo>
                  <a:pt x="3069092" y="150"/>
                </a:lnTo>
              </a:path>
            </a:pathLst>
          </a:custGeom>
          <a:ln w="25399">
            <a:solidFill>
              <a:srgbClr val="385D89"/>
            </a:solidFill>
            <a:prstDash val="lgDash"/>
          </a:ln>
        </p:spPr>
        <p:txBody>
          <a:bodyPr wrap="square" lIns="0" tIns="0" rIns="0" bIns="0" rtlCol="0"/>
          <a:lstStyle/>
          <a:p>
            <a:endParaRPr/>
          </a:p>
        </p:txBody>
      </p:sp>
      <p:sp>
        <p:nvSpPr>
          <p:cNvPr id="15" name="object 15"/>
          <p:cNvSpPr/>
          <p:nvPr/>
        </p:nvSpPr>
        <p:spPr>
          <a:xfrm>
            <a:off x="3810000" y="4267200"/>
            <a:ext cx="685799" cy="621279"/>
          </a:xfrm>
          <a:prstGeom prst="rect">
            <a:avLst/>
          </a:prstGeom>
          <a:blipFill>
            <a:blip r:embed="rId3" cstate="print"/>
            <a:stretch>
              <a:fillRect/>
            </a:stretch>
          </a:blipFill>
        </p:spPr>
        <p:txBody>
          <a:bodyPr wrap="square" lIns="0" tIns="0" rIns="0" bIns="0" rtlCol="0"/>
          <a:lstStyle/>
          <a:p>
            <a:endParaRPr/>
          </a:p>
        </p:txBody>
      </p:sp>
      <p:sp>
        <p:nvSpPr>
          <p:cNvPr id="16" name="object 16"/>
          <p:cNvSpPr/>
          <p:nvPr/>
        </p:nvSpPr>
        <p:spPr>
          <a:xfrm>
            <a:off x="4059539" y="4574221"/>
            <a:ext cx="186600" cy="171386"/>
          </a:xfrm>
          <a:prstGeom prst="rect">
            <a:avLst/>
          </a:prstGeom>
          <a:blipFill>
            <a:blip r:embed="rId4" cstate="print"/>
            <a:stretch>
              <a:fillRect/>
            </a:stretch>
          </a:blipFill>
        </p:spPr>
        <p:txBody>
          <a:bodyPr wrap="square" lIns="0" tIns="0" rIns="0" bIns="0" rtlCol="0"/>
          <a:lstStyle/>
          <a:p>
            <a:endParaRPr/>
          </a:p>
        </p:txBody>
      </p:sp>
      <p:sp>
        <p:nvSpPr>
          <p:cNvPr id="17" name="object 17"/>
          <p:cNvSpPr/>
          <p:nvPr/>
        </p:nvSpPr>
        <p:spPr>
          <a:xfrm>
            <a:off x="4179691" y="4406456"/>
            <a:ext cx="186600" cy="171386"/>
          </a:xfrm>
          <a:prstGeom prst="rect">
            <a:avLst/>
          </a:prstGeom>
          <a:blipFill>
            <a:blip r:embed="rId4" cstate="print"/>
            <a:stretch>
              <a:fillRect/>
            </a:stretch>
          </a:blipFill>
        </p:spPr>
        <p:txBody>
          <a:bodyPr wrap="square" lIns="0" tIns="0" rIns="0" bIns="0" rtlCol="0"/>
          <a:lstStyle/>
          <a:p>
            <a:endParaRPr/>
          </a:p>
        </p:txBody>
      </p:sp>
      <p:sp>
        <p:nvSpPr>
          <p:cNvPr id="18" name="object 18"/>
          <p:cNvSpPr/>
          <p:nvPr/>
        </p:nvSpPr>
        <p:spPr>
          <a:xfrm>
            <a:off x="2895600" y="3192877"/>
            <a:ext cx="3069590" cy="294640"/>
          </a:xfrm>
          <a:custGeom>
            <a:avLst/>
            <a:gdLst/>
            <a:ahLst/>
            <a:cxnLst/>
            <a:rect l="l" t="t" r="r" b="b"/>
            <a:pathLst>
              <a:path w="3069590" h="294639">
                <a:moveTo>
                  <a:pt x="0" y="294156"/>
                </a:moveTo>
                <a:lnTo>
                  <a:pt x="43056" y="279738"/>
                </a:lnTo>
                <a:lnTo>
                  <a:pt x="87658" y="265228"/>
                </a:lnTo>
                <a:lnTo>
                  <a:pt x="135366" y="250533"/>
                </a:lnTo>
                <a:lnTo>
                  <a:pt x="187739" y="235561"/>
                </a:lnTo>
                <a:lnTo>
                  <a:pt x="226017" y="225379"/>
                </a:lnTo>
                <a:lnTo>
                  <a:pt x="267523" y="215005"/>
                </a:lnTo>
                <a:lnTo>
                  <a:pt x="312721" y="204412"/>
                </a:lnTo>
                <a:lnTo>
                  <a:pt x="362071" y="193572"/>
                </a:lnTo>
                <a:lnTo>
                  <a:pt x="387968" y="187974"/>
                </a:lnTo>
                <a:lnTo>
                  <a:pt x="414096" y="182172"/>
                </a:lnTo>
                <a:lnTo>
                  <a:pt x="440549" y="176193"/>
                </a:lnTo>
                <a:lnTo>
                  <a:pt x="467422" y="170066"/>
                </a:lnTo>
                <a:lnTo>
                  <a:pt x="494811" y="163819"/>
                </a:lnTo>
                <a:lnTo>
                  <a:pt x="522810" y="157480"/>
                </a:lnTo>
                <a:lnTo>
                  <a:pt x="581021" y="144636"/>
                </a:lnTo>
                <a:lnTo>
                  <a:pt x="642815" y="131758"/>
                </a:lnTo>
                <a:lnTo>
                  <a:pt x="708952" y="119071"/>
                </a:lnTo>
                <a:lnTo>
                  <a:pt x="780193" y="106797"/>
                </a:lnTo>
                <a:lnTo>
                  <a:pt x="817966" y="100886"/>
                </a:lnTo>
                <a:lnTo>
                  <a:pt x="857299" y="95162"/>
                </a:lnTo>
                <a:lnTo>
                  <a:pt x="898288" y="89653"/>
                </a:lnTo>
                <a:lnTo>
                  <a:pt x="941029" y="84388"/>
                </a:lnTo>
                <a:lnTo>
                  <a:pt x="985616" y="79394"/>
                </a:lnTo>
                <a:lnTo>
                  <a:pt x="1032144" y="74700"/>
                </a:lnTo>
                <a:lnTo>
                  <a:pt x="1081544" y="70242"/>
                </a:lnTo>
                <a:lnTo>
                  <a:pt x="1134445" y="65938"/>
                </a:lnTo>
                <a:lnTo>
                  <a:pt x="1190478" y="61787"/>
                </a:lnTo>
                <a:lnTo>
                  <a:pt x="1249271" y="57784"/>
                </a:lnTo>
                <a:lnTo>
                  <a:pt x="1310456" y="53929"/>
                </a:lnTo>
                <a:lnTo>
                  <a:pt x="1373661" y="50219"/>
                </a:lnTo>
                <a:lnTo>
                  <a:pt x="1438516" y="46652"/>
                </a:lnTo>
                <a:lnTo>
                  <a:pt x="1504651" y="43225"/>
                </a:lnTo>
                <a:lnTo>
                  <a:pt x="1571697" y="39936"/>
                </a:lnTo>
                <a:lnTo>
                  <a:pt x="1639282" y="36782"/>
                </a:lnTo>
                <a:lnTo>
                  <a:pt x="1707037" y="33763"/>
                </a:lnTo>
                <a:lnTo>
                  <a:pt x="1774592" y="30874"/>
                </a:lnTo>
                <a:lnTo>
                  <a:pt x="1841576" y="28115"/>
                </a:lnTo>
                <a:lnTo>
                  <a:pt x="1907618" y="25482"/>
                </a:lnTo>
                <a:lnTo>
                  <a:pt x="1972350" y="22973"/>
                </a:lnTo>
                <a:lnTo>
                  <a:pt x="2035400" y="20587"/>
                </a:lnTo>
                <a:lnTo>
                  <a:pt x="2096399" y="18320"/>
                </a:lnTo>
                <a:lnTo>
                  <a:pt x="2154976" y="16171"/>
                </a:lnTo>
                <a:lnTo>
                  <a:pt x="2210760" y="14137"/>
                </a:lnTo>
                <a:lnTo>
                  <a:pt x="2263383" y="12216"/>
                </a:lnTo>
                <a:lnTo>
                  <a:pt x="2313522" y="10443"/>
                </a:lnTo>
                <a:lnTo>
                  <a:pt x="2362146" y="8849"/>
                </a:lnTo>
                <a:lnTo>
                  <a:pt x="2409334" y="7425"/>
                </a:lnTo>
                <a:lnTo>
                  <a:pt x="2455167" y="6160"/>
                </a:lnTo>
                <a:lnTo>
                  <a:pt x="2499723" y="5047"/>
                </a:lnTo>
                <a:lnTo>
                  <a:pt x="2543083" y="4075"/>
                </a:lnTo>
                <a:lnTo>
                  <a:pt x="2585326" y="3234"/>
                </a:lnTo>
                <a:lnTo>
                  <a:pt x="2626532" y="2517"/>
                </a:lnTo>
                <a:lnTo>
                  <a:pt x="2666781" y="1912"/>
                </a:lnTo>
                <a:lnTo>
                  <a:pt x="2706151" y="1410"/>
                </a:lnTo>
                <a:lnTo>
                  <a:pt x="2744723" y="1003"/>
                </a:lnTo>
                <a:lnTo>
                  <a:pt x="2819791" y="434"/>
                </a:lnTo>
                <a:lnTo>
                  <a:pt x="2892622" y="128"/>
                </a:lnTo>
                <a:lnTo>
                  <a:pt x="2963852" y="11"/>
                </a:lnTo>
                <a:lnTo>
                  <a:pt x="2999067" y="0"/>
                </a:lnTo>
                <a:lnTo>
                  <a:pt x="3034120" y="7"/>
                </a:lnTo>
                <a:lnTo>
                  <a:pt x="3069092" y="24"/>
                </a:lnTo>
              </a:path>
            </a:pathLst>
          </a:custGeom>
          <a:ln w="25399">
            <a:solidFill>
              <a:srgbClr val="385D89"/>
            </a:solidFill>
          </a:ln>
        </p:spPr>
        <p:txBody>
          <a:bodyPr wrap="square" lIns="0" tIns="0" rIns="0" bIns="0" rtlCol="0"/>
          <a:lstStyle/>
          <a:p>
            <a:endParaRPr/>
          </a:p>
        </p:txBody>
      </p:sp>
      <p:sp>
        <p:nvSpPr>
          <p:cNvPr id="19" name="object 19"/>
          <p:cNvSpPr/>
          <p:nvPr/>
        </p:nvSpPr>
        <p:spPr>
          <a:xfrm>
            <a:off x="6629400" y="1747144"/>
            <a:ext cx="228600" cy="1445895"/>
          </a:xfrm>
          <a:custGeom>
            <a:avLst/>
            <a:gdLst/>
            <a:ahLst/>
            <a:cxnLst/>
            <a:rect l="l" t="t" r="r" b="b"/>
            <a:pathLst>
              <a:path w="228600" h="1445895">
                <a:moveTo>
                  <a:pt x="228599" y="1331457"/>
                </a:moveTo>
                <a:lnTo>
                  <a:pt x="0" y="1331457"/>
                </a:lnTo>
                <a:lnTo>
                  <a:pt x="114299" y="1445757"/>
                </a:lnTo>
                <a:lnTo>
                  <a:pt x="228599" y="1331457"/>
                </a:lnTo>
                <a:close/>
              </a:path>
              <a:path w="228600" h="1445895">
                <a:moveTo>
                  <a:pt x="171449" y="0"/>
                </a:moveTo>
                <a:lnTo>
                  <a:pt x="57149" y="0"/>
                </a:lnTo>
                <a:lnTo>
                  <a:pt x="57149" y="1331457"/>
                </a:lnTo>
                <a:lnTo>
                  <a:pt x="171449" y="1331457"/>
                </a:lnTo>
                <a:lnTo>
                  <a:pt x="171449" y="0"/>
                </a:lnTo>
                <a:close/>
              </a:path>
            </a:pathLst>
          </a:custGeom>
          <a:solidFill>
            <a:srgbClr val="FFFF00"/>
          </a:solidFill>
        </p:spPr>
        <p:txBody>
          <a:bodyPr wrap="square" lIns="0" tIns="0" rIns="0" bIns="0" rtlCol="0"/>
          <a:lstStyle/>
          <a:p>
            <a:endParaRPr/>
          </a:p>
        </p:txBody>
      </p:sp>
      <p:sp>
        <p:nvSpPr>
          <p:cNvPr id="20" name="object 20"/>
          <p:cNvSpPr/>
          <p:nvPr/>
        </p:nvSpPr>
        <p:spPr>
          <a:xfrm>
            <a:off x="6629400" y="1747144"/>
            <a:ext cx="228600" cy="1445895"/>
          </a:xfrm>
          <a:custGeom>
            <a:avLst/>
            <a:gdLst/>
            <a:ahLst/>
            <a:cxnLst/>
            <a:rect l="l" t="t" r="r" b="b"/>
            <a:pathLst>
              <a:path w="228600" h="1445895">
                <a:moveTo>
                  <a:pt x="0" y="1331457"/>
                </a:moveTo>
                <a:lnTo>
                  <a:pt x="57149" y="1331457"/>
                </a:lnTo>
                <a:lnTo>
                  <a:pt x="57149" y="0"/>
                </a:lnTo>
                <a:lnTo>
                  <a:pt x="171449" y="0"/>
                </a:lnTo>
                <a:lnTo>
                  <a:pt x="171449" y="1331457"/>
                </a:lnTo>
                <a:lnTo>
                  <a:pt x="228599" y="1331457"/>
                </a:lnTo>
                <a:lnTo>
                  <a:pt x="114299" y="1445757"/>
                </a:lnTo>
                <a:lnTo>
                  <a:pt x="0" y="1331457"/>
                </a:lnTo>
                <a:close/>
              </a:path>
            </a:pathLst>
          </a:custGeom>
          <a:ln w="25399">
            <a:solidFill>
              <a:srgbClr val="385D89"/>
            </a:solidFill>
          </a:ln>
        </p:spPr>
        <p:txBody>
          <a:bodyPr wrap="square" lIns="0" tIns="0" rIns="0" bIns="0" rtlCol="0"/>
          <a:lstStyle/>
          <a:p>
            <a:endParaRPr/>
          </a:p>
        </p:txBody>
      </p:sp>
      <p:sp>
        <p:nvSpPr>
          <p:cNvPr id="21" name="object 21"/>
          <p:cNvSpPr txBox="1"/>
          <p:nvPr/>
        </p:nvSpPr>
        <p:spPr>
          <a:xfrm>
            <a:off x="7091050" y="1994673"/>
            <a:ext cx="1248410" cy="1062355"/>
          </a:xfrm>
          <a:prstGeom prst="rect">
            <a:avLst/>
          </a:prstGeom>
        </p:spPr>
        <p:txBody>
          <a:bodyPr vert="horz" wrap="square" lIns="0" tIns="0" rIns="0" bIns="0" rtlCol="0">
            <a:spAutoFit/>
          </a:bodyPr>
          <a:lstStyle/>
          <a:p>
            <a:pPr marL="12700" marR="5080">
              <a:lnSpc>
                <a:spcPct val="100000"/>
              </a:lnSpc>
            </a:pPr>
            <a:r>
              <a:rPr sz="2400" spc="-80" dirty="0">
                <a:latin typeface="Calibri"/>
                <a:cs typeface="Calibri"/>
              </a:rPr>
              <a:t>W</a:t>
            </a:r>
            <a:r>
              <a:rPr sz="2400" dirty="0">
                <a:latin typeface="Calibri"/>
                <a:cs typeface="Calibri"/>
              </a:rPr>
              <a:t>e</a:t>
            </a:r>
            <a:r>
              <a:rPr sz="2400" spc="-80" dirty="0">
                <a:latin typeface="Times New Roman"/>
                <a:cs typeface="Times New Roman"/>
              </a:rPr>
              <a:t> </a:t>
            </a:r>
            <a:r>
              <a:rPr sz="2400" dirty="0">
                <a:latin typeface="Calibri"/>
                <a:cs typeface="Calibri"/>
              </a:rPr>
              <a:t>m</a:t>
            </a:r>
            <a:r>
              <a:rPr sz="2400" spc="-50" dirty="0">
                <a:latin typeface="Calibri"/>
                <a:cs typeface="Calibri"/>
              </a:rPr>
              <a:t>a</a:t>
            </a:r>
            <a:r>
              <a:rPr sz="2400" dirty="0">
                <a:latin typeface="Calibri"/>
                <a:cs typeface="Calibri"/>
              </a:rPr>
              <a:t>y</a:t>
            </a:r>
            <a:r>
              <a:rPr sz="2400" dirty="0">
                <a:latin typeface="Times New Roman"/>
                <a:cs typeface="Times New Roman"/>
              </a:rPr>
              <a:t> </a:t>
            </a:r>
            <a:r>
              <a:rPr sz="2400" spc="-5" dirty="0">
                <a:latin typeface="Calibri"/>
                <a:cs typeface="Calibri"/>
              </a:rPr>
              <a:t>sen</a:t>
            </a:r>
            <a:r>
              <a:rPr sz="2400" spc="5" dirty="0">
                <a:latin typeface="Calibri"/>
                <a:cs typeface="Calibri"/>
              </a:rPr>
              <a:t>s</a:t>
            </a:r>
            <a:r>
              <a:rPr sz="2400" spc="-15" dirty="0">
                <a:latin typeface="Calibri"/>
                <a:cs typeface="Calibri"/>
              </a:rPr>
              <a:t>e</a:t>
            </a:r>
            <a:r>
              <a:rPr sz="2400" spc="-60" dirty="0">
                <a:latin typeface="Times New Roman"/>
                <a:cs typeface="Times New Roman"/>
              </a:rPr>
              <a:t> </a:t>
            </a:r>
            <a:r>
              <a:rPr sz="2400" dirty="0">
                <a:latin typeface="Calibri"/>
                <a:cs typeface="Calibri"/>
              </a:rPr>
              <a:t>this</a:t>
            </a:r>
            <a:r>
              <a:rPr sz="2400" dirty="0">
                <a:latin typeface="Times New Roman"/>
                <a:cs typeface="Times New Roman"/>
              </a:rPr>
              <a:t> </a:t>
            </a:r>
            <a:r>
              <a:rPr sz="2400" dirty="0">
                <a:latin typeface="Calibri"/>
                <a:cs typeface="Calibri"/>
              </a:rPr>
              <a:t>ch</a:t>
            </a:r>
            <a:r>
              <a:rPr sz="2400" spc="-10" dirty="0">
                <a:latin typeface="Calibri"/>
                <a:cs typeface="Calibri"/>
              </a:rPr>
              <a:t>a</a:t>
            </a:r>
            <a:r>
              <a:rPr sz="2400" spc="-5" dirty="0">
                <a:latin typeface="Calibri"/>
                <a:cs typeface="Calibri"/>
              </a:rPr>
              <a:t>n</a:t>
            </a:r>
            <a:r>
              <a:rPr sz="2400" spc="-35" dirty="0">
                <a:latin typeface="Calibri"/>
                <a:cs typeface="Calibri"/>
              </a:rPr>
              <a:t>g</a:t>
            </a:r>
            <a:r>
              <a:rPr sz="2400" dirty="0">
                <a:latin typeface="Calibri"/>
                <a:cs typeface="Calibri"/>
              </a:rPr>
              <a:t>e.</a:t>
            </a:r>
            <a:endParaRPr sz="2400">
              <a:latin typeface="Calibri"/>
              <a:cs typeface="Calibri"/>
            </a:endParaRPr>
          </a:p>
        </p:txBody>
      </p:sp>
      <p:sp>
        <p:nvSpPr>
          <p:cNvPr id="22" name="object 22"/>
          <p:cNvSpPr txBox="1"/>
          <p:nvPr/>
        </p:nvSpPr>
        <p:spPr>
          <a:xfrm>
            <a:off x="2894838" y="1447800"/>
            <a:ext cx="3202305" cy="2057400"/>
          </a:xfrm>
          <a:prstGeom prst="rect">
            <a:avLst/>
          </a:prstGeom>
          <a:ln w="25399">
            <a:solidFill>
              <a:srgbClr val="385D89"/>
            </a:solidFill>
          </a:ln>
        </p:spPr>
        <p:txBody>
          <a:bodyPr vert="horz" wrap="square" lIns="0" tIns="0" rIns="0" bIns="0" rtlCol="0">
            <a:spAutoFit/>
          </a:bodyPr>
          <a:lstStyle/>
          <a:p>
            <a:pPr marL="851535">
              <a:lnSpc>
                <a:spcPct val="100000"/>
              </a:lnSpc>
            </a:pPr>
            <a:r>
              <a:rPr sz="2800" b="1" spc="-20" dirty="0">
                <a:solidFill>
                  <a:srgbClr val="FF0000"/>
                </a:solidFill>
                <a:latin typeface="Calibri"/>
                <a:cs typeface="Calibri"/>
              </a:rPr>
              <a:t>N=0</a:t>
            </a:r>
            <a:endParaRPr sz="2800">
              <a:latin typeface="Calibri"/>
              <a:cs typeface="Calibri"/>
            </a:endParaRPr>
          </a:p>
          <a:p>
            <a:pPr>
              <a:lnSpc>
                <a:spcPct val="100000"/>
              </a:lnSpc>
            </a:pPr>
            <a:endParaRPr sz="2800">
              <a:latin typeface="Times New Roman"/>
              <a:cs typeface="Times New Roman"/>
            </a:endParaRPr>
          </a:p>
          <a:p>
            <a:pPr marR="285750" algn="r">
              <a:lnSpc>
                <a:spcPct val="100000"/>
              </a:lnSpc>
              <a:spcBef>
                <a:spcPts val="1845"/>
              </a:spcBef>
            </a:pPr>
            <a:r>
              <a:rPr sz="2800" b="1" spc="-20" dirty="0">
                <a:solidFill>
                  <a:srgbClr val="FF0000"/>
                </a:solidFill>
                <a:latin typeface="Calibri"/>
                <a:cs typeface="Calibri"/>
              </a:rPr>
              <a:t>N=2</a:t>
            </a:r>
            <a:endParaRPr sz="2800">
              <a:latin typeface="Calibri"/>
              <a:cs typeface="Calibri"/>
            </a:endParaRPr>
          </a:p>
        </p:txBody>
      </p:sp>
      <p:sp>
        <p:nvSpPr>
          <p:cNvPr id="23" name="object 23"/>
          <p:cNvSpPr txBox="1"/>
          <p:nvPr/>
        </p:nvSpPr>
        <p:spPr>
          <a:xfrm>
            <a:off x="7397768" y="4770643"/>
            <a:ext cx="855980" cy="288290"/>
          </a:xfrm>
          <a:prstGeom prst="rect">
            <a:avLst/>
          </a:prstGeom>
        </p:spPr>
        <p:txBody>
          <a:bodyPr vert="horz" wrap="square" lIns="0" tIns="0" rIns="0" bIns="0" rtlCol="0">
            <a:spAutoFit/>
          </a:bodyPr>
          <a:lstStyle/>
          <a:p>
            <a:pPr marL="12700">
              <a:lnSpc>
                <a:spcPct val="100000"/>
              </a:lnSpc>
            </a:pPr>
            <a:r>
              <a:rPr sz="1800" spc="15" dirty="0">
                <a:solidFill>
                  <a:srgbClr val="FF0000"/>
                </a:solidFill>
                <a:latin typeface="Cambria Math"/>
                <a:cs typeface="Cambria Math"/>
              </a:rPr>
              <a:t>+</a:t>
            </a:r>
            <a:r>
              <a:rPr sz="1800" spc="-935" dirty="0">
                <a:solidFill>
                  <a:srgbClr val="FF0000"/>
                </a:solidFill>
                <a:latin typeface="Cambria Math"/>
                <a:cs typeface="Cambria Math"/>
              </a:rPr>
              <a:t>ܸ</a:t>
            </a:r>
            <a:r>
              <a:rPr sz="1950" spc="-877" baseline="-14957" dirty="0">
                <a:solidFill>
                  <a:srgbClr val="FF0000"/>
                </a:solidFill>
                <a:latin typeface="Cambria Math"/>
                <a:cs typeface="Cambria Math"/>
              </a:rPr>
              <a:t>௘</a:t>
            </a:r>
            <a:r>
              <a:rPr sz="1950" spc="-772" baseline="-14957" dirty="0">
                <a:solidFill>
                  <a:srgbClr val="FF0000"/>
                </a:solidFill>
                <a:latin typeface="Cambria Math"/>
                <a:cs typeface="Cambria Math"/>
              </a:rPr>
              <a:t>௙</a:t>
            </a:r>
            <a:r>
              <a:rPr sz="1950" spc="-615" baseline="-14957" dirty="0">
                <a:solidFill>
                  <a:srgbClr val="FF0000"/>
                </a:solidFill>
                <a:latin typeface="Cambria Math"/>
                <a:cs typeface="Cambria Math"/>
              </a:rPr>
              <a:t>௙</a:t>
            </a:r>
            <a:r>
              <a:rPr sz="1800" spc="-5" dirty="0">
                <a:solidFill>
                  <a:srgbClr val="FF0000"/>
                </a:solidFill>
                <a:latin typeface="Cambria Math"/>
                <a:cs typeface="Cambria Math"/>
              </a:rPr>
              <a:t>/</a:t>
            </a:r>
            <a:r>
              <a:rPr sz="1800" spc="-810" dirty="0">
                <a:solidFill>
                  <a:srgbClr val="FF0000"/>
                </a:solidFill>
                <a:latin typeface="Cambria Math"/>
                <a:cs typeface="Cambria Math"/>
              </a:rPr>
              <a:t>ʹ</a:t>
            </a:r>
            <a:endParaRPr sz="1800">
              <a:latin typeface="Cambria Math"/>
              <a:cs typeface="Cambria Math"/>
            </a:endParaRPr>
          </a:p>
        </p:txBody>
      </p:sp>
      <p:sp>
        <p:nvSpPr>
          <p:cNvPr id="24" name="object 24"/>
          <p:cNvSpPr/>
          <p:nvPr/>
        </p:nvSpPr>
        <p:spPr>
          <a:xfrm>
            <a:off x="7081266" y="5094101"/>
            <a:ext cx="747395" cy="594995"/>
          </a:xfrm>
          <a:custGeom>
            <a:avLst/>
            <a:gdLst/>
            <a:ahLst/>
            <a:cxnLst/>
            <a:rect l="l" t="t" r="r" b="b"/>
            <a:pathLst>
              <a:path w="747395" h="594995">
                <a:moveTo>
                  <a:pt x="85587" y="494812"/>
                </a:moveTo>
                <a:lnTo>
                  <a:pt x="0" y="544698"/>
                </a:lnTo>
                <a:lnTo>
                  <a:pt x="85587" y="594585"/>
                </a:lnTo>
                <a:lnTo>
                  <a:pt x="88513" y="593823"/>
                </a:lnTo>
                <a:lnTo>
                  <a:pt x="89794" y="591549"/>
                </a:lnTo>
                <a:lnTo>
                  <a:pt x="91196" y="589275"/>
                </a:lnTo>
                <a:lnTo>
                  <a:pt x="90434" y="586358"/>
                </a:lnTo>
                <a:lnTo>
                  <a:pt x="27171" y="549459"/>
                </a:lnTo>
                <a:lnTo>
                  <a:pt x="9540" y="549459"/>
                </a:lnTo>
                <a:lnTo>
                  <a:pt x="9540" y="539934"/>
                </a:lnTo>
                <a:lnTo>
                  <a:pt x="27176" y="539934"/>
                </a:lnTo>
                <a:lnTo>
                  <a:pt x="90434" y="503026"/>
                </a:lnTo>
                <a:lnTo>
                  <a:pt x="91196" y="500121"/>
                </a:lnTo>
                <a:lnTo>
                  <a:pt x="89794" y="497848"/>
                </a:lnTo>
                <a:lnTo>
                  <a:pt x="88513" y="495574"/>
                </a:lnTo>
                <a:lnTo>
                  <a:pt x="85587" y="494812"/>
                </a:lnTo>
                <a:close/>
              </a:path>
              <a:path w="747395" h="594995">
                <a:moveTo>
                  <a:pt x="27176" y="539934"/>
                </a:moveTo>
                <a:lnTo>
                  <a:pt x="9540" y="539934"/>
                </a:lnTo>
                <a:lnTo>
                  <a:pt x="9540" y="549459"/>
                </a:lnTo>
                <a:lnTo>
                  <a:pt x="27171" y="549459"/>
                </a:lnTo>
                <a:lnTo>
                  <a:pt x="26074" y="548819"/>
                </a:lnTo>
                <a:lnTo>
                  <a:pt x="11948" y="548819"/>
                </a:lnTo>
                <a:lnTo>
                  <a:pt x="11948" y="540578"/>
                </a:lnTo>
                <a:lnTo>
                  <a:pt x="26073" y="540578"/>
                </a:lnTo>
                <a:lnTo>
                  <a:pt x="27176" y="539934"/>
                </a:lnTo>
                <a:close/>
              </a:path>
              <a:path w="747395" h="594995">
                <a:moveTo>
                  <a:pt x="737372" y="539934"/>
                </a:moveTo>
                <a:lnTo>
                  <a:pt x="27176" y="539934"/>
                </a:lnTo>
                <a:lnTo>
                  <a:pt x="19011" y="544698"/>
                </a:lnTo>
                <a:lnTo>
                  <a:pt x="27171" y="549459"/>
                </a:lnTo>
                <a:lnTo>
                  <a:pt x="744870" y="549459"/>
                </a:lnTo>
                <a:lnTo>
                  <a:pt x="746881" y="547329"/>
                </a:lnTo>
                <a:lnTo>
                  <a:pt x="746881" y="544698"/>
                </a:lnTo>
                <a:lnTo>
                  <a:pt x="737372" y="544698"/>
                </a:lnTo>
                <a:lnTo>
                  <a:pt x="737372" y="539934"/>
                </a:lnTo>
                <a:close/>
              </a:path>
              <a:path w="747395" h="594995">
                <a:moveTo>
                  <a:pt x="11948" y="540578"/>
                </a:moveTo>
                <a:lnTo>
                  <a:pt x="11948" y="548819"/>
                </a:lnTo>
                <a:lnTo>
                  <a:pt x="19011" y="544698"/>
                </a:lnTo>
                <a:lnTo>
                  <a:pt x="11948" y="540578"/>
                </a:lnTo>
                <a:close/>
              </a:path>
              <a:path w="747395" h="594995">
                <a:moveTo>
                  <a:pt x="19011" y="544698"/>
                </a:moveTo>
                <a:lnTo>
                  <a:pt x="11948" y="548819"/>
                </a:lnTo>
                <a:lnTo>
                  <a:pt x="26074" y="548819"/>
                </a:lnTo>
                <a:lnTo>
                  <a:pt x="19011" y="544698"/>
                </a:lnTo>
                <a:close/>
              </a:path>
              <a:path w="747395" h="594995">
                <a:moveTo>
                  <a:pt x="746881" y="0"/>
                </a:moveTo>
                <a:lnTo>
                  <a:pt x="737372" y="0"/>
                </a:lnTo>
                <a:lnTo>
                  <a:pt x="737372" y="544698"/>
                </a:lnTo>
                <a:lnTo>
                  <a:pt x="742187" y="539934"/>
                </a:lnTo>
                <a:lnTo>
                  <a:pt x="746881" y="539934"/>
                </a:lnTo>
                <a:lnTo>
                  <a:pt x="746881" y="0"/>
                </a:lnTo>
                <a:close/>
              </a:path>
              <a:path w="747395" h="594995">
                <a:moveTo>
                  <a:pt x="746881" y="539934"/>
                </a:moveTo>
                <a:lnTo>
                  <a:pt x="742187" y="539934"/>
                </a:lnTo>
                <a:lnTo>
                  <a:pt x="737372" y="544698"/>
                </a:lnTo>
                <a:lnTo>
                  <a:pt x="746881" y="544698"/>
                </a:lnTo>
                <a:lnTo>
                  <a:pt x="746881" y="539934"/>
                </a:lnTo>
                <a:close/>
              </a:path>
              <a:path w="747395" h="594995">
                <a:moveTo>
                  <a:pt x="26073" y="540578"/>
                </a:moveTo>
                <a:lnTo>
                  <a:pt x="11948" y="540578"/>
                </a:lnTo>
                <a:lnTo>
                  <a:pt x="19011" y="544698"/>
                </a:lnTo>
                <a:lnTo>
                  <a:pt x="26073" y="540578"/>
                </a:lnTo>
                <a:close/>
              </a:path>
            </a:pathLst>
          </a:custGeom>
          <a:solidFill>
            <a:srgbClr val="FF0000"/>
          </a:solidFill>
        </p:spPr>
        <p:txBody>
          <a:bodyPr wrap="square" lIns="0" tIns="0" rIns="0" bIns="0" rtlCol="0"/>
          <a:lstStyle/>
          <a:p>
            <a:endParaRPr/>
          </a:p>
        </p:txBody>
      </p:sp>
      <p:sp>
        <p:nvSpPr>
          <p:cNvPr id="25" name="object 25"/>
          <p:cNvSpPr txBox="1">
            <a:spLocks noGrp="1"/>
          </p:cNvSpPr>
          <p:nvPr>
            <p:ph type="ftr" sz="quarter" idx="5"/>
          </p:nvPr>
        </p:nvSpPr>
        <p:spPr>
          <a:prstGeom prst="rect">
            <a:avLst/>
          </a:prstGeom>
        </p:spPr>
        <p:txBody>
          <a:bodyPr vert="horz" wrap="square" lIns="0" tIns="0" rIns="0" bIns="0" rtlCol="0">
            <a:spAutoFit/>
          </a:bodyPr>
          <a:lstStyle/>
          <a:p>
            <a:pPr marL="12700">
              <a:lnSpc>
                <a:spcPct val="100000"/>
              </a:lnSpc>
            </a:pPr>
            <a:r>
              <a:rPr spc="-20" dirty="0"/>
              <a:t>8</a:t>
            </a:r>
            <a:r>
              <a:rPr spc="-5" dirty="0"/>
              <a:t>/</a:t>
            </a:r>
            <a:r>
              <a:rPr spc="-15" dirty="0"/>
              <a:t>1</a:t>
            </a:r>
            <a:r>
              <a:rPr spc="-20" dirty="0"/>
              <a:t>3</a:t>
            </a:r>
            <a:r>
              <a:rPr spc="-5" dirty="0"/>
              <a:t>/</a:t>
            </a:r>
            <a:r>
              <a:rPr spc="-15" dirty="0"/>
              <a:t>2</a:t>
            </a:r>
            <a:r>
              <a:rPr spc="-20" dirty="0"/>
              <a:t>01</a:t>
            </a:r>
            <a:r>
              <a:rPr spc="-10" dirty="0"/>
              <a:t>4</a:t>
            </a:r>
            <a:r>
              <a:rPr spc="50" dirty="0">
                <a:latin typeface="Times New Roman"/>
                <a:cs typeface="Times New Roman"/>
              </a:rPr>
              <a:t> </a:t>
            </a:r>
            <a:r>
              <a:rPr spc="-5" dirty="0"/>
              <a:t>(</a:t>
            </a:r>
            <a:r>
              <a:rPr spc="5" dirty="0"/>
              <a:t>S</a:t>
            </a:r>
            <a:r>
              <a:rPr dirty="0"/>
              <a:t>an</a:t>
            </a:r>
            <a:r>
              <a:rPr spc="-35" dirty="0">
                <a:latin typeface="Times New Roman"/>
                <a:cs typeface="Times New Roman"/>
              </a:rPr>
              <a:t> </a:t>
            </a:r>
            <a:r>
              <a:rPr spc="-10" dirty="0"/>
              <a:t>An</a:t>
            </a:r>
            <a:r>
              <a:rPr spc="-30" dirty="0"/>
              <a:t>t</a:t>
            </a:r>
            <a:r>
              <a:rPr spc="5" dirty="0"/>
              <a:t>on</a:t>
            </a:r>
            <a:r>
              <a:rPr dirty="0"/>
              <a:t>i</a:t>
            </a:r>
            <a:r>
              <a:rPr spc="-15" dirty="0"/>
              <a:t>o</a:t>
            </a:r>
            <a:r>
              <a:rPr spc="-5" dirty="0"/>
              <a:t>,</a:t>
            </a:r>
            <a:r>
              <a:rPr spc="-60" dirty="0">
                <a:latin typeface="Times New Roman"/>
                <a:cs typeface="Times New Roman"/>
              </a:rPr>
              <a:t> </a:t>
            </a:r>
            <a:r>
              <a:rPr spc="-10" dirty="0"/>
              <a:t>T</a:t>
            </a:r>
            <a:r>
              <a:rPr dirty="0"/>
              <a:t>X)</a:t>
            </a:r>
          </a:p>
        </p:txBody>
      </p:sp>
      <p:sp>
        <p:nvSpPr>
          <p:cNvPr id="26" name="object 26"/>
          <p:cNvSpPr txBox="1">
            <a:spLocks noGrp="1"/>
          </p:cNvSpPr>
          <p:nvPr>
            <p:ph type="dt" sz="half" idx="6"/>
          </p:nvPr>
        </p:nvSpPr>
        <p:spPr>
          <a:prstGeom prst="rect">
            <a:avLst/>
          </a:prstGeom>
        </p:spPr>
        <p:txBody>
          <a:bodyPr vert="horz" wrap="square" lIns="0" tIns="0" rIns="0" bIns="0" rtlCol="0">
            <a:spAutoFit/>
          </a:bodyPr>
          <a:lstStyle/>
          <a:p>
            <a:pPr marL="12700">
              <a:lnSpc>
                <a:spcPct val="100000"/>
              </a:lnSpc>
            </a:pPr>
            <a:r>
              <a:rPr spc="-10" dirty="0"/>
              <a:t>H</a:t>
            </a:r>
            <a:r>
              <a:rPr dirty="0"/>
              <a:t>i</a:t>
            </a:r>
            <a:r>
              <a:rPr spc="-25" dirty="0"/>
              <a:t>r</a:t>
            </a:r>
            <a:r>
              <a:rPr spc="5" dirty="0"/>
              <a:t>o</a:t>
            </a:r>
            <a:r>
              <a:rPr spc="-10" dirty="0"/>
              <a:t>s</a:t>
            </a:r>
            <a:r>
              <a:rPr spc="5" dirty="0"/>
              <a:t>h</a:t>
            </a:r>
            <a:r>
              <a:rPr dirty="0"/>
              <a:t>i</a:t>
            </a:r>
            <a:r>
              <a:rPr spc="-40" dirty="0">
                <a:latin typeface="Times New Roman"/>
                <a:cs typeface="Times New Roman"/>
              </a:rPr>
              <a:t> </a:t>
            </a:r>
            <a:r>
              <a:rPr spc="-65" dirty="0"/>
              <a:t>W</a:t>
            </a:r>
            <a:r>
              <a:rPr spc="-15" dirty="0"/>
              <a:t>a</a:t>
            </a:r>
            <a:r>
              <a:rPr spc="-30" dirty="0"/>
              <a:t>t</a:t>
            </a:r>
            <a:r>
              <a:rPr dirty="0"/>
              <a:t>a</a:t>
            </a:r>
            <a:r>
              <a:rPr spc="5" dirty="0"/>
              <a:t>n</a:t>
            </a:r>
            <a:r>
              <a:rPr dirty="0"/>
              <a:t>a</a:t>
            </a:r>
            <a:r>
              <a:rPr spc="5" dirty="0"/>
              <a:t>b</a:t>
            </a:r>
            <a:r>
              <a:rPr spc="-5" dirty="0"/>
              <a:t>e,</a:t>
            </a:r>
            <a:r>
              <a:rPr spc="-40" dirty="0">
                <a:latin typeface="Times New Roman"/>
                <a:cs typeface="Times New Roman"/>
              </a:rPr>
              <a:t> </a:t>
            </a:r>
            <a:r>
              <a:rPr spc="-10" dirty="0"/>
              <a:t>N</a:t>
            </a:r>
            <a:r>
              <a:rPr spc="-5" dirty="0"/>
              <a:t>CT</a:t>
            </a:r>
            <a:r>
              <a:rPr spc="-10" dirty="0"/>
              <a:t>U</a:t>
            </a:r>
          </a:p>
        </p:txBody>
      </p:sp>
      <p:sp>
        <p:nvSpPr>
          <p:cNvPr id="27" name="object 27"/>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spc="-10" dirty="0"/>
              <a:pPr marL="25400">
                <a:lnSpc>
                  <a:spcPct val="100000"/>
                </a:lnSpc>
              </a:pPr>
              <a:t>18</a:t>
            </a:fld>
            <a:endParaRPr spc="-1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34858" rIns="0" bIns="0" rtlCol="0">
            <a:spAutoFit/>
          </a:bodyPr>
          <a:lstStyle/>
          <a:p>
            <a:pPr marL="1344295">
              <a:lnSpc>
                <a:spcPct val="100000"/>
              </a:lnSpc>
            </a:pPr>
            <a:r>
              <a:rPr sz="4400" spc="-5" dirty="0"/>
              <a:t>E</a:t>
            </a:r>
            <a:r>
              <a:rPr sz="4400" spc="-20" dirty="0"/>
              <a:t>lectr</a:t>
            </a:r>
            <a:r>
              <a:rPr sz="4400" spc="-25" dirty="0"/>
              <a:t>i</a:t>
            </a:r>
            <a:r>
              <a:rPr sz="4400" spc="-60" dirty="0"/>
              <a:t>c</a:t>
            </a:r>
            <a:r>
              <a:rPr sz="4400" dirty="0"/>
              <a:t>a</a:t>
            </a:r>
            <a:r>
              <a:rPr sz="4400" spc="-20" dirty="0"/>
              <a:t>l</a:t>
            </a:r>
            <a:r>
              <a:rPr sz="4400" dirty="0"/>
              <a:t>l</a:t>
            </a:r>
            <a:r>
              <a:rPr sz="4400" spc="-20" dirty="0"/>
              <a:t>y</a:t>
            </a:r>
            <a:r>
              <a:rPr sz="4400" spc="-50" dirty="0">
                <a:latin typeface="Times New Roman"/>
                <a:cs typeface="Times New Roman"/>
              </a:rPr>
              <a:t> </a:t>
            </a:r>
            <a:r>
              <a:rPr sz="4400" spc="-5" dirty="0"/>
              <a:t>F</a:t>
            </a:r>
            <a:r>
              <a:rPr sz="4400" dirty="0"/>
              <a:t>l</a:t>
            </a:r>
            <a:r>
              <a:rPr sz="4400" spc="-5" dirty="0"/>
              <a:t>o</a:t>
            </a:r>
            <a:r>
              <a:rPr sz="4400" spc="-60" dirty="0"/>
              <a:t>a</a:t>
            </a:r>
            <a:r>
              <a:rPr sz="4400" dirty="0"/>
              <a:t>ti</a:t>
            </a:r>
            <a:r>
              <a:rPr sz="4400" spc="-5" dirty="0"/>
              <a:t>n</a:t>
            </a:r>
            <a:r>
              <a:rPr sz="4400" dirty="0"/>
              <a:t>g</a:t>
            </a:r>
            <a:r>
              <a:rPr sz="4400" spc="-50" dirty="0">
                <a:latin typeface="Times New Roman"/>
                <a:cs typeface="Times New Roman"/>
              </a:rPr>
              <a:t> </a:t>
            </a:r>
            <a:r>
              <a:rPr sz="4400" dirty="0"/>
              <a:t>Is</a:t>
            </a:r>
            <a:r>
              <a:rPr sz="4400" spc="-25" dirty="0"/>
              <a:t>l</a:t>
            </a:r>
            <a:r>
              <a:rPr sz="4400" dirty="0"/>
              <a:t>and</a:t>
            </a:r>
            <a:endParaRPr sz="4400">
              <a:latin typeface="Times New Roman"/>
              <a:cs typeface="Times New Roman"/>
            </a:endParaRPr>
          </a:p>
        </p:txBody>
      </p:sp>
      <p:sp>
        <p:nvSpPr>
          <p:cNvPr id="3" name="object 3"/>
          <p:cNvSpPr/>
          <p:nvPr/>
        </p:nvSpPr>
        <p:spPr>
          <a:xfrm>
            <a:off x="1373886" y="1447806"/>
            <a:ext cx="6400799" cy="1891155"/>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3319515" y="5280154"/>
            <a:ext cx="274320" cy="0"/>
          </a:xfrm>
          <a:custGeom>
            <a:avLst/>
            <a:gdLst/>
            <a:ahLst/>
            <a:cxnLst/>
            <a:rect l="l" t="t" r="r" b="b"/>
            <a:pathLst>
              <a:path w="274320">
                <a:moveTo>
                  <a:pt x="0" y="0"/>
                </a:moveTo>
                <a:lnTo>
                  <a:pt x="274319" y="0"/>
                </a:lnTo>
              </a:path>
            </a:pathLst>
          </a:custGeom>
          <a:ln w="21594">
            <a:solidFill>
              <a:srgbClr val="000000"/>
            </a:solidFill>
          </a:ln>
        </p:spPr>
        <p:txBody>
          <a:bodyPr wrap="square" lIns="0" tIns="0" rIns="0" bIns="0" rtlCol="0"/>
          <a:lstStyle/>
          <a:p>
            <a:endParaRPr/>
          </a:p>
        </p:txBody>
      </p:sp>
      <p:sp>
        <p:nvSpPr>
          <p:cNvPr id="5" name="object 5"/>
          <p:cNvSpPr/>
          <p:nvPr/>
        </p:nvSpPr>
        <p:spPr>
          <a:xfrm>
            <a:off x="2236601" y="4101084"/>
            <a:ext cx="978535" cy="485140"/>
          </a:xfrm>
          <a:custGeom>
            <a:avLst/>
            <a:gdLst/>
            <a:ahLst/>
            <a:cxnLst/>
            <a:rect l="l" t="t" r="r" b="b"/>
            <a:pathLst>
              <a:path w="978535" h="485139">
                <a:moveTo>
                  <a:pt x="736091" y="0"/>
                </a:moveTo>
                <a:lnTo>
                  <a:pt x="736091" y="121157"/>
                </a:lnTo>
                <a:lnTo>
                  <a:pt x="0" y="121157"/>
                </a:lnTo>
                <a:lnTo>
                  <a:pt x="0" y="363473"/>
                </a:lnTo>
                <a:lnTo>
                  <a:pt x="736091" y="363473"/>
                </a:lnTo>
                <a:lnTo>
                  <a:pt x="736091" y="484631"/>
                </a:lnTo>
                <a:lnTo>
                  <a:pt x="978398" y="242315"/>
                </a:lnTo>
                <a:lnTo>
                  <a:pt x="736091" y="0"/>
                </a:lnTo>
                <a:close/>
              </a:path>
            </a:pathLst>
          </a:custGeom>
          <a:solidFill>
            <a:srgbClr val="FFFF00"/>
          </a:solidFill>
        </p:spPr>
        <p:txBody>
          <a:bodyPr wrap="square" lIns="0" tIns="0" rIns="0" bIns="0" rtlCol="0"/>
          <a:lstStyle/>
          <a:p>
            <a:endParaRPr/>
          </a:p>
        </p:txBody>
      </p:sp>
      <p:sp>
        <p:nvSpPr>
          <p:cNvPr id="6" name="object 6"/>
          <p:cNvSpPr/>
          <p:nvPr/>
        </p:nvSpPr>
        <p:spPr>
          <a:xfrm>
            <a:off x="2236601" y="4101084"/>
            <a:ext cx="978535" cy="485140"/>
          </a:xfrm>
          <a:custGeom>
            <a:avLst/>
            <a:gdLst/>
            <a:ahLst/>
            <a:cxnLst/>
            <a:rect l="l" t="t" r="r" b="b"/>
            <a:pathLst>
              <a:path w="978535" h="485139">
                <a:moveTo>
                  <a:pt x="0" y="121157"/>
                </a:moveTo>
                <a:lnTo>
                  <a:pt x="736091" y="121157"/>
                </a:lnTo>
                <a:lnTo>
                  <a:pt x="736091" y="0"/>
                </a:lnTo>
                <a:lnTo>
                  <a:pt x="978398" y="242315"/>
                </a:lnTo>
                <a:lnTo>
                  <a:pt x="736091" y="484631"/>
                </a:lnTo>
                <a:lnTo>
                  <a:pt x="736091" y="363473"/>
                </a:lnTo>
                <a:lnTo>
                  <a:pt x="0" y="363473"/>
                </a:lnTo>
                <a:lnTo>
                  <a:pt x="0" y="121157"/>
                </a:lnTo>
                <a:close/>
              </a:path>
            </a:pathLst>
          </a:custGeom>
          <a:ln w="25399">
            <a:solidFill>
              <a:srgbClr val="385D89"/>
            </a:solidFill>
          </a:ln>
        </p:spPr>
        <p:txBody>
          <a:bodyPr wrap="square" lIns="0" tIns="0" rIns="0" bIns="0" rtlCol="0"/>
          <a:lstStyle/>
          <a:p>
            <a:endParaRPr/>
          </a:p>
        </p:txBody>
      </p:sp>
      <p:sp>
        <p:nvSpPr>
          <p:cNvPr id="7" name="object 7"/>
          <p:cNvSpPr txBox="1"/>
          <p:nvPr/>
        </p:nvSpPr>
        <p:spPr>
          <a:xfrm>
            <a:off x="2212976" y="3439538"/>
            <a:ext cx="5715635" cy="1104900"/>
          </a:xfrm>
          <a:prstGeom prst="rect">
            <a:avLst/>
          </a:prstGeom>
        </p:spPr>
        <p:txBody>
          <a:bodyPr vert="horz" wrap="square" lIns="0" tIns="0" rIns="0" bIns="0" rtlCol="0">
            <a:spAutoFit/>
          </a:bodyPr>
          <a:lstStyle/>
          <a:p>
            <a:pPr marL="12700">
              <a:lnSpc>
                <a:spcPct val="100000"/>
              </a:lnSpc>
              <a:tabLst>
                <a:tab pos="5024755" algn="l"/>
              </a:tabLst>
            </a:pPr>
            <a:r>
              <a:rPr sz="2800" b="1" u="heavy" spc="-20" dirty="0">
                <a:solidFill>
                  <a:srgbClr val="FF0000"/>
                </a:solidFill>
                <a:latin typeface="Calibri"/>
                <a:cs typeface="Calibri"/>
              </a:rPr>
              <a:t>H</a:t>
            </a:r>
            <a:r>
              <a:rPr sz="2800" b="1" u="heavy" spc="-30" dirty="0">
                <a:solidFill>
                  <a:srgbClr val="FF0000"/>
                </a:solidFill>
                <a:latin typeface="Calibri"/>
                <a:cs typeface="Calibri"/>
              </a:rPr>
              <a:t>o</a:t>
            </a:r>
            <a:r>
              <a:rPr sz="2800" b="1" u="heavy" dirty="0">
                <a:solidFill>
                  <a:srgbClr val="FF0000"/>
                </a:solidFill>
                <a:latin typeface="Calibri"/>
                <a:cs typeface="Calibri"/>
              </a:rPr>
              <a:t>w</a:t>
            </a:r>
            <a:r>
              <a:rPr sz="2800" b="1" u="heavy" spc="-5" dirty="0">
                <a:solidFill>
                  <a:srgbClr val="FF0000"/>
                </a:solidFill>
                <a:latin typeface="Calibri"/>
                <a:cs typeface="Calibri"/>
              </a:rPr>
              <a:t> </a:t>
            </a:r>
            <a:r>
              <a:rPr sz="2800" b="1" u="heavy" spc="-25" dirty="0">
                <a:solidFill>
                  <a:srgbClr val="FF0000"/>
                </a:solidFill>
                <a:latin typeface="Calibri"/>
                <a:cs typeface="Calibri"/>
              </a:rPr>
              <a:t>t</a:t>
            </a:r>
            <a:r>
              <a:rPr sz="2800" b="1" u="heavy" spc="-15" dirty="0">
                <a:solidFill>
                  <a:srgbClr val="FF0000"/>
                </a:solidFill>
                <a:latin typeface="Calibri"/>
                <a:cs typeface="Calibri"/>
              </a:rPr>
              <a:t>o</a:t>
            </a:r>
            <a:r>
              <a:rPr sz="2800" b="1" u="heavy" spc="-20" dirty="0">
                <a:solidFill>
                  <a:srgbClr val="FF0000"/>
                </a:solidFill>
                <a:latin typeface="Calibri"/>
                <a:cs typeface="Calibri"/>
              </a:rPr>
              <a:t> </a:t>
            </a:r>
            <a:r>
              <a:rPr sz="2800" b="1" u="heavy" dirty="0">
                <a:solidFill>
                  <a:srgbClr val="FF0000"/>
                </a:solidFill>
                <a:latin typeface="Calibri"/>
                <a:cs typeface="Calibri"/>
              </a:rPr>
              <a:t>d</a:t>
            </a:r>
            <a:r>
              <a:rPr sz="2800" b="1" u="heavy" spc="-35" dirty="0">
                <a:solidFill>
                  <a:srgbClr val="FF0000"/>
                </a:solidFill>
                <a:latin typeface="Calibri"/>
                <a:cs typeface="Calibri"/>
              </a:rPr>
              <a:t>e</a:t>
            </a:r>
            <a:r>
              <a:rPr sz="2800" b="1" u="heavy" spc="-40" dirty="0">
                <a:solidFill>
                  <a:srgbClr val="FF0000"/>
                </a:solidFill>
                <a:latin typeface="Calibri"/>
                <a:cs typeface="Calibri"/>
              </a:rPr>
              <a:t>t</a:t>
            </a:r>
            <a:r>
              <a:rPr sz="2800" b="1" u="heavy" spc="-10" dirty="0">
                <a:solidFill>
                  <a:srgbClr val="FF0000"/>
                </a:solidFill>
                <a:latin typeface="Calibri"/>
                <a:cs typeface="Calibri"/>
              </a:rPr>
              <a:t>e</a:t>
            </a:r>
            <a:r>
              <a:rPr sz="2800" b="1" u="heavy" spc="-5" dirty="0">
                <a:solidFill>
                  <a:srgbClr val="FF0000"/>
                </a:solidFill>
                <a:latin typeface="Calibri"/>
                <a:cs typeface="Calibri"/>
              </a:rPr>
              <a:t>r</a:t>
            </a:r>
            <a:r>
              <a:rPr sz="2800" b="1" u="heavy" dirty="0">
                <a:solidFill>
                  <a:srgbClr val="FF0000"/>
                </a:solidFill>
                <a:latin typeface="Calibri"/>
                <a:cs typeface="Calibri"/>
              </a:rPr>
              <a:t>m</a:t>
            </a:r>
            <a:r>
              <a:rPr sz="2800" b="1" u="heavy" spc="-20" dirty="0">
                <a:solidFill>
                  <a:srgbClr val="FF0000"/>
                </a:solidFill>
                <a:latin typeface="Calibri"/>
                <a:cs typeface="Calibri"/>
              </a:rPr>
              <a:t>i</a:t>
            </a:r>
            <a:r>
              <a:rPr sz="2800" b="1" u="heavy" dirty="0">
                <a:solidFill>
                  <a:srgbClr val="FF0000"/>
                </a:solidFill>
                <a:latin typeface="Calibri"/>
                <a:cs typeface="Calibri"/>
              </a:rPr>
              <a:t>ne</a:t>
            </a:r>
            <a:r>
              <a:rPr sz="2800" b="1" u="heavy" spc="30" dirty="0">
                <a:solidFill>
                  <a:srgbClr val="FF0000"/>
                </a:solidFill>
                <a:latin typeface="Calibri"/>
                <a:cs typeface="Calibri"/>
              </a:rPr>
              <a:t> </a:t>
            </a:r>
            <a:r>
              <a:rPr sz="2800" b="1" u="heavy" spc="-15" dirty="0">
                <a:solidFill>
                  <a:srgbClr val="FF0000"/>
                </a:solidFill>
                <a:latin typeface="Calibri"/>
                <a:cs typeface="Calibri"/>
              </a:rPr>
              <a:t>the</a:t>
            </a:r>
            <a:r>
              <a:rPr sz="2800" b="1" u="heavy" spc="10" dirty="0">
                <a:solidFill>
                  <a:srgbClr val="FF0000"/>
                </a:solidFill>
                <a:latin typeface="Calibri"/>
                <a:cs typeface="Calibri"/>
              </a:rPr>
              <a:t> </a:t>
            </a:r>
            <a:r>
              <a:rPr sz="2800" b="1" u="heavy" spc="-15" dirty="0">
                <a:solidFill>
                  <a:srgbClr val="FF0000"/>
                </a:solidFill>
                <a:latin typeface="Calibri"/>
                <a:cs typeface="Calibri"/>
              </a:rPr>
              <a:t>p</a:t>
            </a:r>
            <a:r>
              <a:rPr sz="2800" b="1" u="heavy" spc="-25" dirty="0">
                <a:solidFill>
                  <a:srgbClr val="FF0000"/>
                </a:solidFill>
                <a:latin typeface="Calibri"/>
                <a:cs typeface="Calibri"/>
              </a:rPr>
              <a:t>o</a:t>
            </a:r>
            <a:r>
              <a:rPr sz="2800" b="1" u="heavy" spc="-40" dirty="0">
                <a:solidFill>
                  <a:srgbClr val="FF0000"/>
                </a:solidFill>
                <a:latin typeface="Calibri"/>
                <a:cs typeface="Calibri"/>
              </a:rPr>
              <a:t>t</a:t>
            </a:r>
            <a:r>
              <a:rPr sz="2800" b="1" u="heavy" spc="-10" dirty="0">
                <a:solidFill>
                  <a:srgbClr val="FF0000"/>
                </a:solidFill>
                <a:latin typeface="Calibri"/>
                <a:cs typeface="Calibri"/>
              </a:rPr>
              <a:t>e</a:t>
            </a:r>
            <a:r>
              <a:rPr sz="2800" b="1" u="heavy" spc="-40" dirty="0">
                <a:solidFill>
                  <a:srgbClr val="FF0000"/>
                </a:solidFill>
                <a:latin typeface="Calibri"/>
                <a:cs typeface="Calibri"/>
              </a:rPr>
              <a:t>n</a:t>
            </a:r>
            <a:r>
              <a:rPr sz="2800" b="1" u="heavy" spc="-15" dirty="0">
                <a:solidFill>
                  <a:srgbClr val="FF0000"/>
                </a:solidFill>
                <a:latin typeface="Calibri"/>
                <a:cs typeface="Calibri"/>
              </a:rPr>
              <a:t>tia</a:t>
            </a:r>
            <a:r>
              <a:rPr sz="2800" b="1" u="heavy" spc="-20" dirty="0">
                <a:solidFill>
                  <a:srgbClr val="FF0000"/>
                </a:solidFill>
                <a:latin typeface="Calibri"/>
                <a:cs typeface="Calibri"/>
              </a:rPr>
              <a:t>l</a:t>
            </a:r>
            <a:r>
              <a:rPr sz="2800" b="1" u="heavy" dirty="0">
                <a:solidFill>
                  <a:srgbClr val="FF0000"/>
                </a:solidFill>
                <a:latin typeface="Calibri"/>
                <a:cs typeface="Calibri"/>
              </a:rPr>
              <a:t>? </a:t>
            </a:r>
            <a:r>
              <a:rPr sz="2800" b="1" u="heavy" dirty="0">
                <a:solidFill>
                  <a:srgbClr val="FF0000"/>
                </a:solidFill>
                <a:latin typeface="Times New Roman"/>
                <a:cs typeface="Times New Roman"/>
              </a:rPr>
              <a:t>	</a:t>
            </a:r>
            <a:endParaRPr sz="2800">
              <a:latin typeface="Times New Roman"/>
              <a:cs typeface="Times New Roman"/>
            </a:endParaRPr>
          </a:p>
          <a:p>
            <a:pPr marL="1288415">
              <a:lnSpc>
                <a:spcPct val="100000"/>
              </a:lnSpc>
              <a:spcBef>
                <a:spcPts val="2335"/>
              </a:spcBef>
            </a:pPr>
            <a:r>
              <a:rPr sz="2800" b="1" spc="-20" dirty="0">
                <a:latin typeface="Calibri"/>
                <a:cs typeface="Calibri"/>
              </a:rPr>
              <a:t>Ado</a:t>
            </a:r>
            <a:r>
              <a:rPr sz="2800" b="1" spc="-45" dirty="0">
                <a:latin typeface="Calibri"/>
                <a:cs typeface="Calibri"/>
              </a:rPr>
              <a:t>p</a:t>
            </a:r>
            <a:r>
              <a:rPr sz="2800" b="1" spc="-35" dirty="0">
                <a:latin typeface="Calibri"/>
                <a:cs typeface="Calibri"/>
              </a:rPr>
              <a:t>t</a:t>
            </a:r>
            <a:r>
              <a:rPr sz="2800" b="1" spc="-10" dirty="0">
                <a:latin typeface="Calibri"/>
                <a:cs typeface="Calibri"/>
              </a:rPr>
              <a:t>e</a:t>
            </a:r>
            <a:r>
              <a:rPr sz="2800" b="1" spc="-15" dirty="0">
                <a:latin typeface="Calibri"/>
                <a:cs typeface="Calibri"/>
              </a:rPr>
              <a:t>d</a:t>
            </a:r>
            <a:r>
              <a:rPr sz="2800" b="1" spc="15" dirty="0">
                <a:latin typeface="Calibri"/>
                <a:cs typeface="Calibri"/>
              </a:rPr>
              <a:t> </a:t>
            </a:r>
            <a:r>
              <a:rPr sz="2800" b="1" spc="-15" dirty="0">
                <a:latin typeface="Calibri"/>
                <a:cs typeface="Calibri"/>
              </a:rPr>
              <a:t>͞Cap</a:t>
            </a:r>
            <a:r>
              <a:rPr sz="2800" b="1" spc="-25" dirty="0">
                <a:latin typeface="Calibri"/>
                <a:cs typeface="Calibri"/>
              </a:rPr>
              <a:t>a</a:t>
            </a:r>
            <a:r>
              <a:rPr sz="2800" b="1" spc="5" dirty="0">
                <a:latin typeface="Calibri"/>
                <a:cs typeface="Calibri"/>
              </a:rPr>
              <a:t>c</a:t>
            </a:r>
            <a:r>
              <a:rPr sz="2800" b="1" spc="-10" dirty="0">
                <a:latin typeface="Calibri"/>
                <a:cs typeface="Calibri"/>
              </a:rPr>
              <a:t>i</a:t>
            </a:r>
            <a:r>
              <a:rPr sz="2800" b="1" spc="-15" dirty="0">
                <a:latin typeface="Calibri"/>
                <a:cs typeface="Calibri"/>
              </a:rPr>
              <a:t>tance͟</a:t>
            </a:r>
            <a:r>
              <a:rPr sz="2800" b="1" spc="15" dirty="0">
                <a:latin typeface="Calibri"/>
                <a:cs typeface="Calibri"/>
              </a:rPr>
              <a:t> </a:t>
            </a:r>
            <a:r>
              <a:rPr sz="2800" b="1" dirty="0">
                <a:latin typeface="Calibri"/>
                <a:cs typeface="Calibri"/>
              </a:rPr>
              <a:t>so</a:t>
            </a:r>
            <a:r>
              <a:rPr sz="2800" b="1" spc="-20" dirty="0">
                <a:latin typeface="Calibri"/>
                <a:cs typeface="Calibri"/>
              </a:rPr>
              <a:t> </a:t>
            </a:r>
            <a:r>
              <a:rPr sz="2800" b="1" spc="-45" dirty="0">
                <a:latin typeface="Calibri"/>
                <a:cs typeface="Calibri"/>
              </a:rPr>
              <a:t>f</a:t>
            </a:r>
            <a:r>
              <a:rPr sz="2800" b="1" dirty="0">
                <a:latin typeface="Calibri"/>
                <a:cs typeface="Calibri"/>
              </a:rPr>
              <a:t>a</a:t>
            </a:r>
            <a:r>
              <a:rPr sz="2800" b="1" spc="-240" dirty="0">
                <a:latin typeface="Calibri"/>
                <a:cs typeface="Calibri"/>
              </a:rPr>
              <a:t>r</a:t>
            </a:r>
            <a:r>
              <a:rPr sz="2800" b="1" dirty="0">
                <a:latin typeface="Calibri"/>
                <a:cs typeface="Calibri"/>
              </a:rPr>
              <a:t>.</a:t>
            </a:r>
            <a:endParaRPr sz="2800">
              <a:latin typeface="Calibri"/>
              <a:cs typeface="Calibri"/>
            </a:endParaRPr>
          </a:p>
        </p:txBody>
      </p:sp>
      <p:sp>
        <p:nvSpPr>
          <p:cNvPr id="8" name="object 8"/>
          <p:cNvSpPr txBox="1"/>
          <p:nvPr/>
        </p:nvSpPr>
        <p:spPr>
          <a:xfrm>
            <a:off x="2825117" y="4997007"/>
            <a:ext cx="653415" cy="461009"/>
          </a:xfrm>
          <a:prstGeom prst="rect">
            <a:avLst/>
          </a:prstGeom>
        </p:spPr>
        <p:txBody>
          <a:bodyPr vert="horz" wrap="square" lIns="0" tIns="0" rIns="0" bIns="0" rtlCol="0">
            <a:spAutoFit/>
          </a:bodyPr>
          <a:lstStyle/>
          <a:p>
            <a:pPr marL="12700">
              <a:lnSpc>
                <a:spcPct val="100000"/>
              </a:lnSpc>
            </a:pPr>
            <a:r>
              <a:rPr sz="2400" spc="-15" dirty="0">
                <a:latin typeface="Cambria Math"/>
                <a:cs typeface="Cambria Math"/>
              </a:rPr>
              <a:t>∆</a:t>
            </a:r>
            <a:r>
              <a:rPr sz="2400" b="1" spc="-10" dirty="0">
                <a:latin typeface="Calibri"/>
                <a:cs typeface="Calibri"/>
              </a:rPr>
              <a:t>E</a:t>
            </a:r>
            <a:r>
              <a:rPr sz="2400" b="1" spc="65" dirty="0">
                <a:latin typeface="Calibri"/>
                <a:cs typeface="Calibri"/>
              </a:rPr>
              <a:t>=</a:t>
            </a:r>
            <a:r>
              <a:rPr sz="2625" spc="-1050" baseline="44444" dirty="0">
                <a:latin typeface="Cambria Math"/>
                <a:cs typeface="Cambria Math"/>
              </a:rPr>
              <a:t>�</a:t>
            </a:r>
            <a:endParaRPr sz="2625" baseline="44444">
              <a:latin typeface="Cambria Math"/>
              <a:cs typeface="Cambria Math"/>
            </a:endParaRPr>
          </a:p>
        </p:txBody>
      </p:sp>
      <p:sp>
        <p:nvSpPr>
          <p:cNvPr id="9" name="object 9"/>
          <p:cNvSpPr txBox="1"/>
          <p:nvPr/>
        </p:nvSpPr>
        <p:spPr>
          <a:xfrm>
            <a:off x="3452497" y="4948666"/>
            <a:ext cx="135255" cy="208279"/>
          </a:xfrm>
          <a:prstGeom prst="rect">
            <a:avLst/>
          </a:prstGeom>
        </p:spPr>
        <p:txBody>
          <a:bodyPr vert="horz" wrap="square" lIns="0" tIns="0" rIns="0" bIns="0" rtlCol="0">
            <a:spAutoFit/>
          </a:bodyPr>
          <a:lstStyle/>
          <a:p>
            <a:pPr marL="12700">
              <a:lnSpc>
                <a:spcPct val="100000"/>
              </a:lnSpc>
            </a:pPr>
            <a:r>
              <a:rPr sz="1450" spc="-595" dirty="0">
                <a:latin typeface="Cambria Math"/>
                <a:cs typeface="Cambria Math"/>
              </a:rPr>
              <a:t>૛</a:t>
            </a:r>
            <a:endParaRPr sz="1450">
              <a:latin typeface="Cambria Math"/>
              <a:cs typeface="Cambria Math"/>
            </a:endParaRPr>
          </a:p>
        </p:txBody>
      </p:sp>
      <p:sp>
        <p:nvSpPr>
          <p:cNvPr id="10" name="object 10"/>
          <p:cNvSpPr txBox="1"/>
          <p:nvPr/>
        </p:nvSpPr>
        <p:spPr>
          <a:xfrm>
            <a:off x="3307717" y="5327207"/>
            <a:ext cx="301625" cy="248920"/>
          </a:xfrm>
          <a:prstGeom prst="rect">
            <a:avLst/>
          </a:prstGeom>
        </p:spPr>
        <p:txBody>
          <a:bodyPr vert="horz" wrap="square" lIns="0" tIns="0" rIns="0" bIns="0" rtlCol="0">
            <a:spAutoFit/>
          </a:bodyPr>
          <a:lstStyle/>
          <a:p>
            <a:pPr marL="12700">
              <a:lnSpc>
                <a:spcPct val="100000"/>
              </a:lnSpc>
            </a:pPr>
            <a:r>
              <a:rPr sz="1750" spc="-680" dirty="0">
                <a:latin typeface="Cambria Math"/>
                <a:cs typeface="Cambria Math"/>
              </a:rPr>
              <a:t>૛�</a:t>
            </a:r>
            <a:endParaRPr sz="1750">
              <a:latin typeface="Cambria Math"/>
              <a:cs typeface="Cambria Math"/>
            </a:endParaRPr>
          </a:p>
        </p:txBody>
      </p:sp>
      <p:sp>
        <p:nvSpPr>
          <p:cNvPr id="11" name="object 11"/>
          <p:cNvSpPr/>
          <p:nvPr/>
        </p:nvSpPr>
        <p:spPr>
          <a:xfrm>
            <a:off x="4036435" y="4785097"/>
            <a:ext cx="4100829" cy="894080"/>
          </a:xfrm>
          <a:custGeom>
            <a:avLst/>
            <a:gdLst/>
            <a:ahLst/>
            <a:cxnLst/>
            <a:rect l="l" t="t" r="r" b="b"/>
            <a:pathLst>
              <a:path w="4100829" h="894079">
                <a:moveTo>
                  <a:pt x="0" y="893957"/>
                </a:moveTo>
                <a:lnTo>
                  <a:pt x="4100443" y="893957"/>
                </a:lnTo>
                <a:lnTo>
                  <a:pt x="4100443" y="0"/>
                </a:lnTo>
                <a:lnTo>
                  <a:pt x="0" y="0"/>
                </a:lnTo>
                <a:lnTo>
                  <a:pt x="0" y="893957"/>
                </a:lnTo>
                <a:close/>
              </a:path>
            </a:pathLst>
          </a:custGeom>
          <a:ln w="9524">
            <a:solidFill>
              <a:srgbClr val="C00000"/>
            </a:solidFill>
          </a:ln>
        </p:spPr>
        <p:txBody>
          <a:bodyPr wrap="square" lIns="0" tIns="0" rIns="0" bIns="0" rtlCol="0"/>
          <a:lstStyle/>
          <a:p>
            <a:endParaRPr/>
          </a:p>
        </p:txBody>
      </p:sp>
      <p:sp>
        <p:nvSpPr>
          <p:cNvPr id="12" name="object 12"/>
          <p:cNvSpPr txBox="1"/>
          <p:nvPr/>
        </p:nvSpPr>
        <p:spPr>
          <a:xfrm>
            <a:off x="4177287" y="5025516"/>
            <a:ext cx="751205" cy="254000"/>
          </a:xfrm>
          <a:prstGeom prst="rect">
            <a:avLst/>
          </a:prstGeom>
        </p:spPr>
        <p:txBody>
          <a:bodyPr vert="horz" wrap="square" lIns="0" tIns="0" rIns="0" bIns="0" rtlCol="0">
            <a:spAutoFit/>
          </a:bodyPr>
          <a:lstStyle/>
          <a:p>
            <a:pPr>
              <a:lnSpc>
                <a:spcPts val="2380"/>
              </a:lnSpc>
            </a:pPr>
            <a:r>
              <a:rPr sz="2000" spc="-740" dirty="0">
                <a:latin typeface="Cambria Math"/>
                <a:cs typeface="Cambria Math"/>
              </a:rPr>
              <a:t>ܮܱܦ</a:t>
            </a:r>
            <a:r>
              <a:rPr sz="2000" spc="180" dirty="0">
                <a:latin typeface="Cambria Math"/>
                <a:cs typeface="Cambria Math"/>
              </a:rPr>
              <a:t> </a:t>
            </a:r>
            <a:r>
              <a:rPr sz="2000" dirty="0">
                <a:latin typeface="Cambria Math"/>
                <a:cs typeface="Cambria Math"/>
              </a:rPr>
              <a:t>=</a:t>
            </a:r>
            <a:endParaRPr sz="2000">
              <a:latin typeface="Cambria Math"/>
              <a:cs typeface="Cambria Math"/>
            </a:endParaRPr>
          </a:p>
        </p:txBody>
      </p:sp>
      <p:sp>
        <p:nvSpPr>
          <p:cNvPr id="13" name="object 13"/>
          <p:cNvSpPr txBox="1"/>
          <p:nvPr/>
        </p:nvSpPr>
        <p:spPr>
          <a:xfrm>
            <a:off x="4996555" y="4832611"/>
            <a:ext cx="55880" cy="254000"/>
          </a:xfrm>
          <a:prstGeom prst="rect">
            <a:avLst/>
          </a:prstGeom>
        </p:spPr>
        <p:txBody>
          <a:bodyPr vert="horz" wrap="square" lIns="0" tIns="0" rIns="0" bIns="0" rtlCol="0">
            <a:spAutoFit/>
          </a:bodyPr>
          <a:lstStyle/>
          <a:p>
            <a:pPr>
              <a:lnSpc>
                <a:spcPts val="2380"/>
              </a:lnSpc>
            </a:pPr>
            <a:r>
              <a:rPr sz="2000" u="heavy" dirty="0">
                <a:latin typeface="Cambria Math"/>
                <a:cs typeface="Cambria Math"/>
              </a:rPr>
              <a:t> </a:t>
            </a:r>
            <a:endParaRPr sz="2000">
              <a:latin typeface="Cambria Math"/>
              <a:cs typeface="Cambria Math"/>
            </a:endParaRPr>
          </a:p>
        </p:txBody>
      </p:sp>
      <p:sp>
        <p:nvSpPr>
          <p:cNvPr id="14" name="object 14"/>
          <p:cNvSpPr/>
          <p:nvPr/>
        </p:nvSpPr>
        <p:spPr>
          <a:xfrm>
            <a:off x="5018485" y="5198876"/>
            <a:ext cx="2511425" cy="419100"/>
          </a:xfrm>
          <a:custGeom>
            <a:avLst/>
            <a:gdLst/>
            <a:ahLst/>
            <a:cxnLst/>
            <a:rect l="l" t="t" r="r" b="b"/>
            <a:pathLst>
              <a:path w="2511425" h="419100">
                <a:moveTo>
                  <a:pt x="2420920" y="0"/>
                </a:moveTo>
                <a:lnTo>
                  <a:pt x="2419273" y="11459"/>
                </a:lnTo>
                <a:lnTo>
                  <a:pt x="2427972" y="18319"/>
                </a:lnTo>
                <a:lnTo>
                  <a:pt x="2436158" y="26364"/>
                </a:lnTo>
                <a:lnTo>
                  <a:pt x="2457703" y="57933"/>
                </a:lnTo>
                <a:lnTo>
                  <a:pt x="2473080" y="96008"/>
                </a:lnTo>
                <a:lnTo>
                  <a:pt x="2483285" y="142519"/>
                </a:lnTo>
                <a:lnTo>
                  <a:pt x="2487120" y="182423"/>
                </a:lnTo>
                <a:lnTo>
                  <a:pt x="2487851" y="211577"/>
                </a:lnTo>
                <a:lnTo>
                  <a:pt x="2487619" y="225660"/>
                </a:lnTo>
                <a:lnTo>
                  <a:pt x="2484691" y="265712"/>
                </a:lnTo>
                <a:lnTo>
                  <a:pt x="2475387" y="314379"/>
                </a:lnTo>
                <a:lnTo>
                  <a:pt x="2462696" y="350839"/>
                </a:lnTo>
                <a:lnTo>
                  <a:pt x="2442413" y="385428"/>
                </a:lnTo>
                <a:lnTo>
                  <a:pt x="2416988" y="409062"/>
                </a:lnTo>
                <a:lnTo>
                  <a:pt x="2423054" y="417885"/>
                </a:lnTo>
                <a:lnTo>
                  <a:pt x="2459265" y="387854"/>
                </a:lnTo>
                <a:lnTo>
                  <a:pt x="2481488" y="353169"/>
                </a:lnTo>
                <a:lnTo>
                  <a:pt x="2499068" y="307077"/>
                </a:lnTo>
                <a:lnTo>
                  <a:pt x="2508353" y="258423"/>
                </a:lnTo>
                <a:lnTo>
                  <a:pt x="2511224" y="216315"/>
                </a:lnTo>
                <a:lnTo>
                  <a:pt x="2511400" y="201024"/>
                </a:lnTo>
                <a:lnTo>
                  <a:pt x="2510924" y="187114"/>
                </a:lnTo>
                <a:lnTo>
                  <a:pt x="2506879" y="147418"/>
                </a:lnTo>
                <a:lnTo>
                  <a:pt x="2495355" y="99226"/>
                </a:lnTo>
                <a:lnTo>
                  <a:pt x="2480554" y="63672"/>
                </a:lnTo>
                <a:lnTo>
                  <a:pt x="2458202" y="29816"/>
                </a:lnTo>
                <a:lnTo>
                  <a:pt x="2431053" y="5816"/>
                </a:lnTo>
                <a:lnTo>
                  <a:pt x="2420920" y="0"/>
                </a:lnTo>
                <a:close/>
              </a:path>
              <a:path w="2511425" h="419100">
                <a:moveTo>
                  <a:pt x="90358" y="0"/>
                </a:moveTo>
                <a:lnTo>
                  <a:pt x="52232" y="31084"/>
                </a:lnTo>
                <a:lnTo>
                  <a:pt x="30019" y="65655"/>
                </a:lnTo>
                <a:lnTo>
                  <a:pt x="12388" y="111478"/>
                </a:lnTo>
                <a:lnTo>
                  <a:pt x="3056" y="160099"/>
                </a:lnTo>
                <a:lnTo>
                  <a:pt x="175" y="202349"/>
                </a:lnTo>
                <a:lnTo>
                  <a:pt x="0" y="217717"/>
                </a:lnTo>
                <a:lnTo>
                  <a:pt x="474" y="231546"/>
                </a:lnTo>
                <a:lnTo>
                  <a:pt x="4526" y="271115"/>
                </a:lnTo>
                <a:lnTo>
                  <a:pt x="16094" y="319402"/>
                </a:lnTo>
                <a:lnTo>
                  <a:pt x="30895" y="355209"/>
                </a:lnTo>
                <a:lnTo>
                  <a:pt x="53170" y="389243"/>
                </a:lnTo>
                <a:lnTo>
                  <a:pt x="90358" y="418981"/>
                </a:lnTo>
                <a:lnTo>
                  <a:pt x="92047" y="407479"/>
                </a:lnTo>
                <a:lnTo>
                  <a:pt x="83279" y="400629"/>
                </a:lnTo>
                <a:lnTo>
                  <a:pt x="75052" y="392574"/>
                </a:lnTo>
                <a:lnTo>
                  <a:pt x="53549" y="360927"/>
                </a:lnTo>
                <a:lnTo>
                  <a:pt x="38321" y="322732"/>
                </a:lnTo>
                <a:lnTo>
                  <a:pt x="28092" y="276066"/>
                </a:lnTo>
                <a:lnTo>
                  <a:pt x="24274" y="236324"/>
                </a:lnTo>
                <a:lnTo>
                  <a:pt x="23550" y="207387"/>
                </a:lnTo>
                <a:lnTo>
                  <a:pt x="23793" y="193075"/>
                </a:lnTo>
                <a:lnTo>
                  <a:pt x="26760" y="152619"/>
                </a:lnTo>
                <a:lnTo>
                  <a:pt x="36031" y="104168"/>
                </a:lnTo>
                <a:lnTo>
                  <a:pt x="54865" y="55489"/>
                </a:lnTo>
                <a:lnTo>
                  <a:pt x="85394" y="16624"/>
                </a:lnTo>
                <a:lnTo>
                  <a:pt x="94412" y="9905"/>
                </a:lnTo>
                <a:lnTo>
                  <a:pt x="90358" y="0"/>
                </a:lnTo>
                <a:close/>
              </a:path>
            </a:pathLst>
          </a:custGeom>
          <a:solidFill>
            <a:srgbClr val="000000"/>
          </a:solidFill>
        </p:spPr>
        <p:txBody>
          <a:bodyPr wrap="square" lIns="0" tIns="0" rIns="0" bIns="0" rtlCol="0"/>
          <a:lstStyle/>
          <a:p>
            <a:endParaRPr/>
          </a:p>
        </p:txBody>
      </p:sp>
      <p:sp>
        <p:nvSpPr>
          <p:cNvPr id="15" name="object 15"/>
          <p:cNvSpPr/>
          <p:nvPr/>
        </p:nvSpPr>
        <p:spPr>
          <a:xfrm>
            <a:off x="6440545" y="5391150"/>
            <a:ext cx="40640" cy="6350"/>
          </a:xfrm>
          <a:custGeom>
            <a:avLst/>
            <a:gdLst/>
            <a:ahLst/>
            <a:cxnLst/>
            <a:rect l="l" t="t" r="r" b="b"/>
            <a:pathLst>
              <a:path w="40639" h="6350">
                <a:moveTo>
                  <a:pt x="0" y="3174"/>
                </a:moveTo>
                <a:lnTo>
                  <a:pt x="40385" y="3174"/>
                </a:lnTo>
              </a:path>
            </a:pathLst>
          </a:custGeom>
          <a:ln w="7620">
            <a:solidFill>
              <a:srgbClr val="000000"/>
            </a:solidFill>
          </a:ln>
        </p:spPr>
        <p:txBody>
          <a:bodyPr wrap="square" lIns="0" tIns="0" rIns="0" bIns="0" rtlCol="0"/>
          <a:lstStyle/>
          <a:p>
            <a:endParaRPr/>
          </a:p>
        </p:txBody>
      </p:sp>
      <p:sp>
        <p:nvSpPr>
          <p:cNvPr id="16" name="object 16"/>
          <p:cNvSpPr/>
          <p:nvPr/>
        </p:nvSpPr>
        <p:spPr>
          <a:xfrm>
            <a:off x="6473449" y="5232400"/>
            <a:ext cx="0" cy="158750"/>
          </a:xfrm>
          <a:custGeom>
            <a:avLst/>
            <a:gdLst/>
            <a:ahLst/>
            <a:cxnLst/>
            <a:rect l="l" t="t" r="r" b="b"/>
            <a:pathLst>
              <a:path h="158750">
                <a:moveTo>
                  <a:pt x="0" y="0"/>
                </a:moveTo>
                <a:lnTo>
                  <a:pt x="0" y="158749"/>
                </a:lnTo>
              </a:path>
            </a:pathLst>
          </a:custGeom>
          <a:ln w="16235">
            <a:solidFill>
              <a:srgbClr val="000000"/>
            </a:solidFill>
          </a:ln>
        </p:spPr>
        <p:txBody>
          <a:bodyPr wrap="square" lIns="0" tIns="0" rIns="0" bIns="0" rtlCol="0"/>
          <a:lstStyle/>
          <a:p>
            <a:endParaRPr/>
          </a:p>
        </p:txBody>
      </p:sp>
      <p:sp>
        <p:nvSpPr>
          <p:cNvPr id="17" name="object 17"/>
          <p:cNvSpPr/>
          <p:nvPr/>
        </p:nvSpPr>
        <p:spPr>
          <a:xfrm>
            <a:off x="6440545" y="5226050"/>
            <a:ext cx="40640" cy="6350"/>
          </a:xfrm>
          <a:custGeom>
            <a:avLst/>
            <a:gdLst/>
            <a:ahLst/>
            <a:cxnLst/>
            <a:rect l="l" t="t" r="r" b="b"/>
            <a:pathLst>
              <a:path w="40639" h="6350">
                <a:moveTo>
                  <a:pt x="0" y="3175"/>
                </a:moveTo>
                <a:lnTo>
                  <a:pt x="40385" y="3175"/>
                </a:lnTo>
              </a:path>
            </a:pathLst>
          </a:custGeom>
          <a:ln w="7620">
            <a:solidFill>
              <a:srgbClr val="000000"/>
            </a:solidFill>
          </a:ln>
        </p:spPr>
        <p:txBody>
          <a:bodyPr wrap="square" lIns="0" tIns="0" rIns="0" bIns="0" rtlCol="0"/>
          <a:lstStyle/>
          <a:p>
            <a:endParaRPr/>
          </a:p>
        </p:txBody>
      </p:sp>
      <p:sp>
        <p:nvSpPr>
          <p:cNvPr id="18" name="object 18"/>
          <p:cNvSpPr/>
          <p:nvPr/>
        </p:nvSpPr>
        <p:spPr>
          <a:xfrm>
            <a:off x="6271900" y="5391150"/>
            <a:ext cx="40640" cy="6350"/>
          </a:xfrm>
          <a:custGeom>
            <a:avLst/>
            <a:gdLst/>
            <a:ahLst/>
            <a:cxnLst/>
            <a:rect l="l" t="t" r="r" b="b"/>
            <a:pathLst>
              <a:path w="40639" h="6350">
                <a:moveTo>
                  <a:pt x="0" y="3174"/>
                </a:moveTo>
                <a:lnTo>
                  <a:pt x="40385" y="3174"/>
                </a:lnTo>
              </a:path>
            </a:pathLst>
          </a:custGeom>
          <a:ln w="7620">
            <a:solidFill>
              <a:srgbClr val="000000"/>
            </a:solidFill>
          </a:ln>
        </p:spPr>
        <p:txBody>
          <a:bodyPr wrap="square" lIns="0" tIns="0" rIns="0" bIns="0" rtlCol="0"/>
          <a:lstStyle/>
          <a:p>
            <a:endParaRPr/>
          </a:p>
        </p:txBody>
      </p:sp>
      <p:sp>
        <p:nvSpPr>
          <p:cNvPr id="19" name="object 19"/>
          <p:cNvSpPr/>
          <p:nvPr/>
        </p:nvSpPr>
        <p:spPr>
          <a:xfrm>
            <a:off x="6279458" y="5232400"/>
            <a:ext cx="0" cy="158750"/>
          </a:xfrm>
          <a:custGeom>
            <a:avLst/>
            <a:gdLst/>
            <a:ahLst/>
            <a:cxnLst/>
            <a:rect l="l" t="t" r="r" b="b"/>
            <a:pathLst>
              <a:path h="158750">
                <a:moveTo>
                  <a:pt x="0" y="0"/>
                </a:moveTo>
                <a:lnTo>
                  <a:pt x="0" y="158749"/>
                </a:lnTo>
              </a:path>
            </a:pathLst>
          </a:custGeom>
          <a:ln w="16388">
            <a:solidFill>
              <a:srgbClr val="000000"/>
            </a:solidFill>
          </a:ln>
        </p:spPr>
        <p:txBody>
          <a:bodyPr wrap="square" lIns="0" tIns="0" rIns="0" bIns="0" rtlCol="0"/>
          <a:lstStyle/>
          <a:p>
            <a:endParaRPr/>
          </a:p>
        </p:txBody>
      </p:sp>
      <p:sp>
        <p:nvSpPr>
          <p:cNvPr id="20" name="object 20"/>
          <p:cNvSpPr/>
          <p:nvPr/>
        </p:nvSpPr>
        <p:spPr>
          <a:xfrm>
            <a:off x="6271900" y="5226050"/>
            <a:ext cx="40640" cy="6350"/>
          </a:xfrm>
          <a:custGeom>
            <a:avLst/>
            <a:gdLst/>
            <a:ahLst/>
            <a:cxnLst/>
            <a:rect l="l" t="t" r="r" b="b"/>
            <a:pathLst>
              <a:path w="40639" h="6350">
                <a:moveTo>
                  <a:pt x="0" y="3175"/>
                </a:moveTo>
                <a:lnTo>
                  <a:pt x="40385" y="3175"/>
                </a:lnTo>
              </a:path>
            </a:pathLst>
          </a:custGeom>
          <a:ln w="7620">
            <a:solidFill>
              <a:srgbClr val="000000"/>
            </a:solidFill>
          </a:ln>
        </p:spPr>
        <p:txBody>
          <a:bodyPr wrap="square" lIns="0" tIns="0" rIns="0" bIns="0" rtlCol="0"/>
          <a:lstStyle/>
          <a:p>
            <a:endParaRPr/>
          </a:p>
        </p:txBody>
      </p:sp>
      <p:sp>
        <p:nvSpPr>
          <p:cNvPr id="21" name="object 21"/>
          <p:cNvSpPr/>
          <p:nvPr/>
        </p:nvSpPr>
        <p:spPr>
          <a:xfrm>
            <a:off x="6161009" y="5444240"/>
            <a:ext cx="1248410" cy="172085"/>
          </a:xfrm>
          <a:custGeom>
            <a:avLst/>
            <a:gdLst/>
            <a:ahLst/>
            <a:cxnLst/>
            <a:rect l="l" t="t" r="r" b="b"/>
            <a:pathLst>
              <a:path w="1248409" h="172085">
                <a:moveTo>
                  <a:pt x="1193448" y="0"/>
                </a:moveTo>
                <a:lnTo>
                  <a:pt x="1198701" y="10099"/>
                </a:lnTo>
                <a:lnTo>
                  <a:pt x="1208468" y="16678"/>
                </a:lnTo>
                <a:lnTo>
                  <a:pt x="1217082" y="26303"/>
                </a:lnTo>
                <a:lnTo>
                  <a:pt x="1232010" y="75355"/>
                </a:lnTo>
                <a:lnTo>
                  <a:pt x="1232435" y="91615"/>
                </a:lnTo>
                <a:lnTo>
                  <a:pt x="1231373" y="104828"/>
                </a:lnTo>
                <a:lnTo>
                  <a:pt x="1212848" y="151151"/>
                </a:lnTo>
                <a:lnTo>
                  <a:pt x="1191284" y="164759"/>
                </a:lnTo>
                <a:lnTo>
                  <a:pt x="1201540" y="169078"/>
                </a:lnTo>
                <a:lnTo>
                  <a:pt x="1239076" y="132227"/>
                </a:lnTo>
                <a:lnTo>
                  <a:pt x="1248042" y="80093"/>
                </a:lnTo>
                <a:lnTo>
                  <a:pt x="1246967" y="68630"/>
                </a:lnTo>
                <a:lnTo>
                  <a:pt x="1226308" y="19633"/>
                </a:lnTo>
                <a:lnTo>
                  <a:pt x="1205955" y="4477"/>
                </a:lnTo>
                <a:lnTo>
                  <a:pt x="1193448" y="0"/>
                </a:lnTo>
                <a:close/>
              </a:path>
              <a:path w="1248409" h="172085">
                <a:moveTo>
                  <a:pt x="54624" y="0"/>
                </a:moveTo>
                <a:lnTo>
                  <a:pt x="18119" y="25683"/>
                </a:lnTo>
                <a:lnTo>
                  <a:pt x="2194" y="62376"/>
                </a:lnTo>
                <a:lnTo>
                  <a:pt x="0" y="91616"/>
                </a:lnTo>
                <a:lnTo>
                  <a:pt x="1073" y="103127"/>
                </a:lnTo>
                <a:lnTo>
                  <a:pt x="21669" y="152065"/>
                </a:lnTo>
                <a:lnTo>
                  <a:pt x="54624" y="171724"/>
                </a:lnTo>
                <a:lnTo>
                  <a:pt x="49348" y="161593"/>
                </a:lnTo>
                <a:lnTo>
                  <a:pt x="39683" y="154958"/>
                </a:lnTo>
                <a:lnTo>
                  <a:pt x="31106" y="145262"/>
                </a:lnTo>
                <a:lnTo>
                  <a:pt x="16040" y="95942"/>
                </a:lnTo>
                <a:lnTo>
                  <a:pt x="15589" y="80019"/>
                </a:lnTo>
                <a:lnTo>
                  <a:pt x="16566" y="66836"/>
                </a:lnTo>
                <a:lnTo>
                  <a:pt x="35302" y="20450"/>
                </a:lnTo>
                <a:lnTo>
                  <a:pt x="57154" y="6976"/>
                </a:lnTo>
                <a:lnTo>
                  <a:pt x="54624" y="0"/>
                </a:lnTo>
                <a:close/>
              </a:path>
            </a:pathLst>
          </a:custGeom>
          <a:solidFill>
            <a:srgbClr val="000000"/>
          </a:solidFill>
        </p:spPr>
        <p:txBody>
          <a:bodyPr wrap="square" lIns="0" tIns="0" rIns="0" bIns="0" rtlCol="0"/>
          <a:lstStyle/>
          <a:p>
            <a:endParaRPr/>
          </a:p>
        </p:txBody>
      </p:sp>
      <p:sp>
        <p:nvSpPr>
          <p:cNvPr id="22" name="object 22"/>
          <p:cNvSpPr txBox="1"/>
          <p:nvPr/>
        </p:nvSpPr>
        <p:spPr>
          <a:xfrm>
            <a:off x="5122548" y="4832611"/>
            <a:ext cx="2221865" cy="824865"/>
          </a:xfrm>
          <a:prstGeom prst="rect">
            <a:avLst/>
          </a:prstGeom>
        </p:spPr>
        <p:txBody>
          <a:bodyPr vert="horz" wrap="square" lIns="0" tIns="0" rIns="0" bIns="0" rtlCol="0">
            <a:spAutoFit/>
          </a:bodyPr>
          <a:lstStyle/>
          <a:p>
            <a:pPr marL="1282700">
              <a:lnSpc>
                <a:spcPct val="100000"/>
              </a:lnSpc>
            </a:pPr>
            <a:r>
              <a:rPr sz="2000" u="heavy" spc="-620" dirty="0">
                <a:latin typeface="Cambria Math"/>
                <a:cs typeface="Cambria Math"/>
              </a:rPr>
              <a:t>ܭ </a:t>
            </a:r>
            <a:endParaRPr sz="2000">
              <a:latin typeface="Cambria Math"/>
              <a:cs typeface="Cambria Math"/>
            </a:endParaRPr>
          </a:p>
          <a:p>
            <a:pPr marL="79375" algn="ctr">
              <a:lnSpc>
                <a:spcPts val="1580"/>
              </a:lnSpc>
              <a:spcBef>
                <a:spcPts val="1050"/>
              </a:spcBef>
            </a:pPr>
            <a:r>
              <a:rPr sz="2175" spc="-712" baseline="11494" dirty="0">
                <a:latin typeface="Cambria Math"/>
                <a:cs typeface="Cambria Math"/>
              </a:rPr>
              <a:t>�</a:t>
            </a:r>
            <a:r>
              <a:rPr sz="1200" spc="-165" dirty="0">
                <a:latin typeface="Cambria Math"/>
                <a:cs typeface="Cambria Math"/>
              </a:rPr>
              <a:t>�</a:t>
            </a:r>
            <a:r>
              <a:rPr sz="2175" spc="712" baseline="15325" dirty="0">
                <a:latin typeface="Cambria Math"/>
                <a:cs typeface="Cambria Math"/>
              </a:rPr>
              <a:t> </a:t>
            </a:r>
            <a:r>
              <a:rPr sz="2175" spc="-952" baseline="11494" dirty="0">
                <a:latin typeface="Cambria Math"/>
                <a:cs typeface="Cambria Math"/>
              </a:rPr>
              <a:t>�</a:t>
            </a:r>
            <a:r>
              <a:rPr sz="1200" spc="45" dirty="0">
                <a:latin typeface="Cambria Math"/>
                <a:cs typeface="Cambria Math"/>
              </a:rPr>
              <a:t>0</a:t>
            </a:r>
            <a:r>
              <a:rPr sz="1200" dirty="0">
                <a:latin typeface="Cambria Math"/>
                <a:cs typeface="Cambria Math"/>
              </a:rPr>
              <a:t> </a:t>
            </a:r>
            <a:r>
              <a:rPr sz="1200" spc="55" dirty="0">
                <a:latin typeface="Cambria Math"/>
                <a:cs typeface="Cambria Math"/>
              </a:rPr>
              <a:t> </a:t>
            </a:r>
            <a:r>
              <a:rPr sz="2175" spc="-832" baseline="11494" dirty="0">
                <a:latin typeface="Cambria Math"/>
                <a:cs typeface="Cambria Math"/>
              </a:rPr>
              <a:t>௒</a:t>
            </a:r>
            <a:r>
              <a:rPr sz="2175" baseline="11494" dirty="0">
                <a:latin typeface="Cambria Math"/>
                <a:cs typeface="Cambria Math"/>
              </a:rPr>
              <a:t> </a:t>
            </a:r>
            <a:r>
              <a:rPr sz="2175" spc="-172" baseline="11494" dirty="0">
                <a:latin typeface="Cambria Math"/>
                <a:cs typeface="Cambria Math"/>
              </a:rPr>
              <a:t> </a:t>
            </a:r>
            <a:r>
              <a:rPr sz="1200" spc="-10" dirty="0">
                <a:latin typeface="Cambria Math"/>
                <a:cs typeface="Cambria Math"/>
              </a:rPr>
              <a:t>೘</a:t>
            </a:r>
            <a:r>
              <a:rPr sz="1200" spc="-395" dirty="0">
                <a:latin typeface="Cambria Math"/>
                <a:cs typeface="Cambria Math"/>
              </a:rPr>
              <a:t>�</a:t>
            </a:r>
            <a:r>
              <a:rPr sz="1200" spc="-445" dirty="0">
                <a:latin typeface="Cambria Math"/>
                <a:cs typeface="Cambria Math"/>
              </a:rPr>
              <a:t>�</a:t>
            </a:r>
            <a:endParaRPr sz="1200">
              <a:latin typeface="Cambria Math"/>
              <a:cs typeface="Cambria Math"/>
            </a:endParaRPr>
          </a:p>
          <a:p>
            <a:pPr algn="ctr">
              <a:lnSpc>
                <a:spcPts val="1580"/>
              </a:lnSpc>
            </a:pPr>
            <a:r>
              <a:rPr sz="1450" spc="-880" dirty="0">
                <a:latin typeface="Cambria Math"/>
                <a:cs typeface="Cambria Math"/>
              </a:rPr>
              <a:t>�</a:t>
            </a:r>
            <a:r>
              <a:rPr sz="1800" spc="-555" baseline="-13888" dirty="0">
                <a:latin typeface="Cambria Math"/>
                <a:cs typeface="Cambria Math"/>
              </a:rPr>
              <a:t>೙</a:t>
            </a:r>
            <a:r>
              <a:rPr sz="1800" spc="-667" baseline="-13888" dirty="0">
                <a:latin typeface="Cambria Math"/>
                <a:cs typeface="Cambria Math"/>
              </a:rPr>
              <a:t>೚</a:t>
            </a:r>
            <a:r>
              <a:rPr sz="1800" spc="-1132" baseline="-13888" dirty="0">
                <a:latin typeface="Cambria Math"/>
                <a:cs typeface="Cambria Math"/>
              </a:rPr>
              <a:t>�</a:t>
            </a:r>
            <a:r>
              <a:rPr sz="1800" spc="-922" baseline="-13888" dirty="0">
                <a:latin typeface="Cambria Math"/>
                <a:cs typeface="Cambria Math"/>
              </a:rPr>
              <a:t>�</a:t>
            </a:r>
            <a:r>
              <a:rPr sz="1800" spc="-697" baseline="-13888" dirty="0">
                <a:latin typeface="Cambria Math"/>
                <a:cs typeface="Cambria Math"/>
              </a:rPr>
              <a:t>�</a:t>
            </a:r>
            <a:r>
              <a:rPr sz="2175" spc="712" baseline="3831" dirty="0">
                <a:latin typeface="Cambria Math"/>
                <a:cs typeface="Cambria Math"/>
              </a:rPr>
              <a:t> </a:t>
            </a:r>
            <a:r>
              <a:rPr sz="1450" spc="-540" dirty="0">
                <a:latin typeface="Cambria Math"/>
                <a:cs typeface="Cambria Math"/>
              </a:rPr>
              <a:t>௚</a:t>
            </a:r>
            <a:r>
              <a:rPr sz="1800" spc="104" baseline="-13888" dirty="0">
                <a:latin typeface="Cambria Math"/>
                <a:cs typeface="Cambria Math"/>
              </a:rPr>
              <a:t>೘</a:t>
            </a:r>
            <a:r>
              <a:rPr sz="1450" spc="-25" dirty="0">
                <a:latin typeface="Cambria Math"/>
                <a:cs typeface="Cambria Math"/>
              </a:rPr>
              <a:t>−</a:t>
            </a:r>
            <a:r>
              <a:rPr sz="1450" dirty="0">
                <a:latin typeface="Cambria Math"/>
                <a:cs typeface="Cambria Math"/>
              </a:rPr>
              <a:t> </a:t>
            </a:r>
            <a:r>
              <a:rPr sz="1450" spc="-20" dirty="0">
                <a:latin typeface="Cambria Math"/>
                <a:cs typeface="Cambria Math"/>
              </a:rPr>
              <a:t> </a:t>
            </a:r>
            <a:r>
              <a:rPr sz="1450" spc="-580" dirty="0">
                <a:latin typeface="Cambria Math"/>
                <a:cs typeface="Cambria Math"/>
              </a:rPr>
              <a:t>௕</a:t>
            </a:r>
            <a:r>
              <a:rPr sz="1450" spc="-550" dirty="0">
                <a:latin typeface="Cambria Math"/>
                <a:cs typeface="Cambria Math"/>
              </a:rPr>
              <a:t>௔</a:t>
            </a:r>
            <a:r>
              <a:rPr sz="1450" spc="-580" dirty="0">
                <a:latin typeface="Cambria Math"/>
                <a:cs typeface="Cambria Math"/>
              </a:rPr>
              <a:t>௖�௚௥௢௨</a:t>
            </a:r>
            <a:r>
              <a:rPr sz="1450" spc="-595" dirty="0">
                <a:latin typeface="Cambria Math"/>
                <a:cs typeface="Cambria Math"/>
              </a:rPr>
              <a:t>௡</a:t>
            </a:r>
            <a:r>
              <a:rPr sz="1450" spc="-525" dirty="0">
                <a:latin typeface="Cambria Math"/>
                <a:cs typeface="Cambria Math"/>
              </a:rPr>
              <a:t>ௗ</a:t>
            </a:r>
            <a:endParaRPr sz="1450">
              <a:latin typeface="Cambria Math"/>
              <a:cs typeface="Cambria Math"/>
            </a:endParaRPr>
          </a:p>
        </p:txBody>
      </p:sp>
      <p:sp>
        <p:nvSpPr>
          <p:cNvPr id="23" name="object 23"/>
          <p:cNvSpPr/>
          <p:nvPr/>
        </p:nvSpPr>
        <p:spPr>
          <a:xfrm>
            <a:off x="5121036" y="5426457"/>
            <a:ext cx="2306320" cy="0"/>
          </a:xfrm>
          <a:custGeom>
            <a:avLst/>
            <a:gdLst/>
            <a:ahLst/>
            <a:cxnLst/>
            <a:rect l="l" t="t" r="r" b="b"/>
            <a:pathLst>
              <a:path w="2306320">
                <a:moveTo>
                  <a:pt x="0" y="0"/>
                </a:moveTo>
                <a:lnTo>
                  <a:pt x="2306299" y="0"/>
                </a:lnTo>
              </a:path>
            </a:pathLst>
          </a:custGeom>
          <a:ln w="13974">
            <a:solidFill>
              <a:srgbClr val="000000"/>
            </a:solidFill>
          </a:ln>
        </p:spPr>
        <p:txBody>
          <a:bodyPr wrap="square" lIns="0" tIns="0" rIns="0" bIns="0" rtlCol="0"/>
          <a:lstStyle/>
          <a:p>
            <a:endParaRPr/>
          </a:p>
        </p:txBody>
      </p:sp>
      <p:sp>
        <p:nvSpPr>
          <p:cNvPr id="24" name="object 24"/>
          <p:cNvSpPr txBox="1"/>
          <p:nvPr/>
        </p:nvSpPr>
        <p:spPr>
          <a:xfrm>
            <a:off x="7609846" y="5277357"/>
            <a:ext cx="387350" cy="254000"/>
          </a:xfrm>
          <a:prstGeom prst="rect">
            <a:avLst/>
          </a:prstGeom>
        </p:spPr>
        <p:txBody>
          <a:bodyPr vert="horz" wrap="square" lIns="0" tIns="0" rIns="0" bIns="0" rtlCol="0">
            <a:spAutoFit/>
          </a:bodyPr>
          <a:lstStyle/>
          <a:p>
            <a:pPr>
              <a:lnSpc>
                <a:spcPts val="2380"/>
              </a:lnSpc>
            </a:pPr>
            <a:r>
              <a:rPr sz="2000" spc="-520" dirty="0">
                <a:latin typeface="Cambria Math"/>
                <a:cs typeface="Cambria Math"/>
              </a:rPr>
              <a:t>—</a:t>
            </a:r>
            <a:r>
              <a:rPr sz="2000" spc="5" dirty="0">
                <a:latin typeface="Cambria Math"/>
                <a:cs typeface="Cambria Math"/>
              </a:rPr>
              <a:t> </a:t>
            </a:r>
            <a:r>
              <a:rPr sz="2000" spc="-900" dirty="0">
                <a:latin typeface="Cambria Math"/>
                <a:cs typeface="Cambria Math"/>
              </a:rPr>
              <a:t>ͳ</a:t>
            </a:r>
            <a:endParaRPr sz="2000">
              <a:latin typeface="Cambria Math"/>
              <a:cs typeface="Cambria Math"/>
            </a:endParaRPr>
          </a:p>
        </p:txBody>
      </p:sp>
      <p:sp>
        <p:nvSpPr>
          <p:cNvPr id="25" name="object 25"/>
          <p:cNvSpPr txBox="1"/>
          <p:nvPr/>
        </p:nvSpPr>
        <p:spPr>
          <a:xfrm>
            <a:off x="2212976" y="5902717"/>
            <a:ext cx="4329430" cy="381635"/>
          </a:xfrm>
          <a:prstGeom prst="rect">
            <a:avLst/>
          </a:prstGeom>
        </p:spPr>
        <p:txBody>
          <a:bodyPr vert="horz" wrap="square" lIns="0" tIns="0" rIns="0" bIns="0" rtlCol="0">
            <a:spAutoFit/>
          </a:bodyPr>
          <a:lstStyle/>
          <a:p>
            <a:pPr marL="12700">
              <a:lnSpc>
                <a:spcPct val="100000"/>
              </a:lnSpc>
            </a:pPr>
            <a:r>
              <a:rPr sz="2800" b="1" u="heavy" dirty="0">
                <a:solidFill>
                  <a:srgbClr val="FF0000"/>
                </a:solidFill>
                <a:latin typeface="Calibri"/>
                <a:cs typeface="Calibri"/>
              </a:rPr>
              <a:t>H</a:t>
            </a:r>
            <a:r>
              <a:rPr sz="2800" b="1" u="heavy" spc="-20" dirty="0">
                <a:solidFill>
                  <a:srgbClr val="FF0000"/>
                </a:solidFill>
                <a:latin typeface="Calibri"/>
                <a:cs typeface="Calibri"/>
              </a:rPr>
              <a:t>o</a:t>
            </a:r>
            <a:r>
              <a:rPr sz="2800" b="1" u="heavy" dirty="0">
                <a:solidFill>
                  <a:srgbClr val="FF0000"/>
                </a:solidFill>
                <a:latin typeface="Calibri"/>
                <a:cs typeface="Calibri"/>
              </a:rPr>
              <a:t>w </a:t>
            </a:r>
            <a:r>
              <a:rPr sz="2800" b="1" u="heavy" spc="-15" dirty="0">
                <a:solidFill>
                  <a:srgbClr val="FF0000"/>
                </a:solidFill>
                <a:latin typeface="Calibri"/>
                <a:cs typeface="Calibri"/>
              </a:rPr>
              <a:t>t</a:t>
            </a:r>
            <a:r>
              <a:rPr sz="2800" b="1" u="heavy" dirty="0">
                <a:solidFill>
                  <a:srgbClr val="FF0000"/>
                </a:solidFill>
                <a:latin typeface="Calibri"/>
                <a:cs typeface="Calibri"/>
              </a:rPr>
              <a:t>o</a:t>
            </a:r>
            <a:r>
              <a:rPr sz="2800" b="1" u="heavy" spc="-25" dirty="0">
                <a:solidFill>
                  <a:srgbClr val="FF0000"/>
                </a:solidFill>
                <a:latin typeface="Calibri"/>
                <a:cs typeface="Calibri"/>
              </a:rPr>
              <a:t> </a:t>
            </a:r>
            <a:r>
              <a:rPr sz="2800" b="1" u="heavy" dirty="0">
                <a:solidFill>
                  <a:srgbClr val="FF0000"/>
                </a:solidFill>
                <a:latin typeface="Calibri"/>
                <a:cs typeface="Calibri"/>
              </a:rPr>
              <a:t>k</a:t>
            </a:r>
            <a:r>
              <a:rPr sz="2800" b="1" u="heavy" spc="-15" dirty="0">
                <a:solidFill>
                  <a:srgbClr val="FF0000"/>
                </a:solidFill>
                <a:latin typeface="Calibri"/>
                <a:cs typeface="Calibri"/>
              </a:rPr>
              <a:t>n</a:t>
            </a:r>
            <a:r>
              <a:rPr sz="2800" b="1" u="heavy" dirty="0">
                <a:solidFill>
                  <a:srgbClr val="FF0000"/>
                </a:solidFill>
                <a:latin typeface="Calibri"/>
                <a:cs typeface="Calibri"/>
              </a:rPr>
              <a:t>ow</a:t>
            </a:r>
            <a:r>
              <a:rPr sz="2800" b="1" u="heavy" spc="5" dirty="0">
                <a:solidFill>
                  <a:srgbClr val="FF0000"/>
                </a:solidFill>
                <a:latin typeface="Calibri"/>
                <a:cs typeface="Calibri"/>
              </a:rPr>
              <a:t> </a:t>
            </a:r>
            <a:r>
              <a:rPr sz="2800" b="1" u="heavy" dirty="0">
                <a:solidFill>
                  <a:srgbClr val="FF0000"/>
                </a:solidFill>
                <a:latin typeface="Calibri"/>
                <a:cs typeface="Calibri"/>
              </a:rPr>
              <a:t>͞Ca</a:t>
            </a:r>
            <a:r>
              <a:rPr sz="2800" b="1" u="heavy" spc="-15" dirty="0">
                <a:solidFill>
                  <a:srgbClr val="FF0000"/>
                </a:solidFill>
                <a:latin typeface="Calibri"/>
                <a:cs typeface="Calibri"/>
              </a:rPr>
              <a:t>p</a:t>
            </a:r>
            <a:r>
              <a:rPr sz="2800" b="1" u="heavy" dirty="0">
                <a:solidFill>
                  <a:srgbClr val="FF0000"/>
                </a:solidFill>
                <a:latin typeface="Calibri"/>
                <a:cs typeface="Calibri"/>
              </a:rPr>
              <a:t>aci</a:t>
            </a:r>
            <a:r>
              <a:rPr sz="2800" b="1" u="heavy" spc="-20" dirty="0">
                <a:solidFill>
                  <a:srgbClr val="FF0000"/>
                </a:solidFill>
                <a:latin typeface="Calibri"/>
                <a:cs typeface="Calibri"/>
              </a:rPr>
              <a:t>t</a:t>
            </a:r>
            <a:r>
              <a:rPr sz="2800" b="1" u="heavy" dirty="0">
                <a:solidFill>
                  <a:srgbClr val="FF0000"/>
                </a:solidFill>
                <a:latin typeface="Calibri"/>
                <a:cs typeface="Calibri"/>
              </a:rPr>
              <a:t>a</a:t>
            </a:r>
            <a:r>
              <a:rPr sz="2800" b="1" u="heavy" spc="-10" dirty="0">
                <a:solidFill>
                  <a:srgbClr val="FF0000"/>
                </a:solidFill>
                <a:latin typeface="Calibri"/>
                <a:cs typeface="Calibri"/>
              </a:rPr>
              <a:t>n</a:t>
            </a:r>
            <a:r>
              <a:rPr sz="2800" b="1" u="heavy" spc="5" dirty="0">
                <a:solidFill>
                  <a:srgbClr val="FF0000"/>
                </a:solidFill>
                <a:latin typeface="Calibri"/>
                <a:cs typeface="Calibri"/>
              </a:rPr>
              <a:t>c</a:t>
            </a:r>
            <a:r>
              <a:rPr sz="2800" b="1" u="heavy" spc="-10" dirty="0">
                <a:solidFill>
                  <a:srgbClr val="FF0000"/>
                </a:solidFill>
                <a:latin typeface="Calibri"/>
                <a:cs typeface="Calibri"/>
              </a:rPr>
              <a:t>e</a:t>
            </a:r>
            <a:r>
              <a:rPr sz="2800" b="1" u="heavy" dirty="0">
                <a:solidFill>
                  <a:srgbClr val="FF0000"/>
                </a:solidFill>
                <a:latin typeface="Calibri"/>
                <a:cs typeface="Calibri"/>
              </a:rPr>
              <a:t>͟?</a:t>
            </a:r>
            <a:endParaRPr sz="2800">
              <a:latin typeface="Calibri"/>
              <a:cs typeface="Calibri"/>
            </a:endParaRPr>
          </a:p>
        </p:txBody>
      </p:sp>
      <p:sp>
        <p:nvSpPr>
          <p:cNvPr id="26" name="object 26"/>
          <p:cNvSpPr txBox="1">
            <a:spLocks noGrp="1"/>
          </p:cNvSpPr>
          <p:nvPr>
            <p:ph type="ftr" sz="quarter" idx="5"/>
          </p:nvPr>
        </p:nvSpPr>
        <p:spPr>
          <a:prstGeom prst="rect">
            <a:avLst/>
          </a:prstGeom>
        </p:spPr>
        <p:txBody>
          <a:bodyPr vert="horz" wrap="square" lIns="0" tIns="0" rIns="0" bIns="0" rtlCol="0">
            <a:spAutoFit/>
          </a:bodyPr>
          <a:lstStyle/>
          <a:p>
            <a:pPr marL="12700">
              <a:lnSpc>
                <a:spcPct val="100000"/>
              </a:lnSpc>
            </a:pPr>
            <a:r>
              <a:rPr spc="-20" dirty="0"/>
              <a:t>8</a:t>
            </a:r>
            <a:r>
              <a:rPr spc="-5" dirty="0"/>
              <a:t>/</a:t>
            </a:r>
            <a:r>
              <a:rPr spc="-15" dirty="0"/>
              <a:t>1</a:t>
            </a:r>
            <a:r>
              <a:rPr spc="-20" dirty="0"/>
              <a:t>3</a:t>
            </a:r>
            <a:r>
              <a:rPr spc="-5" dirty="0"/>
              <a:t>/</a:t>
            </a:r>
            <a:r>
              <a:rPr spc="-15" dirty="0"/>
              <a:t>2</a:t>
            </a:r>
            <a:r>
              <a:rPr spc="-20" dirty="0"/>
              <a:t>01</a:t>
            </a:r>
            <a:r>
              <a:rPr spc="-10" dirty="0"/>
              <a:t>4</a:t>
            </a:r>
            <a:r>
              <a:rPr spc="50" dirty="0">
                <a:latin typeface="Times New Roman"/>
                <a:cs typeface="Times New Roman"/>
              </a:rPr>
              <a:t> </a:t>
            </a:r>
            <a:r>
              <a:rPr spc="-5" dirty="0"/>
              <a:t>(</a:t>
            </a:r>
            <a:r>
              <a:rPr spc="5" dirty="0"/>
              <a:t>S</a:t>
            </a:r>
            <a:r>
              <a:rPr dirty="0"/>
              <a:t>an</a:t>
            </a:r>
            <a:r>
              <a:rPr spc="-35" dirty="0">
                <a:latin typeface="Times New Roman"/>
                <a:cs typeface="Times New Roman"/>
              </a:rPr>
              <a:t> </a:t>
            </a:r>
            <a:r>
              <a:rPr spc="-10" dirty="0"/>
              <a:t>An</a:t>
            </a:r>
            <a:r>
              <a:rPr spc="-30" dirty="0"/>
              <a:t>t</a:t>
            </a:r>
            <a:r>
              <a:rPr spc="5" dirty="0"/>
              <a:t>on</a:t>
            </a:r>
            <a:r>
              <a:rPr dirty="0"/>
              <a:t>i</a:t>
            </a:r>
            <a:r>
              <a:rPr spc="-15" dirty="0"/>
              <a:t>o</a:t>
            </a:r>
            <a:r>
              <a:rPr spc="-5" dirty="0"/>
              <a:t>,</a:t>
            </a:r>
            <a:r>
              <a:rPr spc="-60" dirty="0">
                <a:latin typeface="Times New Roman"/>
                <a:cs typeface="Times New Roman"/>
              </a:rPr>
              <a:t> </a:t>
            </a:r>
            <a:r>
              <a:rPr spc="-10" dirty="0"/>
              <a:t>T</a:t>
            </a:r>
            <a:r>
              <a:rPr dirty="0"/>
              <a:t>X)</a:t>
            </a:r>
          </a:p>
        </p:txBody>
      </p:sp>
      <p:sp>
        <p:nvSpPr>
          <p:cNvPr id="27" name="object 27"/>
          <p:cNvSpPr txBox="1">
            <a:spLocks noGrp="1"/>
          </p:cNvSpPr>
          <p:nvPr>
            <p:ph type="dt" sz="half" idx="6"/>
          </p:nvPr>
        </p:nvSpPr>
        <p:spPr>
          <a:prstGeom prst="rect">
            <a:avLst/>
          </a:prstGeom>
        </p:spPr>
        <p:txBody>
          <a:bodyPr vert="horz" wrap="square" lIns="0" tIns="0" rIns="0" bIns="0" rtlCol="0">
            <a:spAutoFit/>
          </a:bodyPr>
          <a:lstStyle/>
          <a:p>
            <a:pPr marL="12700">
              <a:lnSpc>
                <a:spcPct val="100000"/>
              </a:lnSpc>
            </a:pPr>
            <a:r>
              <a:rPr spc="-10" dirty="0"/>
              <a:t>H</a:t>
            </a:r>
            <a:r>
              <a:rPr dirty="0"/>
              <a:t>i</a:t>
            </a:r>
            <a:r>
              <a:rPr spc="-25" dirty="0"/>
              <a:t>r</a:t>
            </a:r>
            <a:r>
              <a:rPr spc="5" dirty="0"/>
              <a:t>o</a:t>
            </a:r>
            <a:r>
              <a:rPr spc="-10" dirty="0"/>
              <a:t>s</a:t>
            </a:r>
            <a:r>
              <a:rPr spc="5" dirty="0"/>
              <a:t>h</a:t>
            </a:r>
            <a:r>
              <a:rPr dirty="0"/>
              <a:t>i</a:t>
            </a:r>
            <a:r>
              <a:rPr spc="-40" dirty="0">
                <a:latin typeface="Times New Roman"/>
                <a:cs typeface="Times New Roman"/>
              </a:rPr>
              <a:t> </a:t>
            </a:r>
            <a:r>
              <a:rPr spc="-65" dirty="0"/>
              <a:t>W</a:t>
            </a:r>
            <a:r>
              <a:rPr spc="-15" dirty="0"/>
              <a:t>a</a:t>
            </a:r>
            <a:r>
              <a:rPr spc="-30" dirty="0"/>
              <a:t>t</a:t>
            </a:r>
            <a:r>
              <a:rPr dirty="0"/>
              <a:t>a</a:t>
            </a:r>
            <a:r>
              <a:rPr spc="5" dirty="0"/>
              <a:t>n</a:t>
            </a:r>
            <a:r>
              <a:rPr dirty="0"/>
              <a:t>a</a:t>
            </a:r>
            <a:r>
              <a:rPr spc="5" dirty="0"/>
              <a:t>b</a:t>
            </a:r>
            <a:r>
              <a:rPr spc="-5" dirty="0"/>
              <a:t>e,</a:t>
            </a:r>
            <a:r>
              <a:rPr spc="-40" dirty="0">
                <a:latin typeface="Times New Roman"/>
                <a:cs typeface="Times New Roman"/>
              </a:rPr>
              <a:t> </a:t>
            </a:r>
            <a:r>
              <a:rPr spc="-10" dirty="0"/>
              <a:t>N</a:t>
            </a:r>
            <a:r>
              <a:rPr spc="-5" dirty="0"/>
              <a:t>CT</a:t>
            </a:r>
            <a:r>
              <a:rPr spc="-10" dirty="0"/>
              <a:t>U</a:t>
            </a:r>
          </a:p>
        </p:txBody>
      </p:sp>
      <p:sp>
        <p:nvSpPr>
          <p:cNvPr id="28" name="object 28"/>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spc="-10" dirty="0"/>
              <a:pPr marL="25400">
                <a:lnSpc>
                  <a:spcPct val="100000"/>
                </a:lnSpc>
              </a:pPr>
              <a:t>19</a:t>
            </a:fld>
            <a:endParaRPr spc="-1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34858" rIns="0" bIns="0" rtlCol="0">
            <a:spAutoFit/>
          </a:bodyPr>
          <a:lstStyle/>
          <a:p>
            <a:pPr marL="1344295">
              <a:lnSpc>
                <a:spcPct val="100000"/>
              </a:lnSpc>
            </a:pPr>
            <a:r>
              <a:rPr sz="4400" spc="-5" dirty="0"/>
              <a:t>E</a:t>
            </a:r>
            <a:r>
              <a:rPr sz="4400" spc="-20" dirty="0"/>
              <a:t>lectr</a:t>
            </a:r>
            <a:r>
              <a:rPr sz="4400" spc="-25" dirty="0"/>
              <a:t>i</a:t>
            </a:r>
            <a:r>
              <a:rPr sz="4400" spc="-60" dirty="0"/>
              <a:t>c</a:t>
            </a:r>
            <a:r>
              <a:rPr sz="4400" dirty="0"/>
              <a:t>a</a:t>
            </a:r>
            <a:r>
              <a:rPr sz="4400" spc="-20" dirty="0"/>
              <a:t>l</a:t>
            </a:r>
            <a:r>
              <a:rPr sz="4400" dirty="0"/>
              <a:t>l</a:t>
            </a:r>
            <a:r>
              <a:rPr sz="4400" spc="-20" dirty="0"/>
              <a:t>y</a:t>
            </a:r>
            <a:r>
              <a:rPr sz="4400" spc="-50" dirty="0">
                <a:latin typeface="Times New Roman"/>
                <a:cs typeface="Times New Roman"/>
              </a:rPr>
              <a:t> </a:t>
            </a:r>
            <a:r>
              <a:rPr sz="4400" spc="-5" dirty="0"/>
              <a:t>F</a:t>
            </a:r>
            <a:r>
              <a:rPr sz="4400" dirty="0"/>
              <a:t>l</a:t>
            </a:r>
            <a:r>
              <a:rPr sz="4400" spc="-5" dirty="0"/>
              <a:t>o</a:t>
            </a:r>
            <a:r>
              <a:rPr sz="4400" spc="-60" dirty="0"/>
              <a:t>a</a:t>
            </a:r>
            <a:r>
              <a:rPr sz="4400" dirty="0"/>
              <a:t>ti</a:t>
            </a:r>
            <a:r>
              <a:rPr sz="4400" spc="-5" dirty="0"/>
              <a:t>n</a:t>
            </a:r>
            <a:r>
              <a:rPr sz="4400" dirty="0"/>
              <a:t>g</a:t>
            </a:r>
            <a:r>
              <a:rPr sz="4400" spc="-50" dirty="0">
                <a:latin typeface="Times New Roman"/>
                <a:cs typeface="Times New Roman"/>
              </a:rPr>
              <a:t> </a:t>
            </a:r>
            <a:r>
              <a:rPr sz="4400" dirty="0"/>
              <a:t>Is</a:t>
            </a:r>
            <a:r>
              <a:rPr sz="4400" spc="-25" dirty="0"/>
              <a:t>l</a:t>
            </a:r>
            <a:r>
              <a:rPr sz="4400" dirty="0"/>
              <a:t>and</a:t>
            </a:r>
            <a:endParaRPr sz="4400">
              <a:latin typeface="Times New Roman"/>
              <a:cs typeface="Times New Roman"/>
            </a:endParaRPr>
          </a:p>
        </p:txBody>
      </p:sp>
      <p:sp>
        <p:nvSpPr>
          <p:cNvPr id="3" name="object 3"/>
          <p:cNvSpPr/>
          <p:nvPr/>
        </p:nvSpPr>
        <p:spPr>
          <a:xfrm>
            <a:off x="356856" y="3523615"/>
            <a:ext cx="2667000" cy="2003931"/>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1373886" y="1447806"/>
            <a:ext cx="6400799" cy="1891155"/>
          </a:xfrm>
          <a:prstGeom prst="rect">
            <a:avLst/>
          </a:prstGeom>
          <a:blipFill>
            <a:blip r:embed="rId4" cstate="print"/>
            <a:stretch>
              <a:fillRect/>
            </a:stretch>
          </a:blipFill>
        </p:spPr>
        <p:txBody>
          <a:bodyPr wrap="square" lIns="0" tIns="0" rIns="0" bIns="0" rtlCol="0"/>
          <a:lstStyle/>
          <a:p>
            <a:endParaRPr/>
          </a:p>
        </p:txBody>
      </p:sp>
      <p:sp>
        <p:nvSpPr>
          <p:cNvPr id="5" name="object 5"/>
          <p:cNvSpPr txBox="1"/>
          <p:nvPr/>
        </p:nvSpPr>
        <p:spPr>
          <a:xfrm>
            <a:off x="3424811" y="3629481"/>
            <a:ext cx="5083175" cy="1471295"/>
          </a:xfrm>
          <a:prstGeom prst="rect">
            <a:avLst/>
          </a:prstGeom>
        </p:spPr>
        <p:txBody>
          <a:bodyPr vert="horz" wrap="square" lIns="0" tIns="0" rIns="0" bIns="0" rtlCol="0">
            <a:spAutoFit/>
          </a:bodyPr>
          <a:lstStyle/>
          <a:p>
            <a:pPr marL="12700">
              <a:lnSpc>
                <a:spcPct val="100000"/>
              </a:lnSpc>
            </a:pPr>
            <a:r>
              <a:rPr sz="2800" b="1" spc="-25" dirty="0">
                <a:solidFill>
                  <a:srgbClr val="FF0000"/>
                </a:solidFill>
                <a:latin typeface="Calibri"/>
                <a:cs typeface="Calibri"/>
              </a:rPr>
              <a:t>D</a:t>
            </a:r>
            <a:r>
              <a:rPr sz="2800" b="1" spc="-30" dirty="0">
                <a:solidFill>
                  <a:srgbClr val="FF0000"/>
                </a:solidFill>
                <a:latin typeface="Calibri"/>
                <a:cs typeface="Calibri"/>
              </a:rPr>
              <a:t>B</a:t>
            </a:r>
            <a:r>
              <a:rPr sz="2800" b="1" spc="-15" dirty="0">
                <a:solidFill>
                  <a:srgbClr val="FF0000"/>
                </a:solidFill>
                <a:latin typeface="Calibri"/>
                <a:cs typeface="Calibri"/>
              </a:rPr>
              <a:t>L</a:t>
            </a:r>
            <a:r>
              <a:rPr sz="2800" b="1" spc="-45" dirty="0">
                <a:solidFill>
                  <a:srgbClr val="FF0000"/>
                </a:solidFill>
                <a:latin typeface="Times New Roman"/>
                <a:cs typeface="Times New Roman"/>
              </a:rPr>
              <a:t> </a:t>
            </a:r>
            <a:r>
              <a:rPr sz="2800" dirty="0">
                <a:solidFill>
                  <a:srgbClr val="FF0000"/>
                </a:solidFill>
                <a:latin typeface="Cambria Math"/>
                <a:cs typeface="Cambria Math"/>
              </a:rPr>
              <a:t>≅</a:t>
            </a:r>
            <a:r>
              <a:rPr sz="2800" spc="150" dirty="0">
                <a:solidFill>
                  <a:srgbClr val="FF0000"/>
                </a:solidFill>
                <a:latin typeface="Cambria Math"/>
                <a:cs typeface="Cambria Math"/>
              </a:rPr>
              <a:t> </a:t>
            </a:r>
            <a:r>
              <a:rPr sz="2800" spc="-1065" dirty="0">
                <a:solidFill>
                  <a:srgbClr val="FF0000"/>
                </a:solidFill>
                <a:latin typeface="Cambria Math"/>
                <a:cs typeface="Cambria Math"/>
              </a:rPr>
              <a:t>�</a:t>
            </a:r>
            <a:r>
              <a:rPr sz="2800" spc="-1050" dirty="0">
                <a:solidFill>
                  <a:srgbClr val="FF0000"/>
                </a:solidFill>
                <a:latin typeface="Cambria Math"/>
                <a:cs typeface="Cambria Math"/>
              </a:rPr>
              <a:t>࢔</a:t>
            </a:r>
            <a:r>
              <a:rPr sz="2800" spc="-225" dirty="0">
                <a:solidFill>
                  <a:srgbClr val="FF0000"/>
                </a:solidFill>
                <a:latin typeface="Cambria Math"/>
                <a:cs typeface="Cambria Math"/>
              </a:rPr>
              <a:t>࢓</a:t>
            </a:r>
            <a:endParaRPr sz="2800">
              <a:latin typeface="Cambria Math"/>
              <a:cs typeface="Cambria Math"/>
            </a:endParaRPr>
          </a:p>
          <a:p>
            <a:pPr marL="985519">
              <a:lnSpc>
                <a:spcPct val="100000"/>
              </a:lnSpc>
              <a:spcBef>
                <a:spcPts val="1695"/>
              </a:spcBef>
            </a:pPr>
            <a:r>
              <a:rPr sz="2800" b="1" spc="-35" dirty="0">
                <a:latin typeface="Calibri"/>
                <a:cs typeface="Calibri"/>
              </a:rPr>
              <a:t>K</a:t>
            </a:r>
            <a:r>
              <a:rPr sz="2800" b="1" dirty="0">
                <a:latin typeface="Calibri"/>
                <a:cs typeface="Calibri"/>
              </a:rPr>
              <a:t>n</a:t>
            </a:r>
            <a:r>
              <a:rPr sz="2800" b="1" spc="-15" dirty="0">
                <a:latin typeface="Calibri"/>
                <a:cs typeface="Calibri"/>
              </a:rPr>
              <a:t>o</a:t>
            </a:r>
            <a:r>
              <a:rPr sz="2800" b="1" dirty="0">
                <a:latin typeface="Calibri"/>
                <a:cs typeface="Calibri"/>
              </a:rPr>
              <a:t>w</a:t>
            </a:r>
            <a:r>
              <a:rPr sz="2800" b="1" spc="-70" dirty="0">
                <a:latin typeface="Times New Roman"/>
                <a:cs typeface="Times New Roman"/>
              </a:rPr>
              <a:t> </a:t>
            </a:r>
            <a:r>
              <a:rPr sz="2800" b="1" dirty="0">
                <a:latin typeface="Calibri"/>
                <a:cs typeface="Calibri"/>
              </a:rPr>
              <a:t>the</a:t>
            </a:r>
            <a:r>
              <a:rPr sz="2800" b="1" spc="-55" dirty="0">
                <a:latin typeface="Times New Roman"/>
                <a:cs typeface="Times New Roman"/>
              </a:rPr>
              <a:t> </a:t>
            </a:r>
            <a:r>
              <a:rPr sz="2800" b="1" dirty="0">
                <a:latin typeface="Calibri"/>
                <a:cs typeface="Calibri"/>
              </a:rPr>
              <a:t>p</a:t>
            </a:r>
            <a:r>
              <a:rPr sz="2800" b="1" spc="-15" dirty="0">
                <a:latin typeface="Calibri"/>
                <a:cs typeface="Calibri"/>
              </a:rPr>
              <a:t>o</a:t>
            </a:r>
            <a:r>
              <a:rPr sz="2800" b="1" spc="-45" dirty="0">
                <a:latin typeface="Calibri"/>
                <a:cs typeface="Calibri"/>
              </a:rPr>
              <a:t>t</a:t>
            </a:r>
            <a:r>
              <a:rPr sz="2800" b="1" spc="-10" dirty="0">
                <a:latin typeface="Calibri"/>
                <a:cs typeface="Calibri"/>
              </a:rPr>
              <a:t>e</a:t>
            </a:r>
            <a:r>
              <a:rPr sz="2800" b="1" spc="-25" dirty="0">
                <a:latin typeface="Calibri"/>
                <a:cs typeface="Calibri"/>
              </a:rPr>
              <a:t>n</a:t>
            </a:r>
            <a:r>
              <a:rPr sz="2800" b="1" spc="-10" dirty="0">
                <a:latin typeface="Calibri"/>
                <a:cs typeface="Calibri"/>
              </a:rPr>
              <a:t>tial</a:t>
            </a:r>
            <a:r>
              <a:rPr sz="2800" b="1" spc="-60" dirty="0">
                <a:latin typeface="Times New Roman"/>
                <a:cs typeface="Times New Roman"/>
              </a:rPr>
              <a:t> </a:t>
            </a:r>
            <a:r>
              <a:rPr sz="2800" b="1" spc="-5" dirty="0">
                <a:latin typeface="Calibri"/>
                <a:cs typeface="Calibri"/>
              </a:rPr>
              <a:t>w</a:t>
            </a:r>
            <a:r>
              <a:rPr sz="2800" b="1" spc="-20" dirty="0">
                <a:latin typeface="Calibri"/>
                <a:cs typeface="Calibri"/>
              </a:rPr>
              <a:t>i</a:t>
            </a:r>
            <a:r>
              <a:rPr sz="2800" b="1" dirty="0">
                <a:latin typeface="Calibri"/>
                <a:cs typeface="Calibri"/>
              </a:rPr>
              <a:t>tho</a:t>
            </a:r>
            <a:r>
              <a:rPr sz="2800" b="1" spc="-10" dirty="0">
                <a:latin typeface="Calibri"/>
                <a:cs typeface="Calibri"/>
              </a:rPr>
              <a:t>ut</a:t>
            </a:r>
            <a:endParaRPr sz="2800">
              <a:latin typeface="Calibri"/>
              <a:cs typeface="Calibri"/>
            </a:endParaRPr>
          </a:p>
          <a:p>
            <a:pPr marL="985519">
              <a:lnSpc>
                <a:spcPct val="100000"/>
              </a:lnSpc>
            </a:pPr>
            <a:r>
              <a:rPr sz="2800" b="1" spc="-15" dirty="0">
                <a:latin typeface="Calibri"/>
                <a:cs typeface="Calibri"/>
              </a:rPr>
              <a:t>͞Cap</a:t>
            </a:r>
            <a:r>
              <a:rPr sz="2800" b="1" spc="-25" dirty="0">
                <a:latin typeface="Calibri"/>
                <a:cs typeface="Calibri"/>
              </a:rPr>
              <a:t>a</a:t>
            </a:r>
            <a:r>
              <a:rPr sz="2800" b="1" spc="5" dirty="0">
                <a:latin typeface="Calibri"/>
                <a:cs typeface="Calibri"/>
              </a:rPr>
              <a:t>c</a:t>
            </a:r>
            <a:r>
              <a:rPr sz="2800" b="1" spc="-10" dirty="0">
                <a:latin typeface="Calibri"/>
                <a:cs typeface="Calibri"/>
              </a:rPr>
              <a:t>i</a:t>
            </a:r>
            <a:r>
              <a:rPr sz="2800" b="1" spc="-15" dirty="0">
                <a:latin typeface="Calibri"/>
                <a:cs typeface="Calibri"/>
              </a:rPr>
              <a:t>tance</a:t>
            </a:r>
            <a:r>
              <a:rPr sz="2800" b="1" spc="-265" dirty="0">
                <a:latin typeface="Calibri"/>
                <a:cs typeface="Calibri"/>
              </a:rPr>
              <a:t>͟</a:t>
            </a:r>
            <a:r>
              <a:rPr sz="2800" b="1" dirty="0">
                <a:latin typeface="Calibri"/>
                <a:cs typeface="Calibri"/>
              </a:rPr>
              <a:t>.</a:t>
            </a:r>
            <a:endParaRPr sz="2800">
              <a:latin typeface="Calibri"/>
              <a:cs typeface="Calibri"/>
            </a:endParaRPr>
          </a:p>
        </p:txBody>
      </p:sp>
      <p:sp>
        <p:nvSpPr>
          <p:cNvPr id="6" name="object 6"/>
          <p:cNvSpPr/>
          <p:nvPr/>
        </p:nvSpPr>
        <p:spPr>
          <a:xfrm>
            <a:off x="3490600" y="4221348"/>
            <a:ext cx="728345" cy="485140"/>
          </a:xfrm>
          <a:custGeom>
            <a:avLst/>
            <a:gdLst/>
            <a:ahLst/>
            <a:cxnLst/>
            <a:rect l="l" t="t" r="r" b="b"/>
            <a:pathLst>
              <a:path w="728345" h="485139">
                <a:moveTo>
                  <a:pt x="486034" y="0"/>
                </a:moveTo>
                <a:lnTo>
                  <a:pt x="486034" y="121157"/>
                </a:lnTo>
                <a:lnTo>
                  <a:pt x="0" y="121157"/>
                </a:lnTo>
                <a:lnTo>
                  <a:pt x="0" y="363473"/>
                </a:lnTo>
                <a:lnTo>
                  <a:pt x="486034" y="363473"/>
                </a:lnTo>
                <a:lnTo>
                  <a:pt x="486034" y="484631"/>
                </a:lnTo>
                <a:lnTo>
                  <a:pt x="728350" y="242315"/>
                </a:lnTo>
                <a:lnTo>
                  <a:pt x="486034" y="0"/>
                </a:lnTo>
                <a:close/>
              </a:path>
            </a:pathLst>
          </a:custGeom>
          <a:solidFill>
            <a:srgbClr val="FFFF00"/>
          </a:solidFill>
        </p:spPr>
        <p:txBody>
          <a:bodyPr wrap="square" lIns="0" tIns="0" rIns="0" bIns="0" rtlCol="0"/>
          <a:lstStyle/>
          <a:p>
            <a:endParaRPr/>
          </a:p>
        </p:txBody>
      </p:sp>
      <p:sp>
        <p:nvSpPr>
          <p:cNvPr id="7" name="object 7"/>
          <p:cNvSpPr/>
          <p:nvPr/>
        </p:nvSpPr>
        <p:spPr>
          <a:xfrm>
            <a:off x="3490600" y="4221348"/>
            <a:ext cx="728345" cy="485140"/>
          </a:xfrm>
          <a:custGeom>
            <a:avLst/>
            <a:gdLst/>
            <a:ahLst/>
            <a:cxnLst/>
            <a:rect l="l" t="t" r="r" b="b"/>
            <a:pathLst>
              <a:path w="728345" h="485139">
                <a:moveTo>
                  <a:pt x="0" y="121157"/>
                </a:moveTo>
                <a:lnTo>
                  <a:pt x="486034" y="121157"/>
                </a:lnTo>
                <a:lnTo>
                  <a:pt x="486034" y="0"/>
                </a:lnTo>
                <a:lnTo>
                  <a:pt x="728350" y="242315"/>
                </a:lnTo>
                <a:lnTo>
                  <a:pt x="486034" y="484631"/>
                </a:lnTo>
                <a:lnTo>
                  <a:pt x="486034" y="363473"/>
                </a:lnTo>
                <a:lnTo>
                  <a:pt x="0" y="363473"/>
                </a:lnTo>
                <a:lnTo>
                  <a:pt x="0" y="121157"/>
                </a:lnTo>
                <a:close/>
              </a:path>
            </a:pathLst>
          </a:custGeom>
          <a:ln w="25399">
            <a:solidFill>
              <a:srgbClr val="385D89"/>
            </a:solidFill>
          </a:ln>
        </p:spPr>
        <p:txBody>
          <a:bodyPr wrap="square" lIns="0" tIns="0" rIns="0" bIns="0" rtlCol="0"/>
          <a:lstStyle/>
          <a:p>
            <a:endParaRPr/>
          </a:p>
        </p:txBody>
      </p:sp>
      <p:sp>
        <p:nvSpPr>
          <p:cNvPr id="8" name="object 8"/>
          <p:cNvSpPr txBox="1"/>
          <p:nvPr/>
        </p:nvSpPr>
        <p:spPr>
          <a:xfrm>
            <a:off x="2212976" y="5902717"/>
            <a:ext cx="4329430" cy="381635"/>
          </a:xfrm>
          <a:prstGeom prst="rect">
            <a:avLst/>
          </a:prstGeom>
        </p:spPr>
        <p:txBody>
          <a:bodyPr vert="horz" wrap="square" lIns="0" tIns="0" rIns="0" bIns="0" rtlCol="0">
            <a:spAutoFit/>
          </a:bodyPr>
          <a:lstStyle/>
          <a:p>
            <a:pPr marL="12700">
              <a:lnSpc>
                <a:spcPct val="100000"/>
              </a:lnSpc>
            </a:pPr>
            <a:r>
              <a:rPr sz="2800" b="1" u="heavy" dirty="0">
                <a:solidFill>
                  <a:srgbClr val="FF0000"/>
                </a:solidFill>
                <a:latin typeface="Calibri"/>
                <a:cs typeface="Calibri"/>
              </a:rPr>
              <a:t>H</a:t>
            </a:r>
            <a:r>
              <a:rPr sz="2800" b="1" u="heavy" spc="-20" dirty="0">
                <a:solidFill>
                  <a:srgbClr val="FF0000"/>
                </a:solidFill>
                <a:latin typeface="Calibri"/>
                <a:cs typeface="Calibri"/>
              </a:rPr>
              <a:t>o</a:t>
            </a:r>
            <a:r>
              <a:rPr sz="2800" b="1" u="heavy" dirty="0">
                <a:solidFill>
                  <a:srgbClr val="FF0000"/>
                </a:solidFill>
                <a:latin typeface="Calibri"/>
                <a:cs typeface="Calibri"/>
              </a:rPr>
              <a:t>w </a:t>
            </a:r>
            <a:r>
              <a:rPr sz="2800" b="1" u="heavy" spc="-15" dirty="0">
                <a:solidFill>
                  <a:srgbClr val="FF0000"/>
                </a:solidFill>
                <a:latin typeface="Calibri"/>
                <a:cs typeface="Calibri"/>
              </a:rPr>
              <a:t>t</a:t>
            </a:r>
            <a:r>
              <a:rPr sz="2800" b="1" u="heavy" dirty="0">
                <a:solidFill>
                  <a:srgbClr val="FF0000"/>
                </a:solidFill>
                <a:latin typeface="Calibri"/>
                <a:cs typeface="Calibri"/>
              </a:rPr>
              <a:t>o</a:t>
            </a:r>
            <a:r>
              <a:rPr sz="2800" b="1" u="heavy" spc="-25" dirty="0">
                <a:solidFill>
                  <a:srgbClr val="FF0000"/>
                </a:solidFill>
                <a:latin typeface="Calibri"/>
                <a:cs typeface="Calibri"/>
              </a:rPr>
              <a:t> </a:t>
            </a:r>
            <a:r>
              <a:rPr sz="2800" b="1" u="heavy" dirty="0">
                <a:solidFill>
                  <a:srgbClr val="FF0000"/>
                </a:solidFill>
                <a:latin typeface="Calibri"/>
                <a:cs typeface="Calibri"/>
              </a:rPr>
              <a:t>k</a:t>
            </a:r>
            <a:r>
              <a:rPr sz="2800" b="1" u="heavy" spc="-15" dirty="0">
                <a:solidFill>
                  <a:srgbClr val="FF0000"/>
                </a:solidFill>
                <a:latin typeface="Calibri"/>
                <a:cs typeface="Calibri"/>
              </a:rPr>
              <a:t>n</a:t>
            </a:r>
            <a:r>
              <a:rPr sz="2800" b="1" u="heavy" dirty="0">
                <a:solidFill>
                  <a:srgbClr val="FF0000"/>
                </a:solidFill>
                <a:latin typeface="Calibri"/>
                <a:cs typeface="Calibri"/>
              </a:rPr>
              <a:t>ow</a:t>
            </a:r>
            <a:r>
              <a:rPr sz="2800" b="1" u="heavy" spc="5" dirty="0">
                <a:solidFill>
                  <a:srgbClr val="FF0000"/>
                </a:solidFill>
                <a:latin typeface="Calibri"/>
                <a:cs typeface="Calibri"/>
              </a:rPr>
              <a:t> </a:t>
            </a:r>
            <a:r>
              <a:rPr sz="2800" b="1" u="heavy" dirty="0">
                <a:solidFill>
                  <a:srgbClr val="FF0000"/>
                </a:solidFill>
                <a:latin typeface="Calibri"/>
                <a:cs typeface="Calibri"/>
              </a:rPr>
              <a:t>͞Ca</a:t>
            </a:r>
            <a:r>
              <a:rPr sz="2800" b="1" u="heavy" spc="-15" dirty="0">
                <a:solidFill>
                  <a:srgbClr val="FF0000"/>
                </a:solidFill>
                <a:latin typeface="Calibri"/>
                <a:cs typeface="Calibri"/>
              </a:rPr>
              <a:t>p</a:t>
            </a:r>
            <a:r>
              <a:rPr sz="2800" b="1" u="heavy" dirty="0">
                <a:solidFill>
                  <a:srgbClr val="FF0000"/>
                </a:solidFill>
                <a:latin typeface="Calibri"/>
                <a:cs typeface="Calibri"/>
              </a:rPr>
              <a:t>aci</a:t>
            </a:r>
            <a:r>
              <a:rPr sz="2800" b="1" u="heavy" spc="-20" dirty="0">
                <a:solidFill>
                  <a:srgbClr val="FF0000"/>
                </a:solidFill>
                <a:latin typeface="Calibri"/>
                <a:cs typeface="Calibri"/>
              </a:rPr>
              <a:t>t</a:t>
            </a:r>
            <a:r>
              <a:rPr sz="2800" b="1" u="heavy" dirty="0">
                <a:solidFill>
                  <a:srgbClr val="FF0000"/>
                </a:solidFill>
                <a:latin typeface="Calibri"/>
                <a:cs typeface="Calibri"/>
              </a:rPr>
              <a:t>a</a:t>
            </a:r>
            <a:r>
              <a:rPr sz="2800" b="1" u="heavy" spc="-10" dirty="0">
                <a:solidFill>
                  <a:srgbClr val="FF0000"/>
                </a:solidFill>
                <a:latin typeface="Calibri"/>
                <a:cs typeface="Calibri"/>
              </a:rPr>
              <a:t>n</a:t>
            </a:r>
            <a:r>
              <a:rPr sz="2800" b="1" u="heavy" spc="5" dirty="0">
                <a:solidFill>
                  <a:srgbClr val="FF0000"/>
                </a:solidFill>
                <a:latin typeface="Calibri"/>
                <a:cs typeface="Calibri"/>
              </a:rPr>
              <a:t>c</a:t>
            </a:r>
            <a:r>
              <a:rPr sz="2800" b="1" u="heavy" spc="-10" dirty="0">
                <a:solidFill>
                  <a:srgbClr val="FF0000"/>
                </a:solidFill>
                <a:latin typeface="Calibri"/>
                <a:cs typeface="Calibri"/>
              </a:rPr>
              <a:t>e</a:t>
            </a:r>
            <a:r>
              <a:rPr sz="2800" b="1" u="heavy" dirty="0">
                <a:solidFill>
                  <a:srgbClr val="FF0000"/>
                </a:solidFill>
                <a:latin typeface="Calibri"/>
                <a:cs typeface="Calibri"/>
              </a:rPr>
              <a:t>͟?</a:t>
            </a:r>
            <a:endParaRPr sz="2800">
              <a:latin typeface="Calibri"/>
              <a:cs typeface="Calibri"/>
            </a:endParaRPr>
          </a:p>
        </p:txBody>
      </p:sp>
      <p:sp>
        <p:nvSpPr>
          <p:cNvPr id="9" name="object 9"/>
          <p:cNvSpPr txBox="1">
            <a:spLocks noGrp="1"/>
          </p:cNvSpPr>
          <p:nvPr>
            <p:ph type="ftr" sz="quarter" idx="5"/>
          </p:nvPr>
        </p:nvSpPr>
        <p:spPr>
          <a:prstGeom prst="rect">
            <a:avLst/>
          </a:prstGeom>
        </p:spPr>
        <p:txBody>
          <a:bodyPr vert="horz" wrap="square" lIns="0" tIns="0" rIns="0" bIns="0" rtlCol="0">
            <a:spAutoFit/>
          </a:bodyPr>
          <a:lstStyle/>
          <a:p>
            <a:pPr marL="12700">
              <a:lnSpc>
                <a:spcPct val="100000"/>
              </a:lnSpc>
            </a:pPr>
            <a:r>
              <a:rPr spc="-20" dirty="0"/>
              <a:t>8</a:t>
            </a:r>
            <a:r>
              <a:rPr spc="-5" dirty="0"/>
              <a:t>/</a:t>
            </a:r>
            <a:r>
              <a:rPr spc="-15" dirty="0"/>
              <a:t>1</a:t>
            </a:r>
            <a:r>
              <a:rPr spc="-20" dirty="0"/>
              <a:t>3</a:t>
            </a:r>
            <a:r>
              <a:rPr spc="-5" dirty="0"/>
              <a:t>/</a:t>
            </a:r>
            <a:r>
              <a:rPr spc="-15" dirty="0"/>
              <a:t>2</a:t>
            </a:r>
            <a:r>
              <a:rPr spc="-20" dirty="0"/>
              <a:t>01</a:t>
            </a:r>
            <a:r>
              <a:rPr spc="-10" dirty="0"/>
              <a:t>4</a:t>
            </a:r>
            <a:r>
              <a:rPr spc="50" dirty="0">
                <a:latin typeface="Times New Roman"/>
                <a:cs typeface="Times New Roman"/>
              </a:rPr>
              <a:t> </a:t>
            </a:r>
            <a:r>
              <a:rPr spc="-5" dirty="0"/>
              <a:t>(</a:t>
            </a:r>
            <a:r>
              <a:rPr spc="5" dirty="0"/>
              <a:t>S</a:t>
            </a:r>
            <a:r>
              <a:rPr dirty="0"/>
              <a:t>an</a:t>
            </a:r>
            <a:r>
              <a:rPr spc="-35" dirty="0">
                <a:latin typeface="Times New Roman"/>
                <a:cs typeface="Times New Roman"/>
              </a:rPr>
              <a:t> </a:t>
            </a:r>
            <a:r>
              <a:rPr spc="-10" dirty="0"/>
              <a:t>An</a:t>
            </a:r>
            <a:r>
              <a:rPr spc="-30" dirty="0"/>
              <a:t>t</a:t>
            </a:r>
            <a:r>
              <a:rPr spc="5" dirty="0"/>
              <a:t>on</a:t>
            </a:r>
            <a:r>
              <a:rPr dirty="0"/>
              <a:t>i</a:t>
            </a:r>
            <a:r>
              <a:rPr spc="-15" dirty="0"/>
              <a:t>o</a:t>
            </a:r>
            <a:r>
              <a:rPr spc="-5" dirty="0"/>
              <a:t>,</a:t>
            </a:r>
            <a:r>
              <a:rPr spc="-60" dirty="0">
                <a:latin typeface="Times New Roman"/>
                <a:cs typeface="Times New Roman"/>
              </a:rPr>
              <a:t> </a:t>
            </a:r>
            <a:r>
              <a:rPr spc="-10" dirty="0"/>
              <a:t>T</a:t>
            </a:r>
            <a:r>
              <a:rPr dirty="0"/>
              <a:t>X)</a:t>
            </a:r>
          </a:p>
        </p:txBody>
      </p:sp>
      <p:sp>
        <p:nvSpPr>
          <p:cNvPr id="10" name="object 10"/>
          <p:cNvSpPr txBox="1">
            <a:spLocks noGrp="1"/>
          </p:cNvSpPr>
          <p:nvPr>
            <p:ph type="dt" sz="half" idx="6"/>
          </p:nvPr>
        </p:nvSpPr>
        <p:spPr>
          <a:prstGeom prst="rect">
            <a:avLst/>
          </a:prstGeom>
        </p:spPr>
        <p:txBody>
          <a:bodyPr vert="horz" wrap="square" lIns="0" tIns="0" rIns="0" bIns="0" rtlCol="0">
            <a:spAutoFit/>
          </a:bodyPr>
          <a:lstStyle/>
          <a:p>
            <a:pPr marL="12700">
              <a:lnSpc>
                <a:spcPct val="100000"/>
              </a:lnSpc>
            </a:pPr>
            <a:r>
              <a:rPr spc="-10" dirty="0"/>
              <a:t>H</a:t>
            </a:r>
            <a:r>
              <a:rPr dirty="0"/>
              <a:t>i</a:t>
            </a:r>
            <a:r>
              <a:rPr spc="-25" dirty="0"/>
              <a:t>r</a:t>
            </a:r>
            <a:r>
              <a:rPr spc="5" dirty="0"/>
              <a:t>o</a:t>
            </a:r>
            <a:r>
              <a:rPr spc="-10" dirty="0"/>
              <a:t>s</a:t>
            </a:r>
            <a:r>
              <a:rPr spc="5" dirty="0"/>
              <a:t>h</a:t>
            </a:r>
            <a:r>
              <a:rPr dirty="0"/>
              <a:t>i</a:t>
            </a:r>
            <a:r>
              <a:rPr spc="-40" dirty="0">
                <a:latin typeface="Times New Roman"/>
                <a:cs typeface="Times New Roman"/>
              </a:rPr>
              <a:t> </a:t>
            </a:r>
            <a:r>
              <a:rPr spc="-65" dirty="0"/>
              <a:t>W</a:t>
            </a:r>
            <a:r>
              <a:rPr spc="-15" dirty="0"/>
              <a:t>a</a:t>
            </a:r>
            <a:r>
              <a:rPr spc="-30" dirty="0"/>
              <a:t>t</a:t>
            </a:r>
            <a:r>
              <a:rPr dirty="0"/>
              <a:t>a</a:t>
            </a:r>
            <a:r>
              <a:rPr spc="5" dirty="0"/>
              <a:t>n</a:t>
            </a:r>
            <a:r>
              <a:rPr dirty="0"/>
              <a:t>a</a:t>
            </a:r>
            <a:r>
              <a:rPr spc="5" dirty="0"/>
              <a:t>b</a:t>
            </a:r>
            <a:r>
              <a:rPr spc="-5" dirty="0"/>
              <a:t>e,</a:t>
            </a:r>
            <a:r>
              <a:rPr spc="-40" dirty="0">
                <a:latin typeface="Times New Roman"/>
                <a:cs typeface="Times New Roman"/>
              </a:rPr>
              <a:t> </a:t>
            </a:r>
            <a:r>
              <a:rPr spc="-10" dirty="0"/>
              <a:t>N</a:t>
            </a:r>
            <a:r>
              <a:rPr spc="-5" dirty="0"/>
              <a:t>CT</a:t>
            </a:r>
            <a:r>
              <a:rPr spc="-10" dirty="0"/>
              <a:t>U</a:t>
            </a:r>
          </a:p>
        </p:txBody>
      </p:sp>
      <p:sp>
        <p:nvSpPr>
          <p:cNvPr id="11" name="object 11"/>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spc="-10" dirty="0"/>
              <a:pPr marL="25400">
                <a:lnSpc>
                  <a:spcPct val="100000"/>
                </a:lnSpc>
              </a:pPr>
              <a:t>20</a:t>
            </a:fld>
            <a:endParaRPr spc="-1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34858" rIns="0" bIns="0" rtlCol="0">
            <a:spAutoFit/>
          </a:bodyPr>
          <a:lstStyle/>
          <a:p>
            <a:pPr marL="1344295">
              <a:lnSpc>
                <a:spcPct val="100000"/>
              </a:lnSpc>
            </a:pPr>
            <a:r>
              <a:rPr sz="4400" spc="-5" dirty="0"/>
              <a:t>E</a:t>
            </a:r>
            <a:r>
              <a:rPr sz="4400" spc="-20" dirty="0"/>
              <a:t>lectr</a:t>
            </a:r>
            <a:r>
              <a:rPr sz="4400" spc="-25" dirty="0"/>
              <a:t>i</a:t>
            </a:r>
            <a:r>
              <a:rPr sz="4400" spc="-60" dirty="0"/>
              <a:t>c</a:t>
            </a:r>
            <a:r>
              <a:rPr sz="4400" dirty="0"/>
              <a:t>a</a:t>
            </a:r>
            <a:r>
              <a:rPr sz="4400" spc="-20" dirty="0"/>
              <a:t>l</a:t>
            </a:r>
            <a:r>
              <a:rPr sz="4400" dirty="0"/>
              <a:t>l</a:t>
            </a:r>
            <a:r>
              <a:rPr sz="4400" spc="-20" dirty="0"/>
              <a:t>y</a:t>
            </a:r>
            <a:r>
              <a:rPr sz="4400" spc="-50" dirty="0">
                <a:latin typeface="Times New Roman"/>
                <a:cs typeface="Times New Roman"/>
              </a:rPr>
              <a:t> </a:t>
            </a:r>
            <a:r>
              <a:rPr sz="4400" spc="-5" dirty="0"/>
              <a:t>F</a:t>
            </a:r>
            <a:r>
              <a:rPr sz="4400" dirty="0"/>
              <a:t>l</a:t>
            </a:r>
            <a:r>
              <a:rPr sz="4400" spc="-5" dirty="0"/>
              <a:t>o</a:t>
            </a:r>
            <a:r>
              <a:rPr sz="4400" spc="-60" dirty="0"/>
              <a:t>a</a:t>
            </a:r>
            <a:r>
              <a:rPr sz="4400" dirty="0"/>
              <a:t>ti</a:t>
            </a:r>
            <a:r>
              <a:rPr sz="4400" spc="-5" dirty="0"/>
              <a:t>n</a:t>
            </a:r>
            <a:r>
              <a:rPr sz="4400" dirty="0"/>
              <a:t>g</a:t>
            </a:r>
            <a:r>
              <a:rPr sz="4400" spc="-50" dirty="0">
                <a:latin typeface="Times New Roman"/>
                <a:cs typeface="Times New Roman"/>
              </a:rPr>
              <a:t> </a:t>
            </a:r>
            <a:r>
              <a:rPr sz="4400" dirty="0"/>
              <a:t>Is</a:t>
            </a:r>
            <a:r>
              <a:rPr sz="4400" spc="-25" dirty="0"/>
              <a:t>l</a:t>
            </a:r>
            <a:r>
              <a:rPr sz="4400" dirty="0"/>
              <a:t>and</a:t>
            </a:r>
            <a:endParaRPr sz="4400">
              <a:latin typeface="Times New Roman"/>
              <a:cs typeface="Times New Roman"/>
            </a:endParaRPr>
          </a:p>
        </p:txBody>
      </p:sp>
      <p:sp>
        <p:nvSpPr>
          <p:cNvPr id="3" name="object 3"/>
          <p:cNvSpPr/>
          <p:nvPr/>
        </p:nvSpPr>
        <p:spPr>
          <a:xfrm>
            <a:off x="0" y="3580384"/>
            <a:ext cx="3716792" cy="1905000"/>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6374770" y="3298633"/>
            <a:ext cx="2438781" cy="2387727"/>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1373886" y="1447806"/>
            <a:ext cx="6400799" cy="1891155"/>
          </a:xfrm>
          <a:prstGeom prst="rect">
            <a:avLst/>
          </a:prstGeom>
          <a:blipFill>
            <a:blip r:embed="rId5" cstate="print"/>
            <a:stretch>
              <a:fillRect/>
            </a:stretch>
          </a:blipFill>
        </p:spPr>
        <p:txBody>
          <a:bodyPr wrap="square" lIns="0" tIns="0" rIns="0" bIns="0" rtlCol="0"/>
          <a:lstStyle/>
          <a:p>
            <a:endParaRPr/>
          </a:p>
        </p:txBody>
      </p:sp>
      <p:sp>
        <p:nvSpPr>
          <p:cNvPr id="6" name="object 6"/>
          <p:cNvSpPr txBox="1"/>
          <p:nvPr/>
        </p:nvSpPr>
        <p:spPr>
          <a:xfrm>
            <a:off x="2419605" y="6028337"/>
            <a:ext cx="5142865" cy="273050"/>
          </a:xfrm>
          <a:prstGeom prst="rect">
            <a:avLst/>
          </a:prstGeom>
        </p:spPr>
        <p:txBody>
          <a:bodyPr vert="horz" wrap="square" lIns="0" tIns="0" rIns="0" bIns="0" rtlCol="0">
            <a:spAutoFit/>
          </a:bodyPr>
          <a:lstStyle/>
          <a:p>
            <a:pPr marL="12700">
              <a:lnSpc>
                <a:spcPct val="100000"/>
              </a:lnSpc>
            </a:pPr>
            <a:r>
              <a:rPr sz="1600" b="1" u="sng" spc="-5" dirty="0">
                <a:latin typeface="Times New Roman"/>
                <a:cs typeface="Times New Roman"/>
              </a:rPr>
              <a:t>H</a:t>
            </a:r>
            <a:r>
              <a:rPr sz="1600" b="1" u="sng" dirty="0">
                <a:latin typeface="Times New Roman"/>
                <a:cs typeface="Times New Roman"/>
              </a:rPr>
              <a:t>.</a:t>
            </a:r>
            <a:r>
              <a:rPr sz="1600" b="1" u="sng" spc="-20" dirty="0">
                <a:latin typeface="Times New Roman"/>
                <a:cs typeface="Times New Roman"/>
              </a:rPr>
              <a:t> </a:t>
            </a:r>
            <a:r>
              <a:rPr sz="1600" b="1" u="sng" spc="-80" dirty="0">
                <a:latin typeface="Times New Roman"/>
                <a:cs typeface="Times New Roman"/>
              </a:rPr>
              <a:t>W</a:t>
            </a:r>
            <a:r>
              <a:rPr sz="1600" b="1" u="sng" dirty="0">
                <a:latin typeface="Times New Roman"/>
                <a:cs typeface="Times New Roman"/>
              </a:rPr>
              <a:t>ata</a:t>
            </a:r>
            <a:r>
              <a:rPr sz="1600" b="1" u="sng" spc="-10" dirty="0">
                <a:latin typeface="Times New Roman"/>
                <a:cs typeface="Times New Roman"/>
              </a:rPr>
              <a:t>n</a:t>
            </a:r>
            <a:r>
              <a:rPr sz="1600" b="1" u="sng" dirty="0">
                <a:latin typeface="Times New Roman"/>
                <a:cs typeface="Times New Roman"/>
              </a:rPr>
              <a:t>a</a:t>
            </a:r>
            <a:r>
              <a:rPr sz="1600" b="1" u="sng" spc="-10" dirty="0">
                <a:latin typeface="Times New Roman"/>
                <a:cs typeface="Times New Roman"/>
              </a:rPr>
              <a:t>b</a:t>
            </a:r>
            <a:r>
              <a:rPr sz="1600" b="1" u="sng" spc="10" dirty="0">
                <a:latin typeface="Times New Roman"/>
                <a:cs typeface="Times New Roman"/>
              </a:rPr>
              <a:t>e</a:t>
            </a:r>
            <a:r>
              <a:rPr sz="1600" dirty="0">
                <a:latin typeface="Times New Roman"/>
                <a:cs typeface="Times New Roman"/>
              </a:rPr>
              <a:t>, </a:t>
            </a:r>
            <a:r>
              <a:rPr sz="1600" spc="5" dirty="0">
                <a:latin typeface="Times New Roman"/>
                <a:cs typeface="Times New Roman"/>
              </a:rPr>
              <a:t>e</a:t>
            </a:r>
            <a:r>
              <a:rPr sz="1600" dirty="0">
                <a:latin typeface="Times New Roman"/>
                <a:cs typeface="Times New Roman"/>
              </a:rPr>
              <a:t>t.</a:t>
            </a:r>
            <a:r>
              <a:rPr sz="1600" spc="-5" dirty="0">
                <a:latin typeface="Times New Roman"/>
                <a:cs typeface="Times New Roman"/>
              </a:rPr>
              <a:t> </a:t>
            </a:r>
            <a:r>
              <a:rPr sz="1600" spc="5" dirty="0">
                <a:latin typeface="Times New Roman"/>
                <a:cs typeface="Times New Roman"/>
              </a:rPr>
              <a:t>a</a:t>
            </a:r>
            <a:r>
              <a:rPr sz="1600" dirty="0">
                <a:latin typeface="Times New Roman"/>
                <a:cs typeface="Times New Roman"/>
              </a:rPr>
              <a:t>l</a:t>
            </a:r>
            <a:r>
              <a:rPr sz="1600" spc="-5" dirty="0">
                <a:latin typeface="Times New Roman"/>
                <a:cs typeface="Times New Roman"/>
              </a:rPr>
              <a:t>.</a:t>
            </a:r>
            <a:r>
              <a:rPr sz="1600" dirty="0">
                <a:latin typeface="Times New Roman"/>
                <a:cs typeface="Times New Roman"/>
              </a:rPr>
              <a:t>, </a:t>
            </a:r>
            <a:r>
              <a:rPr sz="1600" spc="-15" dirty="0">
                <a:latin typeface="Times New Roman"/>
                <a:cs typeface="Times New Roman"/>
              </a:rPr>
              <a:t>I</a:t>
            </a:r>
            <a:r>
              <a:rPr sz="1600" dirty="0">
                <a:latin typeface="Times New Roman"/>
                <a:cs typeface="Times New Roman"/>
              </a:rPr>
              <a:t>EEE</a:t>
            </a:r>
            <a:r>
              <a:rPr sz="1600" spc="-20" dirty="0">
                <a:latin typeface="Times New Roman"/>
                <a:cs typeface="Times New Roman"/>
              </a:rPr>
              <a:t> </a:t>
            </a:r>
            <a:r>
              <a:rPr sz="1600" spc="20" dirty="0">
                <a:latin typeface="Times New Roman"/>
                <a:cs typeface="Times New Roman"/>
              </a:rPr>
              <a:t>T</a:t>
            </a:r>
            <a:r>
              <a:rPr sz="1600" dirty="0">
                <a:latin typeface="Times New Roman"/>
                <a:cs typeface="Times New Roman"/>
              </a:rPr>
              <a:t>ED</a:t>
            </a:r>
            <a:r>
              <a:rPr sz="1600" spc="-35" dirty="0">
                <a:latin typeface="Times New Roman"/>
                <a:cs typeface="Times New Roman"/>
              </a:rPr>
              <a:t> </a:t>
            </a:r>
            <a:r>
              <a:rPr sz="1600" spc="-20" dirty="0">
                <a:latin typeface="Times New Roman"/>
                <a:cs typeface="Times New Roman"/>
              </a:rPr>
              <a:t>vo</a:t>
            </a:r>
            <a:r>
              <a:rPr sz="1600" dirty="0">
                <a:latin typeface="Times New Roman"/>
                <a:cs typeface="Times New Roman"/>
              </a:rPr>
              <a:t>l.</a:t>
            </a:r>
            <a:r>
              <a:rPr sz="1600" spc="30" dirty="0">
                <a:latin typeface="Times New Roman"/>
                <a:cs typeface="Times New Roman"/>
              </a:rPr>
              <a:t> </a:t>
            </a:r>
            <a:r>
              <a:rPr sz="1600" dirty="0">
                <a:latin typeface="Times New Roman"/>
                <a:cs typeface="Times New Roman"/>
              </a:rPr>
              <a:t>61, pp. </a:t>
            </a:r>
            <a:r>
              <a:rPr sz="1600" spc="-60" dirty="0">
                <a:latin typeface="Times New Roman"/>
                <a:cs typeface="Times New Roman"/>
              </a:rPr>
              <a:t>1</a:t>
            </a:r>
            <a:r>
              <a:rPr sz="1600" dirty="0">
                <a:latin typeface="Times New Roman"/>
                <a:cs typeface="Times New Roman"/>
              </a:rPr>
              <a:t>14</a:t>
            </a:r>
            <a:r>
              <a:rPr sz="1600" spc="10" dirty="0">
                <a:latin typeface="Times New Roman"/>
                <a:cs typeface="Times New Roman"/>
              </a:rPr>
              <a:t>5</a:t>
            </a:r>
            <a:r>
              <a:rPr sz="1600" spc="-15" dirty="0">
                <a:latin typeface="Times New Roman"/>
                <a:cs typeface="Times New Roman"/>
              </a:rPr>
              <a:t>-</a:t>
            </a:r>
            <a:r>
              <a:rPr sz="1600" spc="-60" dirty="0">
                <a:latin typeface="Times New Roman"/>
                <a:cs typeface="Times New Roman"/>
              </a:rPr>
              <a:t>1</a:t>
            </a:r>
            <a:r>
              <a:rPr sz="1600" dirty="0">
                <a:latin typeface="Times New Roman"/>
                <a:cs typeface="Times New Roman"/>
              </a:rPr>
              <a:t>152,</a:t>
            </a:r>
            <a:r>
              <a:rPr sz="1600" spc="15" dirty="0">
                <a:latin typeface="Times New Roman"/>
                <a:cs typeface="Times New Roman"/>
              </a:rPr>
              <a:t> </a:t>
            </a:r>
            <a:r>
              <a:rPr sz="1600" dirty="0">
                <a:latin typeface="Times New Roman"/>
                <a:cs typeface="Times New Roman"/>
              </a:rPr>
              <a:t>2014.</a:t>
            </a:r>
            <a:endParaRPr sz="1600">
              <a:latin typeface="Times New Roman"/>
              <a:cs typeface="Times New Roman"/>
            </a:endParaRPr>
          </a:p>
        </p:txBody>
      </p:sp>
      <p:sp>
        <p:nvSpPr>
          <p:cNvPr id="7" name="object 7"/>
          <p:cNvSpPr/>
          <p:nvPr/>
        </p:nvSpPr>
        <p:spPr>
          <a:xfrm>
            <a:off x="3716792" y="3322066"/>
            <a:ext cx="2555114" cy="2421636"/>
          </a:xfrm>
          <a:prstGeom prst="rect">
            <a:avLst/>
          </a:prstGeom>
          <a:blipFill>
            <a:blip r:embed="rId6" cstate="print"/>
            <a:stretch>
              <a:fillRect/>
            </a:stretch>
          </a:blipFill>
        </p:spPr>
        <p:txBody>
          <a:bodyPr wrap="square" lIns="0" tIns="0" rIns="0" bIns="0" rtlCol="0"/>
          <a:lstStyle/>
          <a:p>
            <a:endParaRPr/>
          </a:p>
        </p:txBody>
      </p:sp>
      <p:sp>
        <p:nvSpPr>
          <p:cNvPr id="8" name="object 8"/>
          <p:cNvSpPr txBox="1">
            <a:spLocks noGrp="1"/>
          </p:cNvSpPr>
          <p:nvPr>
            <p:ph type="ftr" sz="quarter" idx="5"/>
          </p:nvPr>
        </p:nvSpPr>
        <p:spPr>
          <a:prstGeom prst="rect">
            <a:avLst/>
          </a:prstGeom>
        </p:spPr>
        <p:txBody>
          <a:bodyPr vert="horz" wrap="square" lIns="0" tIns="0" rIns="0" bIns="0" rtlCol="0">
            <a:spAutoFit/>
          </a:bodyPr>
          <a:lstStyle/>
          <a:p>
            <a:pPr marL="12700">
              <a:lnSpc>
                <a:spcPct val="100000"/>
              </a:lnSpc>
            </a:pPr>
            <a:r>
              <a:rPr spc="-20" dirty="0"/>
              <a:t>8</a:t>
            </a:r>
            <a:r>
              <a:rPr spc="-5" dirty="0"/>
              <a:t>/</a:t>
            </a:r>
            <a:r>
              <a:rPr spc="-15" dirty="0"/>
              <a:t>1</a:t>
            </a:r>
            <a:r>
              <a:rPr spc="-20" dirty="0"/>
              <a:t>3</a:t>
            </a:r>
            <a:r>
              <a:rPr spc="-5" dirty="0"/>
              <a:t>/</a:t>
            </a:r>
            <a:r>
              <a:rPr spc="-15" dirty="0"/>
              <a:t>2</a:t>
            </a:r>
            <a:r>
              <a:rPr spc="-20" dirty="0"/>
              <a:t>01</a:t>
            </a:r>
            <a:r>
              <a:rPr spc="-10" dirty="0"/>
              <a:t>4</a:t>
            </a:r>
            <a:r>
              <a:rPr spc="50" dirty="0">
                <a:latin typeface="Times New Roman"/>
                <a:cs typeface="Times New Roman"/>
              </a:rPr>
              <a:t> </a:t>
            </a:r>
            <a:r>
              <a:rPr spc="-5" dirty="0"/>
              <a:t>(</a:t>
            </a:r>
            <a:r>
              <a:rPr spc="5" dirty="0"/>
              <a:t>S</a:t>
            </a:r>
            <a:r>
              <a:rPr dirty="0"/>
              <a:t>an</a:t>
            </a:r>
            <a:r>
              <a:rPr spc="-35" dirty="0">
                <a:latin typeface="Times New Roman"/>
                <a:cs typeface="Times New Roman"/>
              </a:rPr>
              <a:t> </a:t>
            </a:r>
            <a:r>
              <a:rPr spc="-10" dirty="0"/>
              <a:t>An</a:t>
            </a:r>
            <a:r>
              <a:rPr spc="-30" dirty="0"/>
              <a:t>t</a:t>
            </a:r>
            <a:r>
              <a:rPr spc="5" dirty="0"/>
              <a:t>on</a:t>
            </a:r>
            <a:r>
              <a:rPr dirty="0"/>
              <a:t>i</a:t>
            </a:r>
            <a:r>
              <a:rPr spc="-15" dirty="0"/>
              <a:t>o</a:t>
            </a:r>
            <a:r>
              <a:rPr spc="-5" dirty="0"/>
              <a:t>,</a:t>
            </a:r>
            <a:r>
              <a:rPr spc="-60" dirty="0">
                <a:latin typeface="Times New Roman"/>
                <a:cs typeface="Times New Roman"/>
              </a:rPr>
              <a:t> </a:t>
            </a:r>
            <a:r>
              <a:rPr spc="-10" dirty="0"/>
              <a:t>T</a:t>
            </a:r>
            <a:r>
              <a:rPr dirty="0"/>
              <a:t>X)</a:t>
            </a:r>
          </a:p>
        </p:txBody>
      </p:sp>
      <p:sp>
        <p:nvSpPr>
          <p:cNvPr id="9" name="object 9"/>
          <p:cNvSpPr txBox="1">
            <a:spLocks noGrp="1"/>
          </p:cNvSpPr>
          <p:nvPr>
            <p:ph type="dt" sz="half" idx="6"/>
          </p:nvPr>
        </p:nvSpPr>
        <p:spPr>
          <a:prstGeom prst="rect">
            <a:avLst/>
          </a:prstGeom>
        </p:spPr>
        <p:txBody>
          <a:bodyPr vert="horz" wrap="square" lIns="0" tIns="0" rIns="0" bIns="0" rtlCol="0">
            <a:spAutoFit/>
          </a:bodyPr>
          <a:lstStyle/>
          <a:p>
            <a:pPr marL="12700">
              <a:lnSpc>
                <a:spcPct val="100000"/>
              </a:lnSpc>
            </a:pPr>
            <a:r>
              <a:rPr spc="-10" dirty="0"/>
              <a:t>H</a:t>
            </a:r>
            <a:r>
              <a:rPr dirty="0"/>
              <a:t>i</a:t>
            </a:r>
            <a:r>
              <a:rPr spc="-25" dirty="0"/>
              <a:t>r</a:t>
            </a:r>
            <a:r>
              <a:rPr spc="5" dirty="0"/>
              <a:t>o</a:t>
            </a:r>
            <a:r>
              <a:rPr spc="-10" dirty="0"/>
              <a:t>s</a:t>
            </a:r>
            <a:r>
              <a:rPr spc="5" dirty="0"/>
              <a:t>h</a:t>
            </a:r>
            <a:r>
              <a:rPr dirty="0"/>
              <a:t>i</a:t>
            </a:r>
            <a:r>
              <a:rPr spc="-40" dirty="0">
                <a:latin typeface="Times New Roman"/>
                <a:cs typeface="Times New Roman"/>
              </a:rPr>
              <a:t> </a:t>
            </a:r>
            <a:r>
              <a:rPr spc="-65" dirty="0"/>
              <a:t>W</a:t>
            </a:r>
            <a:r>
              <a:rPr spc="-15" dirty="0"/>
              <a:t>a</a:t>
            </a:r>
            <a:r>
              <a:rPr spc="-30" dirty="0"/>
              <a:t>t</a:t>
            </a:r>
            <a:r>
              <a:rPr dirty="0"/>
              <a:t>a</a:t>
            </a:r>
            <a:r>
              <a:rPr spc="5" dirty="0"/>
              <a:t>n</a:t>
            </a:r>
            <a:r>
              <a:rPr dirty="0"/>
              <a:t>a</a:t>
            </a:r>
            <a:r>
              <a:rPr spc="5" dirty="0"/>
              <a:t>b</a:t>
            </a:r>
            <a:r>
              <a:rPr spc="-5" dirty="0"/>
              <a:t>e,</a:t>
            </a:r>
            <a:r>
              <a:rPr spc="-40" dirty="0">
                <a:latin typeface="Times New Roman"/>
                <a:cs typeface="Times New Roman"/>
              </a:rPr>
              <a:t> </a:t>
            </a:r>
            <a:r>
              <a:rPr spc="-10" dirty="0"/>
              <a:t>N</a:t>
            </a:r>
            <a:r>
              <a:rPr spc="-5" dirty="0"/>
              <a:t>CT</a:t>
            </a:r>
            <a:r>
              <a:rPr spc="-10" dirty="0"/>
              <a:t>U</a:t>
            </a:r>
          </a:p>
        </p:txBody>
      </p:sp>
      <p:sp>
        <p:nvSpPr>
          <p:cNvPr id="10" name="object 10"/>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r>
              <a:rPr spc="-10" dirty="0"/>
              <a:t>1</a:t>
            </a:r>
            <a:r>
              <a:rPr spc="-20" dirty="0"/>
              <a:t>9</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34858" rIns="0" bIns="0" rtlCol="0">
            <a:spAutoFit/>
          </a:bodyPr>
          <a:lstStyle/>
          <a:p>
            <a:pPr marL="2912110">
              <a:lnSpc>
                <a:spcPct val="100000"/>
              </a:lnSpc>
            </a:pPr>
            <a:r>
              <a:rPr sz="4400" spc="-5" dirty="0"/>
              <a:t>S</a:t>
            </a:r>
            <a:r>
              <a:rPr sz="4400" dirty="0"/>
              <a:t>im.</a:t>
            </a:r>
            <a:r>
              <a:rPr sz="4400" spc="-110" dirty="0">
                <a:latin typeface="Times New Roman"/>
                <a:cs typeface="Times New Roman"/>
              </a:rPr>
              <a:t> </a:t>
            </a:r>
            <a:r>
              <a:rPr sz="4400" spc="-105" dirty="0"/>
              <a:t>R</a:t>
            </a:r>
            <a:r>
              <a:rPr sz="4400" dirty="0"/>
              <a:t>esu</a:t>
            </a:r>
            <a:r>
              <a:rPr sz="4400" spc="-20" dirty="0"/>
              <a:t>l</a:t>
            </a:r>
            <a:r>
              <a:rPr sz="4400" dirty="0"/>
              <a:t>ts</a:t>
            </a:r>
            <a:endParaRPr sz="4400">
              <a:latin typeface="Times New Roman"/>
              <a:cs typeface="Times New Roman"/>
            </a:endParaRPr>
          </a:p>
        </p:txBody>
      </p:sp>
      <p:sp>
        <p:nvSpPr>
          <p:cNvPr id="3" name="object 3"/>
          <p:cNvSpPr/>
          <p:nvPr/>
        </p:nvSpPr>
        <p:spPr>
          <a:xfrm>
            <a:off x="1941825" y="4806946"/>
            <a:ext cx="5041900" cy="0"/>
          </a:xfrm>
          <a:custGeom>
            <a:avLst/>
            <a:gdLst/>
            <a:ahLst/>
            <a:cxnLst/>
            <a:rect l="l" t="t" r="r" b="b"/>
            <a:pathLst>
              <a:path w="5041900">
                <a:moveTo>
                  <a:pt x="0" y="0"/>
                </a:moveTo>
                <a:lnTo>
                  <a:pt x="5041903" y="0"/>
                </a:lnTo>
              </a:path>
            </a:pathLst>
          </a:custGeom>
          <a:ln w="7619">
            <a:solidFill>
              <a:srgbClr val="D9D9D9"/>
            </a:solidFill>
          </a:ln>
        </p:spPr>
        <p:txBody>
          <a:bodyPr wrap="square" lIns="0" tIns="0" rIns="0" bIns="0" rtlCol="0"/>
          <a:lstStyle/>
          <a:p>
            <a:endParaRPr/>
          </a:p>
        </p:txBody>
      </p:sp>
      <p:sp>
        <p:nvSpPr>
          <p:cNvPr id="4" name="object 4"/>
          <p:cNvSpPr/>
          <p:nvPr/>
        </p:nvSpPr>
        <p:spPr>
          <a:xfrm>
            <a:off x="1941825" y="4415790"/>
            <a:ext cx="5041900" cy="0"/>
          </a:xfrm>
          <a:custGeom>
            <a:avLst/>
            <a:gdLst/>
            <a:ahLst/>
            <a:cxnLst/>
            <a:rect l="l" t="t" r="r" b="b"/>
            <a:pathLst>
              <a:path w="5041900">
                <a:moveTo>
                  <a:pt x="0" y="0"/>
                </a:moveTo>
                <a:lnTo>
                  <a:pt x="5041903" y="0"/>
                </a:lnTo>
              </a:path>
            </a:pathLst>
          </a:custGeom>
          <a:ln w="7619">
            <a:solidFill>
              <a:srgbClr val="D9D9D9"/>
            </a:solidFill>
          </a:ln>
        </p:spPr>
        <p:txBody>
          <a:bodyPr wrap="square" lIns="0" tIns="0" rIns="0" bIns="0" rtlCol="0"/>
          <a:lstStyle/>
          <a:p>
            <a:endParaRPr/>
          </a:p>
        </p:txBody>
      </p:sp>
      <p:sp>
        <p:nvSpPr>
          <p:cNvPr id="5" name="object 5"/>
          <p:cNvSpPr/>
          <p:nvPr/>
        </p:nvSpPr>
        <p:spPr>
          <a:xfrm>
            <a:off x="1941825" y="4024634"/>
            <a:ext cx="5041900" cy="0"/>
          </a:xfrm>
          <a:custGeom>
            <a:avLst/>
            <a:gdLst/>
            <a:ahLst/>
            <a:cxnLst/>
            <a:rect l="l" t="t" r="r" b="b"/>
            <a:pathLst>
              <a:path w="5041900">
                <a:moveTo>
                  <a:pt x="0" y="0"/>
                </a:moveTo>
                <a:lnTo>
                  <a:pt x="5041903" y="0"/>
                </a:lnTo>
              </a:path>
            </a:pathLst>
          </a:custGeom>
          <a:ln w="7619">
            <a:solidFill>
              <a:srgbClr val="D9D9D9"/>
            </a:solidFill>
          </a:ln>
        </p:spPr>
        <p:txBody>
          <a:bodyPr wrap="square" lIns="0" tIns="0" rIns="0" bIns="0" rtlCol="0"/>
          <a:lstStyle/>
          <a:p>
            <a:endParaRPr/>
          </a:p>
        </p:txBody>
      </p:sp>
      <p:sp>
        <p:nvSpPr>
          <p:cNvPr id="6" name="object 6"/>
          <p:cNvSpPr/>
          <p:nvPr/>
        </p:nvSpPr>
        <p:spPr>
          <a:xfrm>
            <a:off x="1941825" y="3633460"/>
            <a:ext cx="5041900" cy="0"/>
          </a:xfrm>
          <a:custGeom>
            <a:avLst/>
            <a:gdLst/>
            <a:ahLst/>
            <a:cxnLst/>
            <a:rect l="l" t="t" r="r" b="b"/>
            <a:pathLst>
              <a:path w="5041900">
                <a:moveTo>
                  <a:pt x="0" y="0"/>
                </a:moveTo>
                <a:lnTo>
                  <a:pt x="5041903" y="0"/>
                </a:lnTo>
              </a:path>
            </a:pathLst>
          </a:custGeom>
          <a:ln w="7619">
            <a:solidFill>
              <a:srgbClr val="D9D9D9"/>
            </a:solidFill>
          </a:ln>
        </p:spPr>
        <p:txBody>
          <a:bodyPr wrap="square" lIns="0" tIns="0" rIns="0" bIns="0" rtlCol="0"/>
          <a:lstStyle/>
          <a:p>
            <a:endParaRPr/>
          </a:p>
        </p:txBody>
      </p:sp>
      <p:sp>
        <p:nvSpPr>
          <p:cNvPr id="7" name="object 7"/>
          <p:cNvSpPr/>
          <p:nvPr/>
        </p:nvSpPr>
        <p:spPr>
          <a:xfrm>
            <a:off x="1941825" y="3242310"/>
            <a:ext cx="5041900" cy="0"/>
          </a:xfrm>
          <a:custGeom>
            <a:avLst/>
            <a:gdLst/>
            <a:ahLst/>
            <a:cxnLst/>
            <a:rect l="l" t="t" r="r" b="b"/>
            <a:pathLst>
              <a:path w="5041900">
                <a:moveTo>
                  <a:pt x="0" y="0"/>
                </a:moveTo>
                <a:lnTo>
                  <a:pt x="5041903" y="0"/>
                </a:lnTo>
              </a:path>
            </a:pathLst>
          </a:custGeom>
          <a:ln w="7619">
            <a:solidFill>
              <a:srgbClr val="D9D9D9"/>
            </a:solidFill>
          </a:ln>
        </p:spPr>
        <p:txBody>
          <a:bodyPr wrap="square" lIns="0" tIns="0" rIns="0" bIns="0" rtlCol="0"/>
          <a:lstStyle/>
          <a:p>
            <a:endParaRPr/>
          </a:p>
        </p:txBody>
      </p:sp>
      <p:sp>
        <p:nvSpPr>
          <p:cNvPr id="8" name="object 8"/>
          <p:cNvSpPr/>
          <p:nvPr/>
        </p:nvSpPr>
        <p:spPr>
          <a:xfrm>
            <a:off x="6855463" y="2853690"/>
            <a:ext cx="128270" cy="0"/>
          </a:xfrm>
          <a:custGeom>
            <a:avLst/>
            <a:gdLst/>
            <a:ahLst/>
            <a:cxnLst/>
            <a:rect l="l" t="t" r="r" b="b"/>
            <a:pathLst>
              <a:path w="128270">
                <a:moveTo>
                  <a:pt x="0" y="0"/>
                </a:moveTo>
                <a:lnTo>
                  <a:pt x="128265" y="0"/>
                </a:lnTo>
              </a:path>
            </a:pathLst>
          </a:custGeom>
          <a:ln w="7619">
            <a:solidFill>
              <a:srgbClr val="D9D9D9"/>
            </a:solidFill>
          </a:ln>
        </p:spPr>
        <p:txBody>
          <a:bodyPr wrap="square" lIns="0" tIns="0" rIns="0" bIns="0" rtlCol="0"/>
          <a:lstStyle/>
          <a:p>
            <a:endParaRPr/>
          </a:p>
        </p:txBody>
      </p:sp>
      <p:sp>
        <p:nvSpPr>
          <p:cNvPr id="9" name="object 9"/>
          <p:cNvSpPr/>
          <p:nvPr/>
        </p:nvSpPr>
        <p:spPr>
          <a:xfrm>
            <a:off x="1941825" y="2853690"/>
            <a:ext cx="3544570" cy="0"/>
          </a:xfrm>
          <a:custGeom>
            <a:avLst/>
            <a:gdLst/>
            <a:ahLst/>
            <a:cxnLst/>
            <a:rect l="l" t="t" r="r" b="b"/>
            <a:pathLst>
              <a:path w="3544570">
                <a:moveTo>
                  <a:pt x="0" y="0"/>
                </a:moveTo>
                <a:lnTo>
                  <a:pt x="3544573" y="0"/>
                </a:lnTo>
              </a:path>
            </a:pathLst>
          </a:custGeom>
          <a:ln w="7619">
            <a:solidFill>
              <a:srgbClr val="D9D9D9"/>
            </a:solidFill>
          </a:ln>
        </p:spPr>
        <p:txBody>
          <a:bodyPr wrap="square" lIns="0" tIns="0" rIns="0" bIns="0" rtlCol="0"/>
          <a:lstStyle/>
          <a:p>
            <a:endParaRPr/>
          </a:p>
        </p:txBody>
      </p:sp>
      <p:sp>
        <p:nvSpPr>
          <p:cNvPr id="10" name="object 10"/>
          <p:cNvSpPr/>
          <p:nvPr/>
        </p:nvSpPr>
        <p:spPr>
          <a:xfrm>
            <a:off x="6855463" y="2462540"/>
            <a:ext cx="128270" cy="0"/>
          </a:xfrm>
          <a:custGeom>
            <a:avLst/>
            <a:gdLst/>
            <a:ahLst/>
            <a:cxnLst/>
            <a:rect l="l" t="t" r="r" b="b"/>
            <a:pathLst>
              <a:path w="128270">
                <a:moveTo>
                  <a:pt x="0" y="0"/>
                </a:moveTo>
                <a:lnTo>
                  <a:pt x="128265" y="0"/>
                </a:lnTo>
              </a:path>
            </a:pathLst>
          </a:custGeom>
          <a:ln w="7619">
            <a:solidFill>
              <a:srgbClr val="D9D9D9"/>
            </a:solidFill>
          </a:ln>
        </p:spPr>
        <p:txBody>
          <a:bodyPr wrap="square" lIns="0" tIns="0" rIns="0" bIns="0" rtlCol="0"/>
          <a:lstStyle/>
          <a:p>
            <a:endParaRPr/>
          </a:p>
        </p:txBody>
      </p:sp>
      <p:sp>
        <p:nvSpPr>
          <p:cNvPr id="11" name="object 11"/>
          <p:cNvSpPr/>
          <p:nvPr/>
        </p:nvSpPr>
        <p:spPr>
          <a:xfrm>
            <a:off x="1941825" y="2462540"/>
            <a:ext cx="3544570" cy="0"/>
          </a:xfrm>
          <a:custGeom>
            <a:avLst/>
            <a:gdLst/>
            <a:ahLst/>
            <a:cxnLst/>
            <a:rect l="l" t="t" r="r" b="b"/>
            <a:pathLst>
              <a:path w="3544570">
                <a:moveTo>
                  <a:pt x="0" y="0"/>
                </a:moveTo>
                <a:lnTo>
                  <a:pt x="3544573" y="0"/>
                </a:lnTo>
              </a:path>
            </a:pathLst>
          </a:custGeom>
          <a:ln w="7619">
            <a:solidFill>
              <a:srgbClr val="D9D9D9"/>
            </a:solidFill>
          </a:ln>
        </p:spPr>
        <p:txBody>
          <a:bodyPr wrap="square" lIns="0" tIns="0" rIns="0" bIns="0" rtlCol="0"/>
          <a:lstStyle/>
          <a:p>
            <a:endParaRPr/>
          </a:p>
        </p:txBody>
      </p:sp>
      <p:sp>
        <p:nvSpPr>
          <p:cNvPr id="12" name="object 12"/>
          <p:cNvSpPr/>
          <p:nvPr/>
        </p:nvSpPr>
        <p:spPr>
          <a:xfrm>
            <a:off x="1941825" y="2071360"/>
            <a:ext cx="5041900" cy="0"/>
          </a:xfrm>
          <a:custGeom>
            <a:avLst/>
            <a:gdLst/>
            <a:ahLst/>
            <a:cxnLst/>
            <a:rect l="l" t="t" r="r" b="b"/>
            <a:pathLst>
              <a:path w="5041900">
                <a:moveTo>
                  <a:pt x="0" y="0"/>
                </a:moveTo>
                <a:lnTo>
                  <a:pt x="5041903" y="0"/>
                </a:lnTo>
              </a:path>
            </a:pathLst>
          </a:custGeom>
          <a:ln w="7619">
            <a:solidFill>
              <a:srgbClr val="D9D9D9"/>
            </a:solidFill>
          </a:ln>
        </p:spPr>
        <p:txBody>
          <a:bodyPr wrap="square" lIns="0" tIns="0" rIns="0" bIns="0" rtlCol="0"/>
          <a:lstStyle/>
          <a:p>
            <a:endParaRPr/>
          </a:p>
        </p:txBody>
      </p:sp>
      <p:sp>
        <p:nvSpPr>
          <p:cNvPr id="13" name="object 13"/>
          <p:cNvSpPr/>
          <p:nvPr/>
        </p:nvSpPr>
        <p:spPr>
          <a:xfrm>
            <a:off x="1941825" y="1680210"/>
            <a:ext cx="5041900" cy="0"/>
          </a:xfrm>
          <a:custGeom>
            <a:avLst/>
            <a:gdLst/>
            <a:ahLst/>
            <a:cxnLst/>
            <a:rect l="l" t="t" r="r" b="b"/>
            <a:pathLst>
              <a:path w="5041900">
                <a:moveTo>
                  <a:pt x="0" y="0"/>
                </a:moveTo>
                <a:lnTo>
                  <a:pt x="5041903" y="0"/>
                </a:lnTo>
              </a:path>
            </a:pathLst>
          </a:custGeom>
          <a:ln w="7619">
            <a:solidFill>
              <a:srgbClr val="D9D9D9"/>
            </a:solidFill>
          </a:ln>
        </p:spPr>
        <p:txBody>
          <a:bodyPr wrap="square" lIns="0" tIns="0" rIns="0" bIns="0" rtlCol="0"/>
          <a:lstStyle/>
          <a:p>
            <a:endParaRPr/>
          </a:p>
        </p:txBody>
      </p:sp>
      <p:sp>
        <p:nvSpPr>
          <p:cNvPr id="14" name="object 14"/>
          <p:cNvSpPr/>
          <p:nvPr/>
        </p:nvSpPr>
        <p:spPr>
          <a:xfrm>
            <a:off x="1941825" y="1680210"/>
            <a:ext cx="0" cy="3517900"/>
          </a:xfrm>
          <a:custGeom>
            <a:avLst/>
            <a:gdLst/>
            <a:ahLst/>
            <a:cxnLst/>
            <a:rect l="l" t="t" r="r" b="b"/>
            <a:pathLst>
              <a:path h="3517900">
                <a:moveTo>
                  <a:pt x="0" y="0"/>
                </a:moveTo>
                <a:lnTo>
                  <a:pt x="0" y="3517903"/>
                </a:lnTo>
              </a:path>
            </a:pathLst>
          </a:custGeom>
          <a:ln w="7619">
            <a:solidFill>
              <a:srgbClr val="D9D9D9"/>
            </a:solidFill>
          </a:ln>
        </p:spPr>
        <p:txBody>
          <a:bodyPr wrap="square" lIns="0" tIns="0" rIns="0" bIns="0" rtlCol="0"/>
          <a:lstStyle/>
          <a:p>
            <a:endParaRPr/>
          </a:p>
        </p:txBody>
      </p:sp>
      <p:sp>
        <p:nvSpPr>
          <p:cNvPr id="15" name="object 15"/>
          <p:cNvSpPr/>
          <p:nvPr/>
        </p:nvSpPr>
        <p:spPr>
          <a:xfrm>
            <a:off x="2780025" y="1680210"/>
            <a:ext cx="0" cy="3517900"/>
          </a:xfrm>
          <a:custGeom>
            <a:avLst/>
            <a:gdLst/>
            <a:ahLst/>
            <a:cxnLst/>
            <a:rect l="l" t="t" r="r" b="b"/>
            <a:pathLst>
              <a:path h="3517900">
                <a:moveTo>
                  <a:pt x="0" y="0"/>
                </a:moveTo>
                <a:lnTo>
                  <a:pt x="0" y="3517903"/>
                </a:lnTo>
              </a:path>
            </a:pathLst>
          </a:custGeom>
          <a:ln w="7619">
            <a:solidFill>
              <a:srgbClr val="D9D9D9"/>
            </a:solidFill>
          </a:ln>
        </p:spPr>
        <p:txBody>
          <a:bodyPr wrap="square" lIns="0" tIns="0" rIns="0" bIns="0" rtlCol="0"/>
          <a:lstStyle/>
          <a:p>
            <a:endParaRPr/>
          </a:p>
        </p:txBody>
      </p:sp>
      <p:sp>
        <p:nvSpPr>
          <p:cNvPr id="16" name="object 16"/>
          <p:cNvSpPr/>
          <p:nvPr/>
        </p:nvSpPr>
        <p:spPr>
          <a:xfrm>
            <a:off x="3620780" y="1680210"/>
            <a:ext cx="0" cy="3517900"/>
          </a:xfrm>
          <a:custGeom>
            <a:avLst/>
            <a:gdLst/>
            <a:ahLst/>
            <a:cxnLst/>
            <a:rect l="l" t="t" r="r" b="b"/>
            <a:pathLst>
              <a:path h="3517900">
                <a:moveTo>
                  <a:pt x="0" y="0"/>
                </a:moveTo>
                <a:lnTo>
                  <a:pt x="0" y="3517903"/>
                </a:lnTo>
              </a:path>
            </a:pathLst>
          </a:custGeom>
          <a:ln w="7619">
            <a:solidFill>
              <a:srgbClr val="D9D9D9"/>
            </a:solidFill>
          </a:ln>
        </p:spPr>
        <p:txBody>
          <a:bodyPr wrap="square" lIns="0" tIns="0" rIns="0" bIns="0" rtlCol="0"/>
          <a:lstStyle/>
          <a:p>
            <a:endParaRPr/>
          </a:p>
        </p:txBody>
      </p:sp>
      <p:sp>
        <p:nvSpPr>
          <p:cNvPr id="17" name="object 17"/>
          <p:cNvSpPr/>
          <p:nvPr/>
        </p:nvSpPr>
        <p:spPr>
          <a:xfrm>
            <a:off x="5302239" y="1680210"/>
            <a:ext cx="0" cy="3517900"/>
          </a:xfrm>
          <a:custGeom>
            <a:avLst/>
            <a:gdLst/>
            <a:ahLst/>
            <a:cxnLst/>
            <a:rect l="l" t="t" r="r" b="b"/>
            <a:pathLst>
              <a:path h="3517900">
                <a:moveTo>
                  <a:pt x="0" y="0"/>
                </a:moveTo>
                <a:lnTo>
                  <a:pt x="0" y="3517903"/>
                </a:lnTo>
              </a:path>
            </a:pathLst>
          </a:custGeom>
          <a:ln w="7619">
            <a:solidFill>
              <a:srgbClr val="D9D9D9"/>
            </a:solidFill>
          </a:ln>
        </p:spPr>
        <p:txBody>
          <a:bodyPr wrap="square" lIns="0" tIns="0" rIns="0" bIns="0" rtlCol="0"/>
          <a:lstStyle/>
          <a:p>
            <a:endParaRPr/>
          </a:p>
        </p:txBody>
      </p:sp>
      <p:sp>
        <p:nvSpPr>
          <p:cNvPr id="18" name="object 18"/>
          <p:cNvSpPr/>
          <p:nvPr/>
        </p:nvSpPr>
        <p:spPr>
          <a:xfrm>
            <a:off x="6142999" y="1680210"/>
            <a:ext cx="0" cy="532130"/>
          </a:xfrm>
          <a:custGeom>
            <a:avLst/>
            <a:gdLst/>
            <a:ahLst/>
            <a:cxnLst/>
            <a:rect l="l" t="t" r="r" b="b"/>
            <a:pathLst>
              <a:path h="532130">
                <a:moveTo>
                  <a:pt x="0" y="0"/>
                </a:moveTo>
                <a:lnTo>
                  <a:pt x="0" y="532125"/>
                </a:lnTo>
              </a:path>
            </a:pathLst>
          </a:custGeom>
          <a:ln w="7619">
            <a:solidFill>
              <a:srgbClr val="D9D9D9"/>
            </a:solidFill>
          </a:ln>
        </p:spPr>
        <p:txBody>
          <a:bodyPr wrap="square" lIns="0" tIns="0" rIns="0" bIns="0" rtlCol="0"/>
          <a:lstStyle/>
          <a:p>
            <a:endParaRPr/>
          </a:p>
        </p:txBody>
      </p:sp>
      <p:sp>
        <p:nvSpPr>
          <p:cNvPr id="19" name="object 19"/>
          <p:cNvSpPr/>
          <p:nvPr/>
        </p:nvSpPr>
        <p:spPr>
          <a:xfrm>
            <a:off x="6142999" y="3223260"/>
            <a:ext cx="0" cy="1974850"/>
          </a:xfrm>
          <a:custGeom>
            <a:avLst/>
            <a:gdLst/>
            <a:ahLst/>
            <a:cxnLst/>
            <a:rect l="l" t="t" r="r" b="b"/>
            <a:pathLst>
              <a:path h="1974850">
                <a:moveTo>
                  <a:pt x="0" y="0"/>
                </a:moveTo>
                <a:lnTo>
                  <a:pt x="0" y="1974854"/>
                </a:lnTo>
              </a:path>
            </a:pathLst>
          </a:custGeom>
          <a:ln w="7619">
            <a:solidFill>
              <a:srgbClr val="D9D9D9"/>
            </a:solidFill>
          </a:ln>
        </p:spPr>
        <p:txBody>
          <a:bodyPr wrap="square" lIns="0" tIns="0" rIns="0" bIns="0" rtlCol="0"/>
          <a:lstStyle/>
          <a:p>
            <a:endParaRPr/>
          </a:p>
        </p:txBody>
      </p:sp>
      <p:sp>
        <p:nvSpPr>
          <p:cNvPr id="20" name="object 20"/>
          <p:cNvSpPr/>
          <p:nvPr/>
        </p:nvSpPr>
        <p:spPr>
          <a:xfrm>
            <a:off x="6983729" y="1680210"/>
            <a:ext cx="0" cy="3517900"/>
          </a:xfrm>
          <a:custGeom>
            <a:avLst/>
            <a:gdLst/>
            <a:ahLst/>
            <a:cxnLst/>
            <a:rect l="l" t="t" r="r" b="b"/>
            <a:pathLst>
              <a:path h="3517900">
                <a:moveTo>
                  <a:pt x="0" y="0"/>
                </a:moveTo>
                <a:lnTo>
                  <a:pt x="0" y="3517903"/>
                </a:lnTo>
              </a:path>
            </a:pathLst>
          </a:custGeom>
          <a:ln w="7619">
            <a:solidFill>
              <a:srgbClr val="D9D9D9"/>
            </a:solidFill>
          </a:ln>
        </p:spPr>
        <p:txBody>
          <a:bodyPr wrap="square" lIns="0" tIns="0" rIns="0" bIns="0" rtlCol="0"/>
          <a:lstStyle/>
          <a:p>
            <a:endParaRPr/>
          </a:p>
        </p:txBody>
      </p:sp>
      <p:sp>
        <p:nvSpPr>
          <p:cNvPr id="21" name="object 21"/>
          <p:cNvSpPr/>
          <p:nvPr/>
        </p:nvSpPr>
        <p:spPr>
          <a:xfrm>
            <a:off x="4461509" y="1680210"/>
            <a:ext cx="0" cy="3517900"/>
          </a:xfrm>
          <a:custGeom>
            <a:avLst/>
            <a:gdLst/>
            <a:ahLst/>
            <a:cxnLst/>
            <a:rect l="l" t="t" r="r" b="b"/>
            <a:pathLst>
              <a:path h="3517900">
                <a:moveTo>
                  <a:pt x="0" y="3517903"/>
                </a:moveTo>
                <a:lnTo>
                  <a:pt x="0" y="0"/>
                </a:lnTo>
              </a:path>
            </a:pathLst>
          </a:custGeom>
          <a:ln w="7619">
            <a:solidFill>
              <a:srgbClr val="BEBEBE"/>
            </a:solidFill>
          </a:ln>
        </p:spPr>
        <p:txBody>
          <a:bodyPr wrap="square" lIns="0" tIns="0" rIns="0" bIns="0" rtlCol="0"/>
          <a:lstStyle/>
          <a:p>
            <a:endParaRPr/>
          </a:p>
        </p:txBody>
      </p:sp>
      <p:sp>
        <p:nvSpPr>
          <p:cNvPr id="22" name="object 22"/>
          <p:cNvSpPr/>
          <p:nvPr/>
        </p:nvSpPr>
        <p:spPr>
          <a:xfrm>
            <a:off x="1941825" y="5198114"/>
            <a:ext cx="5041900" cy="0"/>
          </a:xfrm>
          <a:custGeom>
            <a:avLst/>
            <a:gdLst/>
            <a:ahLst/>
            <a:cxnLst/>
            <a:rect l="l" t="t" r="r" b="b"/>
            <a:pathLst>
              <a:path w="5041900">
                <a:moveTo>
                  <a:pt x="0" y="0"/>
                </a:moveTo>
                <a:lnTo>
                  <a:pt x="5041903" y="0"/>
                </a:lnTo>
              </a:path>
            </a:pathLst>
          </a:custGeom>
          <a:ln w="7619">
            <a:solidFill>
              <a:srgbClr val="BEBEBE"/>
            </a:solidFill>
          </a:ln>
        </p:spPr>
        <p:txBody>
          <a:bodyPr wrap="square" lIns="0" tIns="0" rIns="0" bIns="0" rtlCol="0"/>
          <a:lstStyle/>
          <a:p>
            <a:endParaRPr/>
          </a:p>
        </p:txBody>
      </p:sp>
      <p:sp>
        <p:nvSpPr>
          <p:cNvPr id="23" name="object 23"/>
          <p:cNvSpPr/>
          <p:nvPr/>
        </p:nvSpPr>
        <p:spPr>
          <a:xfrm>
            <a:off x="2360925" y="2129790"/>
            <a:ext cx="4201795" cy="2621280"/>
          </a:xfrm>
          <a:custGeom>
            <a:avLst/>
            <a:gdLst/>
            <a:ahLst/>
            <a:cxnLst/>
            <a:rect l="l" t="t" r="r" b="b"/>
            <a:pathLst>
              <a:path w="4201795" h="2621279">
                <a:moveTo>
                  <a:pt x="0" y="0"/>
                </a:moveTo>
                <a:lnTo>
                  <a:pt x="419099" y="177789"/>
                </a:lnTo>
                <a:lnTo>
                  <a:pt x="840754" y="375909"/>
                </a:lnTo>
                <a:lnTo>
                  <a:pt x="1259854" y="591830"/>
                </a:lnTo>
                <a:lnTo>
                  <a:pt x="1681484" y="830579"/>
                </a:lnTo>
                <a:lnTo>
                  <a:pt x="2100584" y="1112519"/>
                </a:lnTo>
                <a:lnTo>
                  <a:pt x="2522213" y="1389369"/>
                </a:lnTo>
                <a:lnTo>
                  <a:pt x="2941313" y="1714499"/>
                </a:lnTo>
                <a:lnTo>
                  <a:pt x="3360413" y="2039624"/>
                </a:lnTo>
                <a:lnTo>
                  <a:pt x="3782074" y="2341875"/>
                </a:lnTo>
                <a:lnTo>
                  <a:pt x="4201174" y="2621279"/>
                </a:lnTo>
              </a:path>
            </a:pathLst>
          </a:custGeom>
          <a:ln w="17779">
            <a:solidFill>
              <a:srgbClr val="5B9AD5"/>
            </a:solidFill>
          </a:ln>
        </p:spPr>
        <p:txBody>
          <a:bodyPr wrap="square" lIns="0" tIns="0" rIns="0" bIns="0" rtlCol="0"/>
          <a:lstStyle/>
          <a:p>
            <a:endParaRPr/>
          </a:p>
        </p:txBody>
      </p:sp>
      <p:sp>
        <p:nvSpPr>
          <p:cNvPr id="24" name="object 24"/>
          <p:cNvSpPr/>
          <p:nvPr/>
        </p:nvSpPr>
        <p:spPr>
          <a:xfrm>
            <a:off x="2326638" y="2096516"/>
            <a:ext cx="63500" cy="61594"/>
          </a:xfrm>
          <a:custGeom>
            <a:avLst/>
            <a:gdLst/>
            <a:ahLst/>
            <a:cxnLst/>
            <a:rect l="l" t="t" r="r" b="b"/>
            <a:pathLst>
              <a:path w="63500" h="61594">
                <a:moveTo>
                  <a:pt x="23766" y="0"/>
                </a:moveTo>
                <a:lnTo>
                  <a:pt x="11530" y="6299"/>
                </a:lnTo>
                <a:lnTo>
                  <a:pt x="3123" y="17154"/>
                </a:lnTo>
                <a:lnTo>
                  <a:pt x="0" y="31167"/>
                </a:lnTo>
                <a:lnTo>
                  <a:pt x="2741" y="43355"/>
                </a:lnTo>
                <a:lnTo>
                  <a:pt x="10426" y="53199"/>
                </a:lnTo>
                <a:lnTo>
                  <a:pt x="22757" y="59620"/>
                </a:lnTo>
                <a:lnTo>
                  <a:pt x="39439" y="61536"/>
                </a:lnTo>
                <a:lnTo>
                  <a:pt x="51819" y="55331"/>
                </a:lnTo>
                <a:lnTo>
                  <a:pt x="60336" y="44574"/>
                </a:lnTo>
                <a:lnTo>
                  <a:pt x="63505" y="30743"/>
                </a:lnTo>
                <a:lnTo>
                  <a:pt x="63497" y="30018"/>
                </a:lnTo>
                <a:lnTo>
                  <a:pt x="60663" y="17934"/>
                </a:lnTo>
                <a:lnTo>
                  <a:pt x="52920" y="8186"/>
                </a:lnTo>
                <a:lnTo>
                  <a:pt x="40533" y="1850"/>
                </a:lnTo>
                <a:lnTo>
                  <a:pt x="23766" y="0"/>
                </a:lnTo>
                <a:close/>
              </a:path>
            </a:pathLst>
          </a:custGeom>
          <a:solidFill>
            <a:srgbClr val="5B9AD5"/>
          </a:solidFill>
        </p:spPr>
        <p:txBody>
          <a:bodyPr wrap="square" lIns="0" tIns="0" rIns="0" bIns="0" rtlCol="0"/>
          <a:lstStyle/>
          <a:p>
            <a:endParaRPr/>
          </a:p>
        </p:txBody>
      </p:sp>
      <p:sp>
        <p:nvSpPr>
          <p:cNvPr id="25" name="object 25"/>
          <p:cNvSpPr/>
          <p:nvPr/>
        </p:nvSpPr>
        <p:spPr>
          <a:xfrm>
            <a:off x="2326638" y="2096516"/>
            <a:ext cx="63500" cy="61594"/>
          </a:xfrm>
          <a:custGeom>
            <a:avLst/>
            <a:gdLst/>
            <a:ahLst/>
            <a:cxnLst/>
            <a:rect l="l" t="t" r="r" b="b"/>
            <a:pathLst>
              <a:path w="63500" h="61594">
                <a:moveTo>
                  <a:pt x="63505" y="30743"/>
                </a:moveTo>
                <a:lnTo>
                  <a:pt x="60336" y="44574"/>
                </a:lnTo>
                <a:lnTo>
                  <a:pt x="51819" y="55331"/>
                </a:lnTo>
                <a:lnTo>
                  <a:pt x="39439" y="61536"/>
                </a:lnTo>
                <a:lnTo>
                  <a:pt x="22757" y="59620"/>
                </a:lnTo>
                <a:lnTo>
                  <a:pt x="10426" y="53199"/>
                </a:lnTo>
                <a:lnTo>
                  <a:pt x="2741" y="43355"/>
                </a:lnTo>
                <a:lnTo>
                  <a:pt x="0" y="31167"/>
                </a:lnTo>
                <a:lnTo>
                  <a:pt x="3123" y="17154"/>
                </a:lnTo>
                <a:lnTo>
                  <a:pt x="11530" y="6299"/>
                </a:lnTo>
                <a:lnTo>
                  <a:pt x="23766" y="0"/>
                </a:lnTo>
                <a:lnTo>
                  <a:pt x="40533" y="1850"/>
                </a:lnTo>
                <a:lnTo>
                  <a:pt x="52920" y="8186"/>
                </a:lnTo>
                <a:lnTo>
                  <a:pt x="60663" y="17934"/>
                </a:lnTo>
                <a:lnTo>
                  <a:pt x="63497" y="30018"/>
                </a:lnTo>
                <a:lnTo>
                  <a:pt x="63505" y="30743"/>
                </a:lnTo>
                <a:close/>
              </a:path>
            </a:pathLst>
          </a:custGeom>
          <a:ln w="9524">
            <a:solidFill>
              <a:srgbClr val="5B9AD5"/>
            </a:solidFill>
          </a:ln>
        </p:spPr>
        <p:txBody>
          <a:bodyPr wrap="square" lIns="0" tIns="0" rIns="0" bIns="0" rtlCol="0"/>
          <a:lstStyle/>
          <a:p>
            <a:endParaRPr/>
          </a:p>
        </p:txBody>
      </p:sp>
      <p:sp>
        <p:nvSpPr>
          <p:cNvPr id="26" name="object 26"/>
          <p:cNvSpPr/>
          <p:nvPr/>
        </p:nvSpPr>
        <p:spPr>
          <a:xfrm>
            <a:off x="2745739" y="2274313"/>
            <a:ext cx="63500" cy="61594"/>
          </a:xfrm>
          <a:custGeom>
            <a:avLst/>
            <a:gdLst/>
            <a:ahLst/>
            <a:cxnLst/>
            <a:rect l="l" t="t" r="r" b="b"/>
            <a:pathLst>
              <a:path w="63500" h="61594">
                <a:moveTo>
                  <a:pt x="23739" y="0"/>
                </a:moveTo>
                <a:lnTo>
                  <a:pt x="11516" y="6306"/>
                </a:lnTo>
                <a:lnTo>
                  <a:pt x="3119" y="17170"/>
                </a:lnTo>
                <a:lnTo>
                  <a:pt x="0" y="31200"/>
                </a:lnTo>
                <a:lnTo>
                  <a:pt x="2753" y="43378"/>
                </a:lnTo>
                <a:lnTo>
                  <a:pt x="10443" y="53220"/>
                </a:lnTo>
                <a:lnTo>
                  <a:pt x="22776" y="59639"/>
                </a:lnTo>
                <a:lnTo>
                  <a:pt x="39459" y="61553"/>
                </a:lnTo>
                <a:lnTo>
                  <a:pt x="51829" y="55334"/>
                </a:lnTo>
                <a:lnTo>
                  <a:pt x="60338" y="44567"/>
                </a:lnTo>
                <a:lnTo>
                  <a:pt x="63504" y="30737"/>
                </a:lnTo>
                <a:lnTo>
                  <a:pt x="63496" y="29987"/>
                </a:lnTo>
                <a:lnTo>
                  <a:pt x="60655" y="17912"/>
                </a:lnTo>
                <a:lnTo>
                  <a:pt x="52907" y="8172"/>
                </a:lnTo>
                <a:lnTo>
                  <a:pt x="40514" y="1844"/>
                </a:lnTo>
                <a:lnTo>
                  <a:pt x="23739" y="0"/>
                </a:lnTo>
                <a:close/>
              </a:path>
            </a:pathLst>
          </a:custGeom>
          <a:solidFill>
            <a:srgbClr val="5B9AD5"/>
          </a:solidFill>
        </p:spPr>
        <p:txBody>
          <a:bodyPr wrap="square" lIns="0" tIns="0" rIns="0" bIns="0" rtlCol="0"/>
          <a:lstStyle/>
          <a:p>
            <a:endParaRPr/>
          </a:p>
        </p:txBody>
      </p:sp>
      <p:sp>
        <p:nvSpPr>
          <p:cNvPr id="27" name="object 27"/>
          <p:cNvSpPr/>
          <p:nvPr/>
        </p:nvSpPr>
        <p:spPr>
          <a:xfrm>
            <a:off x="2745739" y="2274313"/>
            <a:ext cx="63500" cy="61594"/>
          </a:xfrm>
          <a:custGeom>
            <a:avLst/>
            <a:gdLst/>
            <a:ahLst/>
            <a:cxnLst/>
            <a:rect l="l" t="t" r="r" b="b"/>
            <a:pathLst>
              <a:path w="63500" h="61594">
                <a:moveTo>
                  <a:pt x="63504" y="30737"/>
                </a:moveTo>
                <a:lnTo>
                  <a:pt x="60338" y="44567"/>
                </a:lnTo>
                <a:lnTo>
                  <a:pt x="51829" y="55334"/>
                </a:lnTo>
                <a:lnTo>
                  <a:pt x="39459" y="61553"/>
                </a:lnTo>
                <a:lnTo>
                  <a:pt x="22776" y="59639"/>
                </a:lnTo>
                <a:lnTo>
                  <a:pt x="10443" y="53220"/>
                </a:lnTo>
                <a:lnTo>
                  <a:pt x="2753" y="43378"/>
                </a:lnTo>
                <a:lnTo>
                  <a:pt x="0" y="31200"/>
                </a:lnTo>
                <a:lnTo>
                  <a:pt x="3119" y="17170"/>
                </a:lnTo>
                <a:lnTo>
                  <a:pt x="11516" y="6306"/>
                </a:lnTo>
                <a:lnTo>
                  <a:pt x="23739" y="0"/>
                </a:lnTo>
                <a:lnTo>
                  <a:pt x="40514" y="1844"/>
                </a:lnTo>
                <a:lnTo>
                  <a:pt x="52907" y="8172"/>
                </a:lnTo>
                <a:lnTo>
                  <a:pt x="60655" y="17912"/>
                </a:lnTo>
                <a:lnTo>
                  <a:pt x="63496" y="29987"/>
                </a:lnTo>
                <a:lnTo>
                  <a:pt x="63504" y="30737"/>
                </a:lnTo>
                <a:close/>
              </a:path>
            </a:pathLst>
          </a:custGeom>
          <a:ln w="9524">
            <a:solidFill>
              <a:srgbClr val="5B9AD5"/>
            </a:solidFill>
          </a:ln>
        </p:spPr>
        <p:txBody>
          <a:bodyPr wrap="square" lIns="0" tIns="0" rIns="0" bIns="0" rtlCol="0"/>
          <a:lstStyle/>
          <a:p>
            <a:endParaRPr/>
          </a:p>
        </p:txBody>
      </p:sp>
      <p:sp>
        <p:nvSpPr>
          <p:cNvPr id="28" name="object 28"/>
          <p:cNvSpPr/>
          <p:nvPr/>
        </p:nvSpPr>
        <p:spPr>
          <a:xfrm>
            <a:off x="3167393" y="2472426"/>
            <a:ext cx="63500" cy="61594"/>
          </a:xfrm>
          <a:custGeom>
            <a:avLst/>
            <a:gdLst/>
            <a:ahLst/>
            <a:cxnLst/>
            <a:rect l="l" t="t" r="r" b="b"/>
            <a:pathLst>
              <a:path w="63500" h="61594">
                <a:moveTo>
                  <a:pt x="23742" y="0"/>
                </a:moveTo>
                <a:lnTo>
                  <a:pt x="11515" y="6301"/>
                </a:lnTo>
                <a:lnTo>
                  <a:pt x="3118" y="17163"/>
                </a:lnTo>
                <a:lnTo>
                  <a:pt x="0" y="31192"/>
                </a:lnTo>
                <a:lnTo>
                  <a:pt x="2745" y="43375"/>
                </a:lnTo>
                <a:lnTo>
                  <a:pt x="10426" y="53221"/>
                </a:lnTo>
                <a:lnTo>
                  <a:pt x="22754" y="59644"/>
                </a:lnTo>
                <a:lnTo>
                  <a:pt x="39439" y="61558"/>
                </a:lnTo>
                <a:lnTo>
                  <a:pt x="51809" y="55339"/>
                </a:lnTo>
                <a:lnTo>
                  <a:pt x="60320" y="44573"/>
                </a:lnTo>
                <a:lnTo>
                  <a:pt x="63486" y="30743"/>
                </a:lnTo>
                <a:lnTo>
                  <a:pt x="63478" y="30014"/>
                </a:lnTo>
                <a:lnTo>
                  <a:pt x="60642" y="17931"/>
                </a:lnTo>
                <a:lnTo>
                  <a:pt x="52897" y="8185"/>
                </a:lnTo>
                <a:lnTo>
                  <a:pt x="40508" y="1849"/>
                </a:lnTo>
                <a:lnTo>
                  <a:pt x="23742" y="0"/>
                </a:lnTo>
                <a:close/>
              </a:path>
            </a:pathLst>
          </a:custGeom>
          <a:solidFill>
            <a:srgbClr val="5B9AD5"/>
          </a:solidFill>
        </p:spPr>
        <p:txBody>
          <a:bodyPr wrap="square" lIns="0" tIns="0" rIns="0" bIns="0" rtlCol="0"/>
          <a:lstStyle/>
          <a:p>
            <a:endParaRPr/>
          </a:p>
        </p:txBody>
      </p:sp>
      <p:sp>
        <p:nvSpPr>
          <p:cNvPr id="29" name="object 29"/>
          <p:cNvSpPr/>
          <p:nvPr/>
        </p:nvSpPr>
        <p:spPr>
          <a:xfrm>
            <a:off x="3167393" y="2472426"/>
            <a:ext cx="63500" cy="61594"/>
          </a:xfrm>
          <a:custGeom>
            <a:avLst/>
            <a:gdLst/>
            <a:ahLst/>
            <a:cxnLst/>
            <a:rect l="l" t="t" r="r" b="b"/>
            <a:pathLst>
              <a:path w="63500" h="61594">
                <a:moveTo>
                  <a:pt x="63486" y="30743"/>
                </a:moveTo>
                <a:lnTo>
                  <a:pt x="60320" y="44573"/>
                </a:lnTo>
                <a:lnTo>
                  <a:pt x="51809" y="55339"/>
                </a:lnTo>
                <a:lnTo>
                  <a:pt x="39439" y="61558"/>
                </a:lnTo>
                <a:lnTo>
                  <a:pt x="22754" y="59644"/>
                </a:lnTo>
                <a:lnTo>
                  <a:pt x="10426" y="53221"/>
                </a:lnTo>
                <a:lnTo>
                  <a:pt x="2745" y="43375"/>
                </a:lnTo>
                <a:lnTo>
                  <a:pt x="0" y="31192"/>
                </a:lnTo>
                <a:lnTo>
                  <a:pt x="3118" y="17163"/>
                </a:lnTo>
                <a:lnTo>
                  <a:pt x="11515" y="6301"/>
                </a:lnTo>
                <a:lnTo>
                  <a:pt x="23742" y="0"/>
                </a:lnTo>
                <a:lnTo>
                  <a:pt x="40508" y="1849"/>
                </a:lnTo>
                <a:lnTo>
                  <a:pt x="52897" y="8185"/>
                </a:lnTo>
                <a:lnTo>
                  <a:pt x="60642" y="17931"/>
                </a:lnTo>
                <a:lnTo>
                  <a:pt x="63478" y="30014"/>
                </a:lnTo>
                <a:lnTo>
                  <a:pt x="63486" y="30743"/>
                </a:lnTo>
                <a:close/>
              </a:path>
            </a:pathLst>
          </a:custGeom>
          <a:ln w="9524">
            <a:solidFill>
              <a:srgbClr val="5B9AD5"/>
            </a:solidFill>
          </a:ln>
        </p:spPr>
        <p:txBody>
          <a:bodyPr wrap="square" lIns="0" tIns="0" rIns="0" bIns="0" rtlCol="0"/>
          <a:lstStyle/>
          <a:p>
            <a:endParaRPr/>
          </a:p>
        </p:txBody>
      </p:sp>
      <p:sp>
        <p:nvSpPr>
          <p:cNvPr id="30" name="object 30"/>
          <p:cNvSpPr/>
          <p:nvPr/>
        </p:nvSpPr>
        <p:spPr>
          <a:xfrm>
            <a:off x="3586493" y="2688339"/>
            <a:ext cx="63500" cy="61594"/>
          </a:xfrm>
          <a:custGeom>
            <a:avLst/>
            <a:gdLst/>
            <a:ahLst/>
            <a:cxnLst/>
            <a:rect l="l" t="t" r="r" b="b"/>
            <a:pathLst>
              <a:path w="63500" h="61594">
                <a:moveTo>
                  <a:pt x="23761" y="0"/>
                </a:moveTo>
                <a:lnTo>
                  <a:pt x="11525" y="6287"/>
                </a:lnTo>
                <a:lnTo>
                  <a:pt x="3121" y="17140"/>
                </a:lnTo>
                <a:lnTo>
                  <a:pt x="0" y="31169"/>
                </a:lnTo>
                <a:lnTo>
                  <a:pt x="2745" y="43352"/>
                </a:lnTo>
                <a:lnTo>
                  <a:pt x="10426" y="53198"/>
                </a:lnTo>
                <a:lnTo>
                  <a:pt x="22754" y="59621"/>
                </a:lnTo>
                <a:lnTo>
                  <a:pt x="39439" y="61535"/>
                </a:lnTo>
                <a:lnTo>
                  <a:pt x="51809" y="55316"/>
                </a:lnTo>
                <a:lnTo>
                  <a:pt x="60320" y="44549"/>
                </a:lnTo>
                <a:lnTo>
                  <a:pt x="63486" y="30720"/>
                </a:lnTo>
                <a:lnTo>
                  <a:pt x="63479" y="30030"/>
                </a:lnTo>
                <a:lnTo>
                  <a:pt x="60655" y="17938"/>
                </a:lnTo>
                <a:lnTo>
                  <a:pt x="52915" y="8189"/>
                </a:lnTo>
                <a:lnTo>
                  <a:pt x="40528" y="1852"/>
                </a:lnTo>
                <a:lnTo>
                  <a:pt x="23761" y="0"/>
                </a:lnTo>
                <a:close/>
              </a:path>
            </a:pathLst>
          </a:custGeom>
          <a:solidFill>
            <a:srgbClr val="5B9AD5"/>
          </a:solidFill>
        </p:spPr>
        <p:txBody>
          <a:bodyPr wrap="square" lIns="0" tIns="0" rIns="0" bIns="0" rtlCol="0"/>
          <a:lstStyle/>
          <a:p>
            <a:endParaRPr/>
          </a:p>
        </p:txBody>
      </p:sp>
      <p:sp>
        <p:nvSpPr>
          <p:cNvPr id="31" name="object 31"/>
          <p:cNvSpPr/>
          <p:nvPr/>
        </p:nvSpPr>
        <p:spPr>
          <a:xfrm>
            <a:off x="3586493" y="2688339"/>
            <a:ext cx="63500" cy="61594"/>
          </a:xfrm>
          <a:custGeom>
            <a:avLst/>
            <a:gdLst/>
            <a:ahLst/>
            <a:cxnLst/>
            <a:rect l="l" t="t" r="r" b="b"/>
            <a:pathLst>
              <a:path w="63500" h="61594">
                <a:moveTo>
                  <a:pt x="63486" y="30720"/>
                </a:moveTo>
                <a:lnTo>
                  <a:pt x="60320" y="44549"/>
                </a:lnTo>
                <a:lnTo>
                  <a:pt x="51809" y="55316"/>
                </a:lnTo>
                <a:lnTo>
                  <a:pt x="39439" y="61535"/>
                </a:lnTo>
                <a:lnTo>
                  <a:pt x="22754" y="59621"/>
                </a:lnTo>
                <a:lnTo>
                  <a:pt x="10426" y="53198"/>
                </a:lnTo>
                <a:lnTo>
                  <a:pt x="2745" y="43352"/>
                </a:lnTo>
                <a:lnTo>
                  <a:pt x="0" y="31169"/>
                </a:lnTo>
                <a:lnTo>
                  <a:pt x="3121" y="17140"/>
                </a:lnTo>
                <a:lnTo>
                  <a:pt x="11525" y="6287"/>
                </a:lnTo>
                <a:lnTo>
                  <a:pt x="23761" y="0"/>
                </a:lnTo>
                <a:lnTo>
                  <a:pt x="40528" y="1852"/>
                </a:lnTo>
                <a:lnTo>
                  <a:pt x="52915" y="8189"/>
                </a:lnTo>
                <a:lnTo>
                  <a:pt x="60655" y="17938"/>
                </a:lnTo>
                <a:lnTo>
                  <a:pt x="63479" y="30030"/>
                </a:lnTo>
                <a:lnTo>
                  <a:pt x="63486" y="30720"/>
                </a:lnTo>
                <a:close/>
              </a:path>
            </a:pathLst>
          </a:custGeom>
          <a:ln w="9524">
            <a:solidFill>
              <a:srgbClr val="5B9AD5"/>
            </a:solidFill>
          </a:ln>
        </p:spPr>
        <p:txBody>
          <a:bodyPr wrap="square" lIns="0" tIns="0" rIns="0" bIns="0" rtlCol="0"/>
          <a:lstStyle/>
          <a:p>
            <a:endParaRPr/>
          </a:p>
        </p:txBody>
      </p:sp>
      <p:sp>
        <p:nvSpPr>
          <p:cNvPr id="32" name="object 32"/>
          <p:cNvSpPr/>
          <p:nvPr/>
        </p:nvSpPr>
        <p:spPr>
          <a:xfrm>
            <a:off x="4008122" y="2927095"/>
            <a:ext cx="63500" cy="61594"/>
          </a:xfrm>
          <a:custGeom>
            <a:avLst/>
            <a:gdLst/>
            <a:ahLst/>
            <a:cxnLst/>
            <a:rect l="l" t="t" r="r" b="b"/>
            <a:pathLst>
              <a:path w="63500" h="61594">
                <a:moveTo>
                  <a:pt x="23775" y="0"/>
                </a:moveTo>
                <a:lnTo>
                  <a:pt x="11535" y="6297"/>
                </a:lnTo>
                <a:lnTo>
                  <a:pt x="3125" y="17150"/>
                </a:lnTo>
                <a:lnTo>
                  <a:pt x="0" y="31157"/>
                </a:lnTo>
                <a:lnTo>
                  <a:pt x="2738" y="43348"/>
                </a:lnTo>
                <a:lnTo>
                  <a:pt x="10422" y="53197"/>
                </a:lnTo>
                <a:lnTo>
                  <a:pt x="22752" y="59622"/>
                </a:lnTo>
                <a:lnTo>
                  <a:pt x="39428" y="61541"/>
                </a:lnTo>
                <a:lnTo>
                  <a:pt x="51807" y="55339"/>
                </a:lnTo>
                <a:lnTo>
                  <a:pt x="60320" y="44580"/>
                </a:lnTo>
                <a:lnTo>
                  <a:pt x="63487" y="30744"/>
                </a:lnTo>
                <a:lnTo>
                  <a:pt x="63479" y="30041"/>
                </a:lnTo>
                <a:lnTo>
                  <a:pt x="60656" y="17949"/>
                </a:lnTo>
                <a:lnTo>
                  <a:pt x="52924" y="8194"/>
                </a:lnTo>
                <a:lnTo>
                  <a:pt x="40543" y="1852"/>
                </a:lnTo>
                <a:lnTo>
                  <a:pt x="23775" y="0"/>
                </a:lnTo>
                <a:close/>
              </a:path>
            </a:pathLst>
          </a:custGeom>
          <a:solidFill>
            <a:srgbClr val="5B9AD5"/>
          </a:solidFill>
        </p:spPr>
        <p:txBody>
          <a:bodyPr wrap="square" lIns="0" tIns="0" rIns="0" bIns="0" rtlCol="0"/>
          <a:lstStyle/>
          <a:p>
            <a:endParaRPr/>
          </a:p>
        </p:txBody>
      </p:sp>
      <p:sp>
        <p:nvSpPr>
          <p:cNvPr id="33" name="object 33"/>
          <p:cNvSpPr/>
          <p:nvPr/>
        </p:nvSpPr>
        <p:spPr>
          <a:xfrm>
            <a:off x="4008122" y="2927095"/>
            <a:ext cx="63500" cy="61594"/>
          </a:xfrm>
          <a:custGeom>
            <a:avLst/>
            <a:gdLst/>
            <a:ahLst/>
            <a:cxnLst/>
            <a:rect l="l" t="t" r="r" b="b"/>
            <a:pathLst>
              <a:path w="63500" h="61594">
                <a:moveTo>
                  <a:pt x="63487" y="30744"/>
                </a:moveTo>
                <a:lnTo>
                  <a:pt x="60320" y="44580"/>
                </a:lnTo>
                <a:lnTo>
                  <a:pt x="51807" y="55339"/>
                </a:lnTo>
                <a:lnTo>
                  <a:pt x="39428" y="61541"/>
                </a:lnTo>
                <a:lnTo>
                  <a:pt x="22752" y="59622"/>
                </a:lnTo>
                <a:lnTo>
                  <a:pt x="10422" y="53197"/>
                </a:lnTo>
                <a:lnTo>
                  <a:pt x="2738" y="43348"/>
                </a:lnTo>
                <a:lnTo>
                  <a:pt x="0" y="31157"/>
                </a:lnTo>
                <a:lnTo>
                  <a:pt x="3125" y="17150"/>
                </a:lnTo>
                <a:lnTo>
                  <a:pt x="11535" y="6297"/>
                </a:lnTo>
                <a:lnTo>
                  <a:pt x="23775" y="0"/>
                </a:lnTo>
                <a:lnTo>
                  <a:pt x="40543" y="1852"/>
                </a:lnTo>
                <a:lnTo>
                  <a:pt x="52924" y="8194"/>
                </a:lnTo>
                <a:lnTo>
                  <a:pt x="60656" y="17949"/>
                </a:lnTo>
                <a:lnTo>
                  <a:pt x="63479" y="30041"/>
                </a:lnTo>
                <a:lnTo>
                  <a:pt x="63487" y="30744"/>
                </a:lnTo>
                <a:close/>
              </a:path>
            </a:pathLst>
          </a:custGeom>
          <a:ln w="9524">
            <a:solidFill>
              <a:srgbClr val="5B9AD5"/>
            </a:solidFill>
          </a:ln>
        </p:spPr>
        <p:txBody>
          <a:bodyPr wrap="square" lIns="0" tIns="0" rIns="0" bIns="0" rtlCol="0"/>
          <a:lstStyle/>
          <a:p>
            <a:endParaRPr/>
          </a:p>
        </p:txBody>
      </p:sp>
      <p:sp>
        <p:nvSpPr>
          <p:cNvPr id="34" name="object 34"/>
          <p:cNvSpPr/>
          <p:nvPr/>
        </p:nvSpPr>
        <p:spPr>
          <a:xfrm>
            <a:off x="4427222" y="3209035"/>
            <a:ext cx="63500" cy="61594"/>
          </a:xfrm>
          <a:custGeom>
            <a:avLst/>
            <a:gdLst/>
            <a:ahLst/>
            <a:cxnLst/>
            <a:rect l="l" t="t" r="r" b="b"/>
            <a:pathLst>
              <a:path w="63500" h="61595">
                <a:moveTo>
                  <a:pt x="23775" y="0"/>
                </a:moveTo>
                <a:lnTo>
                  <a:pt x="11535" y="6297"/>
                </a:lnTo>
                <a:lnTo>
                  <a:pt x="3125" y="17150"/>
                </a:lnTo>
                <a:lnTo>
                  <a:pt x="0" y="31157"/>
                </a:lnTo>
                <a:lnTo>
                  <a:pt x="2738" y="43348"/>
                </a:lnTo>
                <a:lnTo>
                  <a:pt x="10422" y="53197"/>
                </a:lnTo>
                <a:lnTo>
                  <a:pt x="22752" y="59622"/>
                </a:lnTo>
                <a:lnTo>
                  <a:pt x="39428" y="61541"/>
                </a:lnTo>
                <a:lnTo>
                  <a:pt x="51807" y="55339"/>
                </a:lnTo>
                <a:lnTo>
                  <a:pt x="60320" y="44580"/>
                </a:lnTo>
                <a:lnTo>
                  <a:pt x="63487" y="30744"/>
                </a:lnTo>
                <a:lnTo>
                  <a:pt x="63479" y="30041"/>
                </a:lnTo>
                <a:lnTo>
                  <a:pt x="60656" y="17949"/>
                </a:lnTo>
                <a:lnTo>
                  <a:pt x="52924" y="8194"/>
                </a:lnTo>
                <a:lnTo>
                  <a:pt x="40543" y="1852"/>
                </a:lnTo>
                <a:lnTo>
                  <a:pt x="23775" y="0"/>
                </a:lnTo>
                <a:close/>
              </a:path>
            </a:pathLst>
          </a:custGeom>
          <a:solidFill>
            <a:srgbClr val="5B9AD5"/>
          </a:solidFill>
        </p:spPr>
        <p:txBody>
          <a:bodyPr wrap="square" lIns="0" tIns="0" rIns="0" bIns="0" rtlCol="0"/>
          <a:lstStyle/>
          <a:p>
            <a:endParaRPr/>
          </a:p>
        </p:txBody>
      </p:sp>
      <p:sp>
        <p:nvSpPr>
          <p:cNvPr id="35" name="object 35"/>
          <p:cNvSpPr/>
          <p:nvPr/>
        </p:nvSpPr>
        <p:spPr>
          <a:xfrm>
            <a:off x="4427222" y="3209035"/>
            <a:ext cx="63500" cy="61594"/>
          </a:xfrm>
          <a:custGeom>
            <a:avLst/>
            <a:gdLst/>
            <a:ahLst/>
            <a:cxnLst/>
            <a:rect l="l" t="t" r="r" b="b"/>
            <a:pathLst>
              <a:path w="63500" h="61595">
                <a:moveTo>
                  <a:pt x="63487" y="30744"/>
                </a:moveTo>
                <a:lnTo>
                  <a:pt x="60320" y="44580"/>
                </a:lnTo>
                <a:lnTo>
                  <a:pt x="51807" y="55339"/>
                </a:lnTo>
                <a:lnTo>
                  <a:pt x="39428" y="61541"/>
                </a:lnTo>
                <a:lnTo>
                  <a:pt x="22752" y="59622"/>
                </a:lnTo>
                <a:lnTo>
                  <a:pt x="10422" y="53197"/>
                </a:lnTo>
                <a:lnTo>
                  <a:pt x="2738" y="43348"/>
                </a:lnTo>
                <a:lnTo>
                  <a:pt x="0" y="31157"/>
                </a:lnTo>
                <a:lnTo>
                  <a:pt x="3125" y="17150"/>
                </a:lnTo>
                <a:lnTo>
                  <a:pt x="11535" y="6297"/>
                </a:lnTo>
                <a:lnTo>
                  <a:pt x="23775" y="0"/>
                </a:lnTo>
                <a:lnTo>
                  <a:pt x="40543" y="1852"/>
                </a:lnTo>
                <a:lnTo>
                  <a:pt x="52924" y="8194"/>
                </a:lnTo>
                <a:lnTo>
                  <a:pt x="60656" y="17949"/>
                </a:lnTo>
                <a:lnTo>
                  <a:pt x="63479" y="30041"/>
                </a:lnTo>
                <a:lnTo>
                  <a:pt x="63487" y="30744"/>
                </a:lnTo>
                <a:close/>
              </a:path>
            </a:pathLst>
          </a:custGeom>
          <a:ln w="9524">
            <a:solidFill>
              <a:srgbClr val="5B9AD5"/>
            </a:solidFill>
          </a:ln>
        </p:spPr>
        <p:txBody>
          <a:bodyPr wrap="square" lIns="0" tIns="0" rIns="0" bIns="0" rtlCol="0"/>
          <a:lstStyle/>
          <a:p>
            <a:endParaRPr/>
          </a:p>
        </p:txBody>
      </p:sp>
      <p:sp>
        <p:nvSpPr>
          <p:cNvPr id="36" name="object 36"/>
          <p:cNvSpPr/>
          <p:nvPr/>
        </p:nvSpPr>
        <p:spPr>
          <a:xfrm>
            <a:off x="4848853" y="3485895"/>
            <a:ext cx="64135" cy="61594"/>
          </a:xfrm>
          <a:custGeom>
            <a:avLst/>
            <a:gdLst/>
            <a:ahLst/>
            <a:cxnLst/>
            <a:rect l="l" t="t" r="r" b="b"/>
            <a:pathLst>
              <a:path w="64135" h="61595">
                <a:moveTo>
                  <a:pt x="23735" y="0"/>
                </a:moveTo>
                <a:lnTo>
                  <a:pt x="11514" y="6309"/>
                </a:lnTo>
                <a:lnTo>
                  <a:pt x="3119" y="17174"/>
                </a:lnTo>
                <a:lnTo>
                  <a:pt x="0" y="31206"/>
                </a:lnTo>
                <a:lnTo>
                  <a:pt x="2756" y="43381"/>
                </a:lnTo>
                <a:lnTo>
                  <a:pt x="10450" y="53220"/>
                </a:lnTo>
                <a:lnTo>
                  <a:pt x="22786" y="59637"/>
                </a:lnTo>
                <a:lnTo>
                  <a:pt x="39469" y="61549"/>
                </a:lnTo>
                <a:lnTo>
                  <a:pt x="51839" y="55330"/>
                </a:lnTo>
                <a:lnTo>
                  <a:pt x="60350" y="44564"/>
                </a:lnTo>
                <a:lnTo>
                  <a:pt x="63516" y="30734"/>
                </a:lnTo>
                <a:lnTo>
                  <a:pt x="63507" y="29970"/>
                </a:lnTo>
                <a:lnTo>
                  <a:pt x="60661" y="17900"/>
                </a:lnTo>
                <a:lnTo>
                  <a:pt x="52909" y="8166"/>
                </a:lnTo>
                <a:lnTo>
                  <a:pt x="40513" y="1841"/>
                </a:lnTo>
                <a:lnTo>
                  <a:pt x="23735" y="0"/>
                </a:lnTo>
                <a:close/>
              </a:path>
            </a:pathLst>
          </a:custGeom>
          <a:solidFill>
            <a:srgbClr val="5B9AD5"/>
          </a:solidFill>
        </p:spPr>
        <p:txBody>
          <a:bodyPr wrap="square" lIns="0" tIns="0" rIns="0" bIns="0" rtlCol="0"/>
          <a:lstStyle/>
          <a:p>
            <a:endParaRPr/>
          </a:p>
        </p:txBody>
      </p:sp>
      <p:sp>
        <p:nvSpPr>
          <p:cNvPr id="37" name="object 37"/>
          <p:cNvSpPr/>
          <p:nvPr/>
        </p:nvSpPr>
        <p:spPr>
          <a:xfrm>
            <a:off x="4848853" y="3485895"/>
            <a:ext cx="64135" cy="61594"/>
          </a:xfrm>
          <a:custGeom>
            <a:avLst/>
            <a:gdLst/>
            <a:ahLst/>
            <a:cxnLst/>
            <a:rect l="l" t="t" r="r" b="b"/>
            <a:pathLst>
              <a:path w="64135" h="61595">
                <a:moveTo>
                  <a:pt x="63516" y="30734"/>
                </a:moveTo>
                <a:lnTo>
                  <a:pt x="60350" y="44564"/>
                </a:lnTo>
                <a:lnTo>
                  <a:pt x="51839" y="55330"/>
                </a:lnTo>
                <a:lnTo>
                  <a:pt x="39469" y="61549"/>
                </a:lnTo>
                <a:lnTo>
                  <a:pt x="22786" y="59637"/>
                </a:lnTo>
                <a:lnTo>
                  <a:pt x="10450" y="53220"/>
                </a:lnTo>
                <a:lnTo>
                  <a:pt x="2756" y="43381"/>
                </a:lnTo>
                <a:lnTo>
                  <a:pt x="0" y="31206"/>
                </a:lnTo>
                <a:lnTo>
                  <a:pt x="3119" y="17174"/>
                </a:lnTo>
                <a:lnTo>
                  <a:pt x="11514" y="6309"/>
                </a:lnTo>
                <a:lnTo>
                  <a:pt x="23735" y="0"/>
                </a:lnTo>
                <a:lnTo>
                  <a:pt x="40513" y="1841"/>
                </a:lnTo>
                <a:lnTo>
                  <a:pt x="52909" y="8166"/>
                </a:lnTo>
                <a:lnTo>
                  <a:pt x="60661" y="17900"/>
                </a:lnTo>
                <a:lnTo>
                  <a:pt x="63507" y="29970"/>
                </a:lnTo>
                <a:lnTo>
                  <a:pt x="63516" y="30734"/>
                </a:lnTo>
                <a:close/>
              </a:path>
            </a:pathLst>
          </a:custGeom>
          <a:ln w="9524">
            <a:solidFill>
              <a:srgbClr val="5B9AD5"/>
            </a:solidFill>
          </a:ln>
        </p:spPr>
        <p:txBody>
          <a:bodyPr wrap="square" lIns="0" tIns="0" rIns="0" bIns="0" rtlCol="0"/>
          <a:lstStyle/>
          <a:p>
            <a:endParaRPr/>
          </a:p>
        </p:txBody>
      </p:sp>
      <p:sp>
        <p:nvSpPr>
          <p:cNvPr id="38" name="object 38"/>
          <p:cNvSpPr/>
          <p:nvPr/>
        </p:nvSpPr>
        <p:spPr>
          <a:xfrm>
            <a:off x="5267952" y="3811020"/>
            <a:ext cx="64135" cy="61594"/>
          </a:xfrm>
          <a:custGeom>
            <a:avLst/>
            <a:gdLst/>
            <a:ahLst/>
            <a:cxnLst/>
            <a:rect l="l" t="t" r="r" b="b"/>
            <a:pathLst>
              <a:path w="64135" h="61595">
                <a:moveTo>
                  <a:pt x="23755" y="0"/>
                </a:moveTo>
                <a:lnTo>
                  <a:pt x="11525" y="6301"/>
                </a:lnTo>
                <a:lnTo>
                  <a:pt x="3122" y="17160"/>
                </a:lnTo>
                <a:lnTo>
                  <a:pt x="0" y="31182"/>
                </a:lnTo>
                <a:lnTo>
                  <a:pt x="2749" y="43362"/>
                </a:lnTo>
                <a:lnTo>
                  <a:pt x="10440" y="53203"/>
                </a:lnTo>
                <a:lnTo>
                  <a:pt x="22774" y="59621"/>
                </a:lnTo>
                <a:lnTo>
                  <a:pt x="39457" y="61534"/>
                </a:lnTo>
                <a:lnTo>
                  <a:pt x="51833" y="55324"/>
                </a:lnTo>
                <a:lnTo>
                  <a:pt x="60348" y="44563"/>
                </a:lnTo>
                <a:lnTo>
                  <a:pt x="63517" y="30733"/>
                </a:lnTo>
                <a:lnTo>
                  <a:pt x="63508" y="29992"/>
                </a:lnTo>
                <a:lnTo>
                  <a:pt x="60669" y="17915"/>
                </a:lnTo>
                <a:lnTo>
                  <a:pt x="52921" y="8175"/>
                </a:lnTo>
                <a:lnTo>
                  <a:pt x="40528" y="1845"/>
                </a:lnTo>
                <a:lnTo>
                  <a:pt x="23755" y="0"/>
                </a:lnTo>
                <a:close/>
              </a:path>
            </a:pathLst>
          </a:custGeom>
          <a:solidFill>
            <a:srgbClr val="5B9AD5"/>
          </a:solidFill>
        </p:spPr>
        <p:txBody>
          <a:bodyPr wrap="square" lIns="0" tIns="0" rIns="0" bIns="0" rtlCol="0"/>
          <a:lstStyle/>
          <a:p>
            <a:endParaRPr/>
          </a:p>
        </p:txBody>
      </p:sp>
      <p:sp>
        <p:nvSpPr>
          <p:cNvPr id="39" name="object 39"/>
          <p:cNvSpPr/>
          <p:nvPr/>
        </p:nvSpPr>
        <p:spPr>
          <a:xfrm>
            <a:off x="5267952" y="3811020"/>
            <a:ext cx="64135" cy="61594"/>
          </a:xfrm>
          <a:custGeom>
            <a:avLst/>
            <a:gdLst/>
            <a:ahLst/>
            <a:cxnLst/>
            <a:rect l="l" t="t" r="r" b="b"/>
            <a:pathLst>
              <a:path w="64135" h="61595">
                <a:moveTo>
                  <a:pt x="63517" y="30733"/>
                </a:moveTo>
                <a:lnTo>
                  <a:pt x="60348" y="44563"/>
                </a:lnTo>
                <a:lnTo>
                  <a:pt x="51833" y="55324"/>
                </a:lnTo>
                <a:lnTo>
                  <a:pt x="39457" y="61534"/>
                </a:lnTo>
                <a:lnTo>
                  <a:pt x="22774" y="59621"/>
                </a:lnTo>
                <a:lnTo>
                  <a:pt x="10440" y="53203"/>
                </a:lnTo>
                <a:lnTo>
                  <a:pt x="2749" y="43362"/>
                </a:lnTo>
                <a:lnTo>
                  <a:pt x="0" y="31182"/>
                </a:lnTo>
                <a:lnTo>
                  <a:pt x="3122" y="17160"/>
                </a:lnTo>
                <a:lnTo>
                  <a:pt x="11525" y="6301"/>
                </a:lnTo>
                <a:lnTo>
                  <a:pt x="23755" y="0"/>
                </a:lnTo>
                <a:lnTo>
                  <a:pt x="40528" y="1845"/>
                </a:lnTo>
                <a:lnTo>
                  <a:pt x="52921" y="8175"/>
                </a:lnTo>
                <a:lnTo>
                  <a:pt x="60669" y="17915"/>
                </a:lnTo>
                <a:lnTo>
                  <a:pt x="63508" y="29992"/>
                </a:lnTo>
                <a:lnTo>
                  <a:pt x="63517" y="30733"/>
                </a:lnTo>
                <a:close/>
              </a:path>
            </a:pathLst>
          </a:custGeom>
          <a:ln w="9524">
            <a:solidFill>
              <a:srgbClr val="5B9AD5"/>
            </a:solidFill>
          </a:ln>
        </p:spPr>
        <p:txBody>
          <a:bodyPr wrap="square" lIns="0" tIns="0" rIns="0" bIns="0" rtlCol="0"/>
          <a:lstStyle/>
          <a:p>
            <a:endParaRPr/>
          </a:p>
        </p:txBody>
      </p:sp>
      <p:sp>
        <p:nvSpPr>
          <p:cNvPr id="40" name="object 40"/>
          <p:cNvSpPr/>
          <p:nvPr/>
        </p:nvSpPr>
        <p:spPr>
          <a:xfrm>
            <a:off x="5687052" y="4136144"/>
            <a:ext cx="64135" cy="61594"/>
          </a:xfrm>
          <a:custGeom>
            <a:avLst/>
            <a:gdLst/>
            <a:ahLst/>
            <a:cxnLst/>
            <a:rect l="l" t="t" r="r" b="b"/>
            <a:pathLst>
              <a:path w="64135" h="61595">
                <a:moveTo>
                  <a:pt x="23752" y="0"/>
                </a:moveTo>
                <a:lnTo>
                  <a:pt x="11523" y="6299"/>
                </a:lnTo>
                <a:lnTo>
                  <a:pt x="3121" y="17157"/>
                </a:lnTo>
                <a:lnTo>
                  <a:pt x="0" y="31186"/>
                </a:lnTo>
                <a:lnTo>
                  <a:pt x="2754" y="43363"/>
                </a:lnTo>
                <a:lnTo>
                  <a:pt x="10447" y="53202"/>
                </a:lnTo>
                <a:lnTo>
                  <a:pt x="22782" y="59619"/>
                </a:lnTo>
                <a:lnTo>
                  <a:pt x="39465" y="61532"/>
                </a:lnTo>
                <a:lnTo>
                  <a:pt x="51837" y="55315"/>
                </a:lnTo>
                <a:lnTo>
                  <a:pt x="60349" y="44551"/>
                </a:lnTo>
                <a:lnTo>
                  <a:pt x="63516" y="30721"/>
                </a:lnTo>
                <a:lnTo>
                  <a:pt x="63508" y="29986"/>
                </a:lnTo>
                <a:lnTo>
                  <a:pt x="60670" y="17909"/>
                </a:lnTo>
                <a:lnTo>
                  <a:pt x="52922" y="8171"/>
                </a:lnTo>
                <a:lnTo>
                  <a:pt x="40528" y="1844"/>
                </a:lnTo>
                <a:lnTo>
                  <a:pt x="23752" y="0"/>
                </a:lnTo>
                <a:close/>
              </a:path>
            </a:pathLst>
          </a:custGeom>
          <a:solidFill>
            <a:srgbClr val="5B9AD5"/>
          </a:solidFill>
        </p:spPr>
        <p:txBody>
          <a:bodyPr wrap="square" lIns="0" tIns="0" rIns="0" bIns="0" rtlCol="0"/>
          <a:lstStyle/>
          <a:p>
            <a:endParaRPr/>
          </a:p>
        </p:txBody>
      </p:sp>
      <p:sp>
        <p:nvSpPr>
          <p:cNvPr id="41" name="object 41"/>
          <p:cNvSpPr/>
          <p:nvPr/>
        </p:nvSpPr>
        <p:spPr>
          <a:xfrm>
            <a:off x="5687052" y="4136144"/>
            <a:ext cx="64135" cy="61594"/>
          </a:xfrm>
          <a:custGeom>
            <a:avLst/>
            <a:gdLst/>
            <a:ahLst/>
            <a:cxnLst/>
            <a:rect l="l" t="t" r="r" b="b"/>
            <a:pathLst>
              <a:path w="64135" h="61595">
                <a:moveTo>
                  <a:pt x="63516" y="30721"/>
                </a:moveTo>
                <a:lnTo>
                  <a:pt x="60349" y="44551"/>
                </a:lnTo>
                <a:lnTo>
                  <a:pt x="51837" y="55315"/>
                </a:lnTo>
                <a:lnTo>
                  <a:pt x="39465" y="61532"/>
                </a:lnTo>
                <a:lnTo>
                  <a:pt x="22782" y="59619"/>
                </a:lnTo>
                <a:lnTo>
                  <a:pt x="10447" y="53202"/>
                </a:lnTo>
                <a:lnTo>
                  <a:pt x="2754" y="43363"/>
                </a:lnTo>
                <a:lnTo>
                  <a:pt x="0" y="31186"/>
                </a:lnTo>
                <a:lnTo>
                  <a:pt x="3121" y="17157"/>
                </a:lnTo>
                <a:lnTo>
                  <a:pt x="11523" y="6299"/>
                </a:lnTo>
                <a:lnTo>
                  <a:pt x="23752" y="0"/>
                </a:lnTo>
                <a:lnTo>
                  <a:pt x="40528" y="1844"/>
                </a:lnTo>
                <a:lnTo>
                  <a:pt x="52922" y="8171"/>
                </a:lnTo>
                <a:lnTo>
                  <a:pt x="60670" y="17909"/>
                </a:lnTo>
                <a:lnTo>
                  <a:pt x="63508" y="29986"/>
                </a:lnTo>
                <a:lnTo>
                  <a:pt x="63516" y="30721"/>
                </a:lnTo>
                <a:close/>
              </a:path>
            </a:pathLst>
          </a:custGeom>
          <a:ln w="9524">
            <a:solidFill>
              <a:srgbClr val="5B9AD5"/>
            </a:solidFill>
          </a:ln>
        </p:spPr>
        <p:txBody>
          <a:bodyPr wrap="square" lIns="0" tIns="0" rIns="0" bIns="0" rtlCol="0"/>
          <a:lstStyle/>
          <a:p>
            <a:endParaRPr/>
          </a:p>
        </p:txBody>
      </p:sp>
      <p:sp>
        <p:nvSpPr>
          <p:cNvPr id="42" name="object 42"/>
          <p:cNvSpPr/>
          <p:nvPr/>
        </p:nvSpPr>
        <p:spPr>
          <a:xfrm>
            <a:off x="6108713" y="4438389"/>
            <a:ext cx="63500" cy="61594"/>
          </a:xfrm>
          <a:custGeom>
            <a:avLst/>
            <a:gdLst/>
            <a:ahLst/>
            <a:cxnLst/>
            <a:rect l="l" t="t" r="r" b="b"/>
            <a:pathLst>
              <a:path w="63500" h="61595">
                <a:moveTo>
                  <a:pt x="23751" y="0"/>
                </a:moveTo>
                <a:lnTo>
                  <a:pt x="11519" y="6297"/>
                </a:lnTo>
                <a:lnTo>
                  <a:pt x="3120" y="17156"/>
                </a:lnTo>
                <a:lnTo>
                  <a:pt x="0" y="31181"/>
                </a:lnTo>
                <a:lnTo>
                  <a:pt x="2742" y="43366"/>
                </a:lnTo>
                <a:lnTo>
                  <a:pt x="10422" y="53213"/>
                </a:lnTo>
                <a:lnTo>
                  <a:pt x="22750" y="59636"/>
                </a:lnTo>
                <a:lnTo>
                  <a:pt x="39435" y="61550"/>
                </a:lnTo>
                <a:lnTo>
                  <a:pt x="51807" y="55334"/>
                </a:lnTo>
                <a:lnTo>
                  <a:pt x="60319" y="44570"/>
                </a:lnTo>
                <a:lnTo>
                  <a:pt x="63486" y="30740"/>
                </a:lnTo>
                <a:lnTo>
                  <a:pt x="63478" y="30024"/>
                </a:lnTo>
                <a:lnTo>
                  <a:pt x="60646" y="17937"/>
                </a:lnTo>
                <a:lnTo>
                  <a:pt x="52903" y="8188"/>
                </a:lnTo>
                <a:lnTo>
                  <a:pt x="40516" y="1851"/>
                </a:lnTo>
                <a:lnTo>
                  <a:pt x="23751" y="0"/>
                </a:lnTo>
                <a:close/>
              </a:path>
            </a:pathLst>
          </a:custGeom>
          <a:solidFill>
            <a:srgbClr val="5B9AD5"/>
          </a:solidFill>
        </p:spPr>
        <p:txBody>
          <a:bodyPr wrap="square" lIns="0" tIns="0" rIns="0" bIns="0" rtlCol="0"/>
          <a:lstStyle/>
          <a:p>
            <a:endParaRPr/>
          </a:p>
        </p:txBody>
      </p:sp>
      <p:sp>
        <p:nvSpPr>
          <p:cNvPr id="43" name="object 43"/>
          <p:cNvSpPr/>
          <p:nvPr/>
        </p:nvSpPr>
        <p:spPr>
          <a:xfrm>
            <a:off x="6108713" y="4438389"/>
            <a:ext cx="63500" cy="61594"/>
          </a:xfrm>
          <a:custGeom>
            <a:avLst/>
            <a:gdLst/>
            <a:ahLst/>
            <a:cxnLst/>
            <a:rect l="l" t="t" r="r" b="b"/>
            <a:pathLst>
              <a:path w="63500" h="61595">
                <a:moveTo>
                  <a:pt x="63486" y="30740"/>
                </a:moveTo>
                <a:lnTo>
                  <a:pt x="60319" y="44570"/>
                </a:lnTo>
                <a:lnTo>
                  <a:pt x="51807" y="55334"/>
                </a:lnTo>
                <a:lnTo>
                  <a:pt x="39435" y="61550"/>
                </a:lnTo>
                <a:lnTo>
                  <a:pt x="22750" y="59636"/>
                </a:lnTo>
                <a:lnTo>
                  <a:pt x="10422" y="53213"/>
                </a:lnTo>
                <a:lnTo>
                  <a:pt x="2742" y="43366"/>
                </a:lnTo>
                <a:lnTo>
                  <a:pt x="0" y="31181"/>
                </a:lnTo>
                <a:lnTo>
                  <a:pt x="3120" y="17156"/>
                </a:lnTo>
                <a:lnTo>
                  <a:pt x="11519" y="6297"/>
                </a:lnTo>
                <a:lnTo>
                  <a:pt x="23751" y="0"/>
                </a:lnTo>
                <a:lnTo>
                  <a:pt x="40516" y="1851"/>
                </a:lnTo>
                <a:lnTo>
                  <a:pt x="52903" y="8188"/>
                </a:lnTo>
                <a:lnTo>
                  <a:pt x="60646" y="17937"/>
                </a:lnTo>
                <a:lnTo>
                  <a:pt x="63478" y="30024"/>
                </a:lnTo>
                <a:lnTo>
                  <a:pt x="63486" y="30740"/>
                </a:lnTo>
                <a:close/>
              </a:path>
            </a:pathLst>
          </a:custGeom>
          <a:ln w="9524">
            <a:solidFill>
              <a:srgbClr val="5B9AD5"/>
            </a:solidFill>
          </a:ln>
        </p:spPr>
        <p:txBody>
          <a:bodyPr wrap="square" lIns="0" tIns="0" rIns="0" bIns="0" rtlCol="0"/>
          <a:lstStyle/>
          <a:p>
            <a:endParaRPr/>
          </a:p>
        </p:txBody>
      </p:sp>
      <p:sp>
        <p:nvSpPr>
          <p:cNvPr id="44" name="object 44"/>
          <p:cNvSpPr/>
          <p:nvPr/>
        </p:nvSpPr>
        <p:spPr>
          <a:xfrm>
            <a:off x="6527813" y="4717791"/>
            <a:ext cx="63500" cy="61594"/>
          </a:xfrm>
          <a:custGeom>
            <a:avLst/>
            <a:gdLst/>
            <a:ahLst/>
            <a:cxnLst/>
            <a:rect l="l" t="t" r="r" b="b"/>
            <a:pathLst>
              <a:path w="63500" h="61595">
                <a:moveTo>
                  <a:pt x="23762" y="0"/>
                </a:moveTo>
                <a:lnTo>
                  <a:pt x="11525" y="6294"/>
                </a:lnTo>
                <a:lnTo>
                  <a:pt x="3121" y="17149"/>
                </a:lnTo>
                <a:lnTo>
                  <a:pt x="0" y="31168"/>
                </a:lnTo>
                <a:lnTo>
                  <a:pt x="2737" y="43356"/>
                </a:lnTo>
                <a:lnTo>
                  <a:pt x="10415" y="53204"/>
                </a:lnTo>
                <a:lnTo>
                  <a:pt x="22742" y="59628"/>
                </a:lnTo>
                <a:lnTo>
                  <a:pt x="39427" y="61544"/>
                </a:lnTo>
                <a:lnTo>
                  <a:pt x="51803" y="55333"/>
                </a:lnTo>
                <a:lnTo>
                  <a:pt x="60318" y="44572"/>
                </a:lnTo>
                <a:lnTo>
                  <a:pt x="63487" y="30743"/>
                </a:lnTo>
                <a:lnTo>
                  <a:pt x="63479" y="30036"/>
                </a:lnTo>
                <a:lnTo>
                  <a:pt x="60650" y="17946"/>
                </a:lnTo>
                <a:lnTo>
                  <a:pt x="52909" y="8194"/>
                </a:lnTo>
                <a:lnTo>
                  <a:pt x="40523" y="1853"/>
                </a:lnTo>
                <a:lnTo>
                  <a:pt x="23762" y="0"/>
                </a:lnTo>
                <a:close/>
              </a:path>
            </a:pathLst>
          </a:custGeom>
          <a:solidFill>
            <a:srgbClr val="5B9AD5"/>
          </a:solidFill>
        </p:spPr>
        <p:txBody>
          <a:bodyPr wrap="square" lIns="0" tIns="0" rIns="0" bIns="0" rtlCol="0"/>
          <a:lstStyle/>
          <a:p>
            <a:endParaRPr/>
          </a:p>
        </p:txBody>
      </p:sp>
      <p:sp>
        <p:nvSpPr>
          <p:cNvPr id="45" name="object 45"/>
          <p:cNvSpPr/>
          <p:nvPr/>
        </p:nvSpPr>
        <p:spPr>
          <a:xfrm>
            <a:off x="6527813" y="4717791"/>
            <a:ext cx="63500" cy="61594"/>
          </a:xfrm>
          <a:custGeom>
            <a:avLst/>
            <a:gdLst/>
            <a:ahLst/>
            <a:cxnLst/>
            <a:rect l="l" t="t" r="r" b="b"/>
            <a:pathLst>
              <a:path w="63500" h="61595">
                <a:moveTo>
                  <a:pt x="63487" y="30743"/>
                </a:moveTo>
                <a:lnTo>
                  <a:pt x="60318" y="44572"/>
                </a:lnTo>
                <a:lnTo>
                  <a:pt x="51803" y="55333"/>
                </a:lnTo>
                <a:lnTo>
                  <a:pt x="39427" y="61544"/>
                </a:lnTo>
                <a:lnTo>
                  <a:pt x="22742" y="59628"/>
                </a:lnTo>
                <a:lnTo>
                  <a:pt x="10415" y="53204"/>
                </a:lnTo>
                <a:lnTo>
                  <a:pt x="2737" y="43356"/>
                </a:lnTo>
                <a:lnTo>
                  <a:pt x="0" y="31168"/>
                </a:lnTo>
                <a:lnTo>
                  <a:pt x="3121" y="17149"/>
                </a:lnTo>
                <a:lnTo>
                  <a:pt x="11525" y="6294"/>
                </a:lnTo>
                <a:lnTo>
                  <a:pt x="23762" y="0"/>
                </a:lnTo>
                <a:lnTo>
                  <a:pt x="40523" y="1853"/>
                </a:lnTo>
                <a:lnTo>
                  <a:pt x="52909" y="8194"/>
                </a:lnTo>
                <a:lnTo>
                  <a:pt x="60650" y="17946"/>
                </a:lnTo>
                <a:lnTo>
                  <a:pt x="63479" y="30036"/>
                </a:lnTo>
                <a:lnTo>
                  <a:pt x="63487" y="30743"/>
                </a:lnTo>
                <a:close/>
              </a:path>
            </a:pathLst>
          </a:custGeom>
          <a:ln w="9524">
            <a:solidFill>
              <a:srgbClr val="5B9AD5"/>
            </a:solidFill>
          </a:ln>
        </p:spPr>
        <p:txBody>
          <a:bodyPr wrap="square" lIns="0" tIns="0" rIns="0" bIns="0" rtlCol="0"/>
          <a:lstStyle/>
          <a:p>
            <a:endParaRPr/>
          </a:p>
        </p:txBody>
      </p:sp>
      <p:sp>
        <p:nvSpPr>
          <p:cNvPr id="46" name="object 46"/>
          <p:cNvSpPr/>
          <p:nvPr/>
        </p:nvSpPr>
        <p:spPr>
          <a:xfrm>
            <a:off x="3201680" y="2472690"/>
            <a:ext cx="3360420" cy="2453640"/>
          </a:xfrm>
          <a:custGeom>
            <a:avLst/>
            <a:gdLst/>
            <a:ahLst/>
            <a:cxnLst/>
            <a:rect l="l" t="t" r="r" b="b"/>
            <a:pathLst>
              <a:path w="3360420" h="2453640">
                <a:moveTo>
                  <a:pt x="0" y="0"/>
                </a:moveTo>
                <a:lnTo>
                  <a:pt x="419099" y="215889"/>
                </a:lnTo>
                <a:lnTo>
                  <a:pt x="840729" y="464819"/>
                </a:lnTo>
                <a:lnTo>
                  <a:pt x="1259829" y="769619"/>
                </a:lnTo>
                <a:lnTo>
                  <a:pt x="1681459" y="1092189"/>
                </a:lnTo>
                <a:lnTo>
                  <a:pt x="2100559" y="1470659"/>
                </a:lnTo>
                <a:lnTo>
                  <a:pt x="2519659" y="1844039"/>
                </a:lnTo>
                <a:lnTo>
                  <a:pt x="2941319" y="2179319"/>
                </a:lnTo>
                <a:lnTo>
                  <a:pt x="3360419" y="2453639"/>
                </a:lnTo>
              </a:path>
            </a:pathLst>
          </a:custGeom>
          <a:ln w="17779">
            <a:solidFill>
              <a:srgbClr val="ED7C30"/>
            </a:solidFill>
          </a:ln>
        </p:spPr>
        <p:txBody>
          <a:bodyPr wrap="square" lIns="0" tIns="0" rIns="0" bIns="0" rtlCol="0"/>
          <a:lstStyle/>
          <a:p>
            <a:endParaRPr/>
          </a:p>
        </p:txBody>
      </p:sp>
      <p:sp>
        <p:nvSpPr>
          <p:cNvPr id="47" name="object 47"/>
          <p:cNvSpPr/>
          <p:nvPr/>
        </p:nvSpPr>
        <p:spPr>
          <a:xfrm>
            <a:off x="3167392" y="2439409"/>
            <a:ext cx="63500" cy="61594"/>
          </a:xfrm>
          <a:custGeom>
            <a:avLst/>
            <a:gdLst/>
            <a:ahLst/>
            <a:cxnLst/>
            <a:rect l="l" t="t" r="r" b="b"/>
            <a:pathLst>
              <a:path w="63500" h="61594">
                <a:moveTo>
                  <a:pt x="23768" y="0"/>
                </a:moveTo>
                <a:lnTo>
                  <a:pt x="11529" y="6293"/>
                </a:lnTo>
                <a:lnTo>
                  <a:pt x="3122" y="17148"/>
                </a:lnTo>
                <a:lnTo>
                  <a:pt x="0" y="31159"/>
                </a:lnTo>
                <a:lnTo>
                  <a:pt x="2733" y="43351"/>
                </a:lnTo>
                <a:lnTo>
                  <a:pt x="10408" y="53201"/>
                </a:lnTo>
                <a:lnTo>
                  <a:pt x="22735" y="59625"/>
                </a:lnTo>
                <a:lnTo>
                  <a:pt x="39419" y="61542"/>
                </a:lnTo>
                <a:lnTo>
                  <a:pt x="51799" y="55336"/>
                </a:lnTo>
                <a:lnTo>
                  <a:pt x="60317" y="44580"/>
                </a:lnTo>
                <a:lnTo>
                  <a:pt x="63487" y="30750"/>
                </a:lnTo>
                <a:lnTo>
                  <a:pt x="63479" y="30045"/>
                </a:lnTo>
                <a:lnTo>
                  <a:pt x="60651" y="17954"/>
                </a:lnTo>
                <a:lnTo>
                  <a:pt x="52911" y="8199"/>
                </a:lnTo>
                <a:lnTo>
                  <a:pt x="40527" y="1855"/>
                </a:lnTo>
                <a:lnTo>
                  <a:pt x="23768" y="0"/>
                </a:lnTo>
                <a:close/>
              </a:path>
            </a:pathLst>
          </a:custGeom>
          <a:solidFill>
            <a:srgbClr val="ED7C30"/>
          </a:solidFill>
        </p:spPr>
        <p:txBody>
          <a:bodyPr wrap="square" lIns="0" tIns="0" rIns="0" bIns="0" rtlCol="0"/>
          <a:lstStyle/>
          <a:p>
            <a:endParaRPr/>
          </a:p>
        </p:txBody>
      </p:sp>
      <p:sp>
        <p:nvSpPr>
          <p:cNvPr id="48" name="object 48"/>
          <p:cNvSpPr/>
          <p:nvPr/>
        </p:nvSpPr>
        <p:spPr>
          <a:xfrm>
            <a:off x="3167392" y="2439409"/>
            <a:ext cx="63500" cy="61594"/>
          </a:xfrm>
          <a:custGeom>
            <a:avLst/>
            <a:gdLst/>
            <a:ahLst/>
            <a:cxnLst/>
            <a:rect l="l" t="t" r="r" b="b"/>
            <a:pathLst>
              <a:path w="63500" h="61594">
                <a:moveTo>
                  <a:pt x="63487" y="30750"/>
                </a:moveTo>
                <a:lnTo>
                  <a:pt x="60317" y="44580"/>
                </a:lnTo>
                <a:lnTo>
                  <a:pt x="51799" y="55336"/>
                </a:lnTo>
                <a:lnTo>
                  <a:pt x="39419" y="61542"/>
                </a:lnTo>
                <a:lnTo>
                  <a:pt x="22735" y="59625"/>
                </a:lnTo>
                <a:lnTo>
                  <a:pt x="10408" y="53201"/>
                </a:lnTo>
                <a:lnTo>
                  <a:pt x="2733" y="43351"/>
                </a:lnTo>
                <a:lnTo>
                  <a:pt x="0" y="31159"/>
                </a:lnTo>
                <a:lnTo>
                  <a:pt x="3122" y="17148"/>
                </a:lnTo>
                <a:lnTo>
                  <a:pt x="11529" y="6293"/>
                </a:lnTo>
                <a:lnTo>
                  <a:pt x="23768" y="0"/>
                </a:lnTo>
                <a:lnTo>
                  <a:pt x="40527" y="1855"/>
                </a:lnTo>
                <a:lnTo>
                  <a:pt x="52911" y="8199"/>
                </a:lnTo>
                <a:lnTo>
                  <a:pt x="60651" y="17954"/>
                </a:lnTo>
                <a:lnTo>
                  <a:pt x="63479" y="30045"/>
                </a:lnTo>
                <a:lnTo>
                  <a:pt x="63487" y="30750"/>
                </a:lnTo>
                <a:close/>
              </a:path>
            </a:pathLst>
          </a:custGeom>
          <a:ln w="9524">
            <a:solidFill>
              <a:srgbClr val="ED7C30"/>
            </a:solidFill>
          </a:ln>
        </p:spPr>
        <p:txBody>
          <a:bodyPr wrap="square" lIns="0" tIns="0" rIns="0" bIns="0" rtlCol="0"/>
          <a:lstStyle/>
          <a:p>
            <a:endParaRPr/>
          </a:p>
        </p:txBody>
      </p:sp>
      <p:sp>
        <p:nvSpPr>
          <p:cNvPr id="49" name="object 49"/>
          <p:cNvSpPr/>
          <p:nvPr/>
        </p:nvSpPr>
        <p:spPr>
          <a:xfrm>
            <a:off x="3586493" y="2655306"/>
            <a:ext cx="63500" cy="61594"/>
          </a:xfrm>
          <a:custGeom>
            <a:avLst/>
            <a:gdLst/>
            <a:ahLst/>
            <a:cxnLst/>
            <a:rect l="l" t="t" r="r" b="b"/>
            <a:pathLst>
              <a:path w="63500" h="61594">
                <a:moveTo>
                  <a:pt x="23742" y="0"/>
                </a:moveTo>
                <a:lnTo>
                  <a:pt x="11515" y="6301"/>
                </a:lnTo>
                <a:lnTo>
                  <a:pt x="3118" y="17163"/>
                </a:lnTo>
                <a:lnTo>
                  <a:pt x="0" y="31192"/>
                </a:lnTo>
                <a:lnTo>
                  <a:pt x="2745" y="43375"/>
                </a:lnTo>
                <a:lnTo>
                  <a:pt x="10426" y="53221"/>
                </a:lnTo>
                <a:lnTo>
                  <a:pt x="22754" y="59644"/>
                </a:lnTo>
                <a:lnTo>
                  <a:pt x="39439" y="61558"/>
                </a:lnTo>
                <a:lnTo>
                  <a:pt x="51809" y="55339"/>
                </a:lnTo>
                <a:lnTo>
                  <a:pt x="60320" y="44573"/>
                </a:lnTo>
                <a:lnTo>
                  <a:pt x="63486" y="30743"/>
                </a:lnTo>
                <a:lnTo>
                  <a:pt x="63478" y="30014"/>
                </a:lnTo>
                <a:lnTo>
                  <a:pt x="60642" y="17931"/>
                </a:lnTo>
                <a:lnTo>
                  <a:pt x="52897" y="8185"/>
                </a:lnTo>
                <a:lnTo>
                  <a:pt x="40508" y="1849"/>
                </a:lnTo>
                <a:lnTo>
                  <a:pt x="23742" y="0"/>
                </a:lnTo>
                <a:close/>
              </a:path>
            </a:pathLst>
          </a:custGeom>
          <a:solidFill>
            <a:srgbClr val="ED7C30"/>
          </a:solidFill>
        </p:spPr>
        <p:txBody>
          <a:bodyPr wrap="square" lIns="0" tIns="0" rIns="0" bIns="0" rtlCol="0"/>
          <a:lstStyle/>
          <a:p>
            <a:endParaRPr/>
          </a:p>
        </p:txBody>
      </p:sp>
      <p:sp>
        <p:nvSpPr>
          <p:cNvPr id="50" name="object 50"/>
          <p:cNvSpPr/>
          <p:nvPr/>
        </p:nvSpPr>
        <p:spPr>
          <a:xfrm>
            <a:off x="3586493" y="2655306"/>
            <a:ext cx="63500" cy="61594"/>
          </a:xfrm>
          <a:custGeom>
            <a:avLst/>
            <a:gdLst/>
            <a:ahLst/>
            <a:cxnLst/>
            <a:rect l="l" t="t" r="r" b="b"/>
            <a:pathLst>
              <a:path w="63500" h="61594">
                <a:moveTo>
                  <a:pt x="63486" y="30743"/>
                </a:moveTo>
                <a:lnTo>
                  <a:pt x="60320" y="44573"/>
                </a:lnTo>
                <a:lnTo>
                  <a:pt x="51809" y="55339"/>
                </a:lnTo>
                <a:lnTo>
                  <a:pt x="39439" y="61558"/>
                </a:lnTo>
                <a:lnTo>
                  <a:pt x="22754" y="59644"/>
                </a:lnTo>
                <a:lnTo>
                  <a:pt x="10426" y="53221"/>
                </a:lnTo>
                <a:lnTo>
                  <a:pt x="2745" y="43375"/>
                </a:lnTo>
                <a:lnTo>
                  <a:pt x="0" y="31192"/>
                </a:lnTo>
                <a:lnTo>
                  <a:pt x="3118" y="17163"/>
                </a:lnTo>
                <a:lnTo>
                  <a:pt x="11515" y="6301"/>
                </a:lnTo>
                <a:lnTo>
                  <a:pt x="23742" y="0"/>
                </a:lnTo>
                <a:lnTo>
                  <a:pt x="40508" y="1849"/>
                </a:lnTo>
                <a:lnTo>
                  <a:pt x="52897" y="8185"/>
                </a:lnTo>
                <a:lnTo>
                  <a:pt x="60642" y="17931"/>
                </a:lnTo>
                <a:lnTo>
                  <a:pt x="63478" y="30014"/>
                </a:lnTo>
                <a:lnTo>
                  <a:pt x="63486" y="30743"/>
                </a:lnTo>
                <a:close/>
              </a:path>
            </a:pathLst>
          </a:custGeom>
          <a:ln w="9524">
            <a:solidFill>
              <a:srgbClr val="ED7C30"/>
            </a:solidFill>
          </a:ln>
        </p:spPr>
        <p:txBody>
          <a:bodyPr wrap="square" lIns="0" tIns="0" rIns="0" bIns="0" rtlCol="0"/>
          <a:lstStyle/>
          <a:p>
            <a:endParaRPr/>
          </a:p>
        </p:txBody>
      </p:sp>
      <p:sp>
        <p:nvSpPr>
          <p:cNvPr id="51" name="object 51"/>
          <p:cNvSpPr/>
          <p:nvPr/>
        </p:nvSpPr>
        <p:spPr>
          <a:xfrm>
            <a:off x="4008122" y="2904235"/>
            <a:ext cx="63500" cy="61594"/>
          </a:xfrm>
          <a:custGeom>
            <a:avLst/>
            <a:gdLst/>
            <a:ahLst/>
            <a:cxnLst/>
            <a:rect l="l" t="t" r="r" b="b"/>
            <a:pathLst>
              <a:path w="63500" h="61594">
                <a:moveTo>
                  <a:pt x="23775" y="0"/>
                </a:moveTo>
                <a:lnTo>
                  <a:pt x="11535" y="6297"/>
                </a:lnTo>
                <a:lnTo>
                  <a:pt x="3125" y="17150"/>
                </a:lnTo>
                <a:lnTo>
                  <a:pt x="0" y="31157"/>
                </a:lnTo>
                <a:lnTo>
                  <a:pt x="2738" y="43348"/>
                </a:lnTo>
                <a:lnTo>
                  <a:pt x="10422" y="53197"/>
                </a:lnTo>
                <a:lnTo>
                  <a:pt x="22752" y="59622"/>
                </a:lnTo>
                <a:lnTo>
                  <a:pt x="39428" y="61541"/>
                </a:lnTo>
                <a:lnTo>
                  <a:pt x="51807" y="55339"/>
                </a:lnTo>
                <a:lnTo>
                  <a:pt x="60320" y="44580"/>
                </a:lnTo>
                <a:lnTo>
                  <a:pt x="63487" y="30744"/>
                </a:lnTo>
                <a:lnTo>
                  <a:pt x="63479" y="30041"/>
                </a:lnTo>
                <a:lnTo>
                  <a:pt x="60656" y="17949"/>
                </a:lnTo>
                <a:lnTo>
                  <a:pt x="52924" y="8194"/>
                </a:lnTo>
                <a:lnTo>
                  <a:pt x="40543" y="1852"/>
                </a:lnTo>
                <a:lnTo>
                  <a:pt x="23775" y="0"/>
                </a:lnTo>
                <a:close/>
              </a:path>
            </a:pathLst>
          </a:custGeom>
          <a:solidFill>
            <a:srgbClr val="ED7C30"/>
          </a:solidFill>
        </p:spPr>
        <p:txBody>
          <a:bodyPr wrap="square" lIns="0" tIns="0" rIns="0" bIns="0" rtlCol="0"/>
          <a:lstStyle/>
          <a:p>
            <a:endParaRPr/>
          </a:p>
        </p:txBody>
      </p:sp>
      <p:sp>
        <p:nvSpPr>
          <p:cNvPr id="52" name="object 52"/>
          <p:cNvSpPr/>
          <p:nvPr/>
        </p:nvSpPr>
        <p:spPr>
          <a:xfrm>
            <a:off x="4008122" y="2904235"/>
            <a:ext cx="63500" cy="61594"/>
          </a:xfrm>
          <a:custGeom>
            <a:avLst/>
            <a:gdLst/>
            <a:ahLst/>
            <a:cxnLst/>
            <a:rect l="l" t="t" r="r" b="b"/>
            <a:pathLst>
              <a:path w="63500" h="61594">
                <a:moveTo>
                  <a:pt x="63487" y="30744"/>
                </a:moveTo>
                <a:lnTo>
                  <a:pt x="60320" y="44580"/>
                </a:lnTo>
                <a:lnTo>
                  <a:pt x="51807" y="55339"/>
                </a:lnTo>
                <a:lnTo>
                  <a:pt x="39428" y="61541"/>
                </a:lnTo>
                <a:lnTo>
                  <a:pt x="22752" y="59622"/>
                </a:lnTo>
                <a:lnTo>
                  <a:pt x="10422" y="53197"/>
                </a:lnTo>
                <a:lnTo>
                  <a:pt x="2738" y="43348"/>
                </a:lnTo>
                <a:lnTo>
                  <a:pt x="0" y="31157"/>
                </a:lnTo>
                <a:lnTo>
                  <a:pt x="3125" y="17150"/>
                </a:lnTo>
                <a:lnTo>
                  <a:pt x="11535" y="6297"/>
                </a:lnTo>
                <a:lnTo>
                  <a:pt x="23775" y="0"/>
                </a:lnTo>
                <a:lnTo>
                  <a:pt x="40543" y="1852"/>
                </a:lnTo>
                <a:lnTo>
                  <a:pt x="52924" y="8194"/>
                </a:lnTo>
                <a:lnTo>
                  <a:pt x="60656" y="17949"/>
                </a:lnTo>
                <a:lnTo>
                  <a:pt x="63479" y="30041"/>
                </a:lnTo>
                <a:lnTo>
                  <a:pt x="63487" y="30744"/>
                </a:lnTo>
                <a:close/>
              </a:path>
            </a:pathLst>
          </a:custGeom>
          <a:ln w="9524">
            <a:solidFill>
              <a:srgbClr val="ED7C30"/>
            </a:solidFill>
          </a:ln>
        </p:spPr>
        <p:txBody>
          <a:bodyPr wrap="square" lIns="0" tIns="0" rIns="0" bIns="0" rtlCol="0"/>
          <a:lstStyle/>
          <a:p>
            <a:endParaRPr/>
          </a:p>
        </p:txBody>
      </p:sp>
      <p:sp>
        <p:nvSpPr>
          <p:cNvPr id="53" name="object 53"/>
          <p:cNvSpPr/>
          <p:nvPr/>
        </p:nvSpPr>
        <p:spPr>
          <a:xfrm>
            <a:off x="4427222" y="3209035"/>
            <a:ext cx="63500" cy="61594"/>
          </a:xfrm>
          <a:custGeom>
            <a:avLst/>
            <a:gdLst/>
            <a:ahLst/>
            <a:cxnLst/>
            <a:rect l="l" t="t" r="r" b="b"/>
            <a:pathLst>
              <a:path w="63500" h="61595">
                <a:moveTo>
                  <a:pt x="23775" y="0"/>
                </a:moveTo>
                <a:lnTo>
                  <a:pt x="11535" y="6297"/>
                </a:lnTo>
                <a:lnTo>
                  <a:pt x="3125" y="17150"/>
                </a:lnTo>
                <a:lnTo>
                  <a:pt x="0" y="31157"/>
                </a:lnTo>
                <a:lnTo>
                  <a:pt x="2738" y="43348"/>
                </a:lnTo>
                <a:lnTo>
                  <a:pt x="10422" y="53197"/>
                </a:lnTo>
                <a:lnTo>
                  <a:pt x="22752" y="59622"/>
                </a:lnTo>
                <a:lnTo>
                  <a:pt x="39428" y="61541"/>
                </a:lnTo>
                <a:lnTo>
                  <a:pt x="51807" y="55339"/>
                </a:lnTo>
                <a:lnTo>
                  <a:pt x="60320" y="44580"/>
                </a:lnTo>
                <a:lnTo>
                  <a:pt x="63487" y="30744"/>
                </a:lnTo>
                <a:lnTo>
                  <a:pt x="63479" y="30041"/>
                </a:lnTo>
                <a:lnTo>
                  <a:pt x="60656" y="17949"/>
                </a:lnTo>
                <a:lnTo>
                  <a:pt x="52924" y="8194"/>
                </a:lnTo>
                <a:lnTo>
                  <a:pt x="40543" y="1852"/>
                </a:lnTo>
                <a:lnTo>
                  <a:pt x="23775" y="0"/>
                </a:lnTo>
                <a:close/>
              </a:path>
            </a:pathLst>
          </a:custGeom>
          <a:solidFill>
            <a:srgbClr val="ED7C30"/>
          </a:solidFill>
        </p:spPr>
        <p:txBody>
          <a:bodyPr wrap="square" lIns="0" tIns="0" rIns="0" bIns="0" rtlCol="0"/>
          <a:lstStyle/>
          <a:p>
            <a:endParaRPr/>
          </a:p>
        </p:txBody>
      </p:sp>
      <p:sp>
        <p:nvSpPr>
          <p:cNvPr id="54" name="object 54"/>
          <p:cNvSpPr/>
          <p:nvPr/>
        </p:nvSpPr>
        <p:spPr>
          <a:xfrm>
            <a:off x="4427222" y="3209035"/>
            <a:ext cx="63500" cy="61594"/>
          </a:xfrm>
          <a:custGeom>
            <a:avLst/>
            <a:gdLst/>
            <a:ahLst/>
            <a:cxnLst/>
            <a:rect l="l" t="t" r="r" b="b"/>
            <a:pathLst>
              <a:path w="63500" h="61595">
                <a:moveTo>
                  <a:pt x="63487" y="30744"/>
                </a:moveTo>
                <a:lnTo>
                  <a:pt x="60320" y="44580"/>
                </a:lnTo>
                <a:lnTo>
                  <a:pt x="51807" y="55339"/>
                </a:lnTo>
                <a:lnTo>
                  <a:pt x="39428" y="61541"/>
                </a:lnTo>
                <a:lnTo>
                  <a:pt x="22752" y="59622"/>
                </a:lnTo>
                <a:lnTo>
                  <a:pt x="10422" y="53197"/>
                </a:lnTo>
                <a:lnTo>
                  <a:pt x="2738" y="43348"/>
                </a:lnTo>
                <a:lnTo>
                  <a:pt x="0" y="31157"/>
                </a:lnTo>
                <a:lnTo>
                  <a:pt x="3125" y="17150"/>
                </a:lnTo>
                <a:lnTo>
                  <a:pt x="11535" y="6297"/>
                </a:lnTo>
                <a:lnTo>
                  <a:pt x="23775" y="0"/>
                </a:lnTo>
                <a:lnTo>
                  <a:pt x="40543" y="1852"/>
                </a:lnTo>
                <a:lnTo>
                  <a:pt x="52924" y="8194"/>
                </a:lnTo>
                <a:lnTo>
                  <a:pt x="60656" y="17949"/>
                </a:lnTo>
                <a:lnTo>
                  <a:pt x="63479" y="30041"/>
                </a:lnTo>
                <a:lnTo>
                  <a:pt x="63487" y="30744"/>
                </a:lnTo>
                <a:close/>
              </a:path>
            </a:pathLst>
          </a:custGeom>
          <a:ln w="9524">
            <a:solidFill>
              <a:srgbClr val="ED7C30"/>
            </a:solidFill>
          </a:ln>
        </p:spPr>
        <p:txBody>
          <a:bodyPr wrap="square" lIns="0" tIns="0" rIns="0" bIns="0" rtlCol="0"/>
          <a:lstStyle/>
          <a:p>
            <a:endParaRPr/>
          </a:p>
        </p:txBody>
      </p:sp>
      <p:sp>
        <p:nvSpPr>
          <p:cNvPr id="55" name="object 55"/>
          <p:cNvSpPr/>
          <p:nvPr/>
        </p:nvSpPr>
        <p:spPr>
          <a:xfrm>
            <a:off x="4848853" y="3531615"/>
            <a:ext cx="64135" cy="61594"/>
          </a:xfrm>
          <a:custGeom>
            <a:avLst/>
            <a:gdLst/>
            <a:ahLst/>
            <a:cxnLst/>
            <a:rect l="l" t="t" r="r" b="b"/>
            <a:pathLst>
              <a:path w="64135" h="61595">
                <a:moveTo>
                  <a:pt x="23735" y="0"/>
                </a:moveTo>
                <a:lnTo>
                  <a:pt x="11514" y="6309"/>
                </a:lnTo>
                <a:lnTo>
                  <a:pt x="3119" y="17174"/>
                </a:lnTo>
                <a:lnTo>
                  <a:pt x="0" y="31206"/>
                </a:lnTo>
                <a:lnTo>
                  <a:pt x="2756" y="43381"/>
                </a:lnTo>
                <a:lnTo>
                  <a:pt x="10450" y="53220"/>
                </a:lnTo>
                <a:lnTo>
                  <a:pt x="22786" y="59637"/>
                </a:lnTo>
                <a:lnTo>
                  <a:pt x="39469" y="61549"/>
                </a:lnTo>
                <a:lnTo>
                  <a:pt x="51839" y="55330"/>
                </a:lnTo>
                <a:lnTo>
                  <a:pt x="60350" y="44564"/>
                </a:lnTo>
                <a:lnTo>
                  <a:pt x="63516" y="30734"/>
                </a:lnTo>
                <a:lnTo>
                  <a:pt x="63507" y="29970"/>
                </a:lnTo>
                <a:lnTo>
                  <a:pt x="60661" y="17900"/>
                </a:lnTo>
                <a:lnTo>
                  <a:pt x="52909" y="8166"/>
                </a:lnTo>
                <a:lnTo>
                  <a:pt x="40513" y="1841"/>
                </a:lnTo>
                <a:lnTo>
                  <a:pt x="23735" y="0"/>
                </a:lnTo>
                <a:close/>
              </a:path>
            </a:pathLst>
          </a:custGeom>
          <a:solidFill>
            <a:srgbClr val="ED7C30"/>
          </a:solidFill>
        </p:spPr>
        <p:txBody>
          <a:bodyPr wrap="square" lIns="0" tIns="0" rIns="0" bIns="0" rtlCol="0"/>
          <a:lstStyle/>
          <a:p>
            <a:endParaRPr/>
          </a:p>
        </p:txBody>
      </p:sp>
      <p:sp>
        <p:nvSpPr>
          <p:cNvPr id="56" name="object 56"/>
          <p:cNvSpPr/>
          <p:nvPr/>
        </p:nvSpPr>
        <p:spPr>
          <a:xfrm>
            <a:off x="4848853" y="3531615"/>
            <a:ext cx="64135" cy="61594"/>
          </a:xfrm>
          <a:custGeom>
            <a:avLst/>
            <a:gdLst/>
            <a:ahLst/>
            <a:cxnLst/>
            <a:rect l="l" t="t" r="r" b="b"/>
            <a:pathLst>
              <a:path w="64135" h="61595">
                <a:moveTo>
                  <a:pt x="63516" y="30734"/>
                </a:moveTo>
                <a:lnTo>
                  <a:pt x="60350" y="44564"/>
                </a:lnTo>
                <a:lnTo>
                  <a:pt x="51839" y="55330"/>
                </a:lnTo>
                <a:lnTo>
                  <a:pt x="39469" y="61549"/>
                </a:lnTo>
                <a:lnTo>
                  <a:pt x="22786" y="59637"/>
                </a:lnTo>
                <a:lnTo>
                  <a:pt x="10450" y="53220"/>
                </a:lnTo>
                <a:lnTo>
                  <a:pt x="2756" y="43381"/>
                </a:lnTo>
                <a:lnTo>
                  <a:pt x="0" y="31206"/>
                </a:lnTo>
                <a:lnTo>
                  <a:pt x="3119" y="17174"/>
                </a:lnTo>
                <a:lnTo>
                  <a:pt x="11514" y="6309"/>
                </a:lnTo>
                <a:lnTo>
                  <a:pt x="23735" y="0"/>
                </a:lnTo>
                <a:lnTo>
                  <a:pt x="40513" y="1841"/>
                </a:lnTo>
                <a:lnTo>
                  <a:pt x="52909" y="8166"/>
                </a:lnTo>
                <a:lnTo>
                  <a:pt x="60661" y="17900"/>
                </a:lnTo>
                <a:lnTo>
                  <a:pt x="63507" y="29970"/>
                </a:lnTo>
                <a:lnTo>
                  <a:pt x="63516" y="30734"/>
                </a:lnTo>
                <a:close/>
              </a:path>
            </a:pathLst>
          </a:custGeom>
          <a:ln w="9524">
            <a:solidFill>
              <a:srgbClr val="ED7C30"/>
            </a:solidFill>
          </a:ln>
        </p:spPr>
        <p:txBody>
          <a:bodyPr wrap="square" lIns="0" tIns="0" rIns="0" bIns="0" rtlCol="0"/>
          <a:lstStyle/>
          <a:p>
            <a:endParaRPr/>
          </a:p>
        </p:txBody>
      </p:sp>
      <p:sp>
        <p:nvSpPr>
          <p:cNvPr id="57" name="object 57"/>
          <p:cNvSpPr/>
          <p:nvPr/>
        </p:nvSpPr>
        <p:spPr>
          <a:xfrm>
            <a:off x="5267952" y="3910080"/>
            <a:ext cx="64135" cy="61594"/>
          </a:xfrm>
          <a:custGeom>
            <a:avLst/>
            <a:gdLst/>
            <a:ahLst/>
            <a:cxnLst/>
            <a:rect l="l" t="t" r="r" b="b"/>
            <a:pathLst>
              <a:path w="64135" h="61595">
                <a:moveTo>
                  <a:pt x="23755" y="0"/>
                </a:moveTo>
                <a:lnTo>
                  <a:pt x="11525" y="6301"/>
                </a:lnTo>
                <a:lnTo>
                  <a:pt x="3122" y="17160"/>
                </a:lnTo>
                <a:lnTo>
                  <a:pt x="0" y="31182"/>
                </a:lnTo>
                <a:lnTo>
                  <a:pt x="2749" y="43362"/>
                </a:lnTo>
                <a:lnTo>
                  <a:pt x="10440" y="53203"/>
                </a:lnTo>
                <a:lnTo>
                  <a:pt x="22774" y="59621"/>
                </a:lnTo>
                <a:lnTo>
                  <a:pt x="39457" y="61534"/>
                </a:lnTo>
                <a:lnTo>
                  <a:pt x="51833" y="55324"/>
                </a:lnTo>
                <a:lnTo>
                  <a:pt x="60348" y="44563"/>
                </a:lnTo>
                <a:lnTo>
                  <a:pt x="63517" y="30733"/>
                </a:lnTo>
                <a:lnTo>
                  <a:pt x="63508" y="29992"/>
                </a:lnTo>
                <a:lnTo>
                  <a:pt x="60669" y="17915"/>
                </a:lnTo>
                <a:lnTo>
                  <a:pt x="52921" y="8175"/>
                </a:lnTo>
                <a:lnTo>
                  <a:pt x="40528" y="1845"/>
                </a:lnTo>
                <a:lnTo>
                  <a:pt x="23755" y="0"/>
                </a:lnTo>
                <a:close/>
              </a:path>
            </a:pathLst>
          </a:custGeom>
          <a:solidFill>
            <a:srgbClr val="ED7C30"/>
          </a:solidFill>
        </p:spPr>
        <p:txBody>
          <a:bodyPr wrap="square" lIns="0" tIns="0" rIns="0" bIns="0" rtlCol="0"/>
          <a:lstStyle/>
          <a:p>
            <a:endParaRPr/>
          </a:p>
        </p:txBody>
      </p:sp>
      <p:sp>
        <p:nvSpPr>
          <p:cNvPr id="58" name="object 58"/>
          <p:cNvSpPr/>
          <p:nvPr/>
        </p:nvSpPr>
        <p:spPr>
          <a:xfrm>
            <a:off x="5267952" y="3910080"/>
            <a:ext cx="64135" cy="61594"/>
          </a:xfrm>
          <a:custGeom>
            <a:avLst/>
            <a:gdLst/>
            <a:ahLst/>
            <a:cxnLst/>
            <a:rect l="l" t="t" r="r" b="b"/>
            <a:pathLst>
              <a:path w="64135" h="61595">
                <a:moveTo>
                  <a:pt x="63517" y="30733"/>
                </a:moveTo>
                <a:lnTo>
                  <a:pt x="60348" y="44563"/>
                </a:lnTo>
                <a:lnTo>
                  <a:pt x="51833" y="55324"/>
                </a:lnTo>
                <a:lnTo>
                  <a:pt x="39457" y="61534"/>
                </a:lnTo>
                <a:lnTo>
                  <a:pt x="22774" y="59621"/>
                </a:lnTo>
                <a:lnTo>
                  <a:pt x="10440" y="53203"/>
                </a:lnTo>
                <a:lnTo>
                  <a:pt x="2749" y="43362"/>
                </a:lnTo>
                <a:lnTo>
                  <a:pt x="0" y="31182"/>
                </a:lnTo>
                <a:lnTo>
                  <a:pt x="3122" y="17160"/>
                </a:lnTo>
                <a:lnTo>
                  <a:pt x="11525" y="6301"/>
                </a:lnTo>
                <a:lnTo>
                  <a:pt x="23755" y="0"/>
                </a:lnTo>
                <a:lnTo>
                  <a:pt x="40528" y="1845"/>
                </a:lnTo>
                <a:lnTo>
                  <a:pt x="52921" y="8175"/>
                </a:lnTo>
                <a:lnTo>
                  <a:pt x="60669" y="17915"/>
                </a:lnTo>
                <a:lnTo>
                  <a:pt x="63508" y="29992"/>
                </a:lnTo>
                <a:lnTo>
                  <a:pt x="63517" y="30733"/>
                </a:lnTo>
                <a:close/>
              </a:path>
            </a:pathLst>
          </a:custGeom>
          <a:ln w="9524">
            <a:solidFill>
              <a:srgbClr val="ED7C30"/>
            </a:solidFill>
          </a:ln>
        </p:spPr>
        <p:txBody>
          <a:bodyPr wrap="square" lIns="0" tIns="0" rIns="0" bIns="0" rtlCol="0"/>
          <a:lstStyle/>
          <a:p>
            <a:endParaRPr/>
          </a:p>
        </p:txBody>
      </p:sp>
      <p:sp>
        <p:nvSpPr>
          <p:cNvPr id="59" name="object 59"/>
          <p:cNvSpPr/>
          <p:nvPr/>
        </p:nvSpPr>
        <p:spPr>
          <a:xfrm>
            <a:off x="5687052" y="4283460"/>
            <a:ext cx="64135" cy="61594"/>
          </a:xfrm>
          <a:custGeom>
            <a:avLst/>
            <a:gdLst/>
            <a:ahLst/>
            <a:cxnLst/>
            <a:rect l="l" t="t" r="r" b="b"/>
            <a:pathLst>
              <a:path w="64135" h="61595">
                <a:moveTo>
                  <a:pt x="23755" y="0"/>
                </a:moveTo>
                <a:lnTo>
                  <a:pt x="11525" y="6301"/>
                </a:lnTo>
                <a:lnTo>
                  <a:pt x="3122" y="17160"/>
                </a:lnTo>
                <a:lnTo>
                  <a:pt x="0" y="31182"/>
                </a:lnTo>
                <a:lnTo>
                  <a:pt x="2749" y="43362"/>
                </a:lnTo>
                <a:lnTo>
                  <a:pt x="10440" y="53203"/>
                </a:lnTo>
                <a:lnTo>
                  <a:pt x="22774" y="59621"/>
                </a:lnTo>
                <a:lnTo>
                  <a:pt x="39457" y="61534"/>
                </a:lnTo>
                <a:lnTo>
                  <a:pt x="51833" y="55324"/>
                </a:lnTo>
                <a:lnTo>
                  <a:pt x="60348" y="44563"/>
                </a:lnTo>
                <a:lnTo>
                  <a:pt x="63517" y="30733"/>
                </a:lnTo>
                <a:lnTo>
                  <a:pt x="63508" y="29992"/>
                </a:lnTo>
                <a:lnTo>
                  <a:pt x="60669" y="17915"/>
                </a:lnTo>
                <a:lnTo>
                  <a:pt x="52921" y="8175"/>
                </a:lnTo>
                <a:lnTo>
                  <a:pt x="40528" y="1845"/>
                </a:lnTo>
                <a:lnTo>
                  <a:pt x="23755" y="0"/>
                </a:lnTo>
                <a:close/>
              </a:path>
            </a:pathLst>
          </a:custGeom>
          <a:solidFill>
            <a:srgbClr val="ED7C30"/>
          </a:solidFill>
        </p:spPr>
        <p:txBody>
          <a:bodyPr wrap="square" lIns="0" tIns="0" rIns="0" bIns="0" rtlCol="0"/>
          <a:lstStyle/>
          <a:p>
            <a:endParaRPr/>
          </a:p>
        </p:txBody>
      </p:sp>
      <p:sp>
        <p:nvSpPr>
          <p:cNvPr id="60" name="object 60"/>
          <p:cNvSpPr/>
          <p:nvPr/>
        </p:nvSpPr>
        <p:spPr>
          <a:xfrm>
            <a:off x="5687052" y="4283460"/>
            <a:ext cx="64135" cy="61594"/>
          </a:xfrm>
          <a:custGeom>
            <a:avLst/>
            <a:gdLst/>
            <a:ahLst/>
            <a:cxnLst/>
            <a:rect l="l" t="t" r="r" b="b"/>
            <a:pathLst>
              <a:path w="64135" h="61595">
                <a:moveTo>
                  <a:pt x="63517" y="30733"/>
                </a:moveTo>
                <a:lnTo>
                  <a:pt x="60348" y="44563"/>
                </a:lnTo>
                <a:lnTo>
                  <a:pt x="51833" y="55324"/>
                </a:lnTo>
                <a:lnTo>
                  <a:pt x="39457" y="61534"/>
                </a:lnTo>
                <a:lnTo>
                  <a:pt x="22774" y="59621"/>
                </a:lnTo>
                <a:lnTo>
                  <a:pt x="10440" y="53203"/>
                </a:lnTo>
                <a:lnTo>
                  <a:pt x="2749" y="43362"/>
                </a:lnTo>
                <a:lnTo>
                  <a:pt x="0" y="31182"/>
                </a:lnTo>
                <a:lnTo>
                  <a:pt x="3122" y="17160"/>
                </a:lnTo>
                <a:lnTo>
                  <a:pt x="11525" y="6301"/>
                </a:lnTo>
                <a:lnTo>
                  <a:pt x="23755" y="0"/>
                </a:lnTo>
                <a:lnTo>
                  <a:pt x="40528" y="1845"/>
                </a:lnTo>
                <a:lnTo>
                  <a:pt x="52921" y="8175"/>
                </a:lnTo>
                <a:lnTo>
                  <a:pt x="60669" y="17915"/>
                </a:lnTo>
                <a:lnTo>
                  <a:pt x="63508" y="29992"/>
                </a:lnTo>
                <a:lnTo>
                  <a:pt x="63517" y="30733"/>
                </a:lnTo>
                <a:close/>
              </a:path>
            </a:pathLst>
          </a:custGeom>
          <a:ln w="9524">
            <a:solidFill>
              <a:srgbClr val="ED7C30"/>
            </a:solidFill>
          </a:ln>
        </p:spPr>
        <p:txBody>
          <a:bodyPr wrap="square" lIns="0" tIns="0" rIns="0" bIns="0" rtlCol="0"/>
          <a:lstStyle/>
          <a:p>
            <a:endParaRPr/>
          </a:p>
        </p:txBody>
      </p:sp>
      <p:sp>
        <p:nvSpPr>
          <p:cNvPr id="61" name="object 61"/>
          <p:cNvSpPr/>
          <p:nvPr/>
        </p:nvSpPr>
        <p:spPr>
          <a:xfrm>
            <a:off x="6108712" y="4618730"/>
            <a:ext cx="63500" cy="61594"/>
          </a:xfrm>
          <a:custGeom>
            <a:avLst/>
            <a:gdLst/>
            <a:ahLst/>
            <a:cxnLst/>
            <a:rect l="l" t="t" r="r" b="b"/>
            <a:pathLst>
              <a:path w="63500" h="61595">
                <a:moveTo>
                  <a:pt x="23762" y="0"/>
                </a:moveTo>
                <a:lnTo>
                  <a:pt x="11525" y="6294"/>
                </a:lnTo>
                <a:lnTo>
                  <a:pt x="3121" y="17149"/>
                </a:lnTo>
                <a:lnTo>
                  <a:pt x="0" y="31168"/>
                </a:lnTo>
                <a:lnTo>
                  <a:pt x="2737" y="43356"/>
                </a:lnTo>
                <a:lnTo>
                  <a:pt x="10415" y="53204"/>
                </a:lnTo>
                <a:lnTo>
                  <a:pt x="22742" y="59628"/>
                </a:lnTo>
                <a:lnTo>
                  <a:pt x="39427" y="61544"/>
                </a:lnTo>
                <a:lnTo>
                  <a:pt x="51803" y="55333"/>
                </a:lnTo>
                <a:lnTo>
                  <a:pt x="60318" y="44572"/>
                </a:lnTo>
                <a:lnTo>
                  <a:pt x="63487" y="30743"/>
                </a:lnTo>
                <a:lnTo>
                  <a:pt x="63479" y="30036"/>
                </a:lnTo>
                <a:lnTo>
                  <a:pt x="60650" y="17946"/>
                </a:lnTo>
                <a:lnTo>
                  <a:pt x="52909" y="8194"/>
                </a:lnTo>
                <a:lnTo>
                  <a:pt x="40523" y="1853"/>
                </a:lnTo>
                <a:lnTo>
                  <a:pt x="23762" y="0"/>
                </a:lnTo>
                <a:close/>
              </a:path>
            </a:pathLst>
          </a:custGeom>
          <a:solidFill>
            <a:srgbClr val="ED7C30"/>
          </a:solidFill>
        </p:spPr>
        <p:txBody>
          <a:bodyPr wrap="square" lIns="0" tIns="0" rIns="0" bIns="0" rtlCol="0"/>
          <a:lstStyle/>
          <a:p>
            <a:endParaRPr/>
          </a:p>
        </p:txBody>
      </p:sp>
      <p:sp>
        <p:nvSpPr>
          <p:cNvPr id="62" name="object 62"/>
          <p:cNvSpPr/>
          <p:nvPr/>
        </p:nvSpPr>
        <p:spPr>
          <a:xfrm>
            <a:off x="6108712" y="4618730"/>
            <a:ext cx="63500" cy="61594"/>
          </a:xfrm>
          <a:custGeom>
            <a:avLst/>
            <a:gdLst/>
            <a:ahLst/>
            <a:cxnLst/>
            <a:rect l="l" t="t" r="r" b="b"/>
            <a:pathLst>
              <a:path w="63500" h="61595">
                <a:moveTo>
                  <a:pt x="63487" y="30743"/>
                </a:moveTo>
                <a:lnTo>
                  <a:pt x="60318" y="44572"/>
                </a:lnTo>
                <a:lnTo>
                  <a:pt x="51803" y="55333"/>
                </a:lnTo>
                <a:lnTo>
                  <a:pt x="39427" y="61544"/>
                </a:lnTo>
                <a:lnTo>
                  <a:pt x="22742" y="59628"/>
                </a:lnTo>
                <a:lnTo>
                  <a:pt x="10415" y="53204"/>
                </a:lnTo>
                <a:lnTo>
                  <a:pt x="2737" y="43356"/>
                </a:lnTo>
                <a:lnTo>
                  <a:pt x="0" y="31168"/>
                </a:lnTo>
                <a:lnTo>
                  <a:pt x="3121" y="17149"/>
                </a:lnTo>
                <a:lnTo>
                  <a:pt x="11525" y="6294"/>
                </a:lnTo>
                <a:lnTo>
                  <a:pt x="23762" y="0"/>
                </a:lnTo>
                <a:lnTo>
                  <a:pt x="40523" y="1853"/>
                </a:lnTo>
                <a:lnTo>
                  <a:pt x="52909" y="8194"/>
                </a:lnTo>
                <a:lnTo>
                  <a:pt x="60650" y="17946"/>
                </a:lnTo>
                <a:lnTo>
                  <a:pt x="63479" y="30036"/>
                </a:lnTo>
                <a:lnTo>
                  <a:pt x="63487" y="30743"/>
                </a:lnTo>
                <a:close/>
              </a:path>
            </a:pathLst>
          </a:custGeom>
          <a:ln w="9524">
            <a:solidFill>
              <a:srgbClr val="ED7C30"/>
            </a:solidFill>
          </a:ln>
        </p:spPr>
        <p:txBody>
          <a:bodyPr wrap="square" lIns="0" tIns="0" rIns="0" bIns="0" rtlCol="0"/>
          <a:lstStyle/>
          <a:p>
            <a:endParaRPr/>
          </a:p>
        </p:txBody>
      </p:sp>
      <p:sp>
        <p:nvSpPr>
          <p:cNvPr id="63" name="object 63"/>
          <p:cNvSpPr/>
          <p:nvPr/>
        </p:nvSpPr>
        <p:spPr>
          <a:xfrm>
            <a:off x="6527813" y="4893050"/>
            <a:ext cx="63500" cy="61594"/>
          </a:xfrm>
          <a:custGeom>
            <a:avLst/>
            <a:gdLst/>
            <a:ahLst/>
            <a:cxnLst/>
            <a:rect l="l" t="t" r="r" b="b"/>
            <a:pathLst>
              <a:path w="63500" h="61595">
                <a:moveTo>
                  <a:pt x="23762" y="0"/>
                </a:moveTo>
                <a:lnTo>
                  <a:pt x="11525" y="6294"/>
                </a:lnTo>
                <a:lnTo>
                  <a:pt x="3121" y="17149"/>
                </a:lnTo>
                <a:lnTo>
                  <a:pt x="0" y="31168"/>
                </a:lnTo>
                <a:lnTo>
                  <a:pt x="2737" y="43356"/>
                </a:lnTo>
                <a:lnTo>
                  <a:pt x="10415" y="53204"/>
                </a:lnTo>
                <a:lnTo>
                  <a:pt x="22742" y="59628"/>
                </a:lnTo>
                <a:lnTo>
                  <a:pt x="39427" y="61544"/>
                </a:lnTo>
                <a:lnTo>
                  <a:pt x="51803" y="55333"/>
                </a:lnTo>
                <a:lnTo>
                  <a:pt x="60318" y="44572"/>
                </a:lnTo>
                <a:lnTo>
                  <a:pt x="63487" y="30743"/>
                </a:lnTo>
                <a:lnTo>
                  <a:pt x="63479" y="30036"/>
                </a:lnTo>
                <a:lnTo>
                  <a:pt x="60650" y="17946"/>
                </a:lnTo>
                <a:lnTo>
                  <a:pt x="52909" y="8194"/>
                </a:lnTo>
                <a:lnTo>
                  <a:pt x="40523" y="1853"/>
                </a:lnTo>
                <a:lnTo>
                  <a:pt x="23762" y="0"/>
                </a:lnTo>
                <a:close/>
              </a:path>
            </a:pathLst>
          </a:custGeom>
          <a:solidFill>
            <a:srgbClr val="ED7C30"/>
          </a:solidFill>
        </p:spPr>
        <p:txBody>
          <a:bodyPr wrap="square" lIns="0" tIns="0" rIns="0" bIns="0" rtlCol="0"/>
          <a:lstStyle/>
          <a:p>
            <a:endParaRPr/>
          </a:p>
        </p:txBody>
      </p:sp>
      <p:sp>
        <p:nvSpPr>
          <p:cNvPr id="64" name="object 64"/>
          <p:cNvSpPr/>
          <p:nvPr/>
        </p:nvSpPr>
        <p:spPr>
          <a:xfrm>
            <a:off x="6527813" y="4893050"/>
            <a:ext cx="63500" cy="61594"/>
          </a:xfrm>
          <a:custGeom>
            <a:avLst/>
            <a:gdLst/>
            <a:ahLst/>
            <a:cxnLst/>
            <a:rect l="l" t="t" r="r" b="b"/>
            <a:pathLst>
              <a:path w="63500" h="61595">
                <a:moveTo>
                  <a:pt x="63487" y="30743"/>
                </a:moveTo>
                <a:lnTo>
                  <a:pt x="60318" y="44572"/>
                </a:lnTo>
                <a:lnTo>
                  <a:pt x="51803" y="55333"/>
                </a:lnTo>
                <a:lnTo>
                  <a:pt x="39427" y="61544"/>
                </a:lnTo>
                <a:lnTo>
                  <a:pt x="22742" y="59628"/>
                </a:lnTo>
                <a:lnTo>
                  <a:pt x="10415" y="53204"/>
                </a:lnTo>
                <a:lnTo>
                  <a:pt x="2737" y="43356"/>
                </a:lnTo>
                <a:lnTo>
                  <a:pt x="0" y="31168"/>
                </a:lnTo>
                <a:lnTo>
                  <a:pt x="3121" y="17149"/>
                </a:lnTo>
                <a:lnTo>
                  <a:pt x="11525" y="6294"/>
                </a:lnTo>
                <a:lnTo>
                  <a:pt x="23762" y="0"/>
                </a:lnTo>
                <a:lnTo>
                  <a:pt x="40523" y="1853"/>
                </a:lnTo>
                <a:lnTo>
                  <a:pt x="52909" y="8194"/>
                </a:lnTo>
                <a:lnTo>
                  <a:pt x="60650" y="17946"/>
                </a:lnTo>
                <a:lnTo>
                  <a:pt x="63479" y="30036"/>
                </a:lnTo>
                <a:lnTo>
                  <a:pt x="63487" y="30743"/>
                </a:lnTo>
                <a:close/>
              </a:path>
            </a:pathLst>
          </a:custGeom>
          <a:ln w="9524">
            <a:solidFill>
              <a:srgbClr val="ED7C30"/>
            </a:solidFill>
          </a:ln>
        </p:spPr>
        <p:txBody>
          <a:bodyPr wrap="square" lIns="0" tIns="0" rIns="0" bIns="0" rtlCol="0"/>
          <a:lstStyle/>
          <a:p>
            <a:endParaRPr/>
          </a:p>
        </p:txBody>
      </p:sp>
      <p:sp>
        <p:nvSpPr>
          <p:cNvPr id="65" name="object 65"/>
          <p:cNvSpPr/>
          <p:nvPr/>
        </p:nvSpPr>
        <p:spPr>
          <a:xfrm>
            <a:off x="3201680" y="2465070"/>
            <a:ext cx="3360420" cy="2545080"/>
          </a:xfrm>
          <a:custGeom>
            <a:avLst/>
            <a:gdLst/>
            <a:ahLst/>
            <a:cxnLst/>
            <a:rect l="l" t="t" r="r" b="b"/>
            <a:pathLst>
              <a:path w="3360420" h="2545079">
                <a:moveTo>
                  <a:pt x="0" y="0"/>
                </a:moveTo>
                <a:lnTo>
                  <a:pt x="419099" y="213359"/>
                </a:lnTo>
                <a:lnTo>
                  <a:pt x="840729" y="459729"/>
                </a:lnTo>
                <a:lnTo>
                  <a:pt x="1259829" y="777239"/>
                </a:lnTo>
                <a:lnTo>
                  <a:pt x="1681459" y="1125230"/>
                </a:lnTo>
                <a:lnTo>
                  <a:pt x="2100559" y="1536704"/>
                </a:lnTo>
                <a:lnTo>
                  <a:pt x="2519659" y="1938015"/>
                </a:lnTo>
                <a:lnTo>
                  <a:pt x="2941319" y="2283464"/>
                </a:lnTo>
                <a:lnTo>
                  <a:pt x="3360419" y="2545079"/>
                </a:lnTo>
              </a:path>
            </a:pathLst>
          </a:custGeom>
          <a:ln w="17779">
            <a:solidFill>
              <a:srgbClr val="A4A4A4"/>
            </a:solidFill>
          </a:ln>
        </p:spPr>
        <p:txBody>
          <a:bodyPr wrap="square" lIns="0" tIns="0" rIns="0" bIns="0" rtlCol="0"/>
          <a:lstStyle/>
          <a:p>
            <a:endParaRPr/>
          </a:p>
        </p:txBody>
      </p:sp>
      <p:sp>
        <p:nvSpPr>
          <p:cNvPr id="66" name="object 66"/>
          <p:cNvSpPr/>
          <p:nvPr/>
        </p:nvSpPr>
        <p:spPr>
          <a:xfrm>
            <a:off x="3167392" y="2431789"/>
            <a:ext cx="63500" cy="61594"/>
          </a:xfrm>
          <a:custGeom>
            <a:avLst/>
            <a:gdLst/>
            <a:ahLst/>
            <a:cxnLst/>
            <a:rect l="l" t="t" r="r" b="b"/>
            <a:pathLst>
              <a:path w="63500" h="61594">
                <a:moveTo>
                  <a:pt x="23768" y="0"/>
                </a:moveTo>
                <a:lnTo>
                  <a:pt x="11529" y="6293"/>
                </a:lnTo>
                <a:lnTo>
                  <a:pt x="3122" y="17148"/>
                </a:lnTo>
                <a:lnTo>
                  <a:pt x="0" y="31159"/>
                </a:lnTo>
                <a:lnTo>
                  <a:pt x="2733" y="43351"/>
                </a:lnTo>
                <a:lnTo>
                  <a:pt x="10408" y="53201"/>
                </a:lnTo>
                <a:lnTo>
                  <a:pt x="22735" y="59625"/>
                </a:lnTo>
                <a:lnTo>
                  <a:pt x="39419" y="61542"/>
                </a:lnTo>
                <a:lnTo>
                  <a:pt x="51799" y="55336"/>
                </a:lnTo>
                <a:lnTo>
                  <a:pt x="60317" y="44580"/>
                </a:lnTo>
                <a:lnTo>
                  <a:pt x="63487" y="30750"/>
                </a:lnTo>
                <a:lnTo>
                  <a:pt x="63479" y="30045"/>
                </a:lnTo>
                <a:lnTo>
                  <a:pt x="60651" y="17954"/>
                </a:lnTo>
                <a:lnTo>
                  <a:pt x="52911" y="8199"/>
                </a:lnTo>
                <a:lnTo>
                  <a:pt x="40527" y="1855"/>
                </a:lnTo>
                <a:lnTo>
                  <a:pt x="23768" y="0"/>
                </a:lnTo>
                <a:close/>
              </a:path>
            </a:pathLst>
          </a:custGeom>
          <a:solidFill>
            <a:srgbClr val="A4A4A4"/>
          </a:solidFill>
        </p:spPr>
        <p:txBody>
          <a:bodyPr wrap="square" lIns="0" tIns="0" rIns="0" bIns="0" rtlCol="0"/>
          <a:lstStyle/>
          <a:p>
            <a:endParaRPr/>
          </a:p>
        </p:txBody>
      </p:sp>
      <p:sp>
        <p:nvSpPr>
          <p:cNvPr id="67" name="object 67"/>
          <p:cNvSpPr/>
          <p:nvPr/>
        </p:nvSpPr>
        <p:spPr>
          <a:xfrm>
            <a:off x="3167392" y="2431789"/>
            <a:ext cx="63500" cy="61594"/>
          </a:xfrm>
          <a:custGeom>
            <a:avLst/>
            <a:gdLst/>
            <a:ahLst/>
            <a:cxnLst/>
            <a:rect l="l" t="t" r="r" b="b"/>
            <a:pathLst>
              <a:path w="63500" h="61594">
                <a:moveTo>
                  <a:pt x="63487" y="30750"/>
                </a:moveTo>
                <a:lnTo>
                  <a:pt x="60317" y="44580"/>
                </a:lnTo>
                <a:lnTo>
                  <a:pt x="51799" y="55336"/>
                </a:lnTo>
                <a:lnTo>
                  <a:pt x="39419" y="61542"/>
                </a:lnTo>
                <a:lnTo>
                  <a:pt x="22735" y="59625"/>
                </a:lnTo>
                <a:lnTo>
                  <a:pt x="10408" y="53201"/>
                </a:lnTo>
                <a:lnTo>
                  <a:pt x="2733" y="43351"/>
                </a:lnTo>
                <a:lnTo>
                  <a:pt x="0" y="31159"/>
                </a:lnTo>
                <a:lnTo>
                  <a:pt x="3122" y="17148"/>
                </a:lnTo>
                <a:lnTo>
                  <a:pt x="11529" y="6293"/>
                </a:lnTo>
                <a:lnTo>
                  <a:pt x="23768" y="0"/>
                </a:lnTo>
                <a:lnTo>
                  <a:pt x="40527" y="1855"/>
                </a:lnTo>
                <a:lnTo>
                  <a:pt x="52911" y="8199"/>
                </a:lnTo>
                <a:lnTo>
                  <a:pt x="60651" y="17954"/>
                </a:lnTo>
                <a:lnTo>
                  <a:pt x="63479" y="30045"/>
                </a:lnTo>
                <a:lnTo>
                  <a:pt x="63487" y="30750"/>
                </a:lnTo>
                <a:close/>
              </a:path>
            </a:pathLst>
          </a:custGeom>
          <a:ln w="9524">
            <a:solidFill>
              <a:srgbClr val="A4A4A4"/>
            </a:solidFill>
          </a:ln>
        </p:spPr>
        <p:txBody>
          <a:bodyPr wrap="square" lIns="0" tIns="0" rIns="0" bIns="0" rtlCol="0"/>
          <a:lstStyle/>
          <a:p>
            <a:endParaRPr/>
          </a:p>
        </p:txBody>
      </p:sp>
      <p:sp>
        <p:nvSpPr>
          <p:cNvPr id="68" name="object 68"/>
          <p:cNvSpPr/>
          <p:nvPr/>
        </p:nvSpPr>
        <p:spPr>
          <a:xfrm>
            <a:off x="3586492" y="2645149"/>
            <a:ext cx="63500" cy="61594"/>
          </a:xfrm>
          <a:custGeom>
            <a:avLst/>
            <a:gdLst/>
            <a:ahLst/>
            <a:cxnLst/>
            <a:rect l="l" t="t" r="r" b="b"/>
            <a:pathLst>
              <a:path w="63500" h="61594">
                <a:moveTo>
                  <a:pt x="23768" y="0"/>
                </a:moveTo>
                <a:lnTo>
                  <a:pt x="11529" y="6293"/>
                </a:lnTo>
                <a:lnTo>
                  <a:pt x="3122" y="17148"/>
                </a:lnTo>
                <a:lnTo>
                  <a:pt x="0" y="31159"/>
                </a:lnTo>
                <a:lnTo>
                  <a:pt x="2733" y="43351"/>
                </a:lnTo>
                <a:lnTo>
                  <a:pt x="10408" y="53201"/>
                </a:lnTo>
                <a:lnTo>
                  <a:pt x="22735" y="59625"/>
                </a:lnTo>
                <a:lnTo>
                  <a:pt x="39419" y="61542"/>
                </a:lnTo>
                <a:lnTo>
                  <a:pt x="51799" y="55336"/>
                </a:lnTo>
                <a:lnTo>
                  <a:pt x="60317" y="44580"/>
                </a:lnTo>
                <a:lnTo>
                  <a:pt x="63487" y="30750"/>
                </a:lnTo>
                <a:lnTo>
                  <a:pt x="63479" y="30045"/>
                </a:lnTo>
                <a:lnTo>
                  <a:pt x="60651" y="17954"/>
                </a:lnTo>
                <a:lnTo>
                  <a:pt x="52911" y="8199"/>
                </a:lnTo>
                <a:lnTo>
                  <a:pt x="40527" y="1855"/>
                </a:lnTo>
                <a:lnTo>
                  <a:pt x="23768" y="0"/>
                </a:lnTo>
                <a:close/>
              </a:path>
            </a:pathLst>
          </a:custGeom>
          <a:solidFill>
            <a:srgbClr val="A4A4A4"/>
          </a:solidFill>
        </p:spPr>
        <p:txBody>
          <a:bodyPr wrap="square" lIns="0" tIns="0" rIns="0" bIns="0" rtlCol="0"/>
          <a:lstStyle/>
          <a:p>
            <a:endParaRPr/>
          </a:p>
        </p:txBody>
      </p:sp>
      <p:sp>
        <p:nvSpPr>
          <p:cNvPr id="69" name="object 69"/>
          <p:cNvSpPr/>
          <p:nvPr/>
        </p:nvSpPr>
        <p:spPr>
          <a:xfrm>
            <a:off x="3586492" y="2645149"/>
            <a:ext cx="63500" cy="61594"/>
          </a:xfrm>
          <a:custGeom>
            <a:avLst/>
            <a:gdLst/>
            <a:ahLst/>
            <a:cxnLst/>
            <a:rect l="l" t="t" r="r" b="b"/>
            <a:pathLst>
              <a:path w="63500" h="61594">
                <a:moveTo>
                  <a:pt x="63487" y="30750"/>
                </a:moveTo>
                <a:lnTo>
                  <a:pt x="60317" y="44580"/>
                </a:lnTo>
                <a:lnTo>
                  <a:pt x="51799" y="55336"/>
                </a:lnTo>
                <a:lnTo>
                  <a:pt x="39419" y="61542"/>
                </a:lnTo>
                <a:lnTo>
                  <a:pt x="22735" y="59625"/>
                </a:lnTo>
                <a:lnTo>
                  <a:pt x="10408" y="53201"/>
                </a:lnTo>
                <a:lnTo>
                  <a:pt x="2733" y="43351"/>
                </a:lnTo>
                <a:lnTo>
                  <a:pt x="0" y="31159"/>
                </a:lnTo>
                <a:lnTo>
                  <a:pt x="3122" y="17148"/>
                </a:lnTo>
                <a:lnTo>
                  <a:pt x="11529" y="6293"/>
                </a:lnTo>
                <a:lnTo>
                  <a:pt x="23768" y="0"/>
                </a:lnTo>
                <a:lnTo>
                  <a:pt x="40527" y="1855"/>
                </a:lnTo>
                <a:lnTo>
                  <a:pt x="52911" y="8199"/>
                </a:lnTo>
                <a:lnTo>
                  <a:pt x="60651" y="17954"/>
                </a:lnTo>
                <a:lnTo>
                  <a:pt x="63479" y="30045"/>
                </a:lnTo>
                <a:lnTo>
                  <a:pt x="63487" y="30750"/>
                </a:lnTo>
                <a:close/>
              </a:path>
            </a:pathLst>
          </a:custGeom>
          <a:ln w="9524">
            <a:solidFill>
              <a:srgbClr val="A4A4A4"/>
            </a:solidFill>
          </a:ln>
        </p:spPr>
        <p:txBody>
          <a:bodyPr wrap="square" lIns="0" tIns="0" rIns="0" bIns="0" rtlCol="0"/>
          <a:lstStyle/>
          <a:p>
            <a:endParaRPr/>
          </a:p>
        </p:txBody>
      </p:sp>
      <p:sp>
        <p:nvSpPr>
          <p:cNvPr id="70" name="object 70"/>
          <p:cNvSpPr/>
          <p:nvPr/>
        </p:nvSpPr>
        <p:spPr>
          <a:xfrm>
            <a:off x="4008123" y="2891532"/>
            <a:ext cx="63500" cy="61594"/>
          </a:xfrm>
          <a:custGeom>
            <a:avLst/>
            <a:gdLst/>
            <a:ahLst/>
            <a:cxnLst/>
            <a:rect l="l" t="t" r="r" b="b"/>
            <a:pathLst>
              <a:path w="63500" h="61594">
                <a:moveTo>
                  <a:pt x="23748" y="0"/>
                </a:moveTo>
                <a:lnTo>
                  <a:pt x="11521" y="6305"/>
                </a:lnTo>
                <a:lnTo>
                  <a:pt x="3121" y="17166"/>
                </a:lnTo>
                <a:lnTo>
                  <a:pt x="0" y="31190"/>
                </a:lnTo>
                <a:lnTo>
                  <a:pt x="2750" y="43372"/>
                </a:lnTo>
                <a:lnTo>
                  <a:pt x="10440" y="53217"/>
                </a:lnTo>
                <a:lnTo>
                  <a:pt x="22771" y="59641"/>
                </a:lnTo>
                <a:lnTo>
                  <a:pt x="39447" y="61558"/>
                </a:lnTo>
                <a:lnTo>
                  <a:pt x="51817" y="55342"/>
                </a:lnTo>
                <a:lnTo>
                  <a:pt x="60323" y="44573"/>
                </a:lnTo>
                <a:lnTo>
                  <a:pt x="63486" y="30738"/>
                </a:lnTo>
                <a:lnTo>
                  <a:pt x="63478" y="30010"/>
                </a:lnTo>
                <a:lnTo>
                  <a:pt x="60647" y="17927"/>
                </a:lnTo>
                <a:lnTo>
                  <a:pt x="52910" y="8180"/>
                </a:lnTo>
                <a:lnTo>
                  <a:pt x="40524" y="1846"/>
                </a:lnTo>
                <a:lnTo>
                  <a:pt x="23748" y="0"/>
                </a:lnTo>
                <a:close/>
              </a:path>
            </a:pathLst>
          </a:custGeom>
          <a:solidFill>
            <a:srgbClr val="A4A4A4"/>
          </a:solidFill>
        </p:spPr>
        <p:txBody>
          <a:bodyPr wrap="square" lIns="0" tIns="0" rIns="0" bIns="0" rtlCol="0"/>
          <a:lstStyle/>
          <a:p>
            <a:endParaRPr/>
          </a:p>
        </p:txBody>
      </p:sp>
      <p:sp>
        <p:nvSpPr>
          <p:cNvPr id="71" name="object 71"/>
          <p:cNvSpPr/>
          <p:nvPr/>
        </p:nvSpPr>
        <p:spPr>
          <a:xfrm>
            <a:off x="4008123" y="2891532"/>
            <a:ext cx="63500" cy="61594"/>
          </a:xfrm>
          <a:custGeom>
            <a:avLst/>
            <a:gdLst/>
            <a:ahLst/>
            <a:cxnLst/>
            <a:rect l="l" t="t" r="r" b="b"/>
            <a:pathLst>
              <a:path w="63500" h="61594">
                <a:moveTo>
                  <a:pt x="63486" y="30738"/>
                </a:moveTo>
                <a:lnTo>
                  <a:pt x="60323" y="44573"/>
                </a:lnTo>
                <a:lnTo>
                  <a:pt x="51817" y="55342"/>
                </a:lnTo>
                <a:lnTo>
                  <a:pt x="39447" y="61558"/>
                </a:lnTo>
                <a:lnTo>
                  <a:pt x="22771" y="59641"/>
                </a:lnTo>
                <a:lnTo>
                  <a:pt x="10440" y="53217"/>
                </a:lnTo>
                <a:lnTo>
                  <a:pt x="2750" y="43372"/>
                </a:lnTo>
                <a:lnTo>
                  <a:pt x="0" y="31190"/>
                </a:lnTo>
                <a:lnTo>
                  <a:pt x="3121" y="17166"/>
                </a:lnTo>
                <a:lnTo>
                  <a:pt x="11521" y="6305"/>
                </a:lnTo>
                <a:lnTo>
                  <a:pt x="23748" y="0"/>
                </a:lnTo>
                <a:lnTo>
                  <a:pt x="40524" y="1846"/>
                </a:lnTo>
                <a:lnTo>
                  <a:pt x="52910" y="8180"/>
                </a:lnTo>
                <a:lnTo>
                  <a:pt x="60647" y="17927"/>
                </a:lnTo>
                <a:lnTo>
                  <a:pt x="63478" y="30010"/>
                </a:lnTo>
                <a:lnTo>
                  <a:pt x="63486" y="30738"/>
                </a:lnTo>
                <a:close/>
              </a:path>
            </a:pathLst>
          </a:custGeom>
          <a:ln w="9524">
            <a:solidFill>
              <a:srgbClr val="A4A4A4"/>
            </a:solidFill>
          </a:ln>
        </p:spPr>
        <p:txBody>
          <a:bodyPr wrap="square" lIns="0" tIns="0" rIns="0" bIns="0" rtlCol="0"/>
          <a:lstStyle/>
          <a:p>
            <a:endParaRPr/>
          </a:p>
        </p:txBody>
      </p:sp>
      <p:sp>
        <p:nvSpPr>
          <p:cNvPr id="72" name="object 72"/>
          <p:cNvSpPr/>
          <p:nvPr/>
        </p:nvSpPr>
        <p:spPr>
          <a:xfrm>
            <a:off x="4427222" y="3209035"/>
            <a:ext cx="63500" cy="61594"/>
          </a:xfrm>
          <a:custGeom>
            <a:avLst/>
            <a:gdLst/>
            <a:ahLst/>
            <a:cxnLst/>
            <a:rect l="l" t="t" r="r" b="b"/>
            <a:pathLst>
              <a:path w="63500" h="61595">
                <a:moveTo>
                  <a:pt x="23775" y="0"/>
                </a:moveTo>
                <a:lnTo>
                  <a:pt x="11535" y="6297"/>
                </a:lnTo>
                <a:lnTo>
                  <a:pt x="3125" y="17150"/>
                </a:lnTo>
                <a:lnTo>
                  <a:pt x="0" y="31157"/>
                </a:lnTo>
                <a:lnTo>
                  <a:pt x="2738" y="43348"/>
                </a:lnTo>
                <a:lnTo>
                  <a:pt x="10422" y="53197"/>
                </a:lnTo>
                <a:lnTo>
                  <a:pt x="22752" y="59622"/>
                </a:lnTo>
                <a:lnTo>
                  <a:pt x="39428" y="61541"/>
                </a:lnTo>
                <a:lnTo>
                  <a:pt x="51807" y="55339"/>
                </a:lnTo>
                <a:lnTo>
                  <a:pt x="60320" y="44580"/>
                </a:lnTo>
                <a:lnTo>
                  <a:pt x="63487" y="30744"/>
                </a:lnTo>
                <a:lnTo>
                  <a:pt x="63479" y="30041"/>
                </a:lnTo>
                <a:lnTo>
                  <a:pt x="60656" y="17949"/>
                </a:lnTo>
                <a:lnTo>
                  <a:pt x="52924" y="8194"/>
                </a:lnTo>
                <a:lnTo>
                  <a:pt x="40543" y="1852"/>
                </a:lnTo>
                <a:lnTo>
                  <a:pt x="23775" y="0"/>
                </a:lnTo>
                <a:close/>
              </a:path>
            </a:pathLst>
          </a:custGeom>
          <a:solidFill>
            <a:srgbClr val="A4A4A4"/>
          </a:solidFill>
        </p:spPr>
        <p:txBody>
          <a:bodyPr wrap="square" lIns="0" tIns="0" rIns="0" bIns="0" rtlCol="0"/>
          <a:lstStyle/>
          <a:p>
            <a:endParaRPr/>
          </a:p>
        </p:txBody>
      </p:sp>
      <p:sp>
        <p:nvSpPr>
          <p:cNvPr id="73" name="object 73"/>
          <p:cNvSpPr/>
          <p:nvPr/>
        </p:nvSpPr>
        <p:spPr>
          <a:xfrm>
            <a:off x="4427222" y="3209035"/>
            <a:ext cx="63500" cy="61594"/>
          </a:xfrm>
          <a:custGeom>
            <a:avLst/>
            <a:gdLst/>
            <a:ahLst/>
            <a:cxnLst/>
            <a:rect l="l" t="t" r="r" b="b"/>
            <a:pathLst>
              <a:path w="63500" h="61595">
                <a:moveTo>
                  <a:pt x="63487" y="30744"/>
                </a:moveTo>
                <a:lnTo>
                  <a:pt x="60320" y="44580"/>
                </a:lnTo>
                <a:lnTo>
                  <a:pt x="51807" y="55339"/>
                </a:lnTo>
                <a:lnTo>
                  <a:pt x="39428" y="61541"/>
                </a:lnTo>
                <a:lnTo>
                  <a:pt x="22752" y="59622"/>
                </a:lnTo>
                <a:lnTo>
                  <a:pt x="10422" y="53197"/>
                </a:lnTo>
                <a:lnTo>
                  <a:pt x="2738" y="43348"/>
                </a:lnTo>
                <a:lnTo>
                  <a:pt x="0" y="31157"/>
                </a:lnTo>
                <a:lnTo>
                  <a:pt x="3125" y="17150"/>
                </a:lnTo>
                <a:lnTo>
                  <a:pt x="11535" y="6297"/>
                </a:lnTo>
                <a:lnTo>
                  <a:pt x="23775" y="0"/>
                </a:lnTo>
                <a:lnTo>
                  <a:pt x="40543" y="1852"/>
                </a:lnTo>
                <a:lnTo>
                  <a:pt x="52924" y="8194"/>
                </a:lnTo>
                <a:lnTo>
                  <a:pt x="60656" y="17949"/>
                </a:lnTo>
                <a:lnTo>
                  <a:pt x="63479" y="30041"/>
                </a:lnTo>
                <a:lnTo>
                  <a:pt x="63487" y="30744"/>
                </a:lnTo>
                <a:close/>
              </a:path>
            </a:pathLst>
          </a:custGeom>
          <a:ln w="9524">
            <a:solidFill>
              <a:srgbClr val="A4A4A4"/>
            </a:solidFill>
          </a:ln>
        </p:spPr>
        <p:txBody>
          <a:bodyPr wrap="square" lIns="0" tIns="0" rIns="0" bIns="0" rtlCol="0"/>
          <a:lstStyle/>
          <a:p>
            <a:endParaRPr/>
          </a:p>
        </p:txBody>
      </p:sp>
      <p:sp>
        <p:nvSpPr>
          <p:cNvPr id="74" name="object 74"/>
          <p:cNvSpPr/>
          <p:nvPr/>
        </p:nvSpPr>
        <p:spPr>
          <a:xfrm>
            <a:off x="4848853" y="3557028"/>
            <a:ext cx="64135" cy="61594"/>
          </a:xfrm>
          <a:custGeom>
            <a:avLst/>
            <a:gdLst/>
            <a:ahLst/>
            <a:cxnLst/>
            <a:rect l="l" t="t" r="r" b="b"/>
            <a:pathLst>
              <a:path w="64135" h="61595">
                <a:moveTo>
                  <a:pt x="23755" y="0"/>
                </a:moveTo>
                <a:lnTo>
                  <a:pt x="11525" y="6295"/>
                </a:lnTo>
                <a:lnTo>
                  <a:pt x="3122" y="17150"/>
                </a:lnTo>
                <a:lnTo>
                  <a:pt x="0" y="31183"/>
                </a:lnTo>
                <a:lnTo>
                  <a:pt x="2756" y="43358"/>
                </a:lnTo>
                <a:lnTo>
                  <a:pt x="10450" y="53196"/>
                </a:lnTo>
                <a:lnTo>
                  <a:pt x="22786" y="59614"/>
                </a:lnTo>
                <a:lnTo>
                  <a:pt x="39469" y="61526"/>
                </a:lnTo>
                <a:lnTo>
                  <a:pt x="51839" y="55307"/>
                </a:lnTo>
                <a:lnTo>
                  <a:pt x="60350" y="44540"/>
                </a:lnTo>
                <a:lnTo>
                  <a:pt x="63516" y="30711"/>
                </a:lnTo>
                <a:lnTo>
                  <a:pt x="63508" y="29986"/>
                </a:lnTo>
                <a:lnTo>
                  <a:pt x="60674" y="17907"/>
                </a:lnTo>
                <a:lnTo>
                  <a:pt x="52927" y="8170"/>
                </a:lnTo>
                <a:lnTo>
                  <a:pt x="40532" y="1844"/>
                </a:lnTo>
                <a:lnTo>
                  <a:pt x="23755" y="0"/>
                </a:lnTo>
                <a:close/>
              </a:path>
            </a:pathLst>
          </a:custGeom>
          <a:solidFill>
            <a:srgbClr val="A4A4A4"/>
          </a:solidFill>
        </p:spPr>
        <p:txBody>
          <a:bodyPr wrap="square" lIns="0" tIns="0" rIns="0" bIns="0" rtlCol="0"/>
          <a:lstStyle/>
          <a:p>
            <a:endParaRPr/>
          </a:p>
        </p:txBody>
      </p:sp>
      <p:sp>
        <p:nvSpPr>
          <p:cNvPr id="75" name="object 75"/>
          <p:cNvSpPr/>
          <p:nvPr/>
        </p:nvSpPr>
        <p:spPr>
          <a:xfrm>
            <a:off x="4848853" y="3557028"/>
            <a:ext cx="64135" cy="61594"/>
          </a:xfrm>
          <a:custGeom>
            <a:avLst/>
            <a:gdLst/>
            <a:ahLst/>
            <a:cxnLst/>
            <a:rect l="l" t="t" r="r" b="b"/>
            <a:pathLst>
              <a:path w="64135" h="61595">
                <a:moveTo>
                  <a:pt x="63516" y="30711"/>
                </a:moveTo>
                <a:lnTo>
                  <a:pt x="60350" y="44540"/>
                </a:lnTo>
                <a:lnTo>
                  <a:pt x="51839" y="55307"/>
                </a:lnTo>
                <a:lnTo>
                  <a:pt x="39469" y="61526"/>
                </a:lnTo>
                <a:lnTo>
                  <a:pt x="22786" y="59614"/>
                </a:lnTo>
                <a:lnTo>
                  <a:pt x="10450" y="53196"/>
                </a:lnTo>
                <a:lnTo>
                  <a:pt x="2756" y="43358"/>
                </a:lnTo>
                <a:lnTo>
                  <a:pt x="0" y="31183"/>
                </a:lnTo>
                <a:lnTo>
                  <a:pt x="3122" y="17150"/>
                </a:lnTo>
                <a:lnTo>
                  <a:pt x="11525" y="6295"/>
                </a:lnTo>
                <a:lnTo>
                  <a:pt x="23755" y="0"/>
                </a:lnTo>
                <a:lnTo>
                  <a:pt x="40532" y="1844"/>
                </a:lnTo>
                <a:lnTo>
                  <a:pt x="52927" y="8170"/>
                </a:lnTo>
                <a:lnTo>
                  <a:pt x="60674" y="17907"/>
                </a:lnTo>
                <a:lnTo>
                  <a:pt x="63508" y="29986"/>
                </a:lnTo>
                <a:lnTo>
                  <a:pt x="63516" y="30711"/>
                </a:lnTo>
                <a:close/>
              </a:path>
            </a:pathLst>
          </a:custGeom>
          <a:ln w="9524">
            <a:solidFill>
              <a:srgbClr val="A4A4A4"/>
            </a:solidFill>
          </a:ln>
        </p:spPr>
        <p:txBody>
          <a:bodyPr wrap="square" lIns="0" tIns="0" rIns="0" bIns="0" rtlCol="0"/>
          <a:lstStyle/>
          <a:p>
            <a:endParaRPr/>
          </a:p>
        </p:txBody>
      </p:sp>
      <p:sp>
        <p:nvSpPr>
          <p:cNvPr id="76" name="object 76"/>
          <p:cNvSpPr/>
          <p:nvPr/>
        </p:nvSpPr>
        <p:spPr>
          <a:xfrm>
            <a:off x="5267953" y="3968504"/>
            <a:ext cx="64135" cy="61594"/>
          </a:xfrm>
          <a:custGeom>
            <a:avLst/>
            <a:gdLst/>
            <a:ahLst/>
            <a:cxnLst/>
            <a:rect l="l" t="t" r="r" b="b"/>
            <a:pathLst>
              <a:path w="64135" h="61595">
                <a:moveTo>
                  <a:pt x="23752" y="0"/>
                </a:moveTo>
                <a:lnTo>
                  <a:pt x="11523" y="6299"/>
                </a:lnTo>
                <a:lnTo>
                  <a:pt x="3121" y="17157"/>
                </a:lnTo>
                <a:lnTo>
                  <a:pt x="0" y="31186"/>
                </a:lnTo>
                <a:lnTo>
                  <a:pt x="2754" y="43363"/>
                </a:lnTo>
                <a:lnTo>
                  <a:pt x="10447" y="53202"/>
                </a:lnTo>
                <a:lnTo>
                  <a:pt x="22782" y="59619"/>
                </a:lnTo>
                <a:lnTo>
                  <a:pt x="39465" y="61532"/>
                </a:lnTo>
                <a:lnTo>
                  <a:pt x="51837" y="55315"/>
                </a:lnTo>
                <a:lnTo>
                  <a:pt x="60349" y="44551"/>
                </a:lnTo>
                <a:lnTo>
                  <a:pt x="63516" y="30721"/>
                </a:lnTo>
                <a:lnTo>
                  <a:pt x="63508" y="29986"/>
                </a:lnTo>
                <a:lnTo>
                  <a:pt x="60670" y="17909"/>
                </a:lnTo>
                <a:lnTo>
                  <a:pt x="52922" y="8171"/>
                </a:lnTo>
                <a:lnTo>
                  <a:pt x="40528" y="1844"/>
                </a:lnTo>
                <a:lnTo>
                  <a:pt x="23752" y="0"/>
                </a:lnTo>
                <a:close/>
              </a:path>
            </a:pathLst>
          </a:custGeom>
          <a:solidFill>
            <a:srgbClr val="A4A4A4"/>
          </a:solidFill>
        </p:spPr>
        <p:txBody>
          <a:bodyPr wrap="square" lIns="0" tIns="0" rIns="0" bIns="0" rtlCol="0"/>
          <a:lstStyle/>
          <a:p>
            <a:endParaRPr/>
          </a:p>
        </p:txBody>
      </p:sp>
      <p:sp>
        <p:nvSpPr>
          <p:cNvPr id="77" name="object 77"/>
          <p:cNvSpPr/>
          <p:nvPr/>
        </p:nvSpPr>
        <p:spPr>
          <a:xfrm>
            <a:off x="5267953" y="3968504"/>
            <a:ext cx="64135" cy="61594"/>
          </a:xfrm>
          <a:custGeom>
            <a:avLst/>
            <a:gdLst/>
            <a:ahLst/>
            <a:cxnLst/>
            <a:rect l="l" t="t" r="r" b="b"/>
            <a:pathLst>
              <a:path w="64135" h="61595">
                <a:moveTo>
                  <a:pt x="63516" y="30721"/>
                </a:moveTo>
                <a:lnTo>
                  <a:pt x="60349" y="44551"/>
                </a:lnTo>
                <a:lnTo>
                  <a:pt x="51837" y="55315"/>
                </a:lnTo>
                <a:lnTo>
                  <a:pt x="39465" y="61532"/>
                </a:lnTo>
                <a:lnTo>
                  <a:pt x="22782" y="59619"/>
                </a:lnTo>
                <a:lnTo>
                  <a:pt x="10447" y="53202"/>
                </a:lnTo>
                <a:lnTo>
                  <a:pt x="2754" y="43363"/>
                </a:lnTo>
                <a:lnTo>
                  <a:pt x="0" y="31186"/>
                </a:lnTo>
                <a:lnTo>
                  <a:pt x="3121" y="17157"/>
                </a:lnTo>
                <a:lnTo>
                  <a:pt x="11523" y="6299"/>
                </a:lnTo>
                <a:lnTo>
                  <a:pt x="23752" y="0"/>
                </a:lnTo>
                <a:lnTo>
                  <a:pt x="40528" y="1844"/>
                </a:lnTo>
                <a:lnTo>
                  <a:pt x="52922" y="8171"/>
                </a:lnTo>
                <a:lnTo>
                  <a:pt x="60670" y="17909"/>
                </a:lnTo>
                <a:lnTo>
                  <a:pt x="63508" y="29986"/>
                </a:lnTo>
                <a:lnTo>
                  <a:pt x="63516" y="30721"/>
                </a:lnTo>
                <a:close/>
              </a:path>
            </a:pathLst>
          </a:custGeom>
          <a:ln w="9524">
            <a:solidFill>
              <a:srgbClr val="A4A4A4"/>
            </a:solidFill>
          </a:ln>
        </p:spPr>
        <p:txBody>
          <a:bodyPr wrap="square" lIns="0" tIns="0" rIns="0" bIns="0" rtlCol="0"/>
          <a:lstStyle/>
          <a:p>
            <a:endParaRPr/>
          </a:p>
        </p:txBody>
      </p:sp>
      <p:sp>
        <p:nvSpPr>
          <p:cNvPr id="78" name="object 78"/>
          <p:cNvSpPr/>
          <p:nvPr/>
        </p:nvSpPr>
        <p:spPr>
          <a:xfrm>
            <a:off x="5687052" y="4369818"/>
            <a:ext cx="64135" cy="61594"/>
          </a:xfrm>
          <a:custGeom>
            <a:avLst/>
            <a:gdLst/>
            <a:ahLst/>
            <a:cxnLst/>
            <a:rect l="l" t="t" r="r" b="b"/>
            <a:pathLst>
              <a:path w="64135" h="61595">
                <a:moveTo>
                  <a:pt x="23744" y="0"/>
                </a:moveTo>
                <a:lnTo>
                  <a:pt x="11519" y="6305"/>
                </a:lnTo>
                <a:lnTo>
                  <a:pt x="3120" y="17166"/>
                </a:lnTo>
                <a:lnTo>
                  <a:pt x="0" y="31195"/>
                </a:lnTo>
                <a:lnTo>
                  <a:pt x="2754" y="43372"/>
                </a:lnTo>
                <a:lnTo>
                  <a:pt x="10447" y="53211"/>
                </a:lnTo>
                <a:lnTo>
                  <a:pt x="22782" y="59629"/>
                </a:lnTo>
                <a:lnTo>
                  <a:pt x="39465" y="61541"/>
                </a:lnTo>
                <a:lnTo>
                  <a:pt x="51837" y="55325"/>
                </a:lnTo>
                <a:lnTo>
                  <a:pt x="60349" y="44560"/>
                </a:lnTo>
                <a:lnTo>
                  <a:pt x="63516" y="30731"/>
                </a:lnTo>
                <a:lnTo>
                  <a:pt x="63508" y="29980"/>
                </a:lnTo>
                <a:lnTo>
                  <a:pt x="60665" y="17906"/>
                </a:lnTo>
                <a:lnTo>
                  <a:pt x="52915" y="8169"/>
                </a:lnTo>
                <a:lnTo>
                  <a:pt x="40520" y="1843"/>
                </a:lnTo>
                <a:lnTo>
                  <a:pt x="23744" y="0"/>
                </a:lnTo>
                <a:close/>
              </a:path>
            </a:pathLst>
          </a:custGeom>
          <a:solidFill>
            <a:srgbClr val="A4A4A4"/>
          </a:solidFill>
        </p:spPr>
        <p:txBody>
          <a:bodyPr wrap="square" lIns="0" tIns="0" rIns="0" bIns="0" rtlCol="0"/>
          <a:lstStyle/>
          <a:p>
            <a:endParaRPr/>
          </a:p>
        </p:txBody>
      </p:sp>
      <p:sp>
        <p:nvSpPr>
          <p:cNvPr id="79" name="object 79"/>
          <p:cNvSpPr/>
          <p:nvPr/>
        </p:nvSpPr>
        <p:spPr>
          <a:xfrm>
            <a:off x="5687052" y="4369818"/>
            <a:ext cx="64135" cy="61594"/>
          </a:xfrm>
          <a:custGeom>
            <a:avLst/>
            <a:gdLst/>
            <a:ahLst/>
            <a:cxnLst/>
            <a:rect l="l" t="t" r="r" b="b"/>
            <a:pathLst>
              <a:path w="64135" h="61595">
                <a:moveTo>
                  <a:pt x="63516" y="30731"/>
                </a:moveTo>
                <a:lnTo>
                  <a:pt x="60349" y="44560"/>
                </a:lnTo>
                <a:lnTo>
                  <a:pt x="51837" y="55325"/>
                </a:lnTo>
                <a:lnTo>
                  <a:pt x="39465" y="61541"/>
                </a:lnTo>
                <a:lnTo>
                  <a:pt x="22782" y="59629"/>
                </a:lnTo>
                <a:lnTo>
                  <a:pt x="10447" y="53211"/>
                </a:lnTo>
                <a:lnTo>
                  <a:pt x="2754" y="43372"/>
                </a:lnTo>
                <a:lnTo>
                  <a:pt x="0" y="31195"/>
                </a:lnTo>
                <a:lnTo>
                  <a:pt x="3120" y="17166"/>
                </a:lnTo>
                <a:lnTo>
                  <a:pt x="11519" y="6305"/>
                </a:lnTo>
                <a:lnTo>
                  <a:pt x="23744" y="0"/>
                </a:lnTo>
                <a:lnTo>
                  <a:pt x="40520" y="1843"/>
                </a:lnTo>
                <a:lnTo>
                  <a:pt x="52915" y="8169"/>
                </a:lnTo>
                <a:lnTo>
                  <a:pt x="60665" y="17906"/>
                </a:lnTo>
                <a:lnTo>
                  <a:pt x="63508" y="29980"/>
                </a:lnTo>
                <a:lnTo>
                  <a:pt x="63516" y="30731"/>
                </a:lnTo>
                <a:close/>
              </a:path>
            </a:pathLst>
          </a:custGeom>
          <a:ln w="9524">
            <a:solidFill>
              <a:srgbClr val="A4A4A4"/>
            </a:solidFill>
          </a:ln>
        </p:spPr>
        <p:txBody>
          <a:bodyPr wrap="square" lIns="0" tIns="0" rIns="0" bIns="0" rtlCol="0"/>
          <a:lstStyle/>
          <a:p>
            <a:endParaRPr/>
          </a:p>
        </p:txBody>
      </p:sp>
      <p:sp>
        <p:nvSpPr>
          <p:cNvPr id="80" name="object 80"/>
          <p:cNvSpPr/>
          <p:nvPr/>
        </p:nvSpPr>
        <p:spPr>
          <a:xfrm>
            <a:off x="6108713" y="4715254"/>
            <a:ext cx="63500" cy="61594"/>
          </a:xfrm>
          <a:custGeom>
            <a:avLst/>
            <a:gdLst/>
            <a:ahLst/>
            <a:cxnLst/>
            <a:rect l="l" t="t" r="r" b="b"/>
            <a:pathLst>
              <a:path w="63500" h="61595">
                <a:moveTo>
                  <a:pt x="23759" y="0"/>
                </a:moveTo>
                <a:lnTo>
                  <a:pt x="11524" y="6291"/>
                </a:lnTo>
                <a:lnTo>
                  <a:pt x="3121" y="17146"/>
                </a:lnTo>
                <a:lnTo>
                  <a:pt x="0" y="31171"/>
                </a:lnTo>
                <a:lnTo>
                  <a:pt x="2742" y="43356"/>
                </a:lnTo>
                <a:lnTo>
                  <a:pt x="10422" y="53203"/>
                </a:lnTo>
                <a:lnTo>
                  <a:pt x="22750" y="59627"/>
                </a:lnTo>
                <a:lnTo>
                  <a:pt x="39435" y="61541"/>
                </a:lnTo>
                <a:lnTo>
                  <a:pt x="51807" y="55325"/>
                </a:lnTo>
                <a:lnTo>
                  <a:pt x="60319" y="44560"/>
                </a:lnTo>
                <a:lnTo>
                  <a:pt x="63486" y="30731"/>
                </a:lnTo>
                <a:lnTo>
                  <a:pt x="63479" y="30030"/>
                </a:lnTo>
                <a:lnTo>
                  <a:pt x="60651" y="17940"/>
                </a:lnTo>
                <a:lnTo>
                  <a:pt x="52911" y="8190"/>
                </a:lnTo>
                <a:lnTo>
                  <a:pt x="40524" y="1852"/>
                </a:lnTo>
                <a:lnTo>
                  <a:pt x="23759" y="0"/>
                </a:lnTo>
                <a:close/>
              </a:path>
            </a:pathLst>
          </a:custGeom>
          <a:solidFill>
            <a:srgbClr val="A4A4A4"/>
          </a:solidFill>
        </p:spPr>
        <p:txBody>
          <a:bodyPr wrap="square" lIns="0" tIns="0" rIns="0" bIns="0" rtlCol="0"/>
          <a:lstStyle/>
          <a:p>
            <a:endParaRPr/>
          </a:p>
        </p:txBody>
      </p:sp>
      <p:sp>
        <p:nvSpPr>
          <p:cNvPr id="81" name="object 81"/>
          <p:cNvSpPr/>
          <p:nvPr/>
        </p:nvSpPr>
        <p:spPr>
          <a:xfrm>
            <a:off x="6108713" y="4715254"/>
            <a:ext cx="63500" cy="61594"/>
          </a:xfrm>
          <a:custGeom>
            <a:avLst/>
            <a:gdLst/>
            <a:ahLst/>
            <a:cxnLst/>
            <a:rect l="l" t="t" r="r" b="b"/>
            <a:pathLst>
              <a:path w="63500" h="61595">
                <a:moveTo>
                  <a:pt x="63486" y="30731"/>
                </a:moveTo>
                <a:lnTo>
                  <a:pt x="60319" y="44560"/>
                </a:lnTo>
                <a:lnTo>
                  <a:pt x="51807" y="55325"/>
                </a:lnTo>
                <a:lnTo>
                  <a:pt x="39435" y="61541"/>
                </a:lnTo>
                <a:lnTo>
                  <a:pt x="22750" y="59627"/>
                </a:lnTo>
                <a:lnTo>
                  <a:pt x="10422" y="53203"/>
                </a:lnTo>
                <a:lnTo>
                  <a:pt x="2742" y="43356"/>
                </a:lnTo>
                <a:lnTo>
                  <a:pt x="0" y="31171"/>
                </a:lnTo>
                <a:lnTo>
                  <a:pt x="3121" y="17146"/>
                </a:lnTo>
                <a:lnTo>
                  <a:pt x="11524" y="6291"/>
                </a:lnTo>
                <a:lnTo>
                  <a:pt x="23759" y="0"/>
                </a:lnTo>
                <a:lnTo>
                  <a:pt x="40524" y="1852"/>
                </a:lnTo>
                <a:lnTo>
                  <a:pt x="52911" y="8190"/>
                </a:lnTo>
                <a:lnTo>
                  <a:pt x="60651" y="17940"/>
                </a:lnTo>
                <a:lnTo>
                  <a:pt x="63479" y="30030"/>
                </a:lnTo>
                <a:lnTo>
                  <a:pt x="63486" y="30731"/>
                </a:lnTo>
                <a:close/>
              </a:path>
            </a:pathLst>
          </a:custGeom>
          <a:ln w="9524">
            <a:solidFill>
              <a:srgbClr val="A4A4A4"/>
            </a:solidFill>
          </a:ln>
        </p:spPr>
        <p:txBody>
          <a:bodyPr wrap="square" lIns="0" tIns="0" rIns="0" bIns="0" rtlCol="0"/>
          <a:lstStyle/>
          <a:p>
            <a:endParaRPr/>
          </a:p>
        </p:txBody>
      </p:sp>
      <p:sp>
        <p:nvSpPr>
          <p:cNvPr id="82" name="object 82"/>
          <p:cNvSpPr/>
          <p:nvPr/>
        </p:nvSpPr>
        <p:spPr>
          <a:xfrm>
            <a:off x="6527813" y="4976871"/>
            <a:ext cx="63500" cy="61594"/>
          </a:xfrm>
          <a:custGeom>
            <a:avLst/>
            <a:gdLst/>
            <a:ahLst/>
            <a:cxnLst/>
            <a:rect l="l" t="t" r="r" b="b"/>
            <a:pathLst>
              <a:path w="63500" h="61595">
                <a:moveTo>
                  <a:pt x="23762" y="0"/>
                </a:moveTo>
                <a:lnTo>
                  <a:pt x="11525" y="6294"/>
                </a:lnTo>
                <a:lnTo>
                  <a:pt x="3121" y="17149"/>
                </a:lnTo>
                <a:lnTo>
                  <a:pt x="0" y="31168"/>
                </a:lnTo>
                <a:lnTo>
                  <a:pt x="2737" y="43356"/>
                </a:lnTo>
                <a:lnTo>
                  <a:pt x="10415" y="53204"/>
                </a:lnTo>
                <a:lnTo>
                  <a:pt x="22742" y="59628"/>
                </a:lnTo>
                <a:lnTo>
                  <a:pt x="39427" y="61544"/>
                </a:lnTo>
                <a:lnTo>
                  <a:pt x="51803" y="55333"/>
                </a:lnTo>
                <a:lnTo>
                  <a:pt x="60318" y="44572"/>
                </a:lnTo>
                <a:lnTo>
                  <a:pt x="63487" y="30743"/>
                </a:lnTo>
                <a:lnTo>
                  <a:pt x="63479" y="30036"/>
                </a:lnTo>
                <a:lnTo>
                  <a:pt x="60650" y="17946"/>
                </a:lnTo>
                <a:lnTo>
                  <a:pt x="52909" y="8194"/>
                </a:lnTo>
                <a:lnTo>
                  <a:pt x="40523" y="1853"/>
                </a:lnTo>
                <a:lnTo>
                  <a:pt x="23762" y="0"/>
                </a:lnTo>
                <a:close/>
              </a:path>
            </a:pathLst>
          </a:custGeom>
          <a:solidFill>
            <a:srgbClr val="A4A4A4"/>
          </a:solidFill>
        </p:spPr>
        <p:txBody>
          <a:bodyPr wrap="square" lIns="0" tIns="0" rIns="0" bIns="0" rtlCol="0"/>
          <a:lstStyle/>
          <a:p>
            <a:endParaRPr/>
          </a:p>
        </p:txBody>
      </p:sp>
      <p:sp>
        <p:nvSpPr>
          <p:cNvPr id="83" name="object 83"/>
          <p:cNvSpPr/>
          <p:nvPr/>
        </p:nvSpPr>
        <p:spPr>
          <a:xfrm>
            <a:off x="6527813" y="4976871"/>
            <a:ext cx="63500" cy="61594"/>
          </a:xfrm>
          <a:custGeom>
            <a:avLst/>
            <a:gdLst/>
            <a:ahLst/>
            <a:cxnLst/>
            <a:rect l="l" t="t" r="r" b="b"/>
            <a:pathLst>
              <a:path w="63500" h="61595">
                <a:moveTo>
                  <a:pt x="63487" y="30743"/>
                </a:moveTo>
                <a:lnTo>
                  <a:pt x="60318" y="44572"/>
                </a:lnTo>
                <a:lnTo>
                  <a:pt x="51803" y="55333"/>
                </a:lnTo>
                <a:lnTo>
                  <a:pt x="39427" y="61544"/>
                </a:lnTo>
                <a:lnTo>
                  <a:pt x="22742" y="59628"/>
                </a:lnTo>
                <a:lnTo>
                  <a:pt x="10415" y="53204"/>
                </a:lnTo>
                <a:lnTo>
                  <a:pt x="2737" y="43356"/>
                </a:lnTo>
                <a:lnTo>
                  <a:pt x="0" y="31168"/>
                </a:lnTo>
                <a:lnTo>
                  <a:pt x="3121" y="17149"/>
                </a:lnTo>
                <a:lnTo>
                  <a:pt x="11525" y="6294"/>
                </a:lnTo>
                <a:lnTo>
                  <a:pt x="23762" y="0"/>
                </a:lnTo>
                <a:lnTo>
                  <a:pt x="40523" y="1853"/>
                </a:lnTo>
                <a:lnTo>
                  <a:pt x="52909" y="8194"/>
                </a:lnTo>
                <a:lnTo>
                  <a:pt x="60650" y="17946"/>
                </a:lnTo>
                <a:lnTo>
                  <a:pt x="63479" y="30036"/>
                </a:lnTo>
                <a:lnTo>
                  <a:pt x="63487" y="30743"/>
                </a:lnTo>
                <a:close/>
              </a:path>
            </a:pathLst>
          </a:custGeom>
          <a:ln w="9524">
            <a:solidFill>
              <a:srgbClr val="A4A4A4"/>
            </a:solidFill>
          </a:ln>
        </p:spPr>
        <p:txBody>
          <a:bodyPr wrap="square" lIns="0" tIns="0" rIns="0" bIns="0" rtlCol="0"/>
          <a:lstStyle/>
          <a:p>
            <a:endParaRPr/>
          </a:p>
        </p:txBody>
      </p:sp>
      <p:sp>
        <p:nvSpPr>
          <p:cNvPr id="84" name="object 84"/>
          <p:cNvSpPr txBox="1"/>
          <p:nvPr/>
        </p:nvSpPr>
        <p:spPr>
          <a:xfrm>
            <a:off x="1710056" y="5115558"/>
            <a:ext cx="102870" cy="177800"/>
          </a:xfrm>
          <a:prstGeom prst="rect">
            <a:avLst/>
          </a:prstGeom>
        </p:spPr>
        <p:txBody>
          <a:bodyPr vert="horz" wrap="square" lIns="0" tIns="0" rIns="0" bIns="0" rtlCol="0">
            <a:spAutoFit/>
          </a:bodyPr>
          <a:lstStyle/>
          <a:p>
            <a:pPr marL="12700">
              <a:lnSpc>
                <a:spcPct val="100000"/>
              </a:lnSpc>
            </a:pPr>
            <a:r>
              <a:rPr sz="1200" spc="-10" dirty="0">
                <a:solidFill>
                  <a:srgbClr val="595959"/>
                </a:solidFill>
                <a:latin typeface="Calibri"/>
                <a:cs typeface="Calibri"/>
              </a:rPr>
              <a:t>0</a:t>
            </a:r>
            <a:endParaRPr sz="1200">
              <a:latin typeface="Calibri"/>
              <a:cs typeface="Calibri"/>
            </a:endParaRPr>
          </a:p>
        </p:txBody>
      </p:sp>
      <p:sp>
        <p:nvSpPr>
          <p:cNvPr id="85" name="object 85"/>
          <p:cNvSpPr txBox="1"/>
          <p:nvPr/>
        </p:nvSpPr>
        <p:spPr>
          <a:xfrm>
            <a:off x="1594113" y="4724652"/>
            <a:ext cx="219710" cy="177800"/>
          </a:xfrm>
          <a:prstGeom prst="rect">
            <a:avLst/>
          </a:prstGeom>
        </p:spPr>
        <p:txBody>
          <a:bodyPr vert="horz" wrap="square" lIns="0" tIns="0" rIns="0" bIns="0" rtlCol="0">
            <a:spAutoFit/>
          </a:bodyPr>
          <a:lstStyle/>
          <a:p>
            <a:pPr marL="12700">
              <a:lnSpc>
                <a:spcPct val="100000"/>
              </a:lnSpc>
            </a:pPr>
            <a:r>
              <a:rPr sz="1200" spc="-20" dirty="0">
                <a:solidFill>
                  <a:srgbClr val="595959"/>
                </a:solidFill>
                <a:latin typeface="Calibri"/>
                <a:cs typeface="Calibri"/>
              </a:rPr>
              <a:t>0</a:t>
            </a:r>
            <a:r>
              <a:rPr sz="1200" spc="15" dirty="0">
                <a:solidFill>
                  <a:srgbClr val="595959"/>
                </a:solidFill>
                <a:latin typeface="Calibri"/>
                <a:cs typeface="Calibri"/>
              </a:rPr>
              <a:t>.</a:t>
            </a:r>
            <a:r>
              <a:rPr sz="1200" spc="-10" dirty="0">
                <a:solidFill>
                  <a:srgbClr val="595959"/>
                </a:solidFill>
                <a:latin typeface="Calibri"/>
                <a:cs typeface="Calibri"/>
              </a:rPr>
              <a:t>2</a:t>
            </a:r>
            <a:endParaRPr sz="1200">
              <a:latin typeface="Calibri"/>
              <a:cs typeface="Calibri"/>
            </a:endParaRPr>
          </a:p>
        </p:txBody>
      </p:sp>
      <p:sp>
        <p:nvSpPr>
          <p:cNvPr id="86" name="object 86"/>
          <p:cNvSpPr txBox="1"/>
          <p:nvPr/>
        </p:nvSpPr>
        <p:spPr>
          <a:xfrm>
            <a:off x="1594113" y="4333876"/>
            <a:ext cx="219710" cy="177800"/>
          </a:xfrm>
          <a:prstGeom prst="rect">
            <a:avLst/>
          </a:prstGeom>
        </p:spPr>
        <p:txBody>
          <a:bodyPr vert="horz" wrap="square" lIns="0" tIns="0" rIns="0" bIns="0" rtlCol="0">
            <a:spAutoFit/>
          </a:bodyPr>
          <a:lstStyle/>
          <a:p>
            <a:pPr marL="12700">
              <a:lnSpc>
                <a:spcPct val="100000"/>
              </a:lnSpc>
            </a:pPr>
            <a:r>
              <a:rPr sz="1200" spc="-20" dirty="0">
                <a:solidFill>
                  <a:srgbClr val="595959"/>
                </a:solidFill>
                <a:latin typeface="Calibri"/>
                <a:cs typeface="Calibri"/>
              </a:rPr>
              <a:t>0</a:t>
            </a:r>
            <a:r>
              <a:rPr sz="1200" spc="15" dirty="0">
                <a:solidFill>
                  <a:srgbClr val="595959"/>
                </a:solidFill>
                <a:latin typeface="Calibri"/>
                <a:cs typeface="Calibri"/>
              </a:rPr>
              <a:t>.</a:t>
            </a:r>
            <a:r>
              <a:rPr sz="1200" spc="-10" dirty="0">
                <a:solidFill>
                  <a:srgbClr val="595959"/>
                </a:solidFill>
                <a:latin typeface="Calibri"/>
                <a:cs typeface="Calibri"/>
              </a:rPr>
              <a:t>4</a:t>
            </a:r>
            <a:endParaRPr sz="1200">
              <a:latin typeface="Calibri"/>
              <a:cs typeface="Calibri"/>
            </a:endParaRPr>
          </a:p>
        </p:txBody>
      </p:sp>
      <p:sp>
        <p:nvSpPr>
          <p:cNvPr id="87" name="object 87"/>
          <p:cNvSpPr txBox="1"/>
          <p:nvPr/>
        </p:nvSpPr>
        <p:spPr>
          <a:xfrm>
            <a:off x="1594113" y="3551802"/>
            <a:ext cx="220345" cy="569595"/>
          </a:xfrm>
          <a:prstGeom prst="rect">
            <a:avLst/>
          </a:prstGeom>
        </p:spPr>
        <p:txBody>
          <a:bodyPr vert="horz" wrap="square" lIns="0" tIns="0" rIns="0" bIns="0" rtlCol="0">
            <a:spAutoFit/>
          </a:bodyPr>
          <a:lstStyle/>
          <a:p>
            <a:pPr marL="12700">
              <a:lnSpc>
                <a:spcPct val="100000"/>
              </a:lnSpc>
            </a:pPr>
            <a:r>
              <a:rPr sz="1200" spc="-20" dirty="0">
                <a:solidFill>
                  <a:srgbClr val="595959"/>
                </a:solidFill>
                <a:latin typeface="Calibri"/>
                <a:cs typeface="Calibri"/>
              </a:rPr>
              <a:t>0</a:t>
            </a:r>
            <a:r>
              <a:rPr sz="1200" spc="15" dirty="0">
                <a:solidFill>
                  <a:srgbClr val="595959"/>
                </a:solidFill>
                <a:latin typeface="Calibri"/>
                <a:cs typeface="Calibri"/>
              </a:rPr>
              <a:t>.</a:t>
            </a:r>
            <a:r>
              <a:rPr sz="1200" spc="-10" dirty="0">
                <a:solidFill>
                  <a:srgbClr val="595959"/>
                </a:solidFill>
                <a:latin typeface="Calibri"/>
                <a:cs typeface="Calibri"/>
              </a:rPr>
              <a:t>8</a:t>
            </a:r>
            <a:endParaRPr sz="1200">
              <a:latin typeface="Calibri"/>
              <a:cs typeface="Calibri"/>
            </a:endParaRPr>
          </a:p>
          <a:p>
            <a:pPr>
              <a:lnSpc>
                <a:spcPct val="100000"/>
              </a:lnSpc>
              <a:spcBef>
                <a:spcPts val="31"/>
              </a:spcBef>
            </a:pPr>
            <a:endParaRPr sz="1400">
              <a:latin typeface="Times New Roman"/>
              <a:cs typeface="Times New Roman"/>
            </a:endParaRPr>
          </a:p>
          <a:p>
            <a:pPr marL="12700">
              <a:lnSpc>
                <a:spcPct val="100000"/>
              </a:lnSpc>
            </a:pPr>
            <a:r>
              <a:rPr sz="1200" spc="-10" dirty="0">
                <a:solidFill>
                  <a:srgbClr val="595959"/>
                </a:solidFill>
                <a:latin typeface="Calibri"/>
                <a:cs typeface="Calibri"/>
              </a:rPr>
              <a:t>0</a:t>
            </a:r>
            <a:r>
              <a:rPr sz="1200" spc="15" dirty="0">
                <a:solidFill>
                  <a:srgbClr val="595959"/>
                </a:solidFill>
                <a:latin typeface="Calibri"/>
                <a:cs typeface="Calibri"/>
              </a:rPr>
              <a:t>.</a:t>
            </a:r>
            <a:r>
              <a:rPr sz="1200" dirty="0">
                <a:solidFill>
                  <a:srgbClr val="595959"/>
                </a:solidFill>
                <a:latin typeface="Calibri"/>
                <a:cs typeface="Calibri"/>
              </a:rPr>
              <a:t>6</a:t>
            </a:r>
            <a:endParaRPr sz="1200">
              <a:latin typeface="Calibri"/>
              <a:cs typeface="Calibri"/>
            </a:endParaRPr>
          </a:p>
        </p:txBody>
      </p:sp>
      <p:sp>
        <p:nvSpPr>
          <p:cNvPr id="88" name="object 88"/>
          <p:cNvSpPr txBox="1"/>
          <p:nvPr/>
        </p:nvSpPr>
        <p:spPr>
          <a:xfrm>
            <a:off x="1710056" y="3161027"/>
            <a:ext cx="102870" cy="177800"/>
          </a:xfrm>
          <a:prstGeom prst="rect">
            <a:avLst/>
          </a:prstGeom>
        </p:spPr>
        <p:txBody>
          <a:bodyPr vert="horz" wrap="square" lIns="0" tIns="0" rIns="0" bIns="0" rtlCol="0">
            <a:spAutoFit/>
          </a:bodyPr>
          <a:lstStyle/>
          <a:p>
            <a:pPr marL="12700">
              <a:lnSpc>
                <a:spcPct val="100000"/>
              </a:lnSpc>
            </a:pPr>
            <a:r>
              <a:rPr sz="1200" spc="-10" dirty="0">
                <a:solidFill>
                  <a:srgbClr val="595959"/>
                </a:solidFill>
                <a:latin typeface="Calibri"/>
                <a:cs typeface="Calibri"/>
              </a:rPr>
              <a:t>1</a:t>
            </a:r>
            <a:endParaRPr sz="1200">
              <a:latin typeface="Calibri"/>
              <a:cs typeface="Calibri"/>
            </a:endParaRPr>
          </a:p>
        </p:txBody>
      </p:sp>
      <p:sp>
        <p:nvSpPr>
          <p:cNvPr id="89" name="object 89"/>
          <p:cNvSpPr txBox="1"/>
          <p:nvPr/>
        </p:nvSpPr>
        <p:spPr>
          <a:xfrm>
            <a:off x="1594113" y="2770120"/>
            <a:ext cx="219710" cy="177800"/>
          </a:xfrm>
          <a:prstGeom prst="rect">
            <a:avLst/>
          </a:prstGeom>
        </p:spPr>
        <p:txBody>
          <a:bodyPr vert="horz" wrap="square" lIns="0" tIns="0" rIns="0" bIns="0" rtlCol="0">
            <a:spAutoFit/>
          </a:bodyPr>
          <a:lstStyle/>
          <a:p>
            <a:pPr marL="12700">
              <a:lnSpc>
                <a:spcPct val="100000"/>
              </a:lnSpc>
            </a:pPr>
            <a:r>
              <a:rPr sz="1200" spc="-20" dirty="0">
                <a:solidFill>
                  <a:srgbClr val="595959"/>
                </a:solidFill>
                <a:latin typeface="Calibri"/>
                <a:cs typeface="Calibri"/>
              </a:rPr>
              <a:t>1</a:t>
            </a:r>
            <a:r>
              <a:rPr sz="1200" spc="15" dirty="0">
                <a:solidFill>
                  <a:srgbClr val="595959"/>
                </a:solidFill>
                <a:latin typeface="Calibri"/>
                <a:cs typeface="Calibri"/>
              </a:rPr>
              <a:t>.</a:t>
            </a:r>
            <a:r>
              <a:rPr sz="1200" spc="-10" dirty="0">
                <a:solidFill>
                  <a:srgbClr val="595959"/>
                </a:solidFill>
                <a:latin typeface="Calibri"/>
                <a:cs typeface="Calibri"/>
              </a:rPr>
              <a:t>2</a:t>
            </a:r>
            <a:endParaRPr sz="1200">
              <a:latin typeface="Calibri"/>
              <a:cs typeface="Calibri"/>
            </a:endParaRPr>
          </a:p>
        </p:txBody>
      </p:sp>
      <p:sp>
        <p:nvSpPr>
          <p:cNvPr id="90" name="object 90"/>
          <p:cNvSpPr txBox="1"/>
          <p:nvPr/>
        </p:nvSpPr>
        <p:spPr>
          <a:xfrm>
            <a:off x="1594113" y="2379345"/>
            <a:ext cx="219710" cy="177800"/>
          </a:xfrm>
          <a:prstGeom prst="rect">
            <a:avLst/>
          </a:prstGeom>
        </p:spPr>
        <p:txBody>
          <a:bodyPr vert="horz" wrap="square" lIns="0" tIns="0" rIns="0" bIns="0" rtlCol="0">
            <a:spAutoFit/>
          </a:bodyPr>
          <a:lstStyle/>
          <a:p>
            <a:pPr marL="12700">
              <a:lnSpc>
                <a:spcPct val="100000"/>
              </a:lnSpc>
            </a:pPr>
            <a:r>
              <a:rPr sz="1200" spc="-20" dirty="0">
                <a:solidFill>
                  <a:srgbClr val="595959"/>
                </a:solidFill>
                <a:latin typeface="Calibri"/>
                <a:cs typeface="Calibri"/>
              </a:rPr>
              <a:t>1</a:t>
            </a:r>
            <a:r>
              <a:rPr sz="1200" spc="15" dirty="0">
                <a:solidFill>
                  <a:srgbClr val="595959"/>
                </a:solidFill>
                <a:latin typeface="Calibri"/>
                <a:cs typeface="Calibri"/>
              </a:rPr>
              <a:t>.</a:t>
            </a:r>
            <a:r>
              <a:rPr sz="1200" spc="-10" dirty="0">
                <a:solidFill>
                  <a:srgbClr val="595959"/>
                </a:solidFill>
                <a:latin typeface="Calibri"/>
                <a:cs typeface="Calibri"/>
              </a:rPr>
              <a:t>4</a:t>
            </a:r>
            <a:endParaRPr sz="1200">
              <a:latin typeface="Calibri"/>
              <a:cs typeface="Calibri"/>
            </a:endParaRPr>
          </a:p>
        </p:txBody>
      </p:sp>
      <p:sp>
        <p:nvSpPr>
          <p:cNvPr id="91" name="object 91"/>
          <p:cNvSpPr txBox="1"/>
          <p:nvPr/>
        </p:nvSpPr>
        <p:spPr>
          <a:xfrm>
            <a:off x="1594113" y="1988558"/>
            <a:ext cx="219710" cy="177800"/>
          </a:xfrm>
          <a:prstGeom prst="rect">
            <a:avLst/>
          </a:prstGeom>
        </p:spPr>
        <p:txBody>
          <a:bodyPr vert="horz" wrap="square" lIns="0" tIns="0" rIns="0" bIns="0" rtlCol="0">
            <a:spAutoFit/>
          </a:bodyPr>
          <a:lstStyle/>
          <a:p>
            <a:pPr marL="12700">
              <a:lnSpc>
                <a:spcPct val="100000"/>
              </a:lnSpc>
            </a:pPr>
            <a:r>
              <a:rPr sz="1200" spc="-20" dirty="0">
                <a:solidFill>
                  <a:srgbClr val="595959"/>
                </a:solidFill>
                <a:latin typeface="Calibri"/>
                <a:cs typeface="Calibri"/>
              </a:rPr>
              <a:t>1</a:t>
            </a:r>
            <a:r>
              <a:rPr sz="1200" spc="15" dirty="0">
                <a:solidFill>
                  <a:srgbClr val="595959"/>
                </a:solidFill>
                <a:latin typeface="Calibri"/>
                <a:cs typeface="Calibri"/>
              </a:rPr>
              <a:t>.</a:t>
            </a:r>
            <a:r>
              <a:rPr sz="1200" spc="-10" dirty="0">
                <a:solidFill>
                  <a:srgbClr val="595959"/>
                </a:solidFill>
                <a:latin typeface="Calibri"/>
                <a:cs typeface="Calibri"/>
              </a:rPr>
              <a:t>6</a:t>
            </a:r>
            <a:endParaRPr sz="1200">
              <a:latin typeface="Calibri"/>
              <a:cs typeface="Calibri"/>
            </a:endParaRPr>
          </a:p>
        </p:txBody>
      </p:sp>
      <p:sp>
        <p:nvSpPr>
          <p:cNvPr id="92" name="object 92"/>
          <p:cNvSpPr txBox="1"/>
          <p:nvPr/>
        </p:nvSpPr>
        <p:spPr>
          <a:xfrm>
            <a:off x="1594113" y="1597413"/>
            <a:ext cx="220345" cy="178435"/>
          </a:xfrm>
          <a:prstGeom prst="rect">
            <a:avLst/>
          </a:prstGeom>
        </p:spPr>
        <p:txBody>
          <a:bodyPr vert="horz" wrap="square" lIns="0" tIns="0" rIns="0" bIns="0" rtlCol="0">
            <a:spAutoFit/>
          </a:bodyPr>
          <a:lstStyle/>
          <a:p>
            <a:pPr marL="12700">
              <a:lnSpc>
                <a:spcPct val="100000"/>
              </a:lnSpc>
            </a:pPr>
            <a:r>
              <a:rPr sz="1200" spc="-10" dirty="0">
                <a:solidFill>
                  <a:srgbClr val="595959"/>
                </a:solidFill>
                <a:latin typeface="Calibri"/>
                <a:cs typeface="Calibri"/>
              </a:rPr>
              <a:t>1</a:t>
            </a:r>
            <a:r>
              <a:rPr sz="1200" spc="15" dirty="0">
                <a:solidFill>
                  <a:srgbClr val="595959"/>
                </a:solidFill>
                <a:latin typeface="Calibri"/>
                <a:cs typeface="Calibri"/>
              </a:rPr>
              <a:t>.</a:t>
            </a:r>
            <a:r>
              <a:rPr sz="1200" dirty="0">
                <a:solidFill>
                  <a:srgbClr val="595959"/>
                </a:solidFill>
                <a:latin typeface="Calibri"/>
                <a:cs typeface="Calibri"/>
              </a:rPr>
              <a:t>8</a:t>
            </a:r>
            <a:endParaRPr sz="1200">
              <a:latin typeface="Calibri"/>
              <a:cs typeface="Calibri"/>
            </a:endParaRPr>
          </a:p>
        </p:txBody>
      </p:sp>
      <p:sp>
        <p:nvSpPr>
          <p:cNvPr id="93" name="object 93"/>
          <p:cNvSpPr txBox="1"/>
          <p:nvPr/>
        </p:nvSpPr>
        <p:spPr>
          <a:xfrm>
            <a:off x="1866909" y="5313690"/>
            <a:ext cx="147955" cy="178435"/>
          </a:xfrm>
          <a:prstGeom prst="rect">
            <a:avLst/>
          </a:prstGeom>
        </p:spPr>
        <p:txBody>
          <a:bodyPr vert="horz" wrap="square" lIns="0" tIns="0" rIns="0" bIns="0" rtlCol="0">
            <a:spAutoFit/>
          </a:bodyPr>
          <a:lstStyle/>
          <a:p>
            <a:pPr marL="12700">
              <a:lnSpc>
                <a:spcPct val="100000"/>
              </a:lnSpc>
            </a:pPr>
            <a:r>
              <a:rPr sz="1200" spc="-10" dirty="0">
                <a:solidFill>
                  <a:srgbClr val="595959"/>
                </a:solidFill>
                <a:latin typeface="Calibri"/>
                <a:cs typeface="Calibri"/>
              </a:rPr>
              <a:t>-6</a:t>
            </a:r>
            <a:endParaRPr sz="1200">
              <a:latin typeface="Calibri"/>
              <a:cs typeface="Calibri"/>
            </a:endParaRPr>
          </a:p>
        </p:txBody>
      </p:sp>
      <p:sp>
        <p:nvSpPr>
          <p:cNvPr id="94" name="object 94"/>
          <p:cNvSpPr txBox="1"/>
          <p:nvPr/>
        </p:nvSpPr>
        <p:spPr>
          <a:xfrm>
            <a:off x="2707395" y="5313690"/>
            <a:ext cx="147955" cy="178435"/>
          </a:xfrm>
          <a:prstGeom prst="rect">
            <a:avLst/>
          </a:prstGeom>
        </p:spPr>
        <p:txBody>
          <a:bodyPr vert="horz" wrap="square" lIns="0" tIns="0" rIns="0" bIns="0" rtlCol="0">
            <a:spAutoFit/>
          </a:bodyPr>
          <a:lstStyle/>
          <a:p>
            <a:pPr marL="12700">
              <a:lnSpc>
                <a:spcPct val="100000"/>
              </a:lnSpc>
            </a:pPr>
            <a:r>
              <a:rPr sz="1200" spc="-10" dirty="0">
                <a:solidFill>
                  <a:srgbClr val="595959"/>
                </a:solidFill>
                <a:latin typeface="Calibri"/>
                <a:cs typeface="Calibri"/>
              </a:rPr>
              <a:t>-4</a:t>
            </a:r>
            <a:endParaRPr sz="1200">
              <a:latin typeface="Calibri"/>
              <a:cs typeface="Calibri"/>
            </a:endParaRPr>
          </a:p>
        </p:txBody>
      </p:sp>
      <p:sp>
        <p:nvSpPr>
          <p:cNvPr id="95" name="object 95"/>
          <p:cNvSpPr/>
          <p:nvPr/>
        </p:nvSpPr>
        <p:spPr>
          <a:xfrm>
            <a:off x="5486400" y="2212336"/>
            <a:ext cx="1369060" cy="1010919"/>
          </a:xfrm>
          <a:custGeom>
            <a:avLst/>
            <a:gdLst/>
            <a:ahLst/>
            <a:cxnLst/>
            <a:rect l="l" t="t" r="r" b="b"/>
            <a:pathLst>
              <a:path w="1369059" h="1010919">
                <a:moveTo>
                  <a:pt x="0" y="1010924"/>
                </a:moveTo>
                <a:lnTo>
                  <a:pt x="1369064" y="1010924"/>
                </a:lnTo>
                <a:lnTo>
                  <a:pt x="1369064" y="0"/>
                </a:lnTo>
                <a:lnTo>
                  <a:pt x="0" y="0"/>
                </a:lnTo>
                <a:lnTo>
                  <a:pt x="0" y="1010924"/>
                </a:lnTo>
                <a:close/>
              </a:path>
            </a:pathLst>
          </a:custGeom>
          <a:solidFill>
            <a:srgbClr val="D7E4BC"/>
          </a:solidFill>
        </p:spPr>
        <p:txBody>
          <a:bodyPr wrap="square" lIns="0" tIns="0" rIns="0" bIns="0" rtlCol="0"/>
          <a:lstStyle/>
          <a:p>
            <a:endParaRPr/>
          </a:p>
        </p:txBody>
      </p:sp>
      <p:sp>
        <p:nvSpPr>
          <p:cNvPr id="96" name="object 96"/>
          <p:cNvSpPr/>
          <p:nvPr/>
        </p:nvSpPr>
        <p:spPr>
          <a:xfrm>
            <a:off x="5734050" y="2381250"/>
            <a:ext cx="243840" cy="0"/>
          </a:xfrm>
          <a:custGeom>
            <a:avLst/>
            <a:gdLst/>
            <a:ahLst/>
            <a:cxnLst/>
            <a:rect l="l" t="t" r="r" b="b"/>
            <a:pathLst>
              <a:path w="243839">
                <a:moveTo>
                  <a:pt x="0" y="0"/>
                </a:moveTo>
                <a:lnTo>
                  <a:pt x="243839" y="0"/>
                </a:lnTo>
              </a:path>
            </a:pathLst>
          </a:custGeom>
          <a:ln w="17779">
            <a:solidFill>
              <a:srgbClr val="5B9AD5"/>
            </a:solidFill>
          </a:ln>
        </p:spPr>
        <p:txBody>
          <a:bodyPr wrap="square" lIns="0" tIns="0" rIns="0" bIns="0" rtlCol="0"/>
          <a:lstStyle/>
          <a:p>
            <a:endParaRPr/>
          </a:p>
        </p:txBody>
      </p:sp>
      <p:sp>
        <p:nvSpPr>
          <p:cNvPr id="97" name="object 97"/>
          <p:cNvSpPr/>
          <p:nvPr/>
        </p:nvSpPr>
        <p:spPr>
          <a:xfrm>
            <a:off x="5822963" y="2349249"/>
            <a:ext cx="63500" cy="61594"/>
          </a:xfrm>
          <a:custGeom>
            <a:avLst/>
            <a:gdLst/>
            <a:ahLst/>
            <a:cxnLst/>
            <a:rect l="l" t="t" r="r" b="b"/>
            <a:pathLst>
              <a:path w="63500" h="61594">
                <a:moveTo>
                  <a:pt x="23761" y="0"/>
                </a:moveTo>
                <a:lnTo>
                  <a:pt x="11525" y="6287"/>
                </a:lnTo>
                <a:lnTo>
                  <a:pt x="3121" y="17140"/>
                </a:lnTo>
                <a:lnTo>
                  <a:pt x="0" y="31169"/>
                </a:lnTo>
                <a:lnTo>
                  <a:pt x="2745" y="43352"/>
                </a:lnTo>
                <a:lnTo>
                  <a:pt x="10426" y="53198"/>
                </a:lnTo>
                <a:lnTo>
                  <a:pt x="22754" y="59621"/>
                </a:lnTo>
                <a:lnTo>
                  <a:pt x="39439" y="61535"/>
                </a:lnTo>
                <a:lnTo>
                  <a:pt x="51809" y="55316"/>
                </a:lnTo>
                <a:lnTo>
                  <a:pt x="60320" y="44549"/>
                </a:lnTo>
                <a:lnTo>
                  <a:pt x="63486" y="30720"/>
                </a:lnTo>
                <a:lnTo>
                  <a:pt x="63479" y="30030"/>
                </a:lnTo>
                <a:lnTo>
                  <a:pt x="60655" y="17938"/>
                </a:lnTo>
                <a:lnTo>
                  <a:pt x="52915" y="8189"/>
                </a:lnTo>
                <a:lnTo>
                  <a:pt x="40528" y="1852"/>
                </a:lnTo>
                <a:lnTo>
                  <a:pt x="23761" y="0"/>
                </a:lnTo>
                <a:close/>
              </a:path>
            </a:pathLst>
          </a:custGeom>
          <a:solidFill>
            <a:srgbClr val="5B9AD5"/>
          </a:solidFill>
        </p:spPr>
        <p:txBody>
          <a:bodyPr wrap="square" lIns="0" tIns="0" rIns="0" bIns="0" rtlCol="0"/>
          <a:lstStyle/>
          <a:p>
            <a:endParaRPr/>
          </a:p>
        </p:txBody>
      </p:sp>
      <p:sp>
        <p:nvSpPr>
          <p:cNvPr id="98" name="object 98"/>
          <p:cNvSpPr/>
          <p:nvPr/>
        </p:nvSpPr>
        <p:spPr>
          <a:xfrm>
            <a:off x="5822963" y="2349249"/>
            <a:ext cx="63500" cy="61594"/>
          </a:xfrm>
          <a:custGeom>
            <a:avLst/>
            <a:gdLst/>
            <a:ahLst/>
            <a:cxnLst/>
            <a:rect l="l" t="t" r="r" b="b"/>
            <a:pathLst>
              <a:path w="63500" h="61594">
                <a:moveTo>
                  <a:pt x="63486" y="30720"/>
                </a:moveTo>
                <a:lnTo>
                  <a:pt x="60320" y="44549"/>
                </a:lnTo>
                <a:lnTo>
                  <a:pt x="51809" y="55316"/>
                </a:lnTo>
                <a:lnTo>
                  <a:pt x="39439" y="61535"/>
                </a:lnTo>
                <a:lnTo>
                  <a:pt x="22754" y="59621"/>
                </a:lnTo>
                <a:lnTo>
                  <a:pt x="10426" y="53198"/>
                </a:lnTo>
                <a:lnTo>
                  <a:pt x="2745" y="43352"/>
                </a:lnTo>
                <a:lnTo>
                  <a:pt x="0" y="31169"/>
                </a:lnTo>
                <a:lnTo>
                  <a:pt x="3121" y="17140"/>
                </a:lnTo>
                <a:lnTo>
                  <a:pt x="11525" y="6287"/>
                </a:lnTo>
                <a:lnTo>
                  <a:pt x="23761" y="0"/>
                </a:lnTo>
                <a:lnTo>
                  <a:pt x="40528" y="1852"/>
                </a:lnTo>
                <a:lnTo>
                  <a:pt x="52915" y="8189"/>
                </a:lnTo>
                <a:lnTo>
                  <a:pt x="60655" y="17938"/>
                </a:lnTo>
                <a:lnTo>
                  <a:pt x="63479" y="30030"/>
                </a:lnTo>
                <a:lnTo>
                  <a:pt x="63486" y="30720"/>
                </a:lnTo>
                <a:close/>
              </a:path>
            </a:pathLst>
          </a:custGeom>
          <a:ln w="7619">
            <a:solidFill>
              <a:srgbClr val="5B9AD5"/>
            </a:solidFill>
          </a:ln>
        </p:spPr>
        <p:txBody>
          <a:bodyPr wrap="square" lIns="0" tIns="0" rIns="0" bIns="0" rtlCol="0"/>
          <a:lstStyle/>
          <a:p>
            <a:endParaRPr/>
          </a:p>
        </p:txBody>
      </p:sp>
      <p:sp>
        <p:nvSpPr>
          <p:cNvPr id="99" name="object 99"/>
          <p:cNvSpPr/>
          <p:nvPr/>
        </p:nvSpPr>
        <p:spPr>
          <a:xfrm>
            <a:off x="5734050" y="2716530"/>
            <a:ext cx="243840" cy="2540"/>
          </a:xfrm>
          <a:custGeom>
            <a:avLst/>
            <a:gdLst/>
            <a:ahLst/>
            <a:cxnLst/>
            <a:rect l="l" t="t" r="r" b="b"/>
            <a:pathLst>
              <a:path w="243839" h="2539">
                <a:moveTo>
                  <a:pt x="0" y="0"/>
                </a:moveTo>
                <a:lnTo>
                  <a:pt x="243839" y="2529"/>
                </a:lnTo>
              </a:path>
            </a:pathLst>
          </a:custGeom>
          <a:ln w="17779">
            <a:solidFill>
              <a:srgbClr val="ED7C30"/>
            </a:solidFill>
          </a:ln>
        </p:spPr>
        <p:txBody>
          <a:bodyPr wrap="square" lIns="0" tIns="0" rIns="0" bIns="0" rtlCol="0"/>
          <a:lstStyle/>
          <a:p>
            <a:endParaRPr/>
          </a:p>
        </p:txBody>
      </p:sp>
      <p:sp>
        <p:nvSpPr>
          <p:cNvPr id="100" name="object 100"/>
          <p:cNvSpPr/>
          <p:nvPr/>
        </p:nvSpPr>
        <p:spPr>
          <a:xfrm>
            <a:off x="5822962" y="2687059"/>
            <a:ext cx="63500" cy="61594"/>
          </a:xfrm>
          <a:custGeom>
            <a:avLst/>
            <a:gdLst/>
            <a:ahLst/>
            <a:cxnLst/>
            <a:rect l="l" t="t" r="r" b="b"/>
            <a:pathLst>
              <a:path w="63500" h="61594">
                <a:moveTo>
                  <a:pt x="23768" y="0"/>
                </a:moveTo>
                <a:lnTo>
                  <a:pt x="11529" y="6293"/>
                </a:lnTo>
                <a:lnTo>
                  <a:pt x="3122" y="17148"/>
                </a:lnTo>
                <a:lnTo>
                  <a:pt x="0" y="31159"/>
                </a:lnTo>
                <a:lnTo>
                  <a:pt x="2733" y="43351"/>
                </a:lnTo>
                <a:lnTo>
                  <a:pt x="10408" y="53201"/>
                </a:lnTo>
                <a:lnTo>
                  <a:pt x="22735" y="59625"/>
                </a:lnTo>
                <a:lnTo>
                  <a:pt x="39419" y="61542"/>
                </a:lnTo>
                <a:lnTo>
                  <a:pt x="51799" y="55336"/>
                </a:lnTo>
                <a:lnTo>
                  <a:pt x="60317" y="44580"/>
                </a:lnTo>
                <a:lnTo>
                  <a:pt x="63487" y="30750"/>
                </a:lnTo>
                <a:lnTo>
                  <a:pt x="63479" y="30045"/>
                </a:lnTo>
                <a:lnTo>
                  <a:pt x="60651" y="17954"/>
                </a:lnTo>
                <a:lnTo>
                  <a:pt x="52911" y="8199"/>
                </a:lnTo>
                <a:lnTo>
                  <a:pt x="40527" y="1855"/>
                </a:lnTo>
                <a:lnTo>
                  <a:pt x="23768" y="0"/>
                </a:lnTo>
                <a:close/>
              </a:path>
            </a:pathLst>
          </a:custGeom>
          <a:solidFill>
            <a:srgbClr val="ED7C30"/>
          </a:solidFill>
        </p:spPr>
        <p:txBody>
          <a:bodyPr wrap="square" lIns="0" tIns="0" rIns="0" bIns="0" rtlCol="0"/>
          <a:lstStyle/>
          <a:p>
            <a:endParaRPr/>
          </a:p>
        </p:txBody>
      </p:sp>
      <p:sp>
        <p:nvSpPr>
          <p:cNvPr id="101" name="object 101"/>
          <p:cNvSpPr/>
          <p:nvPr/>
        </p:nvSpPr>
        <p:spPr>
          <a:xfrm>
            <a:off x="5822962" y="2687059"/>
            <a:ext cx="63500" cy="61594"/>
          </a:xfrm>
          <a:custGeom>
            <a:avLst/>
            <a:gdLst/>
            <a:ahLst/>
            <a:cxnLst/>
            <a:rect l="l" t="t" r="r" b="b"/>
            <a:pathLst>
              <a:path w="63500" h="61594">
                <a:moveTo>
                  <a:pt x="63487" y="30750"/>
                </a:moveTo>
                <a:lnTo>
                  <a:pt x="60317" y="44580"/>
                </a:lnTo>
                <a:lnTo>
                  <a:pt x="51799" y="55336"/>
                </a:lnTo>
                <a:lnTo>
                  <a:pt x="39419" y="61542"/>
                </a:lnTo>
                <a:lnTo>
                  <a:pt x="22735" y="59625"/>
                </a:lnTo>
                <a:lnTo>
                  <a:pt x="10408" y="53201"/>
                </a:lnTo>
                <a:lnTo>
                  <a:pt x="2733" y="43351"/>
                </a:lnTo>
                <a:lnTo>
                  <a:pt x="0" y="31159"/>
                </a:lnTo>
                <a:lnTo>
                  <a:pt x="3122" y="17148"/>
                </a:lnTo>
                <a:lnTo>
                  <a:pt x="11529" y="6293"/>
                </a:lnTo>
                <a:lnTo>
                  <a:pt x="23768" y="0"/>
                </a:lnTo>
                <a:lnTo>
                  <a:pt x="40527" y="1855"/>
                </a:lnTo>
                <a:lnTo>
                  <a:pt x="52911" y="8199"/>
                </a:lnTo>
                <a:lnTo>
                  <a:pt x="60651" y="17954"/>
                </a:lnTo>
                <a:lnTo>
                  <a:pt x="63479" y="30045"/>
                </a:lnTo>
                <a:lnTo>
                  <a:pt x="63487" y="30750"/>
                </a:lnTo>
                <a:close/>
              </a:path>
            </a:pathLst>
          </a:custGeom>
          <a:ln w="7619">
            <a:solidFill>
              <a:srgbClr val="ED7C30"/>
            </a:solidFill>
          </a:ln>
        </p:spPr>
        <p:txBody>
          <a:bodyPr wrap="square" lIns="0" tIns="0" rIns="0" bIns="0" rtlCol="0"/>
          <a:lstStyle/>
          <a:p>
            <a:endParaRPr/>
          </a:p>
        </p:txBody>
      </p:sp>
      <p:sp>
        <p:nvSpPr>
          <p:cNvPr id="102" name="object 102"/>
          <p:cNvSpPr/>
          <p:nvPr/>
        </p:nvSpPr>
        <p:spPr>
          <a:xfrm>
            <a:off x="5734050" y="3054339"/>
            <a:ext cx="243840" cy="0"/>
          </a:xfrm>
          <a:custGeom>
            <a:avLst/>
            <a:gdLst/>
            <a:ahLst/>
            <a:cxnLst/>
            <a:rect l="l" t="t" r="r" b="b"/>
            <a:pathLst>
              <a:path w="243839">
                <a:moveTo>
                  <a:pt x="0" y="0"/>
                </a:moveTo>
                <a:lnTo>
                  <a:pt x="243839" y="0"/>
                </a:lnTo>
              </a:path>
            </a:pathLst>
          </a:custGeom>
          <a:ln w="17779">
            <a:solidFill>
              <a:srgbClr val="A4A4A4"/>
            </a:solidFill>
          </a:ln>
        </p:spPr>
        <p:txBody>
          <a:bodyPr wrap="square" lIns="0" tIns="0" rIns="0" bIns="0" rtlCol="0"/>
          <a:lstStyle/>
          <a:p>
            <a:endParaRPr/>
          </a:p>
        </p:txBody>
      </p:sp>
      <p:sp>
        <p:nvSpPr>
          <p:cNvPr id="103" name="object 103"/>
          <p:cNvSpPr/>
          <p:nvPr/>
        </p:nvSpPr>
        <p:spPr>
          <a:xfrm>
            <a:off x="5822963" y="3024876"/>
            <a:ext cx="63500" cy="61594"/>
          </a:xfrm>
          <a:custGeom>
            <a:avLst/>
            <a:gdLst/>
            <a:ahLst/>
            <a:cxnLst/>
            <a:rect l="l" t="t" r="r" b="b"/>
            <a:pathLst>
              <a:path w="63500" h="61594">
                <a:moveTo>
                  <a:pt x="23742" y="0"/>
                </a:moveTo>
                <a:lnTo>
                  <a:pt x="11515" y="6301"/>
                </a:lnTo>
                <a:lnTo>
                  <a:pt x="3118" y="17163"/>
                </a:lnTo>
                <a:lnTo>
                  <a:pt x="0" y="31192"/>
                </a:lnTo>
                <a:lnTo>
                  <a:pt x="2745" y="43375"/>
                </a:lnTo>
                <a:lnTo>
                  <a:pt x="10426" y="53221"/>
                </a:lnTo>
                <a:lnTo>
                  <a:pt x="22754" y="59644"/>
                </a:lnTo>
                <a:lnTo>
                  <a:pt x="39439" y="61558"/>
                </a:lnTo>
                <a:lnTo>
                  <a:pt x="51809" y="55339"/>
                </a:lnTo>
                <a:lnTo>
                  <a:pt x="60320" y="44573"/>
                </a:lnTo>
                <a:lnTo>
                  <a:pt x="63486" y="30743"/>
                </a:lnTo>
                <a:lnTo>
                  <a:pt x="63478" y="30014"/>
                </a:lnTo>
                <a:lnTo>
                  <a:pt x="60642" y="17931"/>
                </a:lnTo>
                <a:lnTo>
                  <a:pt x="52897" y="8185"/>
                </a:lnTo>
                <a:lnTo>
                  <a:pt x="40508" y="1849"/>
                </a:lnTo>
                <a:lnTo>
                  <a:pt x="23742" y="0"/>
                </a:lnTo>
                <a:close/>
              </a:path>
            </a:pathLst>
          </a:custGeom>
          <a:solidFill>
            <a:srgbClr val="A4A4A4"/>
          </a:solidFill>
        </p:spPr>
        <p:txBody>
          <a:bodyPr wrap="square" lIns="0" tIns="0" rIns="0" bIns="0" rtlCol="0"/>
          <a:lstStyle/>
          <a:p>
            <a:endParaRPr/>
          </a:p>
        </p:txBody>
      </p:sp>
      <p:sp>
        <p:nvSpPr>
          <p:cNvPr id="104" name="object 104"/>
          <p:cNvSpPr/>
          <p:nvPr/>
        </p:nvSpPr>
        <p:spPr>
          <a:xfrm>
            <a:off x="5822963" y="3024876"/>
            <a:ext cx="63500" cy="61594"/>
          </a:xfrm>
          <a:custGeom>
            <a:avLst/>
            <a:gdLst/>
            <a:ahLst/>
            <a:cxnLst/>
            <a:rect l="l" t="t" r="r" b="b"/>
            <a:pathLst>
              <a:path w="63500" h="61594">
                <a:moveTo>
                  <a:pt x="63486" y="30743"/>
                </a:moveTo>
                <a:lnTo>
                  <a:pt x="60320" y="44573"/>
                </a:lnTo>
                <a:lnTo>
                  <a:pt x="51809" y="55339"/>
                </a:lnTo>
                <a:lnTo>
                  <a:pt x="39439" y="61558"/>
                </a:lnTo>
                <a:lnTo>
                  <a:pt x="22754" y="59644"/>
                </a:lnTo>
                <a:lnTo>
                  <a:pt x="10426" y="53221"/>
                </a:lnTo>
                <a:lnTo>
                  <a:pt x="2745" y="43375"/>
                </a:lnTo>
                <a:lnTo>
                  <a:pt x="0" y="31192"/>
                </a:lnTo>
                <a:lnTo>
                  <a:pt x="3118" y="17163"/>
                </a:lnTo>
                <a:lnTo>
                  <a:pt x="11515" y="6301"/>
                </a:lnTo>
                <a:lnTo>
                  <a:pt x="23742" y="0"/>
                </a:lnTo>
                <a:lnTo>
                  <a:pt x="40508" y="1849"/>
                </a:lnTo>
                <a:lnTo>
                  <a:pt x="52897" y="8185"/>
                </a:lnTo>
                <a:lnTo>
                  <a:pt x="60642" y="17931"/>
                </a:lnTo>
                <a:lnTo>
                  <a:pt x="63478" y="30014"/>
                </a:lnTo>
                <a:lnTo>
                  <a:pt x="63486" y="30743"/>
                </a:lnTo>
                <a:close/>
              </a:path>
            </a:pathLst>
          </a:custGeom>
          <a:ln w="7619">
            <a:solidFill>
              <a:srgbClr val="A4A4A4"/>
            </a:solidFill>
          </a:ln>
        </p:spPr>
        <p:txBody>
          <a:bodyPr wrap="square" lIns="0" tIns="0" rIns="0" bIns="0" rtlCol="0"/>
          <a:lstStyle/>
          <a:p>
            <a:endParaRPr/>
          </a:p>
        </p:txBody>
      </p:sp>
      <p:sp>
        <p:nvSpPr>
          <p:cNvPr id="105" name="object 105"/>
          <p:cNvSpPr/>
          <p:nvPr/>
        </p:nvSpPr>
        <p:spPr>
          <a:xfrm>
            <a:off x="228600" y="2895645"/>
            <a:ext cx="1231265" cy="732155"/>
          </a:xfrm>
          <a:custGeom>
            <a:avLst/>
            <a:gdLst/>
            <a:ahLst/>
            <a:cxnLst/>
            <a:rect l="l" t="t" r="r" b="b"/>
            <a:pathLst>
              <a:path w="1231265" h="732154">
                <a:moveTo>
                  <a:pt x="0" y="731840"/>
                </a:moveTo>
                <a:lnTo>
                  <a:pt x="1231117" y="731840"/>
                </a:lnTo>
                <a:lnTo>
                  <a:pt x="1231117" y="0"/>
                </a:lnTo>
                <a:lnTo>
                  <a:pt x="0" y="0"/>
                </a:lnTo>
                <a:lnTo>
                  <a:pt x="0" y="731840"/>
                </a:lnTo>
                <a:close/>
              </a:path>
            </a:pathLst>
          </a:custGeom>
          <a:solidFill>
            <a:srgbClr val="FFFF00"/>
          </a:solidFill>
        </p:spPr>
        <p:txBody>
          <a:bodyPr wrap="square" lIns="0" tIns="0" rIns="0" bIns="0" rtlCol="0"/>
          <a:lstStyle/>
          <a:p>
            <a:endParaRPr/>
          </a:p>
        </p:txBody>
      </p:sp>
      <p:sp>
        <p:nvSpPr>
          <p:cNvPr id="106" name="object 106"/>
          <p:cNvSpPr/>
          <p:nvPr/>
        </p:nvSpPr>
        <p:spPr>
          <a:xfrm>
            <a:off x="297132" y="3261538"/>
            <a:ext cx="1081405" cy="0"/>
          </a:xfrm>
          <a:custGeom>
            <a:avLst/>
            <a:gdLst/>
            <a:ahLst/>
            <a:cxnLst/>
            <a:rect l="l" t="t" r="r" b="b"/>
            <a:pathLst>
              <a:path w="1081405">
                <a:moveTo>
                  <a:pt x="0" y="0"/>
                </a:moveTo>
                <a:lnTo>
                  <a:pt x="1080979" y="0"/>
                </a:lnTo>
              </a:path>
            </a:pathLst>
          </a:custGeom>
          <a:ln w="9628">
            <a:solidFill>
              <a:srgbClr val="000000"/>
            </a:solidFill>
          </a:ln>
        </p:spPr>
        <p:txBody>
          <a:bodyPr wrap="square" lIns="0" tIns="0" rIns="0" bIns="0" rtlCol="0"/>
          <a:lstStyle/>
          <a:p>
            <a:endParaRPr/>
          </a:p>
        </p:txBody>
      </p:sp>
      <p:sp>
        <p:nvSpPr>
          <p:cNvPr id="107" name="object 107"/>
          <p:cNvSpPr/>
          <p:nvPr/>
        </p:nvSpPr>
        <p:spPr>
          <a:xfrm>
            <a:off x="271891" y="2941975"/>
            <a:ext cx="0" cy="639445"/>
          </a:xfrm>
          <a:custGeom>
            <a:avLst/>
            <a:gdLst/>
            <a:ahLst/>
            <a:cxnLst/>
            <a:rect l="l" t="t" r="r" b="b"/>
            <a:pathLst>
              <a:path h="639445">
                <a:moveTo>
                  <a:pt x="0" y="0"/>
                </a:moveTo>
                <a:lnTo>
                  <a:pt x="0" y="639125"/>
                </a:lnTo>
              </a:path>
            </a:pathLst>
          </a:custGeom>
          <a:ln w="9618">
            <a:solidFill>
              <a:srgbClr val="000000"/>
            </a:solidFill>
          </a:ln>
        </p:spPr>
        <p:txBody>
          <a:bodyPr wrap="square" lIns="0" tIns="0" rIns="0" bIns="0" rtlCol="0"/>
          <a:lstStyle/>
          <a:p>
            <a:endParaRPr/>
          </a:p>
        </p:txBody>
      </p:sp>
      <p:sp>
        <p:nvSpPr>
          <p:cNvPr id="108" name="object 108"/>
          <p:cNvSpPr/>
          <p:nvPr/>
        </p:nvSpPr>
        <p:spPr>
          <a:xfrm>
            <a:off x="1400948" y="2941975"/>
            <a:ext cx="0" cy="639445"/>
          </a:xfrm>
          <a:custGeom>
            <a:avLst/>
            <a:gdLst/>
            <a:ahLst/>
            <a:cxnLst/>
            <a:rect l="l" t="t" r="r" b="b"/>
            <a:pathLst>
              <a:path h="639445">
                <a:moveTo>
                  <a:pt x="0" y="0"/>
                </a:moveTo>
                <a:lnTo>
                  <a:pt x="0" y="639125"/>
                </a:lnTo>
              </a:path>
            </a:pathLst>
          </a:custGeom>
          <a:ln w="9618">
            <a:solidFill>
              <a:srgbClr val="000000"/>
            </a:solidFill>
          </a:ln>
        </p:spPr>
        <p:txBody>
          <a:bodyPr wrap="square" lIns="0" tIns="0" rIns="0" bIns="0" rtlCol="0"/>
          <a:lstStyle/>
          <a:p>
            <a:endParaRPr/>
          </a:p>
        </p:txBody>
      </p:sp>
      <p:sp>
        <p:nvSpPr>
          <p:cNvPr id="109" name="object 109"/>
          <p:cNvSpPr/>
          <p:nvPr/>
        </p:nvSpPr>
        <p:spPr>
          <a:xfrm>
            <a:off x="223837" y="2890845"/>
            <a:ext cx="1240790" cy="741680"/>
          </a:xfrm>
          <a:custGeom>
            <a:avLst/>
            <a:gdLst/>
            <a:ahLst/>
            <a:cxnLst/>
            <a:rect l="l" t="t" r="r" b="b"/>
            <a:pathLst>
              <a:path w="1240790" h="741679">
                <a:moveTo>
                  <a:pt x="0" y="741365"/>
                </a:moveTo>
                <a:lnTo>
                  <a:pt x="1240642" y="741365"/>
                </a:lnTo>
                <a:lnTo>
                  <a:pt x="1240642" y="0"/>
                </a:lnTo>
                <a:lnTo>
                  <a:pt x="0" y="0"/>
                </a:lnTo>
                <a:lnTo>
                  <a:pt x="0" y="741365"/>
                </a:lnTo>
                <a:close/>
              </a:path>
            </a:pathLst>
          </a:custGeom>
          <a:ln w="9524">
            <a:solidFill>
              <a:srgbClr val="FF0000"/>
            </a:solidFill>
          </a:ln>
        </p:spPr>
        <p:txBody>
          <a:bodyPr wrap="square" lIns="0" tIns="0" rIns="0" bIns="0" rtlCol="0"/>
          <a:lstStyle/>
          <a:p>
            <a:endParaRPr/>
          </a:p>
        </p:txBody>
      </p:sp>
      <p:sp>
        <p:nvSpPr>
          <p:cNvPr id="110" name="object 110"/>
          <p:cNvSpPr txBox="1"/>
          <p:nvPr/>
        </p:nvSpPr>
        <p:spPr>
          <a:xfrm>
            <a:off x="3508631" y="5313690"/>
            <a:ext cx="2272030" cy="731520"/>
          </a:xfrm>
          <a:prstGeom prst="rect">
            <a:avLst/>
          </a:prstGeom>
        </p:spPr>
        <p:txBody>
          <a:bodyPr vert="horz" wrap="square" lIns="0" tIns="0" rIns="0" bIns="0" rtlCol="0">
            <a:spAutoFit/>
          </a:bodyPr>
          <a:lstStyle/>
          <a:p>
            <a:pPr marL="51435">
              <a:lnSpc>
                <a:spcPct val="100000"/>
              </a:lnSpc>
              <a:tabLst>
                <a:tab pos="915669" algn="l"/>
                <a:tab pos="1756410" algn="l"/>
              </a:tabLst>
            </a:pPr>
            <a:r>
              <a:rPr sz="1200" spc="-10" dirty="0">
                <a:solidFill>
                  <a:srgbClr val="595959"/>
                </a:solidFill>
                <a:latin typeface="Calibri"/>
                <a:cs typeface="Calibri"/>
              </a:rPr>
              <a:t>-</a:t>
            </a:r>
            <a:r>
              <a:rPr sz="1200" dirty="0">
                <a:solidFill>
                  <a:srgbClr val="595959"/>
                </a:solidFill>
                <a:latin typeface="Calibri"/>
                <a:cs typeface="Calibri"/>
              </a:rPr>
              <a:t>2</a:t>
            </a:r>
            <a:r>
              <a:rPr sz="1200" dirty="0">
                <a:solidFill>
                  <a:srgbClr val="595959"/>
                </a:solidFill>
                <a:latin typeface="Times New Roman"/>
                <a:cs typeface="Times New Roman"/>
              </a:rPr>
              <a:t>	</a:t>
            </a:r>
            <a:r>
              <a:rPr sz="1200" dirty="0">
                <a:solidFill>
                  <a:srgbClr val="595959"/>
                </a:solidFill>
                <a:latin typeface="Calibri"/>
                <a:cs typeface="Calibri"/>
              </a:rPr>
              <a:t>0</a:t>
            </a:r>
            <a:r>
              <a:rPr sz="1200" dirty="0">
                <a:solidFill>
                  <a:srgbClr val="595959"/>
                </a:solidFill>
                <a:latin typeface="Times New Roman"/>
                <a:cs typeface="Times New Roman"/>
              </a:rPr>
              <a:t>	</a:t>
            </a:r>
            <a:r>
              <a:rPr sz="1200" dirty="0">
                <a:solidFill>
                  <a:srgbClr val="595959"/>
                </a:solidFill>
                <a:latin typeface="Calibri"/>
                <a:cs typeface="Calibri"/>
              </a:rPr>
              <a:t>2</a:t>
            </a:r>
            <a:endParaRPr sz="1200">
              <a:latin typeface="Calibri"/>
              <a:cs typeface="Calibri"/>
            </a:endParaRPr>
          </a:p>
          <a:p>
            <a:pPr marL="12700">
              <a:lnSpc>
                <a:spcPct val="100000"/>
              </a:lnSpc>
              <a:spcBef>
                <a:spcPts val="915"/>
              </a:spcBef>
            </a:pPr>
            <a:r>
              <a:rPr sz="2800" spc="-30" dirty="0">
                <a:latin typeface="Calibri"/>
                <a:cs typeface="Calibri"/>
              </a:rPr>
              <a:t>N</a:t>
            </a:r>
            <a:r>
              <a:rPr sz="2800" spc="-10" dirty="0">
                <a:latin typeface="Calibri"/>
                <a:cs typeface="Calibri"/>
              </a:rPr>
              <a:t>,</a:t>
            </a:r>
            <a:r>
              <a:rPr sz="2800" spc="-45" dirty="0">
                <a:latin typeface="Times New Roman"/>
                <a:cs typeface="Times New Roman"/>
              </a:rPr>
              <a:t> </a:t>
            </a:r>
            <a:r>
              <a:rPr sz="2800" spc="-35" dirty="0">
                <a:latin typeface="Calibri"/>
                <a:cs typeface="Calibri"/>
              </a:rPr>
              <a:t>s</a:t>
            </a:r>
            <a:r>
              <a:rPr sz="2800" spc="-30" dirty="0">
                <a:latin typeface="Calibri"/>
                <a:cs typeface="Calibri"/>
              </a:rPr>
              <a:t>t</a:t>
            </a:r>
            <a:r>
              <a:rPr sz="2800" spc="-20" dirty="0">
                <a:latin typeface="Calibri"/>
                <a:cs typeface="Calibri"/>
              </a:rPr>
              <a:t>o</a:t>
            </a:r>
            <a:r>
              <a:rPr sz="2800" spc="-45" dirty="0">
                <a:latin typeface="Calibri"/>
                <a:cs typeface="Calibri"/>
              </a:rPr>
              <a:t>r</a:t>
            </a:r>
            <a:r>
              <a:rPr sz="2800" spc="-15" dirty="0">
                <a:latin typeface="Calibri"/>
                <a:cs typeface="Calibri"/>
              </a:rPr>
              <a:t>ed</a:t>
            </a:r>
            <a:r>
              <a:rPr sz="2800" spc="-90" dirty="0">
                <a:latin typeface="Times New Roman"/>
                <a:cs typeface="Times New Roman"/>
              </a:rPr>
              <a:t> </a:t>
            </a:r>
            <a:r>
              <a:rPr sz="2800" dirty="0">
                <a:latin typeface="Calibri"/>
                <a:cs typeface="Calibri"/>
              </a:rPr>
              <a:t>in</a:t>
            </a:r>
            <a:r>
              <a:rPr sz="2800" spc="-60" dirty="0">
                <a:latin typeface="Times New Roman"/>
                <a:cs typeface="Times New Roman"/>
              </a:rPr>
              <a:t> </a:t>
            </a:r>
            <a:r>
              <a:rPr sz="2800" spc="5" dirty="0">
                <a:latin typeface="Calibri"/>
                <a:cs typeface="Calibri"/>
              </a:rPr>
              <a:t>d</a:t>
            </a:r>
            <a:r>
              <a:rPr sz="2800" spc="-5" dirty="0">
                <a:latin typeface="Calibri"/>
                <a:cs typeface="Calibri"/>
              </a:rPr>
              <a:t>ot</a:t>
            </a:r>
            <a:endParaRPr sz="2800">
              <a:latin typeface="Calibri"/>
              <a:cs typeface="Calibri"/>
            </a:endParaRPr>
          </a:p>
        </p:txBody>
      </p:sp>
      <p:sp>
        <p:nvSpPr>
          <p:cNvPr id="111" name="object 111"/>
          <p:cNvSpPr txBox="1"/>
          <p:nvPr/>
        </p:nvSpPr>
        <p:spPr>
          <a:xfrm>
            <a:off x="6092829" y="5313690"/>
            <a:ext cx="102870" cy="178435"/>
          </a:xfrm>
          <a:prstGeom prst="rect">
            <a:avLst/>
          </a:prstGeom>
        </p:spPr>
        <p:txBody>
          <a:bodyPr vert="horz" wrap="square" lIns="0" tIns="0" rIns="0" bIns="0" rtlCol="0">
            <a:spAutoFit/>
          </a:bodyPr>
          <a:lstStyle/>
          <a:p>
            <a:pPr marL="12700">
              <a:lnSpc>
                <a:spcPct val="100000"/>
              </a:lnSpc>
            </a:pPr>
            <a:r>
              <a:rPr sz="1200" dirty="0">
                <a:solidFill>
                  <a:srgbClr val="595959"/>
                </a:solidFill>
                <a:latin typeface="Calibri"/>
                <a:cs typeface="Calibri"/>
              </a:rPr>
              <a:t>4</a:t>
            </a:r>
            <a:endParaRPr sz="1200">
              <a:latin typeface="Calibri"/>
              <a:cs typeface="Calibri"/>
            </a:endParaRPr>
          </a:p>
        </p:txBody>
      </p:sp>
      <p:sp>
        <p:nvSpPr>
          <p:cNvPr id="112" name="object 112"/>
          <p:cNvSpPr txBox="1"/>
          <p:nvPr/>
        </p:nvSpPr>
        <p:spPr>
          <a:xfrm>
            <a:off x="6933565" y="5313690"/>
            <a:ext cx="102870" cy="178435"/>
          </a:xfrm>
          <a:prstGeom prst="rect">
            <a:avLst/>
          </a:prstGeom>
        </p:spPr>
        <p:txBody>
          <a:bodyPr vert="horz" wrap="square" lIns="0" tIns="0" rIns="0" bIns="0" rtlCol="0">
            <a:spAutoFit/>
          </a:bodyPr>
          <a:lstStyle/>
          <a:p>
            <a:pPr marL="12700">
              <a:lnSpc>
                <a:spcPct val="100000"/>
              </a:lnSpc>
            </a:pPr>
            <a:r>
              <a:rPr sz="1200" dirty="0">
                <a:solidFill>
                  <a:srgbClr val="595959"/>
                </a:solidFill>
                <a:latin typeface="Calibri"/>
                <a:cs typeface="Calibri"/>
              </a:rPr>
              <a:t>6</a:t>
            </a:r>
            <a:endParaRPr sz="1200">
              <a:latin typeface="Calibri"/>
              <a:cs typeface="Calibri"/>
            </a:endParaRPr>
          </a:p>
        </p:txBody>
      </p:sp>
      <p:sp>
        <p:nvSpPr>
          <p:cNvPr id="113" name="object 113"/>
          <p:cNvSpPr txBox="1"/>
          <p:nvPr/>
        </p:nvSpPr>
        <p:spPr>
          <a:xfrm>
            <a:off x="5991483" y="2287901"/>
            <a:ext cx="636270" cy="876935"/>
          </a:xfrm>
          <a:prstGeom prst="rect">
            <a:avLst/>
          </a:prstGeom>
        </p:spPr>
        <p:txBody>
          <a:bodyPr vert="horz" wrap="square" lIns="0" tIns="0" rIns="0" bIns="0" rtlCol="0">
            <a:spAutoFit/>
          </a:bodyPr>
          <a:lstStyle/>
          <a:p>
            <a:pPr marL="12700" marR="5080" algn="just">
              <a:lnSpc>
                <a:spcPct val="157800"/>
              </a:lnSpc>
            </a:pPr>
            <a:r>
              <a:rPr sz="1400" b="1" dirty="0">
                <a:latin typeface="Calibri"/>
                <a:cs typeface="Calibri"/>
              </a:rPr>
              <a:t>E</a:t>
            </a:r>
            <a:r>
              <a:rPr sz="1400" b="1" spc="5" dirty="0">
                <a:latin typeface="Calibri"/>
                <a:cs typeface="Calibri"/>
              </a:rPr>
              <a:t>O</a:t>
            </a:r>
            <a:r>
              <a:rPr sz="1400" b="1" spc="-15" dirty="0">
                <a:latin typeface="Calibri"/>
                <a:cs typeface="Calibri"/>
              </a:rPr>
              <a:t>T</a:t>
            </a:r>
            <a:r>
              <a:rPr sz="1400" b="1" spc="-10" dirty="0">
                <a:latin typeface="Calibri"/>
                <a:cs typeface="Calibri"/>
              </a:rPr>
              <a:t>=</a:t>
            </a:r>
            <a:r>
              <a:rPr sz="1400" b="1" dirty="0">
                <a:latin typeface="Calibri"/>
                <a:cs typeface="Calibri"/>
              </a:rPr>
              <a:t>2</a:t>
            </a:r>
            <a:r>
              <a:rPr sz="1400" b="1" spc="-15" dirty="0">
                <a:latin typeface="Calibri"/>
                <a:cs typeface="Calibri"/>
              </a:rPr>
              <a:t>.</a:t>
            </a:r>
            <a:r>
              <a:rPr sz="1400" b="1" spc="-10" dirty="0">
                <a:latin typeface="Calibri"/>
                <a:cs typeface="Calibri"/>
              </a:rPr>
              <a:t>0</a:t>
            </a:r>
            <a:r>
              <a:rPr sz="1400" b="1" spc="-5" dirty="0">
                <a:latin typeface="Times New Roman"/>
                <a:cs typeface="Times New Roman"/>
              </a:rPr>
              <a:t> </a:t>
            </a:r>
            <a:r>
              <a:rPr sz="1400" b="1" spc="-5" dirty="0">
                <a:latin typeface="Calibri"/>
                <a:cs typeface="Calibri"/>
              </a:rPr>
              <a:t>E</a:t>
            </a:r>
            <a:r>
              <a:rPr sz="1400" b="1" spc="5" dirty="0">
                <a:latin typeface="Calibri"/>
                <a:cs typeface="Calibri"/>
              </a:rPr>
              <a:t>O</a:t>
            </a:r>
            <a:r>
              <a:rPr sz="1400" b="1" spc="-15" dirty="0">
                <a:latin typeface="Calibri"/>
                <a:cs typeface="Calibri"/>
              </a:rPr>
              <a:t>T</a:t>
            </a:r>
            <a:r>
              <a:rPr sz="1400" b="1" dirty="0">
                <a:latin typeface="Calibri"/>
                <a:cs typeface="Calibri"/>
              </a:rPr>
              <a:t>=</a:t>
            </a:r>
            <a:r>
              <a:rPr sz="1400" b="1" spc="5" dirty="0">
                <a:latin typeface="Calibri"/>
                <a:cs typeface="Calibri"/>
              </a:rPr>
              <a:t>1</a:t>
            </a:r>
            <a:r>
              <a:rPr sz="1400" b="1" spc="-15" dirty="0">
                <a:latin typeface="Calibri"/>
                <a:cs typeface="Calibri"/>
              </a:rPr>
              <a:t>.</a:t>
            </a:r>
            <a:r>
              <a:rPr sz="1400" b="1" dirty="0">
                <a:latin typeface="Calibri"/>
                <a:cs typeface="Calibri"/>
              </a:rPr>
              <a:t>6</a:t>
            </a:r>
            <a:r>
              <a:rPr sz="1400" b="1" dirty="0">
                <a:latin typeface="Times New Roman"/>
                <a:cs typeface="Times New Roman"/>
              </a:rPr>
              <a:t> </a:t>
            </a:r>
            <a:r>
              <a:rPr sz="1400" b="1" dirty="0">
                <a:latin typeface="Calibri"/>
                <a:cs typeface="Calibri"/>
              </a:rPr>
              <a:t>E</a:t>
            </a:r>
            <a:r>
              <a:rPr sz="1400" b="1" spc="5" dirty="0">
                <a:latin typeface="Calibri"/>
                <a:cs typeface="Calibri"/>
              </a:rPr>
              <a:t>O</a:t>
            </a:r>
            <a:r>
              <a:rPr sz="1400" b="1" spc="-15" dirty="0">
                <a:latin typeface="Calibri"/>
                <a:cs typeface="Calibri"/>
              </a:rPr>
              <a:t>T</a:t>
            </a:r>
            <a:r>
              <a:rPr sz="1400" b="1" spc="-10" dirty="0">
                <a:latin typeface="Calibri"/>
                <a:cs typeface="Calibri"/>
              </a:rPr>
              <a:t>=</a:t>
            </a:r>
            <a:r>
              <a:rPr sz="1400" b="1" dirty="0">
                <a:latin typeface="Calibri"/>
                <a:cs typeface="Calibri"/>
              </a:rPr>
              <a:t>1</a:t>
            </a:r>
            <a:r>
              <a:rPr sz="1400" b="1" spc="-15" dirty="0">
                <a:latin typeface="Calibri"/>
                <a:cs typeface="Calibri"/>
              </a:rPr>
              <a:t>.</a:t>
            </a:r>
            <a:r>
              <a:rPr sz="1400" b="1" spc="-10" dirty="0">
                <a:latin typeface="Calibri"/>
                <a:cs typeface="Calibri"/>
              </a:rPr>
              <a:t>4</a:t>
            </a:r>
            <a:endParaRPr sz="1400">
              <a:latin typeface="Calibri"/>
              <a:cs typeface="Calibri"/>
            </a:endParaRPr>
          </a:p>
        </p:txBody>
      </p:sp>
      <p:sp>
        <p:nvSpPr>
          <p:cNvPr id="114" name="object 114"/>
          <p:cNvSpPr txBox="1"/>
          <p:nvPr/>
        </p:nvSpPr>
        <p:spPr>
          <a:xfrm>
            <a:off x="482837" y="2912503"/>
            <a:ext cx="741680" cy="336550"/>
          </a:xfrm>
          <a:prstGeom prst="rect">
            <a:avLst/>
          </a:prstGeom>
        </p:spPr>
        <p:txBody>
          <a:bodyPr vert="horz" wrap="square" lIns="0" tIns="0" rIns="0" bIns="0" rtlCol="0">
            <a:spAutoFit/>
          </a:bodyPr>
          <a:lstStyle/>
          <a:p>
            <a:pPr marL="12700">
              <a:lnSpc>
                <a:spcPts val="2475"/>
              </a:lnSpc>
            </a:pPr>
            <a:r>
              <a:rPr sz="2700" i="1" spc="7" baseline="13888" dirty="0">
                <a:latin typeface="Times New Roman"/>
                <a:cs typeface="Times New Roman"/>
              </a:rPr>
              <a:t>J</a:t>
            </a:r>
            <a:r>
              <a:rPr sz="2700" i="1" spc="-434" baseline="13888" dirty="0">
                <a:latin typeface="Times New Roman"/>
                <a:cs typeface="Times New Roman"/>
              </a:rPr>
              <a:t> </a:t>
            </a:r>
            <a:r>
              <a:rPr sz="1050" i="1" dirty="0">
                <a:latin typeface="Times New Roman"/>
                <a:cs typeface="Times New Roman"/>
              </a:rPr>
              <a:t>elec</a:t>
            </a:r>
            <a:r>
              <a:rPr sz="1050" i="1" spc="-60" dirty="0">
                <a:latin typeface="Times New Roman"/>
                <a:cs typeface="Times New Roman"/>
              </a:rPr>
              <a:t> </a:t>
            </a:r>
            <a:r>
              <a:rPr sz="3525" spc="-225" baseline="10638" dirty="0">
                <a:latin typeface="Symbol"/>
                <a:cs typeface="Symbol"/>
              </a:rPr>
              <a:t></a:t>
            </a:r>
            <a:r>
              <a:rPr sz="2700" i="1" spc="15" baseline="13888" dirty="0">
                <a:latin typeface="Times New Roman"/>
                <a:cs typeface="Times New Roman"/>
              </a:rPr>
              <a:t>N</a:t>
            </a:r>
            <a:r>
              <a:rPr sz="2700" i="1" spc="-240" baseline="13888" dirty="0">
                <a:latin typeface="Times New Roman"/>
                <a:cs typeface="Times New Roman"/>
              </a:rPr>
              <a:t> </a:t>
            </a:r>
            <a:r>
              <a:rPr sz="3525" spc="-284" baseline="10638" dirty="0">
                <a:latin typeface="Symbol"/>
                <a:cs typeface="Symbol"/>
              </a:rPr>
              <a:t></a:t>
            </a:r>
            <a:endParaRPr sz="3525" baseline="10638">
              <a:latin typeface="Symbol"/>
              <a:cs typeface="Symbol"/>
            </a:endParaRPr>
          </a:p>
        </p:txBody>
      </p:sp>
      <p:sp>
        <p:nvSpPr>
          <p:cNvPr id="115" name="object 115"/>
          <p:cNvSpPr txBox="1"/>
          <p:nvPr/>
        </p:nvSpPr>
        <p:spPr>
          <a:xfrm>
            <a:off x="309685" y="3236878"/>
            <a:ext cx="1088390" cy="336550"/>
          </a:xfrm>
          <a:prstGeom prst="rect">
            <a:avLst/>
          </a:prstGeom>
        </p:spPr>
        <p:txBody>
          <a:bodyPr vert="horz" wrap="square" lIns="0" tIns="0" rIns="0" bIns="0" rtlCol="0">
            <a:spAutoFit/>
          </a:bodyPr>
          <a:lstStyle/>
          <a:p>
            <a:pPr marL="12700">
              <a:lnSpc>
                <a:spcPct val="100000"/>
              </a:lnSpc>
            </a:pPr>
            <a:r>
              <a:rPr sz="1800" i="1" spc="5" dirty="0">
                <a:latin typeface="Times New Roman"/>
                <a:cs typeface="Times New Roman"/>
              </a:rPr>
              <a:t>J</a:t>
            </a:r>
            <a:r>
              <a:rPr sz="1800" i="1" spc="-290" dirty="0">
                <a:latin typeface="Times New Roman"/>
                <a:cs typeface="Times New Roman"/>
              </a:rPr>
              <a:t> </a:t>
            </a:r>
            <a:r>
              <a:rPr sz="1575" i="1" baseline="-23809" dirty="0">
                <a:latin typeface="Times New Roman"/>
                <a:cs typeface="Times New Roman"/>
              </a:rPr>
              <a:t>elec</a:t>
            </a:r>
            <a:r>
              <a:rPr sz="1575" i="1" spc="-89" baseline="-23809" dirty="0">
                <a:latin typeface="Times New Roman"/>
                <a:cs typeface="Times New Roman"/>
              </a:rPr>
              <a:t> </a:t>
            </a:r>
            <a:r>
              <a:rPr sz="2350" spc="-150" dirty="0">
                <a:latin typeface="Symbol"/>
                <a:cs typeface="Symbol"/>
              </a:rPr>
              <a:t></a:t>
            </a:r>
            <a:r>
              <a:rPr sz="1800" i="1" spc="10" dirty="0">
                <a:latin typeface="Times New Roman"/>
                <a:cs typeface="Times New Roman"/>
              </a:rPr>
              <a:t>N</a:t>
            </a:r>
            <a:r>
              <a:rPr sz="1800" i="1" spc="195" dirty="0">
                <a:latin typeface="Times New Roman"/>
                <a:cs typeface="Times New Roman"/>
              </a:rPr>
              <a:t> </a:t>
            </a:r>
            <a:r>
              <a:rPr sz="1800" spc="5" dirty="0">
                <a:latin typeface="Symbol"/>
                <a:cs typeface="Symbol"/>
              </a:rPr>
              <a:t></a:t>
            </a:r>
            <a:r>
              <a:rPr sz="1800" spc="-40" dirty="0">
                <a:latin typeface="Times New Roman"/>
                <a:cs typeface="Times New Roman"/>
              </a:rPr>
              <a:t> </a:t>
            </a:r>
            <a:r>
              <a:rPr sz="1800" spc="55" dirty="0">
                <a:latin typeface="Times New Roman"/>
                <a:cs typeface="Times New Roman"/>
              </a:rPr>
              <a:t>0</a:t>
            </a:r>
            <a:r>
              <a:rPr sz="2350" spc="-190" dirty="0">
                <a:latin typeface="Symbol"/>
                <a:cs typeface="Symbol"/>
              </a:rPr>
              <a:t></a:t>
            </a:r>
            <a:endParaRPr sz="2350">
              <a:latin typeface="Symbol"/>
              <a:cs typeface="Symbol"/>
            </a:endParaRPr>
          </a:p>
        </p:txBody>
      </p:sp>
      <p:sp>
        <p:nvSpPr>
          <p:cNvPr id="116" name="object 116"/>
          <p:cNvSpPr txBox="1"/>
          <p:nvPr/>
        </p:nvSpPr>
        <p:spPr>
          <a:xfrm>
            <a:off x="340939" y="3148049"/>
            <a:ext cx="120650" cy="257175"/>
          </a:xfrm>
          <a:prstGeom prst="rect">
            <a:avLst/>
          </a:prstGeom>
        </p:spPr>
        <p:txBody>
          <a:bodyPr vert="horz" wrap="square" lIns="0" tIns="0" rIns="0" bIns="0" rtlCol="0">
            <a:spAutoFit/>
          </a:bodyPr>
          <a:lstStyle/>
          <a:p>
            <a:pPr marL="12700">
              <a:lnSpc>
                <a:spcPct val="100000"/>
              </a:lnSpc>
            </a:pPr>
            <a:r>
              <a:rPr sz="1800" spc="5" dirty="0">
                <a:latin typeface="MT Extra"/>
                <a:cs typeface="MT Extra"/>
              </a:rPr>
              <a:t></a:t>
            </a:r>
            <a:endParaRPr sz="1800">
              <a:latin typeface="MT Extra"/>
              <a:cs typeface="MT Extra"/>
            </a:endParaRPr>
          </a:p>
        </p:txBody>
      </p:sp>
      <p:sp>
        <p:nvSpPr>
          <p:cNvPr id="117" name="object 117"/>
          <p:cNvSpPr txBox="1"/>
          <p:nvPr/>
        </p:nvSpPr>
        <p:spPr>
          <a:xfrm>
            <a:off x="514091" y="2823675"/>
            <a:ext cx="120650" cy="257175"/>
          </a:xfrm>
          <a:prstGeom prst="rect">
            <a:avLst/>
          </a:prstGeom>
        </p:spPr>
        <p:txBody>
          <a:bodyPr vert="horz" wrap="square" lIns="0" tIns="0" rIns="0" bIns="0" rtlCol="0">
            <a:spAutoFit/>
          </a:bodyPr>
          <a:lstStyle/>
          <a:p>
            <a:pPr marL="12700">
              <a:lnSpc>
                <a:spcPct val="100000"/>
              </a:lnSpc>
            </a:pPr>
            <a:r>
              <a:rPr sz="1800" spc="5" dirty="0">
                <a:latin typeface="MT Extra"/>
                <a:cs typeface="MT Extra"/>
              </a:rPr>
              <a:t></a:t>
            </a:r>
            <a:endParaRPr sz="1800">
              <a:latin typeface="MT Extra"/>
              <a:cs typeface="MT Extra"/>
            </a:endParaRPr>
          </a:p>
        </p:txBody>
      </p:sp>
      <p:sp>
        <p:nvSpPr>
          <p:cNvPr id="118" name="object 118"/>
          <p:cNvSpPr/>
          <p:nvPr/>
        </p:nvSpPr>
        <p:spPr>
          <a:xfrm>
            <a:off x="6705478" y="4402323"/>
            <a:ext cx="998855" cy="490220"/>
          </a:xfrm>
          <a:custGeom>
            <a:avLst/>
            <a:gdLst/>
            <a:ahLst/>
            <a:cxnLst/>
            <a:rect l="l" t="t" r="r" b="b"/>
            <a:pathLst>
              <a:path w="998854" h="490220">
                <a:moveTo>
                  <a:pt x="112705" y="332348"/>
                </a:moveTo>
                <a:lnTo>
                  <a:pt x="101903" y="333281"/>
                </a:lnTo>
                <a:lnTo>
                  <a:pt x="94609" y="339352"/>
                </a:lnTo>
                <a:lnTo>
                  <a:pt x="0" y="474476"/>
                </a:lnTo>
                <a:lnTo>
                  <a:pt x="164195" y="490228"/>
                </a:lnTo>
                <a:lnTo>
                  <a:pt x="176984" y="486897"/>
                </a:lnTo>
                <a:lnTo>
                  <a:pt x="184468" y="476244"/>
                </a:lnTo>
                <a:lnTo>
                  <a:pt x="184429" y="476000"/>
                </a:lnTo>
                <a:lnTo>
                  <a:pt x="42428" y="476000"/>
                </a:lnTo>
                <a:lnTo>
                  <a:pt x="26426" y="441329"/>
                </a:lnTo>
                <a:lnTo>
                  <a:pt x="90450" y="411782"/>
                </a:lnTo>
                <a:lnTo>
                  <a:pt x="125851" y="361187"/>
                </a:lnTo>
                <a:lnTo>
                  <a:pt x="129260" y="349675"/>
                </a:lnTo>
                <a:lnTo>
                  <a:pt x="125336" y="338612"/>
                </a:lnTo>
                <a:lnTo>
                  <a:pt x="112705" y="332348"/>
                </a:lnTo>
                <a:close/>
              </a:path>
              <a:path w="998854" h="490220">
                <a:moveTo>
                  <a:pt x="90450" y="411782"/>
                </a:moveTo>
                <a:lnTo>
                  <a:pt x="26426" y="441329"/>
                </a:lnTo>
                <a:lnTo>
                  <a:pt x="42428" y="476000"/>
                </a:lnTo>
                <a:lnTo>
                  <a:pt x="56459" y="469523"/>
                </a:lnTo>
                <a:lnTo>
                  <a:pt x="50048" y="469523"/>
                </a:lnTo>
                <a:lnTo>
                  <a:pt x="36179" y="439673"/>
                </a:lnTo>
                <a:lnTo>
                  <a:pt x="70934" y="439673"/>
                </a:lnTo>
                <a:lnTo>
                  <a:pt x="90450" y="411782"/>
                </a:lnTo>
                <a:close/>
              </a:path>
              <a:path w="998854" h="490220">
                <a:moveTo>
                  <a:pt x="105705" y="446790"/>
                </a:moveTo>
                <a:lnTo>
                  <a:pt x="42428" y="476000"/>
                </a:lnTo>
                <a:lnTo>
                  <a:pt x="184429" y="476000"/>
                </a:lnTo>
                <a:lnTo>
                  <a:pt x="182206" y="461985"/>
                </a:lnTo>
                <a:lnTo>
                  <a:pt x="173258" y="453705"/>
                </a:lnTo>
                <a:lnTo>
                  <a:pt x="105705" y="446790"/>
                </a:lnTo>
                <a:close/>
              </a:path>
              <a:path w="998854" h="490220">
                <a:moveTo>
                  <a:pt x="36179" y="439673"/>
                </a:moveTo>
                <a:lnTo>
                  <a:pt x="50048" y="469523"/>
                </a:lnTo>
                <a:lnTo>
                  <a:pt x="68611" y="442993"/>
                </a:lnTo>
                <a:lnTo>
                  <a:pt x="36179" y="439673"/>
                </a:lnTo>
                <a:close/>
              </a:path>
              <a:path w="998854" h="490220">
                <a:moveTo>
                  <a:pt x="68611" y="442993"/>
                </a:moveTo>
                <a:lnTo>
                  <a:pt x="50048" y="469523"/>
                </a:lnTo>
                <a:lnTo>
                  <a:pt x="56459" y="469523"/>
                </a:lnTo>
                <a:lnTo>
                  <a:pt x="105705" y="446790"/>
                </a:lnTo>
                <a:lnTo>
                  <a:pt x="68611" y="442993"/>
                </a:lnTo>
                <a:close/>
              </a:path>
              <a:path w="998854" h="490220">
                <a:moveTo>
                  <a:pt x="982736" y="0"/>
                </a:moveTo>
                <a:lnTo>
                  <a:pt x="90450" y="411782"/>
                </a:lnTo>
                <a:lnTo>
                  <a:pt x="68611" y="442993"/>
                </a:lnTo>
                <a:lnTo>
                  <a:pt x="105705" y="446790"/>
                </a:lnTo>
                <a:lnTo>
                  <a:pt x="998738" y="34552"/>
                </a:lnTo>
                <a:lnTo>
                  <a:pt x="982736" y="0"/>
                </a:lnTo>
                <a:close/>
              </a:path>
              <a:path w="998854" h="490220">
                <a:moveTo>
                  <a:pt x="70934" y="439673"/>
                </a:moveTo>
                <a:lnTo>
                  <a:pt x="36179" y="439673"/>
                </a:lnTo>
                <a:lnTo>
                  <a:pt x="68611" y="442993"/>
                </a:lnTo>
                <a:lnTo>
                  <a:pt x="70934" y="439673"/>
                </a:lnTo>
                <a:close/>
              </a:path>
            </a:pathLst>
          </a:custGeom>
          <a:solidFill>
            <a:srgbClr val="FF0000"/>
          </a:solidFill>
        </p:spPr>
        <p:txBody>
          <a:bodyPr wrap="square" lIns="0" tIns="0" rIns="0" bIns="0" rtlCol="0"/>
          <a:lstStyle/>
          <a:p>
            <a:endParaRPr/>
          </a:p>
        </p:txBody>
      </p:sp>
      <p:sp>
        <p:nvSpPr>
          <p:cNvPr id="119" name="object 119"/>
          <p:cNvSpPr txBox="1"/>
          <p:nvPr/>
        </p:nvSpPr>
        <p:spPr>
          <a:xfrm>
            <a:off x="7777232" y="4197601"/>
            <a:ext cx="1047750" cy="584835"/>
          </a:xfrm>
          <a:prstGeom prst="rect">
            <a:avLst/>
          </a:prstGeom>
        </p:spPr>
        <p:txBody>
          <a:bodyPr vert="horz" wrap="square" lIns="0" tIns="0" rIns="0" bIns="0" rtlCol="0">
            <a:spAutoFit/>
          </a:bodyPr>
          <a:lstStyle/>
          <a:p>
            <a:pPr marL="12700">
              <a:lnSpc>
                <a:spcPct val="100000"/>
              </a:lnSpc>
            </a:pPr>
            <a:r>
              <a:rPr sz="2000" b="1" spc="-10" dirty="0">
                <a:solidFill>
                  <a:srgbClr val="FF0000"/>
                </a:solidFill>
                <a:latin typeface="Calibri"/>
                <a:cs typeface="Calibri"/>
              </a:rPr>
              <a:t>1</a:t>
            </a:r>
            <a:r>
              <a:rPr sz="2000" b="1" spc="5" dirty="0">
                <a:solidFill>
                  <a:srgbClr val="FF0000"/>
                </a:solidFill>
                <a:latin typeface="Calibri"/>
                <a:cs typeface="Calibri"/>
              </a:rPr>
              <a:t>-</a:t>
            </a:r>
            <a:r>
              <a:rPr sz="2000" b="1" dirty="0">
                <a:solidFill>
                  <a:srgbClr val="FF0000"/>
                </a:solidFill>
                <a:latin typeface="Calibri"/>
                <a:cs typeface="Calibri"/>
              </a:rPr>
              <a:t>ord</a:t>
            </a:r>
            <a:r>
              <a:rPr sz="2000" b="1" spc="-10" dirty="0">
                <a:solidFill>
                  <a:srgbClr val="FF0000"/>
                </a:solidFill>
                <a:latin typeface="Calibri"/>
                <a:cs typeface="Calibri"/>
              </a:rPr>
              <a:t>e</a:t>
            </a:r>
            <a:r>
              <a:rPr sz="2000" b="1" dirty="0">
                <a:solidFill>
                  <a:srgbClr val="FF0000"/>
                </a:solidFill>
                <a:latin typeface="Calibri"/>
                <a:cs typeface="Calibri"/>
              </a:rPr>
              <a:t>r</a:t>
            </a:r>
            <a:endParaRPr sz="2000">
              <a:latin typeface="Calibri"/>
              <a:cs typeface="Calibri"/>
            </a:endParaRPr>
          </a:p>
          <a:p>
            <a:pPr marL="12700">
              <a:lnSpc>
                <a:spcPct val="100000"/>
              </a:lnSpc>
            </a:pPr>
            <a:r>
              <a:rPr sz="2000" b="1" spc="-15" dirty="0">
                <a:solidFill>
                  <a:srgbClr val="FF0000"/>
                </a:solidFill>
                <a:latin typeface="Calibri"/>
                <a:cs typeface="Calibri"/>
              </a:rPr>
              <a:t>r</a:t>
            </a:r>
            <a:r>
              <a:rPr sz="2000" b="1" spc="-10" dirty="0">
                <a:solidFill>
                  <a:srgbClr val="FF0000"/>
                </a:solidFill>
                <a:latin typeface="Calibri"/>
                <a:cs typeface="Calibri"/>
              </a:rPr>
              <a:t>e</a:t>
            </a:r>
            <a:r>
              <a:rPr sz="2000" b="1" dirty="0">
                <a:solidFill>
                  <a:srgbClr val="FF0000"/>
                </a:solidFill>
                <a:latin typeface="Calibri"/>
                <a:cs typeface="Calibri"/>
              </a:rPr>
              <a:t>d</a:t>
            </a:r>
            <a:r>
              <a:rPr sz="2000" b="1" spc="5" dirty="0">
                <a:solidFill>
                  <a:srgbClr val="FF0000"/>
                </a:solidFill>
                <a:latin typeface="Calibri"/>
                <a:cs typeface="Calibri"/>
              </a:rPr>
              <a:t>u</a:t>
            </a:r>
            <a:r>
              <a:rPr sz="2000" b="1" spc="-5" dirty="0">
                <a:solidFill>
                  <a:srgbClr val="FF0000"/>
                </a:solidFill>
                <a:latin typeface="Calibri"/>
                <a:cs typeface="Calibri"/>
              </a:rPr>
              <a:t>c</a:t>
            </a:r>
            <a:r>
              <a:rPr sz="2000" b="1" spc="5" dirty="0">
                <a:solidFill>
                  <a:srgbClr val="FF0000"/>
                </a:solidFill>
                <a:latin typeface="Calibri"/>
                <a:cs typeface="Calibri"/>
              </a:rPr>
              <a:t>t</a:t>
            </a:r>
            <a:r>
              <a:rPr sz="2000" b="1" dirty="0">
                <a:solidFill>
                  <a:srgbClr val="FF0000"/>
                </a:solidFill>
                <a:latin typeface="Calibri"/>
                <a:cs typeface="Calibri"/>
              </a:rPr>
              <a:t>ion</a:t>
            </a:r>
            <a:endParaRPr sz="2000">
              <a:latin typeface="Calibri"/>
              <a:cs typeface="Calibri"/>
            </a:endParaRPr>
          </a:p>
        </p:txBody>
      </p:sp>
      <p:sp>
        <p:nvSpPr>
          <p:cNvPr id="121" name="object 121"/>
          <p:cNvSpPr txBox="1">
            <a:spLocks noGrp="1"/>
          </p:cNvSpPr>
          <p:nvPr>
            <p:ph type="ftr" sz="quarter" idx="5"/>
          </p:nvPr>
        </p:nvSpPr>
        <p:spPr>
          <a:prstGeom prst="rect">
            <a:avLst/>
          </a:prstGeom>
        </p:spPr>
        <p:txBody>
          <a:bodyPr vert="horz" wrap="square" lIns="0" tIns="0" rIns="0" bIns="0" rtlCol="0">
            <a:spAutoFit/>
          </a:bodyPr>
          <a:lstStyle/>
          <a:p>
            <a:pPr marL="12700">
              <a:lnSpc>
                <a:spcPct val="100000"/>
              </a:lnSpc>
            </a:pPr>
            <a:r>
              <a:rPr spc="-20" dirty="0"/>
              <a:t>8</a:t>
            </a:r>
            <a:r>
              <a:rPr spc="-5" dirty="0"/>
              <a:t>/</a:t>
            </a:r>
            <a:r>
              <a:rPr spc="-15" dirty="0"/>
              <a:t>1</a:t>
            </a:r>
            <a:r>
              <a:rPr spc="-20" dirty="0"/>
              <a:t>3</a:t>
            </a:r>
            <a:r>
              <a:rPr spc="-5" dirty="0"/>
              <a:t>/</a:t>
            </a:r>
            <a:r>
              <a:rPr spc="-15" dirty="0"/>
              <a:t>2</a:t>
            </a:r>
            <a:r>
              <a:rPr spc="-20" dirty="0"/>
              <a:t>01</a:t>
            </a:r>
            <a:r>
              <a:rPr spc="-10" dirty="0"/>
              <a:t>4</a:t>
            </a:r>
            <a:r>
              <a:rPr spc="50" dirty="0">
                <a:latin typeface="Times New Roman"/>
                <a:cs typeface="Times New Roman"/>
              </a:rPr>
              <a:t> </a:t>
            </a:r>
            <a:r>
              <a:rPr spc="-5" dirty="0"/>
              <a:t>(</a:t>
            </a:r>
            <a:r>
              <a:rPr spc="5" dirty="0"/>
              <a:t>S</a:t>
            </a:r>
            <a:r>
              <a:rPr dirty="0"/>
              <a:t>an</a:t>
            </a:r>
            <a:r>
              <a:rPr spc="-35" dirty="0">
                <a:latin typeface="Times New Roman"/>
                <a:cs typeface="Times New Roman"/>
              </a:rPr>
              <a:t> </a:t>
            </a:r>
            <a:r>
              <a:rPr spc="-10" dirty="0"/>
              <a:t>An</a:t>
            </a:r>
            <a:r>
              <a:rPr spc="-30" dirty="0"/>
              <a:t>t</a:t>
            </a:r>
            <a:r>
              <a:rPr spc="5" dirty="0"/>
              <a:t>on</a:t>
            </a:r>
            <a:r>
              <a:rPr dirty="0"/>
              <a:t>i</a:t>
            </a:r>
            <a:r>
              <a:rPr spc="-15" dirty="0"/>
              <a:t>o</a:t>
            </a:r>
            <a:r>
              <a:rPr spc="-5" dirty="0"/>
              <a:t>,</a:t>
            </a:r>
            <a:r>
              <a:rPr spc="-60" dirty="0">
                <a:latin typeface="Times New Roman"/>
                <a:cs typeface="Times New Roman"/>
              </a:rPr>
              <a:t> </a:t>
            </a:r>
            <a:r>
              <a:rPr spc="-10" dirty="0"/>
              <a:t>T</a:t>
            </a:r>
            <a:r>
              <a:rPr dirty="0"/>
              <a:t>X)</a:t>
            </a:r>
          </a:p>
        </p:txBody>
      </p:sp>
      <p:sp>
        <p:nvSpPr>
          <p:cNvPr id="122" name="object 122"/>
          <p:cNvSpPr txBox="1">
            <a:spLocks noGrp="1"/>
          </p:cNvSpPr>
          <p:nvPr>
            <p:ph type="dt" sz="half" idx="6"/>
          </p:nvPr>
        </p:nvSpPr>
        <p:spPr>
          <a:prstGeom prst="rect">
            <a:avLst/>
          </a:prstGeom>
        </p:spPr>
        <p:txBody>
          <a:bodyPr vert="horz" wrap="square" lIns="0" tIns="0" rIns="0" bIns="0" rtlCol="0">
            <a:spAutoFit/>
          </a:bodyPr>
          <a:lstStyle/>
          <a:p>
            <a:pPr marL="12700">
              <a:lnSpc>
                <a:spcPct val="100000"/>
              </a:lnSpc>
            </a:pPr>
            <a:r>
              <a:rPr spc="-10" dirty="0"/>
              <a:t>H</a:t>
            </a:r>
            <a:r>
              <a:rPr dirty="0"/>
              <a:t>i</a:t>
            </a:r>
            <a:r>
              <a:rPr spc="-25" dirty="0"/>
              <a:t>r</a:t>
            </a:r>
            <a:r>
              <a:rPr spc="5" dirty="0"/>
              <a:t>o</a:t>
            </a:r>
            <a:r>
              <a:rPr spc="-10" dirty="0"/>
              <a:t>s</a:t>
            </a:r>
            <a:r>
              <a:rPr spc="5" dirty="0"/>
              <a:t>h</a:t>
            </a:r>
            <a:r>
              <a:rPr dirty="0"/>
              <a:t>i</a:t>
            </a:r>
            <a:r>
              <a:rPr spc="-40" dirty="0">
                <a:latin typeface="Times New Roman"/>
                <a:cs typeface="Times New Roman"/>
              </a:rPr>
              <a:t> </a:t>
            </a:r>
            <a:r>
              <a:rPr spc="-65" dirty="0"/>
              <a:t>W</a:t>
            </a:r>
            <a:r>
              <a:rPr spc="-15" dirty="0"/>
              <a:t>a</a:t>
            </a:r>
            <a:r>
              <a:rPr spc="-30" dirty="0"/>
              <a:t>t</a:t>
            </a:r>
            <a:r>
              <a:rPr dirty="0"/>
              <a:t>a</a:t>
            </a:r>
            <a:r>
              <a:rPr spc="5" dirty="0"/>
              <a:t>n</a:t>
            </a:r>
            <a:r>
              <a:rPr dirty="0"/>
              <a:t>a</a:t>
            </a:r>
            <a:r>
              <a:rPr spc="5" dirty="0"/>
              <a:t>b</a:t>
            </a:r>
            <a:r>
              <a:rPr spc="-5" dirty="0"/>
              <a:t>e,</a:t>
            </a:r>
            <a:r>
              <a:rPr spc="-40" dirty="0">
                <a:latin typeface="Times New Roman"/>
                <a:cs typeface="Times New Roman"/>
              </a:rPr>
              <a:t> </a:t>
            </a:r>
            <a:r>
              <a:rPr spc="-10" dirty="0"/>
              <a:t>N</a:t>
            </a:r>
            <a:r>
              <a:rPr spc="-5" dirty="0"/>
              <a:t>CT</a:t>
            </a:r>
            <a:r>
              <a:rPr spc="-10" dirty="0"/>
              <a:t>U</a:t>
            </a:r>
          </a:p>
        </p:txBody>
      </p:sp>
      <p:sp>
        <p:nvSpPr>
          <p:cNvPr id="123" name="object 123"/>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r>
              <a:rPr spc="-10" dirty="0"/>
              <a:t>2</a:t>
            </a:r>
            <a:r>
              <a:rPr spc="-20" dirty="0"/>
              <a:t>9</a:t>
            </a:r>
          </a:p>
        </p:txBody>
      </p:sp>
      <p:sp>
        <p:nvSpPr>
          <p:cNvPr id="120" name="object 120"/>
          <p:cNvSpPr txBox="1"/>
          <p:nvPr/>
        </p:nvSpPr>
        <p:spPr>
          <a:xfrm>
            <a:off x="6023995" y="1932936"/>
            <a:ext cx="417830" cy="228600"/>
          </a:xfrm>
          <a:prstGeom prst="rect">
            <a:avLst/>
          </a:prstGeom>
        </p:spPr>
        <p:txBody>
          <a:bodyPr vert="horz" wrap="square" lIns="0" tIns="0" rIns="0" bIns="0" rtlCol="0">
            <a:spAutoFit/>
          </a:bodyPr>
          <a:lstStyle/>
          <a:p>
            <a:pPr marL="12700">
              <a:lnSpc>
                <a:spcPct val="100000"/>
              </a:lnSpc>
            </a:pPr>
            <a:r>
              <a:rPr sz="1600" spc="-5" dirty="0">
                <a:latin typeface="Calibri"/>
                <a:cs typeface="Calibri"/>
              </a:rPr>
              <a:t>(nm)</a:t>
            </a:r>
            <a:endParaRPr sz="1600">
              <a:latin typeface="Calibri"/>
              <a:cs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5400537" y="4791684"/>
            <a:ext cx="573088" cy="515136"/>
          </a:xfrm>
          <a:prstGeom prst="rect">
            <a:avLst/>
          </a:prstGeom>
          <a:blipFill>
            <a:blip r:embed="rId3" cstate="print"/>
            <a:stretch>
              <a:fillRect/>
            </a:stretch>
          </a:blipFill>
        </p:spPr>
        <p:txBody>
          <a:bodyPr wrap="square" lIns="0" tIns="0" rIns="0" bIns="0" rtlCol="0"/>
          <a:lstStyle/>
          <a:p>
            <a:endParaRPr/>
          </a:p>
        </p:txBody>
      </p:sp>
      <p:sp>
        <p:nvSpPr>
          <p:cNvPr id="3" name="object 3"/>
          <p:cNvSpPr/>
          <p:nvPr/>
        </p:nvSpPr>
        <p:spPr>
          <a:xfrm>
            <a:off x="5400537" y="4316452"/>
            <a:ext cx="573088" cy="515136"/>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5400537" y="3868268"/>
            <a:ext cx="573088" cy="515136"/>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5382371" y="3403195"/>
            <a:ext cx="573088" cy="515136"/>
          </a:xfrm>
          <a:prstGeom prst="rect">
            <a:avLst/>
          </a:prstGeom>
          <a:blipFill>
            <a:blip r:embed="rId3" cstate="print"/>
            <a:stretch>
              <a:fillRect/>
            </a:stretch>
          </a:blipFill>
        </p:spPr>
        <p:txBody>
          <a:bodyPr wrap="square" lIns="0" tIns="0" rIns="0" bIns="0" rtlCol="0"/>
          <a:lstStyle/>
          <a:p>
            <a:endParaRPr/>
          </a:p>
        </p:txBody>
      </p:sp>
      <p:sp>
        <p:nvSpPr>
          <p:cNvPr id="6" name="object 6"/>
          <p:cNvSpPr/>
          <p:nvPr/>
        </p:nvSpPr>
        <p:spPr>
          <a:xfrm>
            <a:off x="5393435" y="2913863"/>
            <a:ext cx="573088" cy="515136"/>
          </a:xfrm>
          <a:prstGeom prst="rect">
            <a:avLst/>
          </a:prstGeom>
          <a:blipFill>
            <a:blip r:embed="rId3" cstate="print"/>
            <a:stretch>
              <a:fillRect/>
            </a:stretch>
          </a:blipFill>
        </p:spPr>
        <p:txBody>
          <a:bodyPr wrap="square" lIns="0" tIns="0" rIns="0" bIns="0" rtlCol="0"/>
          <a:lstStyle/>
          <a:p>
            <a:endParaRPr/>
          </a:p>
        </p:txBody>
      </p:sp>
      <p:sp>
        <p:nvSpPr>
          <p:cNvPr id="7" name="object 7"/>
          <p:cNvSpPr/>
          <p:nvPr/>
        </p:nvSpPr>
        <p:spPr>
          <a:xfrm>
            <a:off x="5416936" y="2399635"/>
            <a:ext cx="573088" cy="515136"/>
          </a:xfrm>
          <a:prstGeom prst="rect">
            <a:avLst/>
          </a:prstGeom>
          <a:blipFill>
            <a:blip r:embed="rId3" cstate="print"/>
            <a:stretch>
              <a:fillRect/>
            </a:stretch>
          </a:blipFill>
        </p:spPr>
        <p:txBody>
          <a:bodyPr wrap="square" lIns="0" tIns="0" rIns="0" bIns="0" rtlCol="0"/>
          <a:lstStyle/>
          <a:p>
            <a:endParaRPr/>
          </a:p>
        </p:txBody>
      </p:sp>
      <p:sp>
        <p:nvSpPr>
          <p:cNvPr id="8" name="object 8"/>
          <p:cNvSpPr/>
          <p:nvPr/>
        </p:nvSpPr>
        <p:spPr>
          <a:xfrm>
            <a:off x="5400659" y="1902049"/>
            <a:ext cx="573088" cy="515136"/>
          </a:xfrm>
          <a:prstGeom prst="rect">
            <a:avLst/>
          </a:prstGeom>
          <a:blipFill>
            <a:blip r:embed="rId3" cstate="print"/>
            <a:stretch>
              <a:fillRect/>
            </a:stretch>
          </a:blipFill>
        </p:spPr>
        <p:txBody>
          <a:bodyPr wrap="square" lIns="0" tIns="0" rIns="0" bIns="0" rtlCol="0"/>
          <a:lstStyle/>
          <a:p>
            <a:endParaRPr/>
          </a:p>
        </p:txBody>
      </p:sp>
      <p:sp>
        <p:nvSpPr>
          <p:cNvPr id="9" name="object 9"/>
          <p:cNvSpPr/>
          <p:nvPr/>
        </p:nvSpPr>
        <p:spPr>
          <a:xfrm>
            <a:off x="5780166" y="2027285"/>
            <a:ext cx="1713866" cy="518312"/>
          </a:xfrm>
          <a:prstGeom prst="rect">
            <a:avLst/>
          </a:prstGeom>
          <a:blipFill>
            <a:blip r:embed="rId4" cstate="print"/>
            <a:stretch>
              <a:fillRect/>
            </a:stretch>
          </a:blipFill>
        </p:spPr>
        <p:txBody>
          <a:bodyPr wrap="square" lIns="0" tIns="0" rIns="0" bIns="0" rtlCol="0"/>
          <a:lstStyle/>
          <a:p>
            <a:endParaRPr/>
          </a:p>
        </p:txBody>
      </p:sp>
      <p:sp>
        <p:nvSpPr>
          <p:cNvPr id="10" name="object 10"/>
          <p:cNvSpPr/>
          <p:nvPr/>
        </p:nvSpPr>
        <p:spPr>
          <a:xfrm>
            <a:off x="7097511" y="2630040"/>
            <a:ext cx="1713866" cy="372758"/>
          </a:xfrm>
          <a:prstGeom prst="rect">
            <a:avLst/>
          </a:prstGeom>
          <a:blipFill>
            <a:blip r:embed="rId4" cstate="print"/>
            <a:stretch>
              <a:fillRect/>
            </a:stretch>
          </a:blipFill>
        </p:spPr>
        <p:txBody>
          <a:bodyPr wrap="square" lIns="0" tIns="0" rIns="0" bIns="0" rtlCol="0"/>
          <a:lstStyle/>
          <a:p>
            <a:endParaRPr/>
          </a:p>
        </p:txBody>
      </p:sp>
      <p:sp>
        <p:nvSpPr>
          <p:cNvPr id="11" name="object 11"/>
          <p:cNvSpPr/>
          <p:nvPr/>
        </p:nvSpPr>
        <p:spPr>
          <a:xfrm>
            <a:off x="5879348" y="2908797"/>
            <a:ext cx="1300480" cy="0"/>
          </a:xfrm>
          <a:custGeom>
            <a:avLst/>
            <a:gdLst/>
            <a:ahLst/>
            <a:cxnLst/>
            <a:rect l="l" t="t" r="r" b="b"/>
            <a:pathLst>
              <a:path w="1300479">
                <a:moveTo>
                  <a:pt x="0" y="0"/>
                </a:moveTo>
                <a:lnTo>
                  <a:pt x="1300459" y="0"/>
                </a:lnTo>
              </a:path>
            </a:pathLst>
          </a:custGeom>
          <a:ln w="19049">
            <a:solidFill>
              <a:srgbClr val="000000"/>
            </a:solidFill>
          </a:ln>
        </p:spPr>
        <p:txBody>
          <a:bodyPr wrap="square" lIns="0" tIns="0" rIns="0" bIns="0" rtlCol="0"/>
          <a:lstStyle/>
          <a:p>
            <a:endParaRPr/>
          </a:p>
        </p:txBody>
      </p:sp>
      <p:sp>
        <p:nvSpPr>
          <p:cNvPr id="12" name="object 12"/>
          <p:cNvSpPr/>
          <p:nvPr/>
        </p:nvSpPr>
        <p:spPr>
          <a:xfrm>
            <a:off x="5772393" y="3038185"/>
            <a:ext cx="1713866" cy="518312"/>
          </a:xfrm>
          <a:prstGeom prst="rect">
            <a:avLst/>
          </a:prstGeom>
          <a:blipFill>
            <a:blip r:embed="rId4" cstate="print"/>
            <a:stretch>
              <a:fillRect/>
            </a:stretch>
          </a:blipFill>
        </p:spPr>
        <p:txBody>
          <a:bodyPr wrap="square" lIns="0" tIns="0" rIns="0" bIns="0" rtlCol="0"/>
          <a:lstStyle/>
          <a:p>
            <a:endParaRPr/>
          </a:p>
        </p:txBody>
      </p:sp>
      <p:sp>
        <p:nvSpPr>
          <p:cNvPr id="13" name="object 13"/>
          <p:cNvSpPr/>
          <p:nvPr/>
        </p:nvSpPr>
        <p:spPr>
          <a:xfrm>
            <a:off x="7097511" y="3629646"/>
            <a:ext cx="1713866" cy="372758"/>
          </a:xfrm>
          <a:prstGeom prst="rect">
            <a:avLst/>
          </a:prstGeom>
          <a:blipFill>
            <a:blip r:embed="rId4" cstate="print"/>
            <a:stretch>
              <a:fillRect/>
            </a:stretch>
          </a:blipFill>
        </p:spPr>
        <p:txBody>
          <a:bodyPr wrap="square" lIns="0" tIns="0" rIns="0" bIns="0" rtlCol="0"/>
          <a:lstStyle/>
          <a:p>
            <a:endParaRPr/>
          </a:p>
        </p:txBody>
      </p:sp>
      <p:sp>
        <p:nvSpPr>
          <p:cNvPr id="14" name="object 14"/>
          <p:cNvSpPr/>
          <p:nvPr/>
        </p:nvSpPr>
        <p:spPr>
          <a:xfrm>
            <a:off x="5794004" y="3915536"/>
            <a:ext cx="1386205" cy="0"/>
          </a:xfrm>
          <a:custGeom>
            <a:avLst/>
            <a:gdLst/>
            <a:ahLst/>
            <a:cxnLst/>
            <a:rect l="l" t="t" r="r" b="b"/>
            <a:pathLst>
              <a:path w="1386204">
                <a:moveTo>
                  <a:pt x="0" y="0"/>
                </a:moveTo>
                <a:lnTo>
                  <a:pt x="1385803" y="0"/>
                </a:lnTo>
              </a:path>
            </a:pathLst>
          </a:custGeom>
          <a:ln w="19049">
            <a:solidFill>
              <a:srgbClr val="000000"/>
            </a:solidFill>
          </a:ln>
        </p:spPr>
        <p:txBody>
          <a:bodyPr wrap="square" lIns="0" tIns="0" rIns="0" bIns="0" rtlCol="0"/>
          <a:lstStyle/>
          <a:p>
            <a:endParaRPr/>
          </a:p>
        </p:txBody>
      </p:sp>
      <p:sp>
        <p:nvSpPr>
          <p:cNvPr id="15" name="object 15"/>
          <p:cNvSpPr/>
          <p:nvPr/>
        </p:nvSpPr>
        <p:spPr>
          <a:xfrm>
            <a:off x="5794004" y="3986503"/>
            <a:ext cx="1713866" cy="518312"/>
          </a:xfrm>
          <a:prstGeom prst="rect">
            <a:avLst/>
          </a:prstGeom>
          <a:blipFill>
            <a:blip r:embed="rId4" cstate="print"/>
            <a:stretch>
              <a:fillRect/>
            </a:stretch>
          </a:blipFill>
        </p:spPr>
        <p:txBody>
          <a:bodyPr wrap="square" lIns="0" tIns="0" rIns="0" bIns="0" rtlCol="0"/>
          <a:lstStyle/>
          <a:p>
            <a:endParaRPr/>
          </a:p>
        </p:txBody>
      </p:sp>
      <p:sp>
        <p:nvSpPr>
          <p:cNvPr id="16" name="object 16"/>
          <p:cNvSpPr/>
          <p:nvPr/>
        </p:nvSpPr>
        <p:spPr>
          <a:xfrm>
            <a:off x="7097511" y="4544046"/>
            <a:ext cx="1713866" cy="372758"/>
          </a:xfrm>
          <a:prstGeom prst="rect">
            <a:avLst/>
          </a:prstGeom>
          <a:blipFill>
            <a:blip r:embed="rId4" cstate="print"/>
            <a:stretch>
              <a:fillRect/>
            </a:stretch>
          </a:blipFill>
        </p:spPr>
        <p:txBody>
          <a:bodyPr wrap="square" lIns="0" tIns="0" rIns="0" bIns="0" rtlCol="0"/>
          <a:lstStyle/>
          <a:p>
            <a:endParaRPr/>
          </a:p>
        </p:txBody>
      </p:sp>
      <p:sp>
        <p:nvSpPr>
          <p:cNvPr id="17" name="object 17"/>
          <p:cNvSpPr/>
          <p:nvPr/>
        </p:nvSpPr>
        <p:spPr>
          <a:xfrm>
            <a:off x="5861181" y="4822829"/>
            <a:ext cx="1300480" cy="0"/>
          </a:xfrm>
          <a:custGeom>
            <a:avLst/>
            <a:gdLst/>
            <a:ahLst/>
            <a:cxnLst/>
            <a:rect l="l" t="t" r="r" b="b"/>
            <a:pathLst>
              <a:path w="1300479">
                <a:moveTo>
                  <a:pt x="0" y="0"/>
                </a:moveTo>
                <a:lnTo>
                  <a:pt x="1300490" y="0"/>
                </a:lnTo>
              </a:path>
            </a:pathLst>
          </a:custGeom>
          <a:ln w="19049">
            <a:solidFill>
              <a:srgbClr val="000000"/>
            </a:solidFill>
          </a:ln>
        </p:spPr>
        <p:txBody>
          <a:bodyPr wrap="square" lIns="0" tIns="0" rIns="0" bIns="0" rtlCol="0"/>
          <a:lstStyle/>
          <a:p>
            <a:endParaRPr/>
          </a:p>
        </p:txBody>
      </p:sp>
      <p:sp>
        <p:nvSpPr>
          <p:cNvPr id="18" name="object 18"/>
          <p:cNvSpPr/>
          <p:nvPr/>
        </p:nvSpPr>
        <p:spPr>
          <a:xfrm>
            <a:off x="5781537" y="4912970"/>
            <a:ext cx="1713866" cy="518312"/>
          </a:xfrm>
          <a:prstGeom prst="rect">
            <a:avLst/>
          </a:prstGeom>
          <a:blipFill>
            <a:blip r:embed="rId4" cstate="print"/>
            <a:stretch>
              <a:fillRect/>
            </a:stretch>
          </a:blipFill>
        </p:spPr>
        <p:txBody>
          <a:bodyPr wrap="square" lIns="0" tIns="0" rIns="0" bIns="0" rtlCol="0"/>
          <a:lstStyle/>
          <a:p>
            <a:endParaRPr/>
          </a:p>
        </p:txBody>
      </p:sp>
      <p:sp>
        <p:nvSpPr>
          <p:cNvPr id="19" name="object 19"/>
          <p:cNvSpPr txBox="1">
            <a:spLocks noGrp="1"/>
          </p:cNvSpPr>
          <p:nvPr>
            <p:ph type="title"/>
          </p:nvPr>
        </p:nvSpPr>
        <p:spPr>
          <a:prstGeom prst="rect">
            <a:avLst/>
          </a:prstGeom>
        </p:spPr>
        <p:txBody>
          <a:bodyPr vert="horz" wrap="square" lIns="0" tIns="147558" rIns="0" bIns="0" rtlCol="0">
            <a:spAutoFit/>
          </a:bodyPr>
          <a:lstStyle/>
          <a:p>
            <a:pPr marL="1499235">
              <a:lnSpc>
                <a:spcPct val="100000"/>
              </a:lnSpc>
            </a:pPr>
            <a:r>
              <a:rPr sz="4400" spc="-5" dirty="0"/>
              <a:t>O</a:t>
            </a:r>
            <a:r>
              <a:rPr sz="4400" dirty="0"/>
              <a:t>n</a:t>
            </a:r>
            <a:r>
              <a:rPr sz="4400" spc="-110" dirty="0">
                <a:latin typeface="Times New Roman"/>
                <a:cs typeface="Times New Roman"/>
              </a:rPr>
              <a:t> </a:t>
            </a:r>
            <a:r>
              <a:rPr sz="4400" spc="-85" dirty="0"/>
              <a:t>f</a:t>
            </a:r>
            <a:r>
              <a:rPr sz="4400" dirty="0"/>
              <a:t>abri</a:t>
            </a:r>
            <a:r>
              <a:rPr sz="4400" spc="-70" dirty="0"/>
              <a:t>c</a:t>
            </a:r>
            <a:r>
              <a:rPr sz="4400" spc="-50" dirty="0"/>
              <a:t>a</a:t>
            </a:r>
            <a:r>
              <a:rPr sz="4400" dirty="0"/>
              <a:t>ti</a:t>
            </a:r>
            <a:r>
              <a:rPr sz="4400" spc="-5" dirty="0"/>
              <a:t>o</a:t>
            </a:r>
            <a:r>
              <a:rPr sz="4400" dirty="0"/>
              <a:t>n</a:t>
            </a:r>
            <a:r>
              <a:rPr sz="4400" spc="-60" dirty="0">
                <a:latin typeface="Times New Roman"/>
                <a:cs typeface="Times New Roman"/>
              </a:rPr>
              <a:t> </a:t>
            </a:r>
            <a:r>
              <a:rPr sz="4400" spc="-409" dirty="0"/>
              <a:t>T</a:t>
            </a:r>
            <a:r>
              <a:rPr sz="4400" spc="-5" dirty="0"/>
              <a:t>o</a:t>
            </a:r>
            <a:r>
              <a:rPr sz="4400" dirty="0"/>
              <a:t>l</a:t>
            </a:r>
            <a:r>
              <a:rPr sz="4400" spc="-45" dirty="0"/>
              <a:t>e</a:t>
            </a:r>
            <a:r>
              <a:rPr sz="4400" spc="-120" dirty="0"/>
              <a:t>r</a:t>
            </a:r>
            <a:r>
              <a:rPr sz="4400" spc="-25" dirty="0"/>
              <a:t>ance</a:t>
            </a:r>
            <a:endParaRPr sz="4400">
              <a:latin typeface="Times New Roman"/>
              <a:cs typeface="Times New Roman"/>
            </a:endParaRPr>
          </a:p>
        </p:txBody>
      </p:sp>
      <p:sp>
        <p:nvSpPr>
          <p:cNvPr id="20" name="object 20"/>
          <p:cNvSpPr/>
          <p:nvPr/>
        </p:nvSpPr>
        <p:spPr>
          <a:xfrm>
            <a:off x="1800986" y="2362200"/>
            <a:ext cx="3657600" cy="76200"/>
          </a:xfrm>
          <a:custGeom>
            <a:avLst/>
            <a:gdLst/>
            <a:ahLst/>
            <a:cxnLst/>
            <a:rect l="l" t="t" r="r" b="b"/>
            <a:pathLst>
              <a:path w="3657600" h="76200">
                <a:moveTo>
                  <a:pt x="0" y="76193"/>
                </a:moveTo>
                <a:lnTo>
                  <a:pt x="3657599" y="76193"/>
                </a:lnTo>
                <a:lnTo>
                  <a:pt x="3657599" y="0"/>
                </a:lnTo>
                <a:lnTo>
                  <a:pt x="0" y="0"/>
                </a:lnTo>
                <a:lnTo>
                  <a:pt x="0" y="76193"/>
                </a:lnTo>
                <a:close/>
              </a:path>
            </a:pathLst>
          </a:custGeom>
          <a:solidFill>
            <a:srgbClr val="4F80BC"/>
          </a:solidFill>
        </p:spPr>
        <p:txBody>
          <a:bodyPr wrap="square" lIns="0" tIns="0" rIns="0" bIns="0" rtlCol="0"/>
          <a:lstStyle/>
          <a:p>
            <a:endParaRPr/>
          </a:p>
        </p:txBody>
      </p:sp>
      <p:sp>
        <p:nvSpPr>
          <p:cNvPr id="21" name="object 21"/>
          <p:cNvSpPr/>
          <p:nvPr/>
        </p:nvSpPr>
        <p:spPr>
          <a:xfrm>
            <a:off x="1800986" y="2845826"/>
            <a:ext cx="3657600" cy="126364"/>
          </a:xfrm>
          <a:custGeom>
            <a:avLst/>
            <a:gdLst/>
            <a:ahLst/>
            <a:cxnLst/>
            <a:rect l="l" t="t" r="r" b="b"/>
            <a:pathLst>
              <a:path w="3657600" h="126364">
                <a:moveTo>
                  <a:pt x="0" y="125973"/>
                </a:moveTo>
                <a:lnTo>
                  <a:pt x="3657599" y="125973"/>
                </a:lnTo>
                <a:lnTo>
                  <a:pt x="3657599" y="0"/>
                </a:lnTo>
                <a:lnTo>
                  <a:pt x="0" y="0"/>
                </a:lnTo>
                <a:lnTo>
                  <a:pt x="0" y="125973"/>
                </a:lnTo>
                <a:close/>
              </a:path>
            </a:pathLst>
          </a:custGeom>
          <a:solidFill>
            <a:srgbClr val="4F80BC"/>
          </a:solidFill>
        </p:spPr>
        <p:txBody>
          <a:bodyPr wrap="square" lIns="0" tIns="0" rIns="0" bIns="0" rtlCol="0"/>
          <a:lstStyle/>
          <a:p>
            <a:endParaRPr/>
          </a:p>
        </p:txBody>
      </p:sp>
      <p:sp>
        <p:nvSpPr>
          <p:cNvPr id="22" name="object 22"/>
          <p:cNvSpPr/>
          <p:nvPr/>
        </p:nvSpPr>
        <p:spPr>
          <a:xfrm>
            <a:off x="1800986" y="3352800"/>
            <a:ext cx="3657600" cy="112395"/>
          </a:xfrm>
          <a:custGeom>
            <a:avLst/>
            <a:gdLst/>
            <a:ahLst/>
            <a:cxnLst/>
            <a:rect l="l" t="t" r="r" b="b"/>
            <a:pathLst>
              <a:path w="3657600" h="112395">
                <a:moveTo>
                  <a:pt x="0" y="112394"/>
                </a:moveTo>
                <a:lnTo>
                  <a:pt x="3657599" y="112394"/>
                </a:lnTo>
                <a:lnTo>
                  <a:pt x="3657599" y="0"/>
                </a:lnTo>
                <a:lnTo>
                  <a:pt x="0" y="0"/>
                </a:lnTo>
                <a:lnTo>
                  <a:pt x="0" y="112394"/>
                </a:lnTo>
                <a:close/>
              </a:path>
            </a:pathLst>
          </a:custGeom>
          <a:solidFill>
            <a:srgbClr val="4F80BC"/>
          </a:solidFill>
        </p:spPr>
        <p:txBody>
          <a:bodyPr wrap="square" lIns="0" tIns="0" rIns="0" bIns="0" rtlCol="0"/>
          <a:lstStyle/>
          <a:p>
            <a:endParaRPr/>
          </a:p>
        </p:txBody>
      </p:sp>
      <p:sp>
        <p:nvSpPr>
          <p:cNvPr id="23" name="object 23"/>
          <p:cNvSpPr/>
          <p:nvPr/>
        </p:nvSpPr>
        <p:spPr>
          <a:xfrm>
            <a:off x="1800986" y="3884295"/>
            <a:ext cx="3657600" cy="78105"/>
          </a:xfrm>
          <a:custGeom>
            <a:avLst/>
            <a:gdLst/>
            <a:ahLst/>
            <a:cxnLst/>
            <a:rect l="l" t="t" r="r" b="b"/>
            <a:pathLst>
              <a:path w="3657600" h="78104">
                <a:moveTo>
                  <a:pt x="0" y="78104"/>
                </a:moveTo>
                <a:lnTo>
                  <a:pt x="3657599" y="78104"/>
                </a:lnTo>
                <a:lnTo>
                  <a:pt x="3657599" y="0"/>
                </a:lnTo>
                <a:lnTo>
                  <a:pt x="0" y="0"/>
                </a:lnTo>
                <a:lnTo>
                  <a:pt x="0" y="78104"/>
                </a:lnTo>
                <a:close/>
              </a:path>
            </a:pathLst>
          </a:custGeom>
          <a:solidFill>
            <a:srgbClr val="4F80BC"/>
          </a:solidFill>
        </p:spPr>
        <p:txBody>
          <a:bodyPr wrap="square" lIns="0" tIns="0" rIns="0" bIns="0" rtlCol="0"/>
          <a:lstStyle/>
          <a:p>
            <a:endParaRPr/>
          </a:p>
        </p:txBody>
      </p:sp>
      <p:sp>
        <p:nvSpPr>
          <p:cNvPr id="24" name="object 24"/>
          <p:cNvSpPr/>
          <p:nvPr/>
        </p:nvSpPr>
        <p:spPr>
          <a:xfrm>
            <a:off x="1800986" y="4343400"/>
            <a:ext cx="3657600" cy="94615"/>
          </a:xfrm>
          <a:custGeom>
            <a:avLst/>
            <a:gdLst/>
            <a:ahLst/>
            <a:cxnLst/>
            <a:rect l="l" t="t" r="r" b="b"/>
            <a:pathLst>
              <a:path w="3657600" h="94614">
                <a:moveTo>
                  <a:pt x="0" y="94356"/>
                </a:moveTo>
                <a:lnTo>
                  <a:pt x="3657599" y="94356"/>
                </a:lnTo>
                <a:lnTo>
                  <a:pt x="3657599" y="0"/>
                </a:lnTo>
                <a:lnTo>
                  <a:pt x="0" y="0"/>
                </a:lnTo>
                <a:lnTo>
                  <a:pt x="0" y="94356"/>
                </a:lnTo>
                <a:close/>
              </a:path>
            </a:pathLst>
          </a:custGeom>
          <a:solidFill>
            <a:srgbClr val="4F80BC"/>
          </a:solidFill>
        </p:spPr>
        <p:txBody>
          <a:bodyPr wrap="square" lIns="0" tIns="0" rIns="0" bIns="0" rtlCol="0"/>
          <a:lstStyle/>
          <a:p>
            <a:endParaRPr/>
          </a:p>
        </p:txBody>
      </p:sp>
      <p:sp>
        <p:nvSpPr>
          <p:cNvPr id="25" name="object 25"/>
          <p:cNvSpPr/>
          <p:nvPr/>
        </p:nvSpPr>
        <p:spPr>
          <a:xfrm>
            <a:off x="1800986" y="4818757"/>
            <a:ext cx="3657600" cy="31115"/>
          </a:xfrm>
          <a:custGeom>
            <a:avLst/>
            <a:gdLst/>
            <a:ahLst/>
            <a:cxnLst/>
            <a:rect l="l" t="t" r="r" b="b"/>
            <a:pathLst>
              <a:path w="3657600" h="31114">
                <a:moveTo>
                  <a:pt x="0" y="30860"/>
                </a:moveTo>
                <a:lnTo>
                  <a:pt x="3657599" y="30860"/>
                </a:lnTo>
                <a:lnTo>
                  <a:pt x="3657599" y="0"/>
                </a:lnTo>
                <a:lnTo>
                  <a:pt x="0" y="0"/>
                </a:lnTo>
                <a:lnTo>
                  <a:pt x="0" y="30860"/>
                </a:lnTo>
                <a:close/>
              </a:path>
            </a:pathLst>
          </a:custGeom>
          <a:solidFill>
            <a:srgbClr val="4F80BC"/>
          </a:solidFill>
        </p:spPr>
        <p:txBody>
          <a:bodyPr wrap="square" lIns="0" tIns="0" rIns="0" bIns="0" rtlCol="0"/>
          <a:lstStyle/>
          <a:p>
            <a:endParaRPr/>
          </a:p>
        </p:txBody>
      </p:sp>
      <p:sp>
        <p:nvSpPr>
          <p:cNvPr id="26" name="object 26"/>
          <p:cNvSpPr/>
          <p:nvPr/>
        </p:nvSpPr>
        <p:spPr>
          <a:xfrm>
            <a:off x="1800986" y="5230617"/>
            <a:ext cx="3657600" cy="103505"/>
          </a:xfrm>
          <a:custGeom>
            <a:avLst/>
            <a:gdLst/>
            <a:ahLst/>
            <a:cxnLst/>
            <a:rect l="l" t="t" r="r" b="b"/>
            <a:pathLst>
              <a:path w="3657600" h="103504">
                <a:moveTo>
                  <a:pt x="0" y="103382"/>
                </a:moveTo>
                <a:lnTo>
                  <a:pt x="3657599" y="103382"/>
                </a:lnTo>
                <a:lnTo>
                  <a:pt x="3657599" y="0"/>
                </a:lnTo>
                <a:lnTo>
                  <a:pt x="0" y="0"/>
                </a:lnTo>
                <a:lnTo>
                  <a:pt x="0" y="103382"/>
                </a:lnTo>
                <a:close/>
              </a:path>
            </a:pathLst>
          </a:custGeom>
          <a:solidFill>
            <a:srgbClr val="4F80BC"/>
          </a:solidFill>
        </p:spPr>
        <p:txBody>
          <a:bodyPr wrap="square" lIns="0" tIns="0" rIns="0" bIns="0" rtlCol="0"/>
          <a:lstStyle/>
          <a:p>
            <a:endParaRPr/>
          </a:p>
        </p:txBody>
      </p:sp>
      <p:sp>
        <p:nvSpPr>
          <p:cNvPr id="27" name="object 27"/>
          <p:cNvSpPr txBox="1"/>
          <p:nvPr/>
        </p:nvSpPr>
        <p:spPr>
          <a:xfrm>
            <a:off x="1641476" y="1407790"/>
            <a:ext cx="3893185" cy="355600"/>
          </a:xfrm>
          <a:prstGeom prst="rect">
            <a:avLst/>
          </a:prstGeom>
        </p:spPr>
        <p:txBody>
          <a:bodyPr vert="horz" wrap="square" lIns="0" tIns="0" rIns="0" bIns="0" rtlCol="0">
            <a:spAutoFit/>
          </a:bodyPr>
          <a:lstStyle/>
          <a:p>
            <a:pPr marL="12700">
              <a:lnSpc>
                <a:spcPct val="100000"/>
              </a:lnSpc>
            </a:pPr>
            <a:r>
              <a:rPr sz="2800" spc="-20" dirty="0">
                <a:latin typeface="Calibri"/>
                <a:cs typeface="Calibri"/>
              </a:rPr>
              <a:t>B</a:t>
            </a:r>
            <a:r>
              <a:rPr sz="2800" spc="-35" dirty="0">
                <a:latin typeface="Calibri"/>
                <a:cs typeface="Calibri"/>
              </a:rPr>
              <a:t>e</a:t>
            </a:r>
            <a:r>
              <a:rPr sz="2800" spc="-55" dirty="0">
                <a:latin typeface="Calibri"/>
                <a:cs typeface="Calibri"/>
              </a:rPr>
              <a:t>f</a:t>
            </a:r>
            <a:r>
              <a:rPr sz="2800" spc="-20" dirty="0">
                <a:latin typeface="Calibri"/>
                <a:cs typeface="Calibri"/>
              </a:rPr>
              <a:t>o</a:t>
            </a:r>
            <a:r>
              <a:rPr sz="2800" spc="-45" dirty="0">
                <a:latin typeface="Calibri"/>
                <a:cs typeface="Calibri"/>
              </a:rPr>
              <a:t>r</a:t>
            </a:r>
            <a:r>
              <a:rPr sz="2800" spc="-15" dirty="0">
                <a:latin typeface="Calibri"/>
                <a:cs typeface="Calibri"/>
              </a:rPr>
              <a:t>e</a:t>
            </a:r>
            <a:r>
              <a:rPr sz="2800" spc="-95" dirty="0">
                <a:latin typeface="Times New Roman"/>
                <a:cs typeface="Times New Roman"/>
              </a:rPr>
              <a:t> </a:t>
            </a:r>
            <a:r>
              <a:rPr sz="2800" spc="-50" dirty="0">
                <a:latin typeface="Calibri"/>
                <a:cs typeface="Calibri"/>
              </a:rPr>
              <a:t>e</a:t>
            </a:r>
            <a:r>
              <a:rPr sz="2800" spc="-5" dirty="0">
                <a:latin typeface="Calibri"/>
                <a:cs typeface="Calibri"/>
              </a:rPr>
              <a:t>x</a:t>
            </a:r>
            <a:r>
              <a:rPr sz="2800" spc="10" dirty="0">
                <a:latin typeface="Calibri"/>
                <a:cs typeface="Calibri"/>
              </a:rPr>
              <a:t>p</a:t>
            </a:r>
            <a:r>
              <a:rPr sz="2800" spc="-5" dirty="0">
                <a:latin typeface="Calibri"/>
                <a:cs typeface="Calibri"/>
              </a:rPr>
              <a:t>o</a:t>
            </a:r>
            <a:r>
              <a:rPr sz="2800" spc="5" dirty="0">
                <a:latin typeface="Calibri"/>
                <a:cs typeface="Calibri"/>
              </a:rPr>
              <a:t>s</a:t>
            </a:r>
            <a:r>
              <a:rPr sz="2800" spc="-15" dirty="0">
                <a:latin typeface="Calibri"/>
                <a:cs typeface="Calibri"/>
              </a:rPr>
              <a:t>ed</a:t>
            </a:r>
            <a:r>
              <a:rPr sz="2800" spc="-110" dirty="0">
                <a:latin typeface="Times New Roman"/>
                <a:cs typeface="Times New Roman"/>
              </a:rPr>
              <a:t> </a:t>
            </a:r>
            <a:r>
              <a:rPr sz="2800" spc="-30" dirty="0">
                <a:latin typeface="Calibri"/>
                <a:cs typeface="Calibri"/>
              </a:rPr>
              <a:t>t</a:t>
            </a:r>
            <a:r>
              <a:rPr sz="2800" dirty="0">
                <a:latin typeface="Calibri"/>
                <a:cs typeface="Calibri"/>
              </a:rPr>
              <a:t>o</a:t>
            </a:r>
            <a:r>
              <a:rPr sz="2800" spc="-80" dirty="0">
                <a:latin typeface="Times New Roman"/>
                <a:cs typeface="Times New Roman"/>
              </a:rPr>
              <a:t> </a:t>
            </a:r>
            <a:r>
              <a:rPr sz="2800" spc="-5" dirty="0">
                <a:latin typeface="Calibri"/>
                <a:cs typeface="Calibri"/>
              </a:rPr>
              <a:t>s</a:t>
            </a:r>
            <a:r>
              <a:rPr sz="2800" dirty="0">
                <a:latin typeface="Calibri"/>
                <a:cs typeface="Calibri"/>
              </a:rPr>
              <a:t>ol</a:t>
            </a:r>
            <a:r>
              <a:rPr sz="2800" spc="-5" dirty="0">
                <a:latin typeface="Calibri"/>
                <a:cs typeface="Calibri"/>
              </a:rPr>
              <a:t>ut</a:t>
            </a:r>
            <a:r>
              <a:rPr sz="2800" dirty="0">
                <a:latin typeface="Calibri"/>
                <a:cs typeface="Calibri"/>
              </a:rPr>
              <a:t>i</a:t>
            </a:r>
            <a:r>
              <a:rPr sz="2800" spc="-5" dirty="0">
                <a:latin typeface="Calibri"/>
                <a:cs typeface="Calibri"/>
              </a:rPr>
              <a:t>on</a:t>
            </a:r>
            <a:endParaRPr sz="2800">
              <a:latin typeface="Calibri"/>
              <a:cs typeface="Calibri"/>
            </a:endParaRPr>
          </a:p>
        </p:txBody>
      </p:sp>
      <p:sp>
        <p:nvSpPr>
          <p:cNvPr id="28" name="object 28"/>
          <p:cNvSpPr/>
          <p:nvPr/>
        </p:nvSpPr>
        <p:spPr>
          <a:xfrm>
            <a:off x="1038999" y="2438393"/>
            <a:ext cx="4419600" cy="407670"/>
          </a:xfrm>
          <a:custGeom>
            <a:avLst/>
            <a:gdLst/>
            <a:ahLst/>
            <a:cxnLst/>
            <a:rect l="l" t="t" r="r" b="b"/>
            <a:pathLst>
              <a:path w="4419600" h="407669">
                <a:moveTo>
                  <a:pt x="0" y="407432"/>
                </a:moveTo>
                <a:lnTo>
                  <a:pt x="4419599" y="407432"/>
                </a:lnTo>
                <a:lnTo>
                  <a:pt x="4419599" y="0"/>
                </a:lnTo>
                <a:lnTo>
                  <a:pt x="0" y="0"/>
                </a:lnTo>
                <a:lnTo>
                  <a:pt x="0" y="407432"/>
                </a:lnTo>
                <a:close/>
              </a:path>
            </a:pathLst>
          </a:custGeom>
          <a:solidFill>
            <a:srgbClr val="FFFFFF"/>
          </a:solidFill>
        </p:spPr>
        <p:txBody>
          <a:bodyPr wrap="square" lIns="0" tIns="0" rIns="0" bIns="0" rtlCol="0"/>
          <a:lstStyle/>
          <a:p>
            <a:endParaRPr/>
          </a:p>
        </p:txBody>
      </p:sp>
      <p:sp>
        <p:nvSpPr>
          <p:cNvPr id="29" name="object 29"/>
          <p:cNvSpPr/>
          <p:nvPr/>
        </p:nvSpPr>
        <p:spPr>
          <a:xfrm>
            <a:off x="1038999" y="2971800"/>
            <a:ext cx="4419600" cy="381000"/>
          </a:xfrm>
          <a:custGeom>
            <a:avLst/>
            <a:gdLst/>
            <a:ahLst/>
            <a:cxnLst/>
            <a:rect l="l" t="t" r="r" b="b"/>
            <a:pathLst>
              <a:path w="4419600" h="381000">
                <a:moveTo>
                  <a:pt x="0" y="380999"/>
                </a:moveTo>
                <a:lnTo>
                  <a:pt x="4419599" y="380999"/>
                </a:lnTo>
                <a:lnTo>
                  <a:pt x="4419599" y="0"/>
                </a:lnTo>
                <a:lnTo>
                  <a:pt x="0" y="0"/>
                </a:lnTo>
                <a:lnTo>
                  <a:pt x="0" y="380999"/>
                </a:lnTo>
                <a:close/>
              </a:path>
            </a:pathLst>
          </a:custGeom>
          <a:solidFill>
            <a:srgbClr val="FFFFFF"/>
          </a:solidFill>
        </p:spPr>
        <p:txBody>
          <a:bodyPr wrap="square" lIns="0" tIns="0" rIns="0" bIns="0" rtlCol="0"/>
          <a:lstStyle/>
          <a:p>
            <a:endParaRPr/>
          </a:p>
        </p:txBody>
      </p:sp>
      <p:sp>
        <p:nvSpPr>
          <p:cNvPr id="30" name="object 30"/>
          <p:cNvSpPr/>
          <p:nvPr/>
        </p:nvSpPr>
        <p:spPr>
          <a:xfrm>
            <a:off x="1115199" y="3465195"/>
            <a:ext cx="4343400" cy="419100"/>
          </a:xfrm>
          <a:custGeom>
            <a:avLst/>
            <a:gdLst/>
            <a:ahLst/>
            <a:cxnLst/>
            <a:rect l="l" t="t" r="r" b="b"/>
            <a:pathLst>
              <a:path w="4343400" h="419100">
                <a:moveTo>
                  <a:pt x="0" y="419099"/>
                </a:moveTo>
                <a:lnTo>
                  <a:pt x="4343399" y="419099"/>
                </a:lnTo>
                <a:lnTo>
                  <a:pt x="4343399" y="0"/>
                </a:lnTo>
                <a:lnTo>
                  <a:pt x="0" y="0"/>
                </a:lnTo>
                <a:lnTo>
                  <a:pt x="0" y="419099"/>
                </a:lnTo>
                <a:close/>
              </a:path>
            </a:pathLst>
          </a:custGeom>
          <a:solidFill>
            <a:srgbClr val="FFFFFF"/>
          </a:solidFill>
        </p:spPr>
        <p:txBody>
          <a:bodyPr wrap="square" lIns="0" tIns="0" rIns="0" bIns="0" rtlCol="0"/>
          <a:lstStyle/>
          <a:p>
            <a:endParaRPr/>
          </a:p>
        </p:txBody>
      </p:sp>
      <p:sp>
        <p:nvSpPr>
          <p:cNvPr id="31" name="object 31"/>
          <p:cNvSpPr/>
          <p:nvPr/>
        </p:nvSpPr>
        <p:spPr>
          <a:xfrm>
            <a:off x="1115199" y="3962400"/>
            <a:ext cx="4343400" cy="381000"/>
          </a:xfrm>
          <a:custGeom>
            <a:avLst/>
            <a:gdLst/>
            <a:ahLst/>
            <a:cxnLst/>
            <a:rect l="l" t="t" r="r" b="b"/>
            <a:pathLst>
              <a:path w="4343400" h="381000">
                <a:moveTo>
                  <a:pt x="0" y="380999"/>
                </a:moveTo>
                <a:lnTo>
                  <a:pt x="4343399" y="380999"/>
                </a:lnTo>
                <a:lnTo>
                  <a:pt x="4343399" y="0"/>
                </a:lnTo>
                <a:lnTo>
                  <a:pt x="0" y="0"/>
                </a:lnTo>
                <a:lnTo>
                  <a:pt x="0" y="380999"/>
                </a:lnTo>
                <a:close/>
              </a:path>
            </a:pathLst>
          </a:custGeom>
          <a:solidFill>
            <a:srgbClr val="FFFFFF"/>
          </a:solidFill>
        </p:spPr>
        <p:txBody>
          <a:bodyPr wrap="square" lIns="0" tIns="0" rIns="0" bIns="0" rtlCol="0"/>
          <a:lstStyle/>
          <a:p>
            <a:endParaRPr/>
          </a:p>
        </p:txBody>
      </p:sp>
      <p:sp>
        <p:nvSpPr>
          <p:cNvPr id="32" name="object 32"/>
          <p:cNvSpPr/>
          <p:nvPr/>
        </p:nvSpPr>
        <p:spPr>
          <a:xfrm>
            <a:off x="1191399" y="4437757"/>
            <a:ext cx="4267200" cy="381000"/>
          </a:xfrm>
          <a:custGeom>
            <a:avLst/>
            <a:gdLst/>
            <a:ahLst/>
            <a:cxnLst/>
            <a:rect l="l" t="t" r="r" b="b"/>
            <a:pathLst>
              <a:path w="4267200" h="381000">
                <a:moveTo>
                  <a:pt x="0" y="380999"/>
                </a:moveTo>
                <a:lnTo>
                  <a:pt x="4267199" y="380999"/>
                </a:lnTo>
                <a:lnTo>
                  <a:pt x="4267199" y="0"/>
                </a:lnTo>
                <a:lnTo>
                  <a:pt x="0" y="0"/>
                </a:lnTo>
                <a:lnTo>
                  <a:pt x="0" y="380999"/>
                </a:lnTo>
                <a:close/>
              </a:path>
            </a:pathLst>
          </a:custGeom>
          <a:solidFill>
            <a:srgbClr val="FFFFFF"/>
          </a:solidFill>
        </p:spPr>
        <p:txBody>
          <a:bodyPr wrap="square" lIns="0" tIns="0" rIns="0" bIns="0" rtlCol="0"/>
          <a:lstStyle/>
          <a:p>
            <a:endParaRPr/>
          </a:p>
        </p:txBody>
      </p:sp>
      <p:sp>
        <p:nvSpPr>
          <p:cNvPr id="33" name="object 33"/>
          <p:cNvSpPr/>
          <p:nvPr/>
        </p:nvSpPr>
        <p:spPr>
          <a:xfrm>
            <a:off x="1038999" y="4849617"/>
            <a:ext cx="4419600" cy="381000"/>
          </a:xfrm>
          <a:custGeom>
            <a:avLst/>
            <a:gdLst/>
            <a:ahLst/>
            <a:cxnLst/>
            <a:rect l="l" t="t" r="r" b="b"/>
            <a:pathLst>
              <a:path w="4419600" h="381000">
                <a:moveTo>
                  <a:pt x="0" y="380999"/>
                </a:moveTo>
                <a:lnTo>
                  <a:pt x="4419599" y="380999"/>
                </a:lnTo>
                <a:lnTo>
                  <a:pt x="4419599" y="0"/>
                </a:lnTo>
                <a:lnTo>
                  <a:pt x="0" y="0"/>
                </a:lnTo>
                <a:lnTo>
                  <a:pt x="0" y="380999"/>
                </a:lnTo>
                <a:close/>
              </a:path>
            </a:pathLst>
          </a:custGeom>
          <a:solidFill>
            <a:srgbClr val="FFFFFF"/>
          </a:solidFill>
        </p:spPr>
        <p:txBody>
          <a:bodyPr wrap="square" lIns="0" tIns="0" rIns="0" bIns="0" rtlCol="0"/>
          <a:lstStyle/>
          <a:p>
            <a:endParaRPr/>
          </a:p>
        </p:txBody>
      </p:sp>
      <p:sp>
        <p:nvSpPr>
          <p:cNvPr id="34" name="object 34"/>
          <p:cNvSpPr txBox="1"/>
          <p:nvPr/>
        </p:nvSpPr>
        <p:spPr>
          <a:xfrm>
            <a:off x="3176018" y="5721980"/>
            <a:ext cx="3515995" cy="381000"/>
          </a:xfrm>
          <a:prstGeom prst="rect">
            <a:avLst/>
          </a:prstGeom>
        </p:spPr>
        <p:txBody>
          <a:bodyPr vert="horz" wrap="square" lIns="0" tIns="0" rIns="0" bIns="0" rtlCol="0">
            <a:spAutoFit/>
          </a:bodyPr>
          <a:lstStyle/>
          <a:p>
            <a:pPr marL="12700">
              <a:lnSpc>
                <a:spcPct val="100000"/>
              </a:lnSpc>
            </a:pPr>
            <a:r>
              <a:rPr sz="2800" b="1" u="heavy" dirty="0">
                <a:solidFill>
                  <a:srgbClr val="FF0000"/>
                </a:solidFill>
                <a:latin typeface="Calibri"/>
                <a:cs typeface="Calibri"/>
              </a:rPr>
              <a:t>Er</a:t>
            </a:r>
            <a:r>
              <a:rPr sz="2800" b="1" u="heavy" spc="-40" dirty="0">
                <a:solidFill>
                  <a:srgbClr val="FF0000"/>
                </a:solidFill>
                <a:latin typeface="Calibri"/>
                <a:cs typeface="Calibri"/>
              </a:rPr>
              <a:t>r</a:t>
            </a:r>
            <a:r>
              <a:rPr sz="2800" b="1" u="heavy" dirty="0">
                <a:solidFill>
                  <a:srgbClr val="FF0000"/>
                </a:solidFill>
                <a:latin typeface="Calibri"/>
                <a:cs typeface="Calibri"/>
              </a:rPr>
              <a:t>or</a:t>
            </a:r>
            <a:r>
              <a:rPr sz="2800" b="1" u="heavy" spc="-5" dirty="0">
                <a:solidFill>
                  <a:srgbClr val="FF0000"/>
                </a:solidFill>
                <a:latin typeface="Calibri"/>
                <a:cs typeface="Calibri"/>
              </a:rPr>
              <a:t> Cor</a:t>
            </a:r>
            <a:r>
              <a:rPr sz="2800" b="1" u="heavy" spc="-30" dirty="0">
                <a:solidFill>
                  <a:srgbClr val="FF0000"/>
                </a:solidFill>
                <a:latin typeface="Calibri"/>
                <a:cs typeface="Calibri"/>
              </a:rPr>
              <a:t>r</a:t>
            </a:r>
            <a:r>
              <a:rPr sz="2800" b="1" u="heavy" spc="-10" dirty="0">
                <a:solidFill>
                  <a:srgbClr val="FF0000"/>
                </a:solidFill>
                <a:latin typeface="Calibri"/>
                <a:cs typeface="Calibri"/>
              </a:rPr>
              <a:t>e</a:t>
            </a:r>
            <a:r>
              <a:rPr sz="2800" b="1" u="heavy" dirty="0">
                <a:solidFill>
                  <a:srgbClr val="FF0000"/>
                </a:solidFill>
                <a:latin typeface="Calibri"/>
                <a:cs typeface="Calibri"/>
              </a:rPr>
              <a:t>c</a:t>
            </a:r>
            <a:r>
              <a:rPr sz="2800" b="1" u="heavy" spc="-15" dirty="0">
                <a:solidFill>
                  <a:srgbClr val="FF0000"/>
                </a:solidFill>
                <a:latin typeface="Calibri"/>
                <a:cs typeface="Calibri"/>
              </a:rPr>
              <a:t>tion</a:t>
            </a:r>
            <a:r>
              <a:rPr sz="2800" b="1" u="heavy" spc="10" dirty="0">
                <a:solidFill>
                  <a:srgbClr val="FF0000"/>
                </a:solidFill>
                <a:latin typeface="Calibri"/>
                <a:cs typeface="Calibri"/>
              </a:rPr>
              <a:t> </a:t>
            </a:r>
            <a:r>
              <a:rPr sz="2800" b="1" u="heavy" spc="-20" dirty="0">
                <a:solidFill>
                  <a:srgbClr val="FF0000"/>
                </a:solidFill>
                <a:latin typeface="Calibri"/>
                <a:cs typeface="Calibri"/>
              </a:rPr>
              <a:t>i</a:t>
            </a:r>
            <a:r>
              <a:rPr sz="2800" b="1" u="heavy" spc="-15" dirty="0">
                <a:solidFill>
                  <a:srgbClr val="FF0000"/>
                </a:solidFill>
                <a:latin typeface="Calibri"/>
                <a:cs typeface="Calibri"/>
              </a:rPr>
              <a:t>s</a:t>
            </a:r>
            <a:r>
              <a:rPr sz="2800" b="1" u="heavy" spc="5" dirty="0">
                <a:solidFill>
                  <a:srgbClr val="FF0000"/>
                </a:solidFill>
                <a:latin typeface="Calibri"/>
                <a:cs typeface="Calibri"/>
              </a:rPr>
              <a:t> </a:t>
            </a:r>
            <a:r>
              <a:rPr sz="2800" b="1" u="heavy" spc="-10" dirty="0">
                <a:solidFill>
                  <a:srgbClr val="FF0000"/>
                </a:solidFill>
                <a:latin typeface="Calibri"/>
                <a:cs typeface="Calibri"/>
              </a:rPr>
              <a:t>e</a:t>
            </a:r>
            <a:r>
              <a:rPr sz="2800" b="1" u="heavy" spc="-15" dirty="0">
                <a:solidFill>
                  <a:srgbClr val="FF0000"/>
                </a:solidFill>
                <a:latin typeface="Calibri"/>
                <a:cs typeface="Calibri"/>
              </a:rPr>
              <a:t>a</a:t>
            </a:r>
            <a:r>
              <a:rPr sz="2800" b="1" u="heavy" spc="-55" dirty="0">
                <a:solidFill>
                  <a:srgbClr val="FF0000"/>
                </a:solidFill>
                <a:latin typeface="Calibri"/>
                <a:cs typeface="Calibri"/>
              </a:rPr>
              <a:t>s</a:t>
            </a:r>
            <a:r>
              <a:rPr sz="2800" b="1" u="heavy" spc="-204" dirty="0">
                <a:solidFill>
                  <a:srgbClr val="FF0000"/>
                </a:solidFill>
                <a:latin typeface="Calibri"/>
                <a:cs typeface="Calibri"/>
              </a:rPr>
              <a:t>y</a:t>
            </a:r>
            <a:r>
              <a:rPr sz="2800" b="1" u="heavy" dirty="0">
                <a:solidFill>
                  <a:srgbClr val="FF0000"/>
                </a:solidFill>
                <a:latin typeface="Calibri"/>
                <a:cs typeface="Calibri"/>
              </a:rPr>
              <a:t>.</a:t>
            </a:r>
            <a:endParaRPr sz="2800">
              <a:latin typeface="Calibri"/>
              <a:cs typeface="Calibri"/>
            </a:endParaRPr>
          </a:p>
        </p:txBody>
      </p:sp>
      <p:sp>
        <p:nvSpPr>
          <p:cNvPr id="35" name="object 35"/>
          <p:cNvSpPr txBox="1"/>
          <p:nvPr/>
        </p:nvSpPr>
        <p:spPr>
          <a:xfrm>
            <a:off x="393779" y="2535355"/>
            <a:ext cx="330835" cy="2265045"/>
          </a:xfrm>
          <a:prstGeom prst="rect">
            <a:avLst/>
          </a:prstGeom>
        </p:spPr>
        <p:txBody>
          <a:bodyPr vert="vert270" wrap="square" lIns="0" tIns="0" rIns="0" bIns="0" rtlCol="0">
            <a:spAutoFit/>
          </a:bodyPr>
          <a:lstStyle/>
          <a:p>
            <a:pPr marL="12700">
              <a:lnSpc>
                <a:spcPct val="100000"/>
              </a:lnSpc>
            </a:pPr>
            <a:r>
              <a:rPr sz="2400" b="1" spc="-5" dirty="0">
                <a:latin typeface="Calibri"/>
                <a:cs typeface="Calibri"/>
              </a:rPr>
              <a:t>Wi</a:t>
            </a:r>
            <a:r>
              <a:rPr sz="2400" b="1" spc="-15" dirty="0">
                <a:latin typeface="Calibri"/>
                <a:cs typeface="Calibri"/>
              </a:rPr>
              <a:t>d</a:t>
            </a:r>
            <a:r>
              <a:rPr sz="2400" b="1" dirty="0">
                <a:latin typeface="Calibri"/>
                <a:cs typeface="Calibri"/>
              </a:rPr>
              <a:t>th</a:t>
            </a:r>
            <a:r>
              <a:rPr sz="2400" b="1" spc="-45" dirty="0">
                <a:latin typeface="Times New Roman"/>
                <a:cs typeface="Times New Roman"/>
              </a:rPr>
              <a:t> </a:t>
            </a:r>
            <a:r>
              <a:rPr sz="2400" b="1" spc="-5" dirty="0">
                <a:latin typeface="Calibri"/>
                <a:cs typeface="Calibri"/>
              </a:rPr>
              <a:t>f</a:t>
            </a:r>
            <a:r>
              <a:rPr sz="2400" b="1" spc="-10" dirty="0">
                <a:latin typeface="Calibri"/>
                <a:cs typeface="Calibri"/>
              </a:rPr>
              <a:t>lu</a:t>
            </a:r>
            <a:r>
              <a:rPr sz="2400" b="1" spc="-5" dirty="0">
                <a:latin typeface="Calibri"/>
                <a:cs typeface="Calibri"/>
              </a:rPr>
              <a:t>ctu</a:t>
            </a:r>
            <a:r>
              <a:rPr sz="2400" b="1" spc="-30" dirty="0">
                <a:latin typeface="Calibri"/>
                <a:cs typeface="Calibri"/>
              </a:rPr>
              <a:t>a</a:t>
            </a:r>
            <a:r>
              <a:rPr sz="2400" b="1" dirty="0">
                <a:latin typeface="Calibri"/>
                <a:cs typeface="Calibri"/>
              </a:rPr>
              <a:t>tion</a:t>
            </a:r>
            <a:endParaRPr sz="2400">
              <a:latin typeface="Calibri"/>
              <a:cs typeface="Calibri"/>
            </a:endParaRPr>
          </a:p>
        </p:txBody>
      </p:sp>
      <p:sp>
        <p:nvSpPr>
          <p:cNvPr id="36" name="object 36"/>
          <p:cNvSpPr/>
          <p:nvPr/>
        </p:nvSpPr>
        <p:spPr>
          <a:xfrm>
            <a:off x="3858402" y="3674729"/>
            <a:ext cx="822960" cy="557530"/>
          </a:xfrm>
          <a:custGeom>
            <a:avLst/>
            <a:gdLst/>
            <a:ahLst/>
            <a:cxnLst/>
            <a:rect l="l" t="t" r="r" b="b"/>
            <a:pathLst>
              <a:path w="822960" h="557529">
                <a:moveTo>
                  <a:pt x="85587" y="0"/>
                </a:moveTo>
                <a:lnTo>
                  <a:pt x="0" y="157880"/>
                </a:lnTo>
                <a:lnTo>
                  <a:pt x="736975" y="557287"/>
                </a:lnTo>
                <a:lnTo>
                  <a:pt x="822441" y="399434"/>
                </a:lnTo>
                <a:lnTo>
                  <a:pt x="85587" y="0"/>
                </a:lnTo>
                <a:close/>
              </a:path>
            </a:pathLst>
          </a:custGeom>
          <a:solidFill>
            <a:srgbClr val="FFFFFF"/>
          </a:solidFill>
        </p:spPr>
        <p:txBody>
          <a:bodyPr wrap="square" lIns="0" tIns="0" rIns="0" bIns="0" rtlCol="0"/>
          <a:lstStyle/>
          <a:p>
            <a:endParaRPr/>
          </a:p>
        </p:txBody>
      </p:sp>
      <p:sp>
        <p:nvSpPr>
          <p:cNvPr id="37" name="object 37"/>
          <p:cNvSpPr/>
          <p:nvPr/>
        </p:nvSpPr>
        <p:spPr>
          <a:xfrm>
            <a:off x="4239249" y="3070463"/>
            <a:ext cx="631190" cy="671830"/>
          </a:xfrm>
          <a:custGeom>
            <a:avLst/>
            <a:gdLst/>
            <a:ahLst/>
            <a:cxnLst/>
            <a:rect l="l" t="t" r="r" b="b"/>
            <a:pathLst>
              <a:path w="631189" h="671829">
                <a:moveTo>
                  <a:pt x="80556" y="409188"/>
                </a:moveTo>
                <a:lnTo>
                  <a:pt x="68484" y="412468"/>
                </a:lnTo>
                <a:lnTo>
                  <a:pt x="59815" y="419696"/>
                </a:lnTo>
                <a:lnTo>
                  <a:pt x="55034" y="429965"/>
                </a:lnTo>
                <a:lnTo>
                  <a:pt x="0" y="671321"/>
                </a:lnTo>
                <a:lnTo>
                  <a:pt x="73027" y="649498"/>
                </a:lnTo>
                <a:lnTo>
                  <a:pt x="59710" y="649498"/>
                </a:lnTo>
                <a:lnTo>
                  <a:pt x="17922" y="610361"/>
                </a:lnTo>
                <a:lnTo>
                  <a:pt x="90178" y="533122"/>
                </a:lnTo>
                <a:lnTo>
                  <a:pt x="110764" y="442721"/>
                </a:lnTo>
                <a:lnTo>
                  <a:pt x="110746" y="429844"/>
                </a:lnTo>
                <a:lnTo>
                  <a:pt x="105328" y="418634"/>
                </a:lnTo>
                <a:lnTo>
                  <a:pt x="95548" y="410759"/>
                </a:lnTo>
                <a:lnTo>
                  <a:pt x="80556" y="409188"/>
                </a:lnTo>
                <a:close/>
              </a:path>
              <a:path w="631189" h="671829">
                <a:moveTo>
                  <a:pt x="90178" y="533122"/>
                </a:moveTo>
                <a:lnTo>
                  <a:pt x="17922" y="610361"/>
                </a:lnTo>
                <a:lnTo>
                  <a:pt x="59710" y="649498"/>
                </a:lnTo>
                <a:lnTo>
                  <a:pt x="72082" y="636269"/>
                </a:lnTo>
                <a:lnTo>
                  <a:pt x="66690" y="636269"/>
                </a:lnTo>
                <a:lnTo>
                  <a:pt x="30632" y="602498"/>
                </a:lnTo>
                <a:lnTo>
                  <a:pt x="77571" y="588485"/>
                </a:lnTo>
                <a:lnTo>
                  <a:pt x="90178" y="533122"/>
                </a:lnTo>
                <a:close/>
              </a:path>
              <a:path w="631189" h="671829">
                <a:moveTo>
                  <a:pt x="232339" y="544839"/>
                </a:moveTo>
                <a:lnTo>
                  <a:pt x="221108" y="545634"/>
                </a:lnTo>
                <a:lnTo>
                  <a:pt x="131959" y="572249"/>
                </a:lnTo>
                <a:lnTo>
                  <a:pt x="59710" y="649498"/>
                </a:lnTo>
                <a:lnTo>
                  <a:pt x="73027" y="649498"/>
                </a:lnTo>
                <a:lnTo>
                  <a:pt x="237134" y="600455"/>
                </a:lnTo>
                <a:lnTo>
                  <a:pt x="248129" y="594242"/>
                </a:lnTo>
                <a:lnTo>
                  <a:pt x="255219" y="584315"/>
                </a:lnTo>
                <a:lnTo>
                  <a:pt x="257514" y="572248"/>
                </a:lnTo>
                <a:lnTo>
                  <a:pt x="251569" y="558089"/>
                </a:lnTo>
                <a:lnTo>
                  <a:pt x="242835" y="548972"/>
                </a:lnTo>
                <a:lnTo>
                  <a:pt x="232339" y="544839"/>
                </a:lnTo>
                <a:close/>
              </a:path>
              <a:path w="631189" h="671829">
                <a:moveTo>
                  <a:pt x="77571" y="588485"/>
                </a:moveTo>
                <a:lnTo>
                  <a:pt x="30632" y="602498"/>
                </a:lnTo>
                <a:lnTo>
                  <a:pt x="66690" y="636269"/>
                </a:lnTo>
                <a:lnTo>
                  <a:pt x="77571" y="588485"/>
                </a:lnTo>
                <a:close/>
              </a:path>
              <a:path w="631189" h="671829">
                <a:moveTo>
                  <a:pt x="131960" y="572248"/>
                </a:moveTo>
                <a:lnTo>
                  <a:pt x="77571" y="588485"/>
                </a:lnTo>
                <a:lnTo>
                  <a:pt x="66690" y="636269"/>
                </a:lnTo>
                <a:lnTo>
                  <a:pt x="72082" y="636269"/>
                </a:lnTo>
                <a:lnTo>
                  <a:pt x="131960" y="572248"/>
                </a:lnTo>
                <a:close/>
              </a:path>
              <a:path w="631189" h="671829">
                <a:moveTo>
                  <a:pt x="588904" y="0"/>
                </a:moveTo>
                <a:lnTo>
                  <a:pt x="90178" y="533122"/>
                </a:lnTo>
                <a:lnTo>
                  <a:pt x="77571" y="588485"/>
                </a:lnTo>
                <a:lnTo>
                  <a:pt x="131960" y="572248"/>
                </a:lnTo>
                <a:lnTo>
                  <a:pt x="630570" y="39136"/>
                </a:lnTo>
                <a:lnTo>
                  <a:pt x="588904" y="0"/>
                </a:lnTo>
                <a:close/>
              </a:path>
            </a:pathLst>
          </a:custGeom>
          <a:solidFill>
            <a:srgbClr val="FF0000"/>
          </a:solidFill>
        </p:spPr>
        <p:txBody>
          <a:bodyPr wrap="square" lIns="0" tIns="0" rIns="0" bIns="0" rtlCol="0"/>
          <a:lstStyle/>
          <a:p>
            <a:endParaRPr/>
          </a:p>
        </p:txBody>
      </p:sp>
      <p:sp>
        <p:nvSpPr>
          <p:cNvPr id="38" name="object 38"/>
          <p:cNvSpPr/>
          <p:nvPr/>
        </p:nvSpPr>
        <p:spPr>
          <a:xfrm>
            <a:off x="1550039" y="4918197"/>
            <a:ext cx="716915" cy="890905"/>
          </a:xfrm>
          <a:custGeom>
            <a:avLst/>
            <a:gdLst/>
            <a:ahLst/>
            <a:cxnLst/>
            <a:rect l="l" t="t" r="r" b="b"/>
            <a:pathLst>
              <a:path w="716914" h="890904">
                <a:moveTo>
                  <a:pt x="645884" y="88741"/>
                </a:moveTo>
                <a:lnTo>
                  <a:pt x="592945" y="109328"/>
                </a:lnTo>
                <a:lnTo>
                  <a:pt x="0" y="855226"/>
                </a:lnTo>
                <a:lnTo>
                  <a:pt x="44695" y="890777"/>
                </a:lnTo>
                <a:lnTo>
                  <a:pt x="637783" y="144701"/>
                </a:lnTo>
                <a:lnTo>
                  <a:pt x="645884" y="88741"/>
                </a:lnTo>
                <a:close/>
              </a:path>
              <a:path w="716914" h="890904">
                <a:moveTo>
                  <a:pt x="712556" y="26551"/>
                </a:moveTo>
                <a:lnTo>
                  <a:pt x="658748" y="26551"/>
                </a:lnTo>
                <a:lnTo>
                  <a:pt x="703444" y="62102"/>
                </a:lnTo>
                <a:lnTo>
                  <a:pt x="637782" y="144702"/>
                </a:lnTo>
                <a:lnTo>
                  <a:pt x="624458" y="236732"/>
                </a:lnTo>
                <a:lnTo>
                  <a:pt x="625616" y="249912"/>
                </a:lnTo>
                <a:lnTo>
                  <a:pt x="632281" y="260825"/>
                </a:lnTo>
                <a:lnTo>
                  <a:pt x="643204" y="267794"/>
                </a:lnTo>
                <a:lnTo>
                  <a:pt x="658326" y="267807"/>
                </a:lnTo>
                <a:lnTo>
                  <a:pt x="670140" y="262870"/>
                </a:lnTo>
                <a:lnTo>
                  <a:pt x="677984" y="254051"/>
                </a:lnTo>
                <a:lnTo>
                  <a:pt x="680965" y="244864"/>
                </a:lnTo>
                <a:lnTo>
                  <a:pt x="712556" y="26551"/>
                </a:lnTo>
                <a:close/>
              </a:path>
              <a:path w="716914" h="890904">
                <a:moveTo>
                  <a:pt x="675992" y="40267"/>
                </a:moveTo>
                <a:lnTo>
                  <a:pt x="652902" y="40267"/>
                </a:lnTo>
                <a:lnTo>
                  <a:pt x="691514" y="70997"/>
                </a:lnTo>
                <a:lnTo>
                  <a:pt x="645884" y="88741"/>
                </a:lnTo>
                <a:lnTo>
                  <a:pt x="637782" y="144702"/>
                </a:lnTo>
                <a:lnTo>
                  <a:pt x="703444" y="62102"/>
                </a:lnTo>
                <a:lnTo>
                  <a:pt x="675992" y="40267"/>
                </a:lnTo>
                <a:close/>
              </a:path>
              <a:path w="716914" h="890904">
                <a:moveTo>
                  <a:pt x="716398" y="0"/>
                </a:moveTo>
                <a:lnTo>
                  <a:pt x="485774" y="89666"/>
                </a:lnTo>
                <a:lnTo>
                  <a:pt x="475448" y="96571"/>
                </a:lnTo>
                <a:lnTo>
                  <a:pt x="469186" y="106820"/>
                </a:lnTo>
                <a:lnTo>
                  <a:pt x="467663" y="118825"/>
                </a:lnTo>
                <a:lnTo>
                  <a:pt x="474562" y="132506"/>
                </a:lnTo>
                <a:lnTo>
                  <a:pt x="483694" y="141073"/>
                </a:lnTo>
                <a:lnTo>
                  <a:pt x="494121" y="144701"/>
                </a:lnTo>
                <a:lnTo>
                  <a:pt x="504908" y="143564"/>
                </a:lnTo>
                <a:lnTo>
                  <a:pt x="592945" y="109328"/>
                </a:lnTo>
                <a:lnTo>
                  <a:pt x="658748" y="26551"/>
                </a:lnTo>
                <a:lnTo>
                  <a:pt x="712556" y="26551"/>
                </a:lnTo>
                <a:lnTo>
                  <a:pt x="716398" y="0"/>
                </a:lnTo>
                <a:close/>
              </a:path>
              <a:path w="716914" h="890904">
                <a:moveTo>
                  <a:pt x="658748" y="26551"/>
                </a:moveTo>
                <a:lnTo>
                  <a:pt x="592945" y="109328"/>
                </a:lnTo>
                <a:lnTo>
                  <a:pt x="645884" y="88741"/>
                </a:lnTo>
                <a:lnTo>
                  <a:pt x="652902" y="40267"/>
                </a:lnTo>
                <a:lnTo>
                  <a:pt x="675992" y="40267"/>
                </a:lnTo>
                <a:lnTo>
                  <a:pt x="658748" y="26551"/>
                </a:lnTo>
                <a:close/>
              </a:path>
              <a:path w="716914" h="890904">
                <a:moveTo>
                  <a:pt x="652902" y="40267"/>
                </a:moveTo>
                <a:lnTo>
                  <a:pt x="645884" y="88741"/>
                </a:lnTo>
                <a:lnTo>
                  <a:pt x="691514" y="70997"/>
                </a:lnTo>
                <a:lnTo>
                  <a:pt x="652902" y="40267"/>
                </a:lnTo>
                <a:close/>
              </a:path>
            </a:pathLst>
          </a:custGeom>
          <a:solidFill>
            <a:srgbClr val="FF0000"/>
          </a:solidFill>
        </p:spPr>
        <p:txBody>
          <a:bodyPr wrap="square" lIns="0" tIns="0" rIns="0" bIns="0" rtlCol="0"/>
          <a:lstStyle/>
          <a:p>
            <a:endParaRPr/>
          </a:p>
        </p:txBody>
      </p:sp>
      <p:sp>
        <p:nvSpPr>
          <p:cNvPr id="39" name="object 39"/>
          <p:cNvSpPr/>
          <p:nvPr/>
        </p:nvSpPr>
        <p:spPr>
          <a:xfrm>
            <a:off x="7256007" y="3638672"/>
            <a:ext cx="412750" cy="372745"/>
          </a:xfrm>
          <a:custGeom>
            <a:avLst/>
            <a:gdLst/>
            <a:ahLst/>
            <a:cxnLst/>
            <a:rect l="l" t="t" r="r" b="b"/>
            <a:pathLst>
              <a:path w="412750" h="372745">
                <a:moveTo>
                  <a:pt x="0" y="0"/>
                </a:moveTo>
                <a:lnTo>
                  <a:pt x="412394" y="372746"/>
                </a:lnTo>
              </a:path>
            </a:pathLst>
          </a:custGeom>
          <a:ln w="57149">
            <a:solidFill>
              <a:srgbClr val="0000FF"/>
            </a:solidFill>
          </a:ln>
        </p:spPr>
        <p:txBody>
          <a:bodyPr wrap="square" lIns="0" tIns="0" rIns="0" bIns="0" rtlCol="0"/>
          <a:lstStyle/>
          <a:p>
            <a:endParaRPr/>
          </a:p>
        </p:txBody>
      </p:sp>
      <p:sp>
        <p:nvSpPr>
          <p:cNvPr id="40" name="object 40"/>
          <p:cNvSpPr/>
          <p:nvPr/>
        </p:nvSpPr>
        <p:spPr>
          <a:xfrm>
            <a:off x="7280147" y="4553080"/>
            <a:ext cx="412750" cy="372745"/>
          </a:xfrm>
          <a:custGeom>
            <a:avLst/>
            <a:gdLst/>
            <a:ahLst/>
            <a:cxnLst/>
            <a:rect l="l" t="t" r="r" b="b"/>
            <a:pathLst>
              <a:path w="412750" h="372745">
                <a:moveTo>
                  <a:pt x="0" y="0"/>
                </a:moveTo>
                <a:lnTo>
                  <a:pt x="412363" y="372736"/>
                </a:lnTo>
              </a:path>
            </a:pathLst>
          </a:custGeom>
          <a:ln w="57149">
            <a:solidFill>
              <a:srgbClr val="0000FF"/>
            </a:solidFill>
          </a:ln>
        </p:spPr>
        <p:txBody>
          <a:bodyPr wrap="square" lIns="0" tIns="0" rIns="0" bIns="0" rtlCol="0"/>
          <a:lstStyle/>
          <a:p>
            <a:endParaRPr/>
          </a:p>
        </p:txBody>
      </p:sp>
      <p:sp>
        <p:nvSpPr>
          <p:cNvPr id="41" name="object 41"/>
          <p:cNvSpPr txBox="1"/>
          <p:nvPr/>
        </p:nvSpPr>
        <p:spPr>
          <a:xfrm>
            <a:off x="800104" y="5697858"/>
            <a:ext cx="1733550" cy="528320"/>
          </a:xfrm>
          <a:prstGeom prst="rect">
            <a:avLst/>
          </a:prstGeom>
        </p:spPr>
        <p:txBody>
          <a:bodyPr vert="horz" wrap="square" lIns="0" tIns="0" rIns="0" bIns="0" rtlCol="0">
            <a:spAutoFit/>
          </a:bodyPr>
          <a:lstStyle/>
          <a:p>
            <a:pPr marL="12700">
              <a:lnSpc>
                <a:spcPct val="100000"/>
              </a:lnSpc>
            </a:pPr>
            <a:r>
              <a:rPr sz="1800" spc="-160" dirty="0">
                <a:latin typeface="Calibri"/>
                <a:cs typeface="Calibri"/>
              </a:rPr>
              <a:t>T</a:t>
            </a:r>
            <a:r>
              <a:rPr sz="1800" spc="-10" dirty="0">
                <a:latin typeface="Calibri"/>
                <a:cs typeface="Calibri"/>
              </a:rPr>
              <a:t>o</a:t>
            </a:r>
            <a:r>
              <a:rPr sz="1800" dirty="0">
                <a:latin typeface="Calibri"/>
                <a:cs typeface="Calibri"/>
              </a:rPr>
              <a:t>o</a:t>
            </a:r>
            <a:r>
              <a:rPr sz="1800" spc="-45" dirty="0">
                <a:latin typeface="Times New Roman"/>
                <a:cs typeface="Times New Roman"/>
              </a:rPr>
              <a:t> </a:t>
            </a:r>
            <a:r>
              <a:rPr sz="1800" dirty="0">
                <a:latin typeface="Calibri"/>
                <a:cs typeface="Calibri"/>
              </a:rPr>
              <a:t>t</a:t>
            </a:r>
            <a:r>
              <a:rPr sz="1800" spc="-10" dirty="0">
                <a:latin typeface="Calibri"/>
                <a:cs typeface="Calibri"/>
              </a:rPr>
              <a:t>h</a:t>
            </a:r>
            <a:r>
              <a:rPr sz="1800" dirty="0">
                <a:latin typeface="Calibri"/>
                <a:cs typeface="Calibri"/>
              </a:rPr>
              <a:t>i</a:t>
            </a:r>
            <a:r>
              <a:rPr sz="1800" spc="-15" dirty="0">
                <a:latin typeface="Calibri"/>
                <a:cs typeface="Calibri"/>
              </a:rPr>
              <a:t>n,</a:t>
            </a:r>
            <a:endParaRPr sz="1800">
              <a:latin typeface="Calibri"/>
              <a:cs typeface="Calibri"/>
            </a:endParaRPr>
          </a:p>
          <a:p>
            <a:pPr marL="12700">
              <a:lnSpc>
                <a:spcPct val="100000"/>
              </a:lnSpc>
            </a:pPr>
            <a:r>
              <a:rPr sz="1800" spc="-35" dirty="0">
                <a:latin typeface="Calibri"/>
                <a:cs typeface="Calibri"/>
              </a:rPr>
              <a:t>t</a:t>
            </a:r>
            <a:r>
              <a:rPr sz="1800" spc="-10" dirty="0">
                <a:latin typeface="Calibri"/>
                <a:cs typeface="Calibri"/>
              </a:rPr>
              <a:t>o</a:t>
            </a:r>
            <a:r>
              <a:rPr sz="1800" dirty="0">
                <a:latin typeface="Calibri"/>
                <a:cs typeface="Calibri"/>
              </a:rPr>
              <a:t>o</a:t>
            </a:r>
            <a:r>
              <a:rPr sz="1800" spc="-25" dirty="0">
                <a:latin typeface="Times New Roman"/>
                <a:cs typeface="Times New Roman"/>
              </a:rPr>
              <a:t> </a:t>
            </a:r>
            <a:r>
              <a:rPr sz="1800" spc="-5" dirty="0">
                <a:latin typeface="Calibri"/>
                <a:cs typeface="Calibri"/>
              </a:rPr>
              <a:t>h</a:t>
            </a:r>
            <a:r>
              <a:rPr sz="1800" dirty="0">
                <a:latin typeface="Calibri"/>
                <a:cs typeface="Calibri"/>
              </a:rPr>
              <a:t>i</a:t>
            </a:r>
            <a:r>
              <a:rPr sz="1800" spc="-20" dirty="0">
                <a:latin typeface="Calibri"/>
                <a:cs typeface="Calibri"/>
              </a:rPr>
              <a:t>g</a:t>
            </a:r>
            <a:r>
              <a:rPr sz="1800" dirty="0">
                <a:latin typeface="Calibri"/>
                <a:cs typeface="Calibri"/>
              </a:rPr>
              <a:t>h</a:t>
            </a:r>
            <a:r>
              <a:rPr sz="1800" spc="-20" dirty="0">
                <a:latin typeface="Times New Roman"/>
                <a:cs typeface="Times New Roman"/>
              </a:rPr>
              <a:t> </a:t>
            </a:r>
            <a:r>
              <a:rPr sz="1800" spc="-40" dirty="0">
                <a:latin typeface="Calibri"/>
                <a:cs typeface="Calibri"/>
              </a:rPr>
              <a:t>r</a:t>
            </a:r>
            <a:r>
              <a:rPr sz="1800" dirty="0">
                <a:latin typeface="Calibri"/>
                <a:cs typeface="Calibri"/>
              </a:rPr>
              <a:t>esi</a:t>
            </a:r>
            <a:r>
              <a:rPr sz="1800" spc="-25" dirty="0">
                <a:latin typeface="Calibri"/>
                <a:cs typeface="Calibri"/>
              </a:rPr>
              <a:t>s</a:t>
            </a:r>
            <a:r>
              <a:rPr sz="1800" dirty="0">
                <a:latin typeface="Calibri"/>
                <a:cs typeface="Calibri"/>
              </a:rPr>
              <a:t>ti</a:t>
            </a:r>
            <a:r>
              <a:rPr sz="1800" spc="-5" dirty="0">
                <a:latin typeface="Calibri"/>
                <a:cs typeface="Calibri"/>
              </a:rPr>
              <a:t>v</a:t>
            </a:r>
            <a:r>
              <a:rPr sz="1800" dirty="0">
                <a:latin typeface="Calibri"/>
                <a:cs typeface="Calibri"/>
              </a:rPr>
              <a:t>i</a:t>
            </a:r>
            <a:r>
              <a:rPr sz="1800" spc="-10" dirty="0">
                <a:latin typeface="Calibri"/>
                <a:cs typeface="Calibri"/>
              </a:rPr>
              <a:t>ty</a:t>
            </a:r>
            <a:endParaRPr sz="1800">
              <a:latin typeface="Calibri"/>
              <a:cs typeface="Calibri"/>
            </a:endParaRPr>
          </a:p>
        </p:txBody>
      </p:sp>
      <p:sp>
        <p:nvSpPr>
          <p:cNvPr id="42" name="object 42"/>
          <p:cNvSpPr/>
          <p:nvPr/>
        </p:nvSpPr>
        <p:spPr>
          <a:xfrm>
            <a:off x="1038999" y="2277374"/>
            <a:ext cx="419734" cy="3154045"/>
          </a:xfrm>
          <a:custGeom>
            <a:avLst/>
            <a:gdLst/>
            <a:ahLst/>
            <a:cxnLst/>
            <a:rect l="l" t="t" r="r" b="b"/>
            <a:pathLst>
              <a:path w="419734" h="3154045">
                <a:moveTo>
                  <a:pt x="419218" y="3153911"/>
                </a:moveTo>
                <a:lnTo>
                  <a:pt x="368825" y="3142377"/>
                </a:lnTo>
                <a:lnTo>
                  <a:pt x="322857" y="3109611"/>
                </a:lnTo>
                <a:lnTo>
                  <a:pt x="295388" y="3077332"/>
                </a:lnTo>
                <a:lnTo>
                  <a:pt x="270962" y="3037657"/>
                </a:lnTo>
                <a:lnTo>
                  <a:pt x="250011" y="2991402"/>
                </a:lnTo>
                <a:lnTo>
                  <a:pt x="232966" y="2939384"/>
                </a:lnTo>
                <a:lnTo>
                  <a:pt x="220258" y="2882418"/>
                </a:lnTo>
                <a:lnTo>
                  <a:pt x="212317" y="2821321"/>
                </a:lnTo>
                <a:lnTo>
                  <a:pt x="209574" y="2756909"/>
                </a:lnTo>
                <a:lnTo>
                  <a:pt x="209574" y="1974073"/>
                </a:lnTo>
                <a:lnTo>
                  <a:pt x="208879" y="1941503"/>
                </a:lnTo>
                <a:lnTo>
                  <a:pt x="203483" y="1878640"/>
                </a:lnTo>
                <a:lnTo>
                  <a:pt x="193105" y="1819495"/>
                </a:lnTo>
                <a:lnTo>
                  <a:pt x="178176" y="1764886"/>
                </a:lnTo>
                <a:lnTo>
                  <a:pt x="159128" y="1715631"/>
                </a:lnTo>
                <a:lnTo>
                  <a:pt x="136391" y="1672546"/>
                </a:lnTo>
                <a:lnTo>
                  <a:pt x="110397" y="1636450"/>
                </a:lnTo>
                <a:lnTo>
                  <a:pt x="81578" y="1608160"/>
                </a:lnTo>
                <a:lnTo>
                  <a:pt x="33995" y="1582150"/>
                </a:lnTo>
                <a:lnTo>
                  <a:pt x="0" y="1576952"/>
                </a:lnTo>
                <a:lnTo>
                  <a:pt x="17189" y="1575636"/>
                </a:lnTo>
                <a:lnTo>
                  <a:pt x="66244" y="1556708"/>
                </a:lnTo>
                <a:lnTo>
                  <a:pt x="96314" y="1532629"/>
                </a:lnTo>
                <a:lnTo>
                  <a:pt x="123774" y="1500338"/>
                </a:lnTo>
                <a:lnTo>
                  <a:pt x="148193" y="1460651"/>
                </a:lnTo>
                <a:lnTo>
                  <a:pt x="169140" y="1414389"/>
                </a:lnTo>
                <a:lnTo>
                  <a:pt x="186183" y="1362368"/>
                </a:lnTo>
                <a:lnTo>
                  <a:pt x="198890" y="1305408"/>
                </a:lnTo>
                <a:lnTo>
                  <a:pt x="206831" y="1244326"/>
                </a:lnTo>
                <a:lnTo>
                  <a:pt x="209574" y="1179941"/>
                </a:lnTo>
                <a:lnTo>
                  <a:pt x="209574" y="397001"/>
                </a:lnTo>
                <a:lnTo>
                  <a:pt x="210269" y="364431"/>
                </a:lnTo>
                <a:lnTo>
                  <a:pt x="215664" y="301573"/>
                </a:lnTo>
                <a:lnTo>
                  <a:pt x="226043" y="242438"/>
                </a:lnTo>
                <a:lnTo>
                  <a:pt x="240974" y="187844"/>
                </a:lnTo>
                <a:lnTo>
                  <a:pt x="260026" y="138606"/>
                </a:lnTo>
                <a:lnTo>
                  <a:pt x="282767" y="95540"/>
                </a:lnTo>
                <a:lnTo>
                  <a:pt x="308769" y="59461"/>
                </a:lnTo>
                <a:lnTo>
                  <a:pt x="337598" y="31187"/>
                </a:lnTo>
                <a:lnTo>
                  <a:pt x="385203" y="5194"/>
                </a:lnTo>
                <a:lnTo>
                  <a:pt x="402019" y="1315"/>
                </a:lnTo>
                <a:lnTo>
                  <a:pt x="419218" y="0"/>
                </a:lnTo>
              </a:path>
            </a:pathLst>
          </a:custGeom>
          <a:ln w="28574">
            <a:solidFill>
              <a:srgbClr val="000000"/>
            </a:solidFill>
          </a:ln>
        </p:spPr>
        <p:txBody>
          <a:bodyPr wrap="square" lIns="0" tIns="0" rIns="0" bIns="0" rtlCol="0"/>
          <a:lstStyle/>
          <a:p>
            <a:endParaRPr/>
          </a:p>
        </p:txBody>
      </p:sp>
      <p:sp>
        <p:nvSpPr>
          <p:cNvPr id="43" name="object 43"/>
          <p:cNvSpPr txBox="1"/>
          <p:nvPr/>
        </p:nvSpPr>
        <p:spPr>
          <a:xfrm>
            <a:off x="7478782" y="3422901"/>
            <a:ext cx="742315" cy="228600"/>
          </a:xfrm>
          <a:prstGeom prst="rect">
            <a:avLst/>
          </a:prstGeom>
        </p:spPr>
        <p:txBody>
          <a:bodyPr vert="horz" wrap="square" lIns="0" tIns="0" rIns="0" bIns="0" rtlCol="0">
            <a:spAutoFit/>
          </a:bodyPr>
          <a:lstStyle/>
          <a:p>
            <a:pPr marL="12700">
              <a:lnSpc>
                <a:spcPct val="100000"/>
              </a:lnSpc>
            </a:pPr>
            <a:r>
              <a:rPr sz="1600" b="1" dirty="0">
                <a:solidFill>
                  <a:srgbClr val="0000FF"/>
                </a:solidFill>
                <a:latin typeface="Calibri"/>
                <a:cs typeface="Calibri"/>
              </a:rPr>
              <a:t>p</a:t>
            </a:r>
            <a:r>
              <a:rPr sz="1600" b="1" spc="-30" dirty="0">
                <a:solidFill>
                  <a:srgbClr val="0000FF"/>
                </a:solidFill>
                <a:latin typeface="Calibri"/>
                <a:cs typeface="Calibri"/>
              </a:rPr>
              <a:t>r</a:t>
            </a:r>
            <a:r>
              <a:rPr sz="1600" b="1" dirty="0">
                <a:solidFill>
                  <a:srgbClr val="0000FF"/>
                </a:solidFill>
                <a:latin typeface="Calibri"/>
                <a:cs typeface="Calibri"/>
              </a:rPr>
              <a:t>og</a:t>
            </a:r>
            <a:r>
              <a:rPr sz="1600" b="1" spc="-50" dirty="0">
                <a:solidFill>
                  <a:srgbClr val="0000FF"/>
                </a:solidFill>
                <a:latin typeface="Calibri"/>
                <a:cs typeface="Calibri"/>
              </a:rPr>
              <a:t>r</a:t>
            </a:r>
            <a:r>
              <a:rPr sz="1600" b="1" spc="-5" dirty="0">
                <a:solidFill>
                  <a:srgbClr val="0000FF"/>
                </a:solidFill>
                <a:latin typeface="Calibri"/>
                <a:cs typeface="Calibri"/>
              </a:rPr>
              <a:t>a</a:t>
            </a:r>
            <a:r>
              <a:rPr sz="1600" b="1" dirty="0">
                <a:solidFill>
                  <a:srgbClr val="0000FF"/>
                </a:solidFill>
                <a:latin typeface="Calibri"/>
                <a:cs typeface="Calibri"/>
              </a:rPr>
              <a:t>m</a:t>
            </a:r>
            <a:endParaRPr sz="1600">
              <a:latin typeface="Calibri"/>
              <a:cs typeface="Calibri"/>
            </a:endParaRPr>
          </a:p>
        </p:txBody>
      </p:sp>
      <p:sp>
        <p:nvSpPr>
          <p:cNvPr id="45" name="object 45"/>
          <p:cNvSpPr txBox="1">
            <a:spLocks noGrp="1"/>
          </p:cNvSpPr>
          <p:nvPr>
            <p:ph type="ftr" sz="quarter" idx="5"/>
          </p:nvPr>
        </p:nvSpPr>
        <p:spPr>
          <a:prstGeom prst="rect">
            <a:avLst/>
          </a:prstGeom>
        </p:spPr>
        <p:txBody>
          <a:bodyPr vert="horz" wrap="square" lIns="0" tIns="0" rIns="0" bIns="0" rtlCol="0">
            <a:spAutoFit/>
          </a:bodyPr>
          <a:lstStyle/>
          <a:p>
            <a:pPr marL="12700">
              <a:lnSpc>
                <a:spcPct val="100000"/>
              </a:lnSpc>
            </a:pPr>
            <a:r>
              <a:rPr spc="-20" dirty="0"/>
              <a:t>8</a:t>
            </a:r>
            <a:r>
              <a:rPr spc="-5" dirty="0"/>
              <a:t>/</a:t>
            </a:r>
            <a:r>
              <a:rPr spc="-15" dirty="0"/>
              <a:t>1</a:t>
            </a:r>
            <a:r>
              <a:rPr spc="-20" dirty="0"/>
              <a:t>3</a:t>
            </a:r>
            <a:r>
              <a:rPr spc="-5" dirty="0"/>
              <a:t>/</a:t>
            </a:r>
            <a:r>
              <a:rPr spc="-15" dirty="0"/>
              <a:t>2</a:t>
            </a:r>
            <a:r>
              <a:rPr spc="-20" dirty="0"/>
              <a:t>01</a:t>
            </a:r>
            <a:r>
              <a:rPr spc="-10" dirty="0"/>
              <a:t>4</a:t>
            </a:r>
            <a:r>
              <a:rPr spc="50" dirty="0">
                <a:latin typeface="Times New Roman"/>
                <a:cs typeface="Times New Roman"/>
              </a:rPr>
              <a:t> </a:t>
            </a:r>
            <a:r>
              <a:rPr spc="-5" dirty="0"/>
              <a:t>(</a:t>
            </a:r>
            <a:r>
              <a:rPr spc="5" dirty="0"/>
              <a:t>S</a:t>
            </a:r>
            <a:r>
              <a:rPr dirty="0"/>
              <a:t>an</a:t>
            </a:r>
            <a:r>
              <a:rPr spc="-35" dirty="0">
                <a:latin typeface="Times New Roman"/>
                <a:cs typeface="Times New Roman"/>
              </a:rPr>
              <a:t> </a:t>
            </a:r>
            <a:r>
              <a:rPr spc="-10" dirty="0"/>
              <a:t>An</a:t>
            </a:r>
            <a:r>
              <a:rPr spc="-30" dirty="0"/>
              <a:t>t</a:t>
            </a:r>
            <a:r>
              <a:rPr spc="5" dirty="0"/>
              <a:t>on</a:t>
            </a:r>
            <a:r>
              <a:rPr dirty="0"/>
              <a:t>i</a:t>
            </a:r>
            <a:r>
              <a:rPr spc="-15" dirty="0"/>
              <a:t>o</a:t>
            </a:r>
            <a:r>
              <a:rPr spc="-5" dirty="0"/>
              <a:t>,</a:t>
            </a:r>
            <a:r>
              <a:rPr spc="-60" dirty="0">
                <a:latin typeface="Times New Roman"/>
                <a:cs typeface="Times New Roman"/>
              </a:rPr>
              <a:t> </a:t>
            </a:r>
            <a:r>
              <a:rPr spc="-10" dirty="0"/>
              <a:t>T</a:t>
            </a:r>
            <a:r>
              <a:rPr dirty="0"/>
              <a:t>X)</a:t>
            </a:r>
          </a:p>
        </p:txBody>
      </p:sp>
      <p:sp>
        <p:nvSpPr>
          <p:cNvPr id="46" name="object 46"/>
          <p:cNvSpPr txBox="1">
            <a:spLocks noGrp="1"/>
          </p:cNvSpPr>
          <p:nvPr>
            <p:ph type="dt" sz="half" idx="6"/>
          </p:nvPr>
        </p:nvSpPr>
        <p:spPr>
          <a:prstGeom prst="rect">
            <a:avLst/>
          </a:prstGeom>
        </p:spPr>
        <p:txBody>
          <a:bodyPr vert="horz" wrap="square" lIns="0" tIns="0" rIns="0" bIns="0" rtlCol="0">
            <a:spAutoFit/>
          </a:bodyPr>
          <a:lstStyle/>
          <a:p>
            <a:pPr marL="12700">
              <a:lnSpc>
                <a:spcPct val="100000"/>
              </a:lnSpc>
            </a:pPr>
            <a:r>
              <a:rPr spc="-10" dirty="0"/>
              <a:t>H</a:t>
            </a:r>
            <a:r>
              <a:rPr dirty="0"/>
              <a:t>i</a:t>
            </a:r>
            <a:r>
              <a:rPr spc="-25" dirty="0"/>
              <a:t>r</a:t>
            </a:r>
            <a:r>
              <a:rPr spc="5" dirty="0"/>
              <a:t>o</a:t>
            </a:r>
            <a:r>
              <a:rPr spc="-10" dirty="0"/>
              <a:t>s</a:t>
            </a:r>
            <a:r>
              <a:rPr spc="5" dirty="0"/>
              <a:t>h</a:t>
            </a:r>
            <a:r>
              <a:rPr dirty="0"/>
              <a:t>i</a:t>
            </a:r>
            <a:r>
              <a:rPr spc="-40" dirty="0">
                <a:latin typeface="Times New Roman"/>
                <a:cs typeface="Times New Roman"/>
              </a:rPr>
              <a:t> </a:t>
            </a:r>
            <a:r>
              <a:rPr spc="-65" dirty="0"/>
              <a:t>W</a:t>
            </a:r>
            <a:r>
              <a:rPr spc="-15" dirty="0"/>
              <a:t>a</a:t>
            </a:r>
            <a:r>
              <a:rPr spc="-30" dirty="0"/>
              <a:t>t</a:t>
            </a:r>
            <a:r>
              <a:rPr dirty="0"/>
              <a:t>a</a:t>
            </a:r>
            <a:r>
              <a:rPr spc="5" dirty="0"/>
              <a:t>n</a:t>
            </a:r>
            <a:r>
              <a:rPr dirty="0"/>
              <a:t>a</a:t>
            </a:r>
            <a:r>
              <a:rPr spc="5" dirty="0"/>
              <a:t>b</a:t>
            </a:r>
            <a:r>
              <a:rPr spc="-5" dirty="0"/>
              <a:t>e,</a:t>
            </a:r>
            <a:r>
              <a:rPr spc="-40" dirty="0">
                <a:latin typeface="Times New Roman"/>
                <a:cs typeface="Times New Roman"/>
              </a:rPr>
              <a:t> </a:t>
            </a:r>
            <a:r>
              <a:rPr spc="-10" dirty="0"/>
              <a:t>N</a:t>
            </a:r>
            <a:r>
              <a:rPr spc="-5" dirty="0"/>
              <a:t>CT</a:t>
            </a:r>
            <a:r>
              <a:rPr spc="-10" dirty="0"/>
              <a:t>U</a:t>
            </a:r>
          </a:p>
        </p:txBody>
      </p:sp>
      <p:sp>
        <p:nvSpPr>
          <p:cNvPr id="47" name="object 47"/>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spc="-10" dirty="0"/>
              <a:pPr marL="25400">
                <a:lnSpc>
                  <a:spcPct val="100000"/>
                </a:lnSpc>
              </a:pPr>
              <a:t>23</a:t>
            </a:fld>
            <a:endParaRPr spc="-10" dirty="0"/>
          </a:p>
        </p:txBody>
      </p:sp>
      <p:sp>
        <p:nvSpPr>
          <p:cNvPr id="44" name="object 44"/>
          <p:cNvSpPr txBox="1"/>
          <p:nvPr/>
        </p:nvSpPr>
        <p:spPr>
          <a:xfrm>
            <a:off x="7487045" y="4346315"/>
            <a:ext cx="742315" cy="228600"/>
          </a:xfrm>
          <a:prstGeom prst="rect">
            <a:avLst/>
          </a:prstGeom>
        </p:spPr>
        <p:txBody>
          <a:bodyPr vert="horz" wrap="square" lIns="0" tIns="0" rIns="0" bIns="0" rtlCol="0">
            <a:spAutoFit/>
          </a:bodyPr>
          <a:lstStyle/>
          <a:p>
            <a:pPr marL="12700">
              <a:lnSpc>
                <a:spcPct val="100000"/>
              </a:lnSpc>
            </a:pPr>
            <a:r>
              <a:rPr sz="1600" b="1" dirty="0">
                <a:solidFill>
                  <a:srgbClr val="0000FF"/>
                </a:solidFill>
                <a:latin typeface="Calibri"/>
                <a:cs typeface="Calibri"/>
              </a:rPr>
              <a:t>p</a:t>
            </a:r>
            <a:r>
              <a:rPr sz="1600" b="1" spc="-30" dirty="0">
                <a:solidFill>
                  <a:srgbClr val="0000FF"/>
                </a:solidFill>
                <a:latin typeface="Calibri"/>
                <a:cs typeface="Calibri"/>
              </a:rPr>
              <a:t>r</a:t>
            </a:r>
            <a:r>
              <a:rPr sz="1600" b="1" dirty="0">
                <a:solidFill>
                  <a:srgbClr val="0000FF"/>
                </a:solidFill>
                <a:latin typeface="Calibri"/>
                <a:cs typeface="Calibri"/>
              </a:rPr>
              <a:t>og</a:t>
            </a:r>
            <a:r>
              <a:rPr sz="1600" b="1" spc="-50" dirty="0">
                <a:solidFill>
                  <a:srgbClr val="0000FF"/>
                </a:solidFill>
                <a:latin typeface="Calibri"/>
                <a:cs typeface="Calibri"/>
              </a:rPr>
              <a:t>r</a:t>
            </a:r>
            <a:r>
              <a:rPr sz="1600" b="1" spc="-5" dirty="0">
                <a:solidFill>
                  <a:srgbClr val="0000FF"/>
                </a:solidFill>
                <a:latin typeface="Calibri"/>
                <a:cs typeface="Calibri"/>
              </a:rPr>
              <a:t>a</a:t>
            </a:r>
            <a:r>
              <a:rPr sz="1600" b="1" dirty="0">
                <a:solidFill>
                  <a:srgbClr val="0000FF"/>
                </a:solidFill>
                <a:latin typeface="Calibri"/>
                <a:cs typeface="Calibri"/>
              </a:rPr>
              <a:t>m</a:t>
            </a:r>
            <a:endParaRPr sz="1600">
              <a:latin typeface="Calibri"/>
              <a:cs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a:spLocks noGrp="1"/>
          </p:cNvSpPr>
          <p:nvPr>
            <p:ph type="ftr" sz="quarter" idx="5"/>
          </p:nvPr>
        </p:nvSpPr>
        <p:spPr>
          <a:prstGeom prst="rect">
            <a:avLst/>
          </a:prstGeom>
        </p:spPr>
        <p:txBody>
          <a:bodyPr vert="horz" wrap="square" lIns="0" tIns="0" rIns="0" bIns="0" rtlCol="0">
            <a:spAutoFit/>
          </a:bodyPr>
          <a:lstStyle/>
          <a:p>
            <a:pPr marL="12700">
              <a:lnSpc>
                <a:spcPct val="100000"/>
              </a:lnSpc>
            </a:pPr>
            <a:r>
              <a:rPr spc="-20" dirty="0"/>
              <a:t>8</a:t>
            </a:r>
            <a:r>
              <a:rPr spc="-5" dirty="0"/>
              <a:t>/</a:t>
            </a:r>
            <a:r>
              <a:rPr spc="-15" dirty="0"/>
              <a:t>1</a:t>
            </a:r>
            <a:r>
              <a:rPr spc="-20" dirty="0"/>
              <a:t>3</a:t>
            </a:r>
            <a:r>
              <a:rPr spc="-5" dirty="0"/>
              <a:t>/</a:t>
            </a:r>
            <a:r>
              <a:rPr spc="-15" dirty="0"/>
              <a:t>2</a:t>
            </a:r>
            <a:r>
              <a:rPr spc="-20" dirty="0"/>
              <a:t>01</a:t>
            </a:r>
            <a:r>
              <a:rPr spc="-10" dirty="0"/>
              <a:t>4</a:t>
            </a:r>
            <a:r>
              <a:rPr spc="50" dirty="0">
                <a:latin typeface="Times New Roman"/>
                <a:cs typeface="Times New Roman"/>
              </a:rPr>
              <a:t> </a:t>
            </a:r>
            <a:r>
              <a:rPr spc="-5" dirty="0"/>
              <a:t>(</a:t>
            </a:r>
            <a:r>
              <a:rPr spc="5" dirty="0"/>
              <a:t>S</a:t>
            </a:r>
            <a:r>
              <a:rPr dirty="0"/>
              <a:t>an</a:t>
            </a:r>
            <a:r>
              <a:rPr spc="-35" dirty="0">
                <a:latin typeface="Times New Roman"/>
                <a:cs typeface="Times New Roman"/>
              </a:rPr>
              <a:t> </a:t>
            </a:r>
            <a:r>
              <a:rPr spc="-10" dirty="0"/>
              <a:t>An</a:t>
            </a:r>
            <a:r>
              <a:rPr spc="-30" dirty="0"/>
              <a:t>t</a:t>
            </a:r>
            <a:r>
              <a:rPr spc="5" dirty="0"/>
              <a:t>on</a:t>
            </a:r>
            <a:r>
              <a:rPr dirty="0"/>
              <a:t>i</a:t>
            </a:r>
            <a:r>
              <a:rPr spc="-15" dirty="0"/>
              <a:t>o</a:t>
            </a:r>
            <a:r>
              <a:rPr spc="-5" dirty="0"/>
              <a:t>,</a:t>
            </a:r>
            <a:r>
              <a:rPr spc="-60" dirty="0">
                <a:latin typeface="Times New Roman"/>
                <a:cs typeface="Times New Roman"/>
              </a:rPr>
              <a:t> </a:t>
            </a:r>
            <a:r>
              <a:rPr spc="-10" dirty="0"/>
              <a:t>T</a:t>
            </a:r>
            <a:r>
              <a:rPr dirty="0"/>
              <a:t>X)</a:t>
            </a:r>
          </a:p>
        </p:txBody>
      </p:sp>
      <p:sp>
        <p:nvSpPr>
          <p:cNvPr id="6" name="object 6"/>
          <p:cNvSpPr txBox="1">
            <a:spLocks noGrp="1"/>
          </p:cNvSpPr>
          <p:nvPr>
            <p:ph type="dt" sz="half" idx="6"/>
          </p:nvPr>
        </p:nvSpPr>
        <p:spPr>
          <a:prstGeom prst="rect">
            <a:avLst/>
          </a:prstGeom>
        </p:spPr>
        <p:txBody>
          <a:bodyPr vert="horz" wrap="square" lIns="0" tIns="0" rIns="0" bIns="0" rtlCol="0">
            <a:spAutoFit/>
          </a:bodyPr>
          <a:lstStyle/>
          <a:p>
            <a:pPr marL="12700">
              <a:lnSpc>
                <a:spcPct val="100000"/>
              </a:lnSpc>
            </a:pPr>
            <a:r>
              <a:rPr spc="-10" dirty="0"/>
              <a:t>H</a:t>
            </a:r>
            <a:r>
              <a:rPr dirty="0"/>
              <a:t>i</a:t>
            </a:r>
            <a:r>
              <a:rPr spc="-25" dirty="0"/>
              <a:t>r</a:t>
            </a:r>
            <a:r>
              <a:rPr spc="5" dirty="0"/>
              <a:t>o</a:t>
            </a:r>
            <a:r>
              <a:rPr spc="-10" dirty="0"/>
              <a:t>s</a:t>
            </a:r>
            <a:r>
              <a:rPr spc="5" dirty="0"/>
              <a:t>h</a:t>
            </a:r>
            <a:r>
              <a:rPr dirty="0"/>
              <a:t>i</a:t>
            </a:r>
            <a:r>
              <a:rPr spc="-40" dirty="0">
                <a:latin typeface="Times New Roman"/>
                <a:cs typeface="Times New Roman"/>
              </a:rPr>
              <a:t> </a:t>
            </a:r>
            <a:r>
              <a:rPr spc="-65" dirty="0"/>
              <a:t>W</a:t>
            </a:r>
            <a:r>
              <a:rPr spc="-15" dirty="0"/>
              <a:t>a</a:t>
            </a:r>
            <a:r>
              <a:rPr spc="-30" dirty="0"/>
              <a:t>t</a:t>
            </a:r>
            <a:r>
              <a:rPr dirty="0"/>
              <a:t>a</a:t>
            </a:r>
            <a:r>
              <a:rPr spc="5" dirty="0"/>
              <a:t>n</a:t>
            </a:r>
            <a:r>
              <a:rPr dirty="0"/>
              <a:t>a</a:t>
            </a:r>
            <a:r>
              <a:rPr spc="5" dirty="0"/>
              <a:t>b</a:t>
            </a:r>
            <a:r>
              <a:rPr spc="-5" dirty="0"/>
              <a:t>e,</a:t>
            </a:r>
            <a:r>
              <a:rPr spc="-40" dirty="0">
                <a:latin typeface="Times New Roman"/>
                <a:cs typeface="Times New Roman"/>
              </a:rPr>
              <a:t> </a:t>
            </a:r>
            <a:r>
              <a:rPr spc="-10" dirty="0"/>
              <a:t>N</a:t>
            </a:r>
            <a:r>
              <a:rPr spc="-5" dirty="0"/>
              <a:t>CT</a:t>
            </a:r>
            <a:r>
              <a:rPr spc="-10" dirty="0"/>
              <a:t>U</a:t>
            </a:r>
          </a:p>
        </p:txBody>
      </p:sp>
      <p:sp>
        <p:nvSpPr>
          <p:cNvPr id="7" name="object 7"/>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spc="-10" dirty="0"/>
              <a:pPr marL="25400">
                <a:lnSpc>
                  <a:spcPct val="100000"/>
                </a:lnSpc>
              </a:pPr>
              <a:t>24</a:t>
            </a:fld>
            <a:endParaRPr spc="-10" dirty="0"/>
          </a:p>
        </p:txBody>
      </p:sp>
      <p:sp>
        <p:nvSpPr>
          <p:cNvPr id="2" name="object 2"/>
          <p:cNvSpPr txBox="1">
            <a:spLocks noGrp="1"/>
          </p:cNvSpPr>
          <p:nvPr>
            <p:ph type="title"/>
          </p:nvPr>
        </p:nvSpPr>
        <p:spPr>
          <a:prstGeom prst="rect">
            <a:avLst/>
          </a:prstGeom>
        </p:spPr>
        <p:txBody>
          <a:bodyPr vert="horz" wrap="square" lIns="0" tIns="155178" rIns="0" bIns="0" rtlCol="0">
            <a:spAutoFit/>
          </a:bodyPr>
          <a:lstStyle/>
          <a:p>
            <a:pPr marL="465455">
              <a:lnSpc>
                <a:spcPct val="100000"/>
              </a:lnSpc>
            </a:pPr>
            <a:r>
              <a:rPr spc="-65" dirty="0"/>
              <a:t>B</a:t>
            </a:r>
            <a:r>
              <a:rPr spc="-20" dirty="0"/>
              <a:t>y</a:t>
            </a:r>
            <a:r>
              <a:rPr spc="-114" dirty="0">
                <a:latin typeface="Times New Roman"/>
                <a:cs typeface="Times New Roman"/>
              </a:rPr>
              <a:t> </a:t>
            </a:r>
            <a:r>
              <a:rPr spc="-5" dirty="0"/>
              <a:t>Th</a:t>
            </a:r>
            <a:r>
              <a:rPr dirty="0"/>
              <a:t>i</a:t>
            </a:r>
            <a:r>
              <a:rPr spc="-5" dirty="0"/>
              <a:t>nk</a:t>
            </a:r>
            <a:r>
              <a:rPr spc="5" dirty="0"/>
              <a:t>i</a:t>
            </a:r>
            <a:r>
              <a:rPr spc="-5" dirty="0"/>
              <a:t>n</a:t>
            </a:r>
            <a:r>
              <a:rPr dirty="0"/>
              <a:t>g</a:t>
            </a:r>
            <a:r>
              <a:rPr spc="-110" dirty="0">
                <a:latin typeface="Times New Roman"/>
                <a:cs typeface="Times New Roman"/>
              </a:rPr>
              <a:t> </a:t>
            </a:r>
            <a:r>
              <a:rPr spc="-5" dirty="0"/>
              <a:t>E</a:t>
            </a:r>
            <a:r>
              <a:rPr spc="10" dirty="0"/>
              <a:t>x</a:t>
            </a:r>
            <a:r>
              <a:rPr spc="-5" dirty="0"/>
              <a:t>p</a:t>
            </a:r>
            <a:r>
              <a:rPr dirty="0"/>
              <a:t>.</a:t>
            </a:r>
            <a:r>
              <a:rPr spc="-100" dirty="0">
                <a:latin typeface="Times New Roman"/>
                <a:cs typeface="Times New Roman"/>
              </a:rPr>
              <a:t> </a:t>
            </a:r>
            <a:r>
              <a:rPr dirty="0"/>
              <a:t>&amp;</a:t>
            </a:r>
            <a:r>
              <a:rPr spc="-120" dirty="0">
                <a:latin typeface="Times New Roman"/>
                <a:cs typeface="Times New Roman"/>
              </a:rPr>
              <a:t> </a:t>
            </a:r>
            <a:r>
              <a:rPr spc="-30" dirty="0"/>
              <a:t>D</a:t>
            </a:r>
            <a:r>
              <a:rPr spc="-35" dirty="0"/>
              <a:t>e</a:t>
            </a:r>
            <a:r>
              <a:rPr dirty="0"/>
              <a:t>vi</a:t>
            </a:r>
            <a:r>
              <a:rPr spc="-20" dirty="0"/>
              <a:t>ce</a:t>
            </a:r>
            <a:r>
              <a:rPr spc="-114" dirty="0">
                <a:latin typeface="Times New Roman"/>
                <a:cs typeface="Times New Roman"/>
              </a:rPr>
              <a:t> </a:t>
            </a:r>
            <a:r>
              <a:rPr spc="-5" dirty="0"/>
              <a:t>S</a:t>
            </a:r>
            <a:r>
              <a:rPr dirty="0"/>
              <a:t>imu</a:t>
            </a:r>
            <a:r>
              <a:rPr spc="-5" dirty="0"/>
              <a:t>l</a:t>
            </a:r>
            <a:r>
              <a:rPr spc="-30" dirty="0"/>
              <a:t>a</a:t>
            </a:r>
            <a:r>
              <a:rPr dirty="0"/>
              <a:t>ti</a:t>
            </a:r>
            <a:r>
              <a:rPr spc="-5" dirty="0"/>
              <a:t>on</a:t>
            </a:r>
          </a:p>
        </p:txBody>
      </p:sp>
      <p:sp>
        <p:nvSpPr>
          <p:cNvPr id="3" name="object 3"/>
          <p:cNvSpPr txBox="1"/>
          <p:nvPr/>
        </p:nvSpPr>
        <p:spPr>
          <a:xfrm>
            <a:off x="536261" y="1717686"/>
            <a:ext cx="5532755" cy="1802130"/>
          </a:xfrm>
          <a:prstGeom prst="rect">
            <a:avLst/>
          </a:prstGeom>
        </p:spPr>
        <p:txBody>
          <a:bodyPr vert="horz" wrap="square" lIns="0" tIns="0" rIns="0" bIns="0" rtlCol="0">
            <a:spAutoFit/>
          </a:bodyPr>
          <a:lstStyle/>
          <a:p>
            <a:pPr marL="528320" indent="-515620">
              <a:lnSpc>
                <a:spcPct val="100000"/>
              </a:lnSpc>
              <a:buFont typeface="Calibri"/>
              <a:buAutoNum type="arabicPeriod"/>
              <a:tabLst>
                <a:tab pos="528320" algn="l"/>
              </a:tabLst>
            </a:pPr>
            <a:r>
              <a:rPr sz="3600" dirty="0">
                <a:latin typeface="Calibri"/>
                <a:cs typeface="Calibri"/>
              </a:rPr>
              <a:t>Ind</a:t>
            </a:r>
            <a:r>
              <a:rPr sz="3600" spc="5" dirty="0">
                <a:latin typeface="Calibri"/>
                <a:cs typeface="Calibri"/>
              </a:rPr>
              <a:t>e</a:t>
            </a:r>
            <a:r>
              <a:rPr sz="3600" spc="-5" dirty="0">
                <a:latin typeface="Calibri"/>
                <a:cs typeface="Calibri"/>
              </a:rPr>
              <a:t>p</a:t>
            </a:r>
            <a:r>
              <a:rPr sz="3600" spc="10" dirty="0">
                <a:latin typeface="Calibri"/>
                <a:cs typeface="Calibri"/>
              </a:rPr>
              <a:t>e</a:t>
            </a:r>
            <a:r>
              <a:rPr sz="3600" spc="-5" dirty="0">
                <a:latin typeface="Calibri"/>
                <a:cs typeface="Calibri"/>
              </a:rPr>
              <a:t>nde</a:t>
            </a:r>
            <a:r>
              <a:rPr sz="3600" spc="-50" dirty="0">
                <a:latin typeface="Calibri"/>
                <a:cs typeface="Calibri"/>
              </a:rPr>
              <a:t>n</a:t>
            </a:r>
            <a:r>
              <a:rPr sz="3600" dirty="0">
                <a:latin typeface="Calibri"/>
                <a:cs typeface="Calibri"/>
              </a:rPr>
              <a:t>t</a:t>
            </a:r>
            <a:r>
              <a:rPr sz="3600" spc="-150" dirty="0">
                <a:latin typeface="Times New Roman"/>
                <a:cs typeface="Times New Roman"/>
              </a:rPr>
              <a:t> </a:t>
            </a:r>
            <a:r>
              <a:rPr sz="3600" spc="-5" dirty="0">
                <a:latin typeface="Calibri"/>
                <a:cs typeface="Calibri"/>
              </a:rPr>
              <a:t>S</a:t>
            </a:r>
            <a:r>
              <a:rPr sz="3600" spc="5" dirty="0">
                <a:latin typeface="Calibri"/>
                <a:cs typeface="Calibri"/>
              </a:rPr>
              <a:t>e</a:t>
            </a:r>
            <a:r>
              <a:rPr sz="3600" spc="-5" dirty="0">
                <a:latin typeface="Calibri"/>
                <a:cs typeface="Calibri"/>
              </a:rPr>
              <a:t>ns</a:t>
            </a:r>
            <a:r>
              <a:rPr sz="3600" dirty="0">
                <a:latin typeface="Calibri"/>
                <a:cs typeface="Calibri"/>
              </a:rPr>
              <a:t>e</a:t>
            </a:r>
            <a:r>
              <a:rPr sz="3600" spc="-110" dirty="0">
                <a:latin typeface="Times New Roman"/>
                <a:cs typeface="Times New Roman"/>
              </a:rPr>
              <a:t> </a:t>
            </a:r>
            <a:r>
              <a:rPr sz="3600" spc="-35" dirty="0">
                <a:latin typeface="Calibri"/>
                <a:cs typeface="Calibri"/>
              </a:rPr>
              <a:t>S</a:t>
            </a:r>
            <a:r>
              <a:rPr sz="3600" spc="-70" dirty="0">
                <a:latin typeface="Calibri"/>
                <a:cs typeface="Calibri"/>
              </a:rPr>
              <a:t>y</a:t>
            </a:r>
            <a:r>
              <a:rPr sz="3600" spc="-50" dirty="0">
                <a:latin typeface="Calibri"/>
                <a:cs typeface="Calibri"/>
              </a:rPr>
              <a:t>st</a:t>
            </a:r>
            <a:r>
              <a:rPr sz="3600" dirty="0">
                <a:latin typeface="Calibri"/>
                <a:cs typeface="Calibri"/>
              </a:rPr>
              <a:t>em</a:t>
            </a:r>
            <a:endParaRPr sz="3600">
              <a:latin typeface="Calibri"/>
              <a:cs typeface="Calibri"/>
            </a:endParaRPr>
          </a:p>
          <a:p>
            <a:pPr marL="528320" indent="-515620">
              <a:lnSpc>
                <a:spcPct val="100000"/>
              </a:lnSpc>
              <a:spcBef>
                <a:spcPts val="880"/>
              </a:spcBef>
              <a:buFont typeface="Calibri"/>
              <a:buAutoNum type="arabicPeriod"/>
              <a:tabLst>
                <a:tab pos="528320" algn="l"/>
              </a:tabLst>
            </a:pPr>
            <a:r>
              <a:rPr sz="3600" spc="-105" dirty="0">
                <a:latin typeface="Calibri"/>
                <a:cs typeface="Calibri"/>
              </a:rPr>
              <a:t>P</a:t>
            </a:r>
            <a:r>
              <a:rPr sz="3600" spc="-20" dirty="0">
                <a:latin typeface="Calibri"/>
                <a:cs typeface="Calibri"/>
              </a:rPr>
              <a:t>o</a:t>
            </a:r>
            <a:r>
              <a:rPr sz="3600" spc="-65" dirty="0">
                <a:latin typeface="Calibri"/>
                <a:cs typeface="Calibri"/>
              </a:rPr>
              <a:t>w</a:t>
            </a:r>
            <a:r>
              <a:rPr sz="3600" spc="-20" dirty="0">
                <a:latin typeface="Calibri"/>
                <a:cs typeface="Calibri"/>
              </a:rPr>
              <a:t>e</a:t>
            </a:r>
            <a:r>
              <a:rPr sz="3600" spc="-10" dirty="0">
                <a:latin typeface="Calibri"/>
                <a:cs typeface="Calibri"/>
              </a:rPr>
              <a:t>r</a:t>
            </a:r>
            <a:r>
              <a:rPr sz="3600" spc="-5" dirty="0">
                <a:latin typeface="Calibri"/>
                <a:cs typeface="Calibri"/>
              </a:rPr>
              <a:t>f</a:t>
            </a:r>
            <a:r>
              <a:rPr sz="3600" spc="5" dirty="0">
                <a:latin typeface="Calibri"/>
                <a:cs typeface="Calibri"/>
              </a:rPr>
              <a:t>u</a:t>
            </a:r>
            <a:r>
              <a:rPr sz="3600" dirty="0">
                <a:latin typeface="Calibri"/>
                <a:cs typeface="Calibri"/>
              </a:rPr>
              <a:t>l</a:t>
            </a:r>
            <a:r>
              <a:rPr sz="3600" spc="-110" dirty="0">
                <a:latin typeface="Times New Roman"/>
                <a:cs typeface="Times New Roman"/>
              </a:rPr>
              <a:t> </a:t>
            </a:r>
            <a:r>
              <a:rPr sz="3600" spc="-20" dirty="0">
                <a:latin typeface="Calibri"/>
                <a:cs typeface="Calibri"/>
              </a:rPr>
              <a:t>Er</a:t>
            </a:r>
            <a:r>
              <a:rPr sz="3600" spc="-65" dirty="0">
                <a:latin typeface="Calibri"/>
                <a:cs typeface="Calibri"/>
              </a:rPr>
              <a:t>r</a:t>
            </a:r>
            <a:r>
              <a:rPr sz="3600" spc="-25" dirty="0">
                <a:latin typeface="Calibri"/>
                <a:cs typeface="Calibri"/>
              </a:rPr>
              <a:t>o</a:t>
            </a:r>
            <a:r>
              <a:rPr sz="3600" spc="-15" dirty="0">
                <a:latin typeface="Calibri"/>
                <a:cs typeface="Calibri"/>
              </a:rPr>
              <a:t>r</a:t>
            </a:r>
            <a:r>
              <a:rPr sz="3600" spc="-114" dirty="0">
                <a:latin typeface="Times New Roman"/>
                <a:cs typeface="Times New Roman"/>
              </a:rPr>
              <a:t> </a:t>
            </a:r>
            <a:r>
              <a:rPr sz="3600" spc="-25" dirty="0">
                <a:latin typeface="Calibri"/>
                <a:cs typeface="Calibri"/>
              </a:rPr>
              <a:t>Cor</a:t>
            </a:r>
            <a:r>
              <a:rPr sz="3600" spc="-45" dirty="0">
                <a:latin typeface="Calibri"/>
                <a:cs typeface="Calibri"/>
              </a:rPr>
              <a:t>r</a:t>
            </a:r>
            <a:r>
              <a:rPr sz="3600" spc="-15" dirty="0">
                <a:latin typeface="Calibri"/>
                <a:cs typeface="Calibri"/>
              </a:rPr>
              <a:t>ecti</a:t>
            </a:r>
            <a:r>
              <a:rPr sz="3600" spc="-5" dirty="0">
                <a:latin typeface="Calibri"/>
                <a:cs typeface="Calibri"/>
              </a:rPr>
              <a:t>on</a:t>
            </a:r>
            <a:endParaRPr sz="3600">
              <a:latin typeface="Calibri"/>
              <a:cs typeface="Calibri"/>
            </a:endParaRPr>
          </a:p>
          <a:p>
            <a:pPr marL="528320" indent="-515620">
              <a:lnSpc>
                <a:spcPct val="100000"/>
              </a:lnSpc>
              <a:spcBef>
                <a:spcPts val="860"/>
              </a:spcBef>
              <a:buFont typeface="Calibri"/>
              <a:buAutoNum type="arabicPeriod"/>
              <a:tabLst>
                <a:tab pos="528320" algn="l"/>
              </a:tabLst>
            </a:pPr>
            <a:r>
              <a:rPr sz="3600" spc="-5" dirty="0">
                <a:latin typeface="Calibri"/>
                <a:cs typeface="Calibri"/>
              </a:rPr>
              <a:t>O</a:t>
            </a:r>
            <a:r>
              <a:rPr sz="3600" spc="-20" dirty="0">
                <a:latin typeface="Calibri"/>
                <a:cs typeface="Calibri"/>
              </a:rPr>
              <a:t>p</a:t>
            </a:r>
            <a:r>
              <a:rPr sz="3600" dirty="0">
                <a:latin typeface="Calibri"/>
                <a:cs typeface="Calibri"/>
              </a:rPr>
              <a:t>t</a:t>
            </a:r>
            <a:r>
              <a:rPr sz="3600" spc="-15" dirty="0">
                <a:latin typeface="Calibri"/>
                <a:cs typeface="Calibri"/>
              </a:rPr>
              <a:t>i</a:t>
            </a:r>
            <a:r>
              <a:rPr sz="3600" dirty="0">
                <a:latin typeface="Calibri"/>
                <a:cs typeface="Calibri"/>
              </a:rPr>
              <a:t>mi</a:t>
            </a:r>
            <a:r>
              <a:rPr sz="3600" spc="-70" dirty="0">
                <a:latin typeface="Calibri"/>
                <a:cs typeface="Calibri"/>
              </a:rPr>
              <a:t>z</a:t>
            </a:r>
            <a:r>
              <a:rPr sz="3600" spc="-50" dirty="0">
                <a:latin typeface="Calibri"/>
                <a:cs typeface="Calibri"/>
              </a:rPr>
              <a:t>a</a:t>
            </a:r>
            <a:r>
              <a:rPr sz="3600" dirty="0">
                <a:latin typeface="Calibri"/>
                <a:cs typeface="Calibri"/>
              </a:rPr>
              <a:t>t</a:t>
            </a:r>
            <a:r>
              <a:rPr sz="3600" spc="-15" dirty="0">
                <a:latin typeface="Calibri"/>
                <a:cs typeface="Calibri"/>
              </a:rPr>
              <a:t>i</a:t>
            </a:r>
            <a:r>
              <a:rPr sz="3600" spc="-5" dirty="0">
                <a:latin typeface="Calibri"/>
                <a:cs typeface="Calibri"/>
              </a:rPr>
              <a:t>o</a:t>
            </a:r>
            <a:r>
              <a:rPr sz="3600" dirty="0">
                <a:latin typeface="Calibri"/>
                <a:cs typeface="Calibri"/>
              </a:rPr>
              <a:t>n</a:t>
            </a:r>
            <a:r>
              <a:rPr sz="3600" spc="-80" dirty="0">
                <a:latin typeface="Times New Roman"/>
                <a:cs typeface="Times New Roman"/>
              </a:rPr>
              <a:t> </a:t>
            </a:r>
            <a:r>
              <a:rPr sz="3600" spc="-5" dirty="0">
                <a:latin typeface="Calibri"/>
                <a:cs typeface="Calibri"/>
              </a:rPr>
              <a:t>o</a:t>
            </a:r>
            <a:r>
              <a:rPr sz="3600" dirty="0">
                <a:latin typeface="Calibri"/>
                <a:cs typeface="Calibri"/>
              </a:rPr>
              <a:t>f</a:t>
            </a:r>
            <a:r>
              <a:rPr sz="3600" spc="-90" dirty="0">
                <a:latin typeface="Times New Roman"/>
                <a:cs typeface="Times New Roman"/>
              </a:rPr>
              <a:t> </a:t>
            </a:r>
            <a:r>
              <a:rPr sz="3600" spc="10" dirty="0">
                <a:latin typeface="Calibri"/>
                <a:cs typeface="Calibri"/>
              </a:rPr>
              <a:t>b</a:t>
            </a:r>
            <a:r>
              <a:rPr sz="3600" dirty="0">
                <a:latin typeface="Calibri"/>
                <a:cs typeface="Calibri"/>
              </a:rPr>
              <a:t>io</a:t>
            </a:r>
            <a:r>
              <a:rPr sz="3600" spc="-5" dirty="0">
                <a:latin typeface="Calibri"/>
                <a:cs typeface="Calibri"/>
              </a:rPr>
              <a:t>-FE</a:t>
            </a:r>
            <a:r>
              <a:rPr sz="3600" spc="-245" dirty="0">
                <a:latin typeface="Calibri"/>
                <a:cs typeface="Calibri"/>
              </a:rPr>
              <a:t>T</a:t>
            </a:r>
            <a:r>
              <a:rPr sz="3600" dirty="0">
                <a:latin typeface="Calibri"/>
                <a:cs typeface="Calibri"/>
              </a:rPr>
              <a:t>s</a:t>
            </a:r>
            <a:endParaRPr sz="3600">
              <a:latin typeface="Calibri"/>
              <a:cs typeface="Calibri"/>
            </a:endParaRPr>
          </a:p>
        </p:txBody>
      </p:sp>
      <p:sp>
        <p:nvSpPr>
          <p:cNvPr id="4" name="object 4"/>
          <p:cNvSpPr txBox="1"/>
          <p:nvPr/>
        </p:nvSpPr>
        <p:spPr>
          <a:xfrm>
            <a:off x="536261" y="4947283"/>
            <a:ext cx="7821930" cy="770255"/>
          </a:xfrm>
          <a:prstGeom prst="rect">
            <a:avLst/>
          </a:prstGeom>
        </p:spPr>
        <p:txBody>
          <a:bodyPr vert="horz" wrap="square" lIns="0" tIns="0" rIns="0" bIns="0" rtlCol="0">
            <a:spAutoFit/>
          </a:bodyPr>
          <a:lstStyle/>
          <a:p>
            <a:pPr marL="2837180">
              <a:lnSpc>
                <a:spcPct val="100000"/>
              </a:lnSpc>
            </a:pPr>
            <a:r>
              <a:rPr sz="2400" spc="-25" dirty="0">
                <a:latin typeface="Calibri"/>
                <a:cs typeface="Calibri"/>
              </a:rPr>
              <a:t>A</a:t>
            </a:r>
            <a:r>
              <a:rPr sz="2400" spc="-15" dirty="0">
                <a:latin typeface="Calibri"/>
                <a:cs typeface="Calibri"/>
              </a:rPr>
              <a:t>c</a:t>
            </a:r>
            <a:r>
              <a:rPr sz="2400" spc="-5" dirty="0">
                <a:latin typeface="Calibri"/>
                <a:cs typeface="Calibri"/>
              </a:rPr>
              <a:t>know</a:t>
            </a:r>
            <a:r>
              <a:rPr sz="2400" spc="5" dirty="0">
                <a:latin typeface="Calibri"/>
                <a:cs typeface="Calibri"/>
              </a:rPr>
              <a:t>l</a:t>
            </a:r>
            <a:r>
              <a:rPr sz="2400" spc="-15" dirty="0">
                <a:latin typeface="Calibri"/>
                <a:cs typeface="Calibri"/>
              </a:rPr>
              <a:t>ed</a:t>
            </a:r>
            <a:r>
              <a:rPr sz="2400" spc="-45" dirty="0">
                <a:latin typeface="Calibri"/>
                <a:cs typeface="Calibri"/>
              </a:rPr>
              <a:t>g</a:t>
            </a:r>
            <a:r>
              <a:rPr sz="2400" spc="-15" dirty="0">
                <a:latin typeface="Calibri"/>
                <a:cs typeface="Calibri"/>
              </a:rPr>
              <a:t>eme</a:t>
            </a:r>
            <a:r>
              <a:rPr sz="2400" spc="-35" dirty="0">
                <a:latin typeface="Calibri"/>
                <a:cs typeface="Calibri"/>
              </a:rPr>
              <a:t>n</a:t>
            </a:r>
            <a:r>
              <a:rPr sz="2400" spc="-10" dirty="0">
                <a:latin typeface="Calibri"/>
                <a:cs typeface="Calibri"/>
              </a:rPr>
              <a:t>t:</a:t>
            </a:r>
            <a:endParaRPr sz="2400">
              <a:latin typeface="Calibri"/>
              <a:cs typeface="Calibri"/>
            </a:endParaRPr>
          </a:p>
          <a:p>
            <a:pPr marL="12700">
              <a:lnSpc>
                <a:spcPct val="100000"/>
              </a:lnSpc>
              <a:spcBef>
                <a:spcPts val="580"/>
              </a:spcBef>
            </a:pPr>
            <a:r>
              <a:rPr sz="2400" spc="-15" dirty="0">
                <a:latin typeface="Calibri"/>
                <a:cs typeface="Calibri"/>
              </a:rPr>
              <a:t>T</a:t>
            </a:r>
            <a:r>
              <a:rPr sz="2400" spc="-5" dirty="0">
                <a:latin typeface="Calibri"/>
                <a:cs typeface="Calibri"/>
              </a:rPr>
              <a:t>h</a:t>
            </a:r>
            <a:r>
              <a:rPr sz="2400" dirty="0">
                <a:latin typeface="Calibri"/>
                <a:cs typeface="Calibri"/>
              </a:rPr>
              <a:t>e</a:t>
            </a:r>
            <a:r>
              <a:rPr sz="2400" spc="-40" dirty="0">
                <a:latin typeface="Times New Roman"/>
                <a:cs typeface="Times New Roman"/>
              </a:rPr>
              <a:t> </a:t>
            </a:r>
            <a:r>
              <a:rPr sz="2400" spc="-10" dirty="0">
                <a:latin typeface="Calibri"/>
                <a:cs typeface="Calibri"/>
              </a:rPr>
              <a:t>a</a:t>
            </a:r>
            <a:r>
              <a:rPr sz="2400" spc="-5" dirty="0">
                <a:latin typeface="Calibri"/>
                <a:cs typeface="Calibri"/>
              </a:rPr>
              <a:t>ut</a:t>
            </a:r>
            <a:r>
              <a:rPr sz="2400" spc="-10" dirty="0">
                <a:latin typeface="Calibri"/>
                <a:cs typeface="Calibri"/>
              </a:rPr>
              <a:t>h</a:t>
            </a:r>
            <a:r>
              <a:rPr sz="2400" spc="-5" dirty="0">
                <a:latin typeface="Calibri"/>
                <a:cs typeface="Calibri"/>
              </a:rPr>
              <a:t>o</a:t>
            </a:r>
            <a:r>
              <a:rPr sz="2400" spc="-45" dirty="0">
                <a:latin typeface="Calibri"/>
                <a:cs typeface="Calibri"/>
              </a:rPr>
              <a:t>r</a:t>
            </a:r>
            <a:r>
              <a:rPr sz="2400" dirty="0">
                <a:latin typeface="Calibri"/>
                <a:cs typeface="Calibri"/>
              </a:rPr>
              <a:t>s</a:t>
            </a:r>
            <a:r>
              <a:rPr sz="2400" spc="-60" dirty="0">
                <a:latin typeface="Times New Roman"/>
                <a:cs typeface="Times New Roman"/>
              </a:rPr>
              <a:t> </a:t>
            </a:r>
            <a:r>
              <a:rPr sz="2400" spc="-15" dirty="0">
                <a:latin typeface="Calibri"/>
                <a:cs typeface="Calibri"/>
              </a:rPr>
              <a:t>a</a:t>
            </a:r>
            <a:r>
              <a:rPr sz="2400" spc="-5" dirty="0">
                <a:latin typeface="Calibri"/>
                <a:cs typeface="Calibri"/>
              </a:rPr>
              <a:t>pp</a:t>
            </a:r>
            <a:r>
              <a:rPr sz="2400" spc="-40" dirty="0">
                <a:latin typeface="Calibri"/>
                <a:cs typeface="Calibri"/>
              </a:rPr>
              <a:t>r</a:t>
            </a:r>
            <a:r>
              <a:rPr sz="2400" dirty="0">
                <a:latin typeface="Calibri"/>
                <a:cs typeface="Calibri"/>
              </a:rPr>
              <a:t>e</a:t>
            </a:r>
            <a:r>
              <a:rPr sz="2400" spc="5" dirty="0">
                <a:latin typeface="Calibri"/>
                <a:cs typeface="Calibri"/>
              </a:rPr>
              <a:t>ci</a:t>
            </a:r>
            <a:r>
              <a:rPr sz="2400" spc="-35" dirty="0">
                <a:latin typeface="Calibri"/>
                <a:cs typeface="Calibri"/>
              </a:rPr>
              <a:t>a</a:t>
            </a:r>
            <a:r>
              <a:rPr sz="2400" spc="-25" dirty="0">
                <a:latin typeface="Calibri"/>
                <a:cs typeface="Calibri"/>
              </a:rPr>
              <a:t>t</a:t>
            </a:r>
            <a:r>
              <a:rPr sz="2400" dirty="0">
                <a:latin typeface="Calibri"/>
                <a:cs typeface="Calibri"/>
              </a:rPr>
              <a:t>e</a:t>
            </a:r>
            <a:r>
              <a:rPr sz="2400" spc="-60" dirty="0">
                <a:latin typeface="Times New Roman"/>
                <a:cs typeface="Times New Roman"/>
              </a:rPr>
              <a:t> </a:t>
            </a:r>
            <a:r>
              <a:rPr sz="2400" dirty="0">
                <a:latin typeface="Calibri"/>
                <a:cs typeface="Calibri"/>
              </a:rPr>
              <a:t>P</a:t>
            </a:r>
            <a:r>
              <a:rPr sz="2400" spc="-40" dirty="0">
                <a:latin typeface="Calibri"/>
                <a:cs typeface="Calibri"/>
              </a:rPr>
              <a:t>r</a:t>
            </a:r>
            <a:r>
              <a:rPr sz="2400" spc="-5" dirty="0">
                <a:latin typeface="Calibri"/>
                <a:cs typeface="Calibri"/>
              </a:rPr>
              <a:t>o</a:t>
            </a:r>
            <a:r>
              <a:rPr sz="2400" spc="-160" dirty="0">
                <a:latin typeface="Calibri"/>
                <a:cs typeface="Calibri"/>
              </a:rPr>
              <a:t>f</a:t>
            </a:r>
            <a:r>
              <a:rPr sz="2400" dirty="0">
                <a:latin typeface="Calibri"/>
                <a:cs typeface="Calibri"/>
              </a:rPr>
              <a:t>.</a:t>
            </a:r>
            <a:r>
              <a:rPr sz="2400" spc="-70" dirty="0">
                <a:latin typeface="Times New Roman"/>
                <a:cs typeface="Times New Roman"/>
              </a:rPr>
              <a:t> </a:t>
            </a:r>
            <a:r>
              <a:rPr sz="2400" spc="-50" dirty="0">
                <a:latin typeface="Calibri"/>
                <a:cs typeface="Calibri"/>
              </a:rPr>
              <a:t>K</a:t>
            </a:r>
            <a:r>
              <a:rPr sz="2400" spc="-5" dirty="0">
                <a:latin typeface="Calibri"/>
                <a:cs typeface="Calibri"/>
              </a:rPr>
              <a:t>o</a:t>
            </a:r>
            <a:r>
              <a:rPr sz="2400" dirty="0">
                <a:latin typeface="Calibri"/>
                <a:cs typeface="Calibri"/>
              </a:rPr>
              <a:t>i</a:t>
            </a:r>
            <a:r>
              <a:rPr sz="2400" spc="-75" dirty="0">
                <a:latin typeface="Calibri"/>
                <a:cs typeface="Calibri"/>
              </a:rPr>
              <a:t>k</a:t>
            </a:r>
            <a:r>
              <a:rPr sz="2400" dirty="0">
                <a:latin typeface="Calibri"/>
                <a:cs typeface="Calibri"/>
              </a:rPr>
              <a:t>e</a:t>
            </a:r>
            <a:r>
              <a:rPr sz="2400" spc="-80" dirty="0">
                <a:latin typeface="Times New Roman"/>
                <a:cs typeface="Times New Roman"/>
              </a:rPr>
              <a:t> </a:t>
            </a:r>
            <a:r>
              <a:rPr sz="2400" spc="-10" dirty="0">
                <a:latin typeface="Calibri"/>
                <a:cs typeface="Calibri"/>
              </a:rPr>
              <a:t>(O</a:t>
            </a:r>
            <a:r>
              <a:rPr sz="2400" dirty="0">
                <a:latin typeface="Calibri"/>
                <a:cs typeface="Calibri"/>
              </a:rPr>
              <a:t>I</a:t>
            </a:r>
            <a:r>
              <a:rPr sz="2400" spc="-20" dirty="0">
                <a:latin typeface="Calibri"/>
                <a:cs typeface="Calibri"/>
              </a:rPr>
              <a:t>T</a:t>
            </a:r>
            <a:r>
              <a:rPr sz="2400" dirty="0">
                <a:latin typeface="Calibri"/>
                <a:cs typeface="Calibri"/>
              </a:rPr>
              <a:t>)</a:t>
            </a:r>
            <a:r>
              <a:rPr sz="2400" spc="-35" dirty="0">
                <a:latin typeface="Times New Roman"/>
                <a:cs typeface="Times New Roman"/>
              </a:rPr>
              <a:t> </a:t>
            </a:r>
            <a:r>
              <a:rPr sz="2400" spc="-55" dirty="0">
                <a:latin typeface="Calibri"/>
                <a:cs typeface="Calibri"/>
              </a:rPr>
              <a:t>f</a:t>
            </a:r>
            <a:r>
              <a:rPr sz="2400" spc="-5" dirty="0">
                <a:latin typeface="Calibri"/>
                <a:cs typeface="Calibri"/>
              </a:rPr>
              <a:t>o</a:t>
            </a:r>
            <a:r>
              <a:rPr sz="2400" dirty="0">
                <a:latin typeface="Calibri"/>
                <a:cs typeface="Calibri"/>
              </a:rPr>
              <a:t>r</a:t>
            </a:r>
            <a:r>
              <a:rPr sz="2400" spc="-65" dirty="0">
                <a:latin typeface="Times New Roman"/>
                <a:cs typeface="Times New Roman"/>
              </a:rPr>
              <a:t> </a:t>
            </a:r>
            <a:r>
              <a:rPr sz="2400" spc="-5" dirty="0">
                <a:latin typeface="Calibri"/>
                <a:cs typeface="Calibri"/>
              </a:rPr>
              <a:t>he</a:t>
            </a:r>
            <a:r>
              <a:rPr sz="2400" spc="10" dirty="0">
                <a:latin typeface="Calibri"/>
                <a:cs typeface="Calibri"/>
              </a:rPr>
              <a:t>l</a:t>
            </a:r>
            <a:r>
              <a:rPr sz="2400" spc="-25" dirty="0">
                <a:latin typeface="Calibri"/>
                <a:cs typeface="Calibri"/>
              </a:rPr>
              <a:t>p</a:t>
            </a:r>
            <a:r>
              <a:rPr sz="2400" dirty="0">
                <a:latin typeface="Calibri"/>
                <a:cs typeface="Calibri"/>
              </a:rPr>
              <a:t>f</a:t>
            </a:r>
            <a:r>
              <a:rPr sz="2400" spc="-5" dirty="0">
                <a:latin typeface="Calibri"/>
                <a:cs typeface="Calibri"/>
              </a:rPr>
              <a:t>u</a:t>
            </a:r>
            <a:r>
              <a:rPr sz="2400" dirty="0">
                <a:latin typeface="Calibri"/>
                <a:cs typeface="Calibri"/>
              </a:rPr>
              <a:t>l</a:t>
            </a:r>
            <a:r>
              <a:rPr sz="2400" spc="-75" dirty="0">
                <a:latin typeface="Times New Roman"/>
                <a:cs typeface="Times New Roman"/>
              </a:rPr>
              <a:t> </a:t>
            </a:r>
            <a:r>
              <a:rPr sz="2400" spc="-5" dirty="0">
                <a:latin typeface="Calibri"/>
                <a:cs typeface="Calibri"/>
              </a:rPr>
              <a:t>d</a:t>
            </a:r>
            <a:r>
              <a:rPr sz="2400" dirty="0">
                <a:latin typeface="Calibri"/>
                <a:cs typeface="Calibri"/>
              </a:rPr>
              <a:t>i</a:t>
            </a:r>
            <a:r>
              <a:rPr sz="2400" spc="-5" dirty="0">
                <a:latin typeface="Calibri"/>
                <a:cs typeface="Calibri"/>
              </a:rPr>
              <a:t>s</a:t>
            </a:r>
            <a:r>
              <a:rPr sz="2400" spc="5" dirty="0">
                <a:latin typeface="Calibri"/>
                <a:cs typeface="Calibri"/>
              </a:rPr>
              <a:t>c</a:t>
            </a:r>
            <a:r>
              <a:rPr sz="2400" spc="-5" dirty="0">
                <a:latin typeface="Calibri"/>
                <a:cs typeface="Calibri"/>
              </a:rPr>
              <a:t>uss</a:t>
            </a:r>
            <a:r>
              <a:rPr sz="2400" spc="5" dirty="0">
                <a:latin typeface="Calibri"/>
                <a:cs typeface="Calibri"/>
              </a:rPr>
              <a:t>i</a:t>
            </a:r>
            <a:r>
              <a:rPr sz="2400" spc="-5" dirty="0">
                <a:latin typeface="Calibri"/>
                <a:cs typeface="Calibri"/>
              </a:rPr>
              <a:t>o</a:t>
            </a:r>
            <a:r>
              <a:rPr sz="2400" spc="-10" dirty="0">
                <a:latin typeface="Calibri"/>
                <a:cs typeface="Calibri"/>
              </a:rPr>
              <a:t>n</a:t>
            </a:r>
            <a:r>
              <a:rPr sz="2400" spc="-5" dirty="0">
                <a:latin typeface="Calibri"/>
                <a:cs typeface="Calibri"/>
              </a:rPr>
              <a:t>s.</a:t>
            </a:r>
            <a:endParaRPr sz="2400">
              <a:latin typeface="Calibri"/>
              <a:cs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500063" y="428625"/>
            <a:ext cx="8186737" cy="1143000"/>
          </a:xfrm>
        </p:spPr>
        <p:txBody>
          <a:bodyPr/>
          <a:lstStyle/>
          <a:p>
            <a:r>
              <a:rPr lang="en-US" sz="3600" b="1" smtClean="0">
                <a:solidFill>
                  <a:srgbClr val="FF6600"/>
                </a:solidFill>
                <a:latin typeface="Baskerville Old Face" pitchFamily="18" charset="0"/>
                <a:ea typeface="ＭＳ Ｐゴシック" pitchFamily="50" charset="-128"/>
              </a:rPr>
              <a:t>Let Us Meet Again</a:t>
            </a:r>
          </a:p>
        </p:txBody>
      </p:sp>
      <p:sp>
        <p:nvSpPr>
          <p:cNvPr id="3" name="Content Placeholder 2"/>
          <p:cNvSpPr>
            <a:spLocks noGrp="1"/>
          </p:cNvSpPr>
          <p:nvPr>
            <p:ph idx="4294967295"/>
          </p:nvPr>
        </p:nvSpPr>
        <p:spPr>
          <a:xfrm>
            <a:off x="642938" y="1714500"/>
            <a:ext cx="8001000" cy="3508653"/>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19050">
            <a:solidFill>
              <a:srgbClr val="002060"/>
            </a:solidFill>
          </a:ln>
        </p:spPr>
        <p:txBody>
          <a:bodyPr/>
          <a:lstStyle/>
          <a:p>
            <a:pPr algn="ctr">
              <a:buFont typeface="Arial" charset="0"/>
              <a:buNone/>
              <a:defRPr/>
            </a:pPr>
            <a:r>
              <a:rPr lang="en-US" dirty="0" smtClean="0">
                <a:effectLst>
                  <a:outerShdw blurRad="38100" dist="38100" dir="2700000" algn="tl">
                    <a:srgbClr val="000000">
                      <a:alpha val="43137"/>
                    </a:srgbClr>
                  </a:outerShdw>
                </a:effectLst>
                <a:latin typeface="Georgia" pitchFamily="18" charset="0"/>
              </a:rPr>
              <a:t>We welcome you all to our future conferences of OMICS Group International  </a:t>
            </a:r>
          </a:p>
          <a:p>
            <a:pPr algn="ctr">
              <a:buFont typeface="Arial" charset="0"/>
              <a:buNone/>
              <a:defRPr/>
            </a:pP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1800" dirty="0" smtClean="0">
                <a:effectLst>
                  <a:outerShdw blurRad="38100" dist="38100" dir="2700000" algn="tl">
                    <a:srgbClr val="000000">
                      <a:alpha val="43137"/>
                    </a:srgbClr>
                  </a:outerShdw>
                </a:effectLst>
                <a:latin typeface="Georgia" pitchFamily="18" charset="0"/>
              </a:rPr>
              <a:t>Please Visit:</a:t>
            </a:r>
            <a:r>
              <a:rPr lang="en-US" sz="2400" dirty="0" smtClean="0">
                <a:effectLst>
                  <a:outerShdw blurRad="38100" dist="38100" dir="2700000" algn="tl">
                    <a:srgbClr val="000000">
                      <a:alpha val="43137"/>
                    </a:srgbClr>
                  </a:outerShdw>
                </a:effectLst>
                <a:latin typeface="Georgia" pitchFamily="18" charset="0"/>
              </a:rPr>
              <a:t/>
            </a:r>
            <a:br>
              <a:rPr lang="en-US" sz="2400" dirty="0" smtClean="0">
                <a:effectLst>
                  <a:outerShdw blurRad="38100" dist="38100" dir="2700000" algn="tl">
                    <a:srgbClr val="000000">
                      <a:alpha val="43137"/>
                    </a:srgbClr>
                  </a:outerShdw>
                </a:effectLst>
                <a:latin typeface="Georgia" pitchFamily="18" charset="0"/>
              </a:rPr>
            </a:br>
            <a:r>
              <a:rPr lang="en-US" sz="2400" dirty="0" smtClean="0">
                <a:effectLst>
                  <a:outerShdw blurRad="38100" dist="38100" dir="2700000" algn="tl">
                    <a:srgbClr val="000000">
                      <a:alpha val="43137"/>
                    </a:srgbClr>
                  </a:outerShdw>
                </a:effectLst>
                <a:latin typeface="Georgia" pitchFamily="18" charset="0"/>
                <a:hlinkClick r:id="rId2"/>
              </a:rPr>
              <a:t>www.omicsgroup.com</a:t>
            </a: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2400" dirty="0" smtClean="0">
                <a:effectLst>
                  <a:outerShdw blurRad="38100" dist="38100" dir="2700000" algn="tl">
                    <a:srgbClr val="000000">
                      <a:alpha val="43137"/>
                    </a:srgbClr>
                  </a:outerShdw>
                </a:effectLst>
                <a:latin typeface="Georgia" pitchFamily="18" charset="0"/>
                <a:hlinkClick r:id="rId3"/>
              </a:rPr>
              <a:t>www.conferenceseries.com</a:t>
            </a: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2400" dirty="0" smtClean="0">
                <a:effectLst>
                  <a:outerShdw blurRad="38100" dist="38100" dir="2700000" algn="tl">
                    <a:srgbClr val="000000">
                      <a:alpha val="43137"/>
                    </a:srgbClr>
                  </a:outerShdw>
                </a:effectLst>
                <a:latin typeface="Georgia" pitchFamily="18" charset="0"/>
                <a:hlinkClick r:id="rId4"/>
              </a:rPr>
              <a:t>www.pharmaceuticalconferences.com</a:t>
            </a: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endParaRPr lang="en-US" sz="2400" dirty="0" smtClean="0">
              <a:effectLst>
                <a:outerShdw blurRad="38100" dist="38100" dir="2700000" algn="tl">
                  <a:srgbClr val="000000">
                    <a:alpha val="43137"/>
                  </a:srgbClr>
                </a:outerShdw>
              </a:effectLst>
              <a:latin typeface="Georgia" pitchFamily="18" charset="0"/>
            </a:endParaRPr>
          </a:p>
          <a:p>
            <a:pPr algn="just">
              <a:buFont typeface="Arial" charset="0"/>
              <a:buNone/>
              <a:defRPr/>
            </a:pPr>
            <a:endParaRPr lang="en-US" sz="2400" dirty="0" smtClean="0">
              <a:effectLst>
                <a:outerShdw blurRad="38100" dist="38100" dir="2700000" algn="tl">
                  <a:srgbClr val="000000">
                    <a:alpha val="43137"/>
                  </a:srgbClr>
                </a:outerShdw>
              </a:effectLst>
            </a:endParaRPr>
          </a:p>
          <a:p>
            <a:pPr algn="just">
              <a:buFont typeface="Arial" charset="0"/>
              <a:buNone/>
              <a:defRPr/>
            </a:pPr>
            <a:endParaRPr lang="en-US" sz="2400" dirty="0" smtClean="0">
              <a:effectLst>
                <a:outerShdw blurRad="38100" dist="38100" dir="2700000" algn="tl">
                  <a:srgbClr val="000000">
                    <a:alpha val="43137"/>
                  </a:srgbClr>
                </a:outerShdw>
              </a:effectLst>
            </a:endParaRPr>
          </a:p>
          <a:p>
            <a:pPr algn="just">
              <a:buFont typeface="Arial" charset="0"/>
              <a:buNone/>
              <a:defRPr/>
            </a:pPr>
            <a:endParaRPr lang="en-US" sz="2400" dirty="0">
              <a:effectLst>
                <a:outerShdw blurRad="38100" dist="38100" dir="2700000" algn="tl">
                  <a:srgbClr val="000000">
                    <a:alpha val="43137"/>
                  </a:srgbClr>
                </a:outerShdw>
              </a:effectLst>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TotalTime>
  <Words>1022</Words>
  <Application>Microsoft Office PowerPoint</Application>
  <PresentationFormat>On-screen Show (4:3)</PresentationFormat>
  <Paragraphs>323</Paragraphs>
  <Slides>25</Slides>
  <Notes>22</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About OMICS Group</vt:lpstr>
      <vt:lpstr>About OMICS Group Conferences</vt:lpstr>
      <vt:lpstr>Slide 3</vt:lpstr>
      <vt:lpstr>Motivation</vt:lpstr>
      <vt:lpstr>Surface Charge</vt:lpstr>
      <vt:lpstr>Surface Charge</vt:lpstr>
      <vt:lpstr>Slide 7</vt:lpstr>
      <vt:lpstr>Get Around</vt:lpstr>
      <vt:lpstr>X: Target Y: Receptor</vt:lpstr>
      <vt:lpstr>Limit Of Detection (LOD)</vt:lpstr>
      <vt:lpstr>Slide 11</vt:lpstr>
      <vt:lpstr>Slide 12</vt:lpstr>
      <vt:lpstr>Slide 13</vt:lpstr>
      <vt:lpstr>Line / Space by 30nm Tech.</vt:lpstr>
      <vt:lpstr>Sliming</vt:lpstr>
      <vt:lpstr>Slide 16</vt:lpstr>
      <vt:lpstr>Slide 17</vt:lpstr>
      <vt:lpstr>Modeling for Device Simulation</vt:lpstr>
      <vt:lpstr>Electrically Floating Island</vt:lpstr>
      <vt:lpstr>Electrically Floating Island</vt:lpstr>
      <vt:lpstr>Electrically Floating Island</vt:lpstr>
      <vt:lpstr>Sim. Results</vt:lpstr>
      <vt:lpstr>On fabrication Tolerance</vt:lpstr>
      <vt:lpstr>By Thinking Exp. &amp; Device Simulation</vt:lpstr>
      <vt:lpstr>Let Us Meet Again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Online2PDF.com</dc:creator>
  <cp:lastModifiedBy>Dipti</cp:lastModifiedBy>
  <cp:revision>4</cp:revision>
  <dcterms:created xsi:type="dcterms:W3CDTF">2014-09-24T10:37:36Z</dcterms:created>
  <dcterms:modified xsi:type="dcterms:W3CDTF">2014-09-26T12:07:35Z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2014-09-24T00:00:00Z</vt:filetime>
  </property>
  <property fmtid="{D5CDD505-2E9C-101B-9397-08002B2CF9AE}" pid="3" name="LastSaved">
    <vt:filetime>2014-09-24T00:00:00Z</vt:filetime>
  </property>
</Properties>
</file>