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  <p:sldMasterId id="2147483759" r:id="rId2"/>
  </p:sldMasterIdLst>
  <p:notesMasterIdLst>
    <p:notesMasterId r:id="rId35"/>
  </p:notesMasterIdLst>
  <p:sldIdLst>
    <p:sldId id="280" r:id="rId3"/>
    <p:sldId id="283" r:id="rId4"/>
    <p:sldId id="258" r:id="rId5"/>
    <p:sldId id="284" r:id="rId6"/>
    <p:sldId id="257" r:id="rId7"/>
    <p:sldId id="286" r:id="rId8"/>
    <p:sldId id="259" r:id="rId9"/>
    <p:sldId id="287" r:id="rId10"/>
    <p:sldId id="260" r:id="rId11"/>
    <p:sldId id="290" r:id="rId12"/>
    <p:sldId id="289" r:id="rId13"/>
    <p:sldId id="266" r:id="rId14"/>
    <p:sldId id="285" r:id="rId15"/>
    <p:sldId id="291" r:id="rId16"/>
    <p:sldId id="292" r:id="rId17"/>
    <p:sldId id="294" r:id="rId18"/>
    <p:sldId id="295" r:id="rId19"/>
    <p:sldId id="300" r:id="rId20"/>
    <p:sldId id="296" r:id="rId21"/>
    <p:sldId id="297" r:id="rId22"/>
    <p:sldId id="298" r:id="rId23"/>
    <p:sldId id="299" r:id="rId24"/>
    <p:sldId id="307" r:id="rId25"/>
    <p:sldId id="301" r:id="rId26"/>
    <p:sldId id="302" r:id="rId27"/>
    <p:sldId id="303" r:id="rId28"/>
    <p:sldId id="305" r:id="rId29"/>
    <p:sldId id="306" r:id="rId30"/>
    <p:sldId id="308" r:id="rId31"/>
    <p:sldId id="309" r:id="rId32"/>
    <p:sldId id="310" r:id="rId33"/>
    <p:sldId id="28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86"/>
    <a:srgbClr val="5047FB"/>
    <a:srgbClr val="4D2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Relationship Id="rId5" Type="http://schemas.microsoft.com/office/2011/relationships/chartStyle" Target="style6.xml"/><Relationship Id="rId4" Type="http://schemas.microsoft.com/office/2011/relationships/chartColorStyle" Target="colors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0000"/>
            </a:solidFill>
          </c:spPr>
          <c:explosion val="3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7596885743174914"/>
                  <c:y val="-0.2828168215311654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E21473A-D92D-4B03-B894-91816DAE2B8E}" type="PERCENTAGE">
                      <a:rPr lang="en-US" sz="1600" b="1" smtClean="0"/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r>
                      <a:rPr lang="en-US" sz="1600" b="1" dirty="0" smtClean="0"/>
                      <a:t> Recycled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052394153864799"/>
                      <c:h val="0.30819342356295759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681021794325711"/>
          <c:y val="8.0023617662876412E-2"/>
          <c:w val="0.57524764010610108"/>
          <c:h val="0.843873966341786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8223156066271329"/>
                  <c:y val="-0.1251219099297354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1C4C72A-0AAF-435A-AC78-57DF66EFB29D}" type="CATEGORYNAME">
                      <a:rPr lang="en-US" sz="2000" dirty="0">
                        <a:solidFill>
                          <a:srgbClr val="00B050"/>
                        </a:solidFill>
                      </a:rPr>
                      <a:pPr>
                        <a:defRPr sz="2000" b="1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2000" baseline="0" dirty="0">
                        <a:solidFill>
                          <a:srgbClr val="00B050"/>
                        </a:solidFill>
                      </a:rPr>
                      <a:t>
</a:t>
                    </a:r>
                    <a:r>
                      <a:rPr lang="en-US" sz="2000" baseline="0" dirty="0" smtClean="0">
                        <a:solidFill>
                          <a:srgbClr val="00B050"/>
                        </a:solidFill>
                      </a:rPr>
                      <a:t>450,000Tons</a:t>
                    </a:r>
                  </a:p>
                  <a:p>
                    <a:pPr>
                      <a:defRPr sz="2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aseline="0" dirty="0" smtClean="0">
                        <a:solidFill>
                          <a:srgbClr val="00B050"/>
                        </a:solidFill>
                      </a:rPr>
                      <a:t>(25%)</a:t>
                    </a: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094795363699603"/>
                      <c:h val="0.2333412782857865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9134584772842506E-2"/>
                  <c:y val="0.1523123103746153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E3B49E1-06CF-4170-99CC-C340E2F3CF47}" type="CATEGORYNAME">
                      <a:rPr lang="en-US" sz="2000" b="1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rPr>
                      <a:pPr>
                        <a:defRPr sz="2000" b="1" i="0" u="none" strike="noStrike" kern="1200" baseline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2000" b="1" baseline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rPr>
                      <a:t>
</a:t>
                    </a:r>
                    <a:r>
                      <a:rPr lang="en-US" sz="2000" b="1" baseline="0" dirty="0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rPr>
                      <a:t>400,000 Tons</a:t>
                    </a: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997925954161683"/>
                      <c:h val="0.1731000292901690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14615886875213716"/>
                  <c:y val="-8.9778950353265066E-2"/>
                </c:manualLayout>
              </c:layout>
              <c:tx>
                <c:rich>
                  <a:bodyPr/>
                  <a:lstStyle/>
                  <a:p>
                    <a:fld id="{DE414AA0-728A-4BE1-B112-0E5D5DB7F446}" type="CATEGORYNAME">
                      <a:rPr lang="en-US" sz="1800" smtClean="0">
                        <a:solidFill>
                          <a:srgbClr val="FF0000"/>
                        </a:solidFill>
                      </a:rPr>
                      <a:pPr/>
                      <a:t>[CATEGORY NAME]</a:t>
                    </a:fld>
                    <a:r>
                      <a:rPr lang="en-US" sz="1800" baseline="0" dirty="0" smtClean="0">
                        <a:solidFill>
                          <a:srgbClr val="FF0000"/>
                        </a:solidFill>
                      </a:rPr>
                      <a:t>Not Used</a:t>
                    </a:r>
                  </a:p>
                  <a:p>
                    <a:r>
                      <a:rPr lang="en-US" sz="1800" baseline="0" dirty="0" smtClean="0">
                        <a:solidFill>
                          <a:srgbClr val="FF0000"/>
                        </a:solidFill>
                      </a:rPr>
                      <a:t>400,000 Tons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67887054494627"/>
                      <c:h val="0.20498387417332958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3"/>
                <c:pt idx="0">
                  <c:v>FDOT Mixtures</c:v>
                </c:pt>
                <c:pt idx="1">
                  <c:v>Used by Other Parties</c:v>
                </c:pt>
                <c:pt idx="2">
                  <c:v>Down-Graded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450000</c:v>
                </c:pt>
                <c:pt idx="1">
                  <c:v>550000</c:v>
                </c:pt>
                <c:pt idx="2">
                  <c:v>400000</c:v>
                </c:pt>
                <c:pt idx="3">
                  <c:v>400000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B050"/>
            </a:solidFill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1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≤ 25%</a:t>
                    </a:r>
                    <a:r>
                      <a:rPr lang="en-US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RAP</a:t>
                    </a:r>
                    <a:endParaRPr lang="en-US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1"/>
                <c:pt idx="0">
                  <c:v>25% Recycled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75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11936504196498"/>
          <c:y val="2.6470588235294117E-2"/>
          <c:w val="0.8312704389361858"/>
          <c:h val="0.83704909680407591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'Sheet1 (2)'!$F$34:$F$44</c:f>
              <c:numCache>
                <c:formatCode>General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</c:numCache>
            </c:numRef>
          </c:xVal>
          <c:yVal>
            <c:numRef>
              <c:f>'Sheet1 (2)'!$G$34:$G$44</c:f>
              <c:numCache>
                <c:formatCode>General</c:formatCode>
                <c:ptCount val="11"/>
                <c:pt idx="0">
                  <c:v>100</c:v>
                </c:pt>
                <c:pt idx="1">
                  <c:v>99</c:v>
                </c:pt>
                <c:pt idx="2">
                  <c:v>96</c:v>
                </c:pt>
                <c:pt idx="3">
                  <c:v>91</c:v>
                </c:pt>
                <c:pt idx="4">
                  <c:v>84</c:v>
                </c:pt>
                <c:pt idx="5">
                  <c:v>75</c:v>
                </c:pt>
                <c:pt idx="6">
                  <c:v>64</c:v>
                </c:pt>
                <c:pt idx="7">
                  <c:v>51</c:v>
                </c:pt>
                <c:pt idx="8">
                  <c:v>36</c:v>
                </c:pt>
                <c:pt idx="9">
                  <c:v>19</c:v>
                </c:pt>
                <c:pt idx="10">
                  <c:v>0</c:v>
                </c:pt>
              </c:numCache>
            </c:numRef>
          </c:yVal>
          <c:smooth val="1"/>
        </c:ser>
        <c:ser>
          <c:idx val="1"/>
          <c:order val="1"/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xVal>
            <c:numRef>
              <c:f>'Sheet1 (2)'!$I$34:$I$44</c:f>
              <c:numCache>
                <c:formatCode>General</c:formatCode>
                <c:ptCount val="11"/>
                <c:pt idx="0">
                  <c:v>15</c:v>
                </c:pt>
                <c:pt idx="1">
                  <c:v>17</c:v>
                </c:pt>
                <c:pt idx="2">
                  <c:v>19</c:v>
                </c:pt>
                <c:pt idx="3">
                  <c:v>21</c:v>
                </c:pt>
                <c:pt idx="4">
                  <c:v>23</c:v>
                </c:pt>
                <c:pt idx="5">
                  <c:v>25</c:v>
                </c:pt>
                <c:pt idx="6">
                  <c:v>27</c:v>
                </c:pt>
                <c:pt idx="7">
                  <c:v>29</c:v>
                </c:pt>
                <c:pt idx="8">
                  <c:v>31</c:v>
                </c:pt>
                <c:pt idx="9">
                  <c:v>33</c:v>
                </c:pt>
                <c:pt idx="10">
                  <c:v>35</c:v>
                </c:pt>
              </c:numCache>
            </c:numRef>
          </c:xVal>
          <c:yVal>
            <c:numRef>
              <c:f>'Sheet1 (2)'!$J$34:$J$44</c:f>
              <c:numCache>
                <c:formatCode>General</c:formatCode>
                <c:ptCount val="11"/>
                <c:pt idx="0">
                  <c:v>100</c:v>
                </c:pt>
                <c:pt idx="1">
                  <c:v>99</c:v>
                </c:pt>
                <c:pt idx="2">
                  <c:v>96</c:v>
                </c:pt>
                <c:pt idx="3">
                  <c:v>91</c:v>
                </c:pt>
                <c:pt idx="4">
                  <c:v>84</c:v>
                </c:pt>
                <c:pt idx="5">
                  <c:v>75</c:v>
                </c:pt>
                <c:pt idx="6">
                  <c:v>64</c:v>
                </c:pt>
                <c:pt idx="7">
                  <c:v>51</c:v>
                </c:pt>
                <c:pt idx="8">
                  <c:v>36</c:v>
                </c:pt>
                <c:pt idx="9">
                  <c:v>19</c:v>
                </c:pt>
                <c:pt idx="10">
                  <c:v>0</c:v>
                </c:pt>
              </c:numCache>
            </c:numRef>
          </c:yVal>
          <c:smooth val="1"/>
        </c:ser>
        <c:ser>
          <c:idx val="2"/>
          <c:order val="2"/>
          <c:spPr>
            <a:ln w="19050" cap="rnd">
              <a:solidFill>
                <a:schemeClr val="bg1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'Sheet1 (2)'!$H$49:$H$50</c:f>
              <c:numCache>
                <c:formatCode>General</c:formatCode>
                <c:ptCount val="2"/>
                <c:pt idx="0">
                  <c:v>15</c:v>
                </c:pt>
                <c:pt idx="1">
                  <c:v>15</c:v>
                </c:pt>
              </c:numCache>
            </c:numRef>
          </c:xVal>
          <c:yVal>
            <c:numRef>
              <c:f>'Sheet1 (2)'!$I$49:$I$50</c:f>
              <c:numCache>
                <c:formatCode>General</c:formatCode>
                <c:ptCount val="2"/>
                <c:pt idx="0">
                  <c:v>43.75</c:v>
                </c:pt>
                <c:pt idx="1">
                  <c:v>100</c:v>
                </c:pt>
              </c:numCache>
            </c:numRef>
          </c:yVal>
          <c:smooth val="1"/>
        </c:ser>
        <c:ser>
          <c:idx val="3"/>
          <c:order val="3"/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'Sheet1 (2)'!$L$34:$L$47</c:f>
              <c:numCache>
                <c:formatCode>General</c:formatCode>
                <c:ptCount val="14"/>
                <c:pt idx="0">
                  <c:v>15</c:v>
                </c:pt>
                <c:pt idx="1">
                  <c:v>17</c:v>
                </c:pt>
                <c:pt idx="2">
                  <c:v>19</c:v>
                </c:pt>
                <c:pt idx="3">
                  <c:v>21</c:v>
                </c:pt>
                <c:pt idx="4">
                  <c:v>23</c:v>
                </c:pt>
                <c:pt idx="5">
                  <c:v>25</c:v>
                </c:pt>
                <c:pt idx="6">
                  <c:v>27</c:v>
                </c:pt>
                <c:pt idx="7">
                  <c:v>29</c:v>
                </c:pt>
                <c:pt idx="8">
                  <c:v>31</c:v>
                </c:pt>
                <c:pt idx="9">
                  <c:v>33</c:v>
                </c:pt>
                <c:pt idx="10">
                  <c:v>35</c:v>
                </c:pt>
                <c:pt idx="11">
                  <c:v>37</c:v>
                </c:pt>
                <c:pt idx="12">
                  <c:v>39</c:v>
                </c:pt>
                <c:pt idx="13">
                  <c:v>41</c:v>
                </c:pt>
              </c:numCache>
            </c:numRef>
          </c:xVal>
          <c:yVal>
            <c:numRef>
              <c:f>'Sheet1 (2)'!$M$34:$M$47</c:f>
              <c:numCache>
                <c:formatCode>General</c:formatCode>
                <c:ptCount val="14"/>
                <c:pt idx="0">
                  <c:v>100</c:v>
                </c:pt>
                <c:pt idx="1">
                  <c:v>99.35</c:v>
                </c:pt>
                <c:pt idx="2">
                  <c:v>97.4</c:v>
                </c:pt>
                <c:pt idx="3">
                  <c:v>94.15</c:v>
                </c:pt>
                <c:pt idx="4">
                  <c:v>89.6</c:v>
                </c:pt>
                <c:pt idx="5">
                  <c:v>83.75</c:v>
                </c:pt>
                <c:pt idx="6">
                  <c:v>76.599999999999994</c:v>
                </c:pt>
                <c:pt idx="7">
                  <c:v>68.150000000000006</c:v>
                </c:pt>
                <c:pt idx="8">
                  <c:v>58.4</c:v>
                </c:pt>
                <c:pt idx="9">
                  <c:v>47.35</c:v>
                </c:pt>
                <c:pt idx="10">
                  <c:v>35</c:v>
                </c:pt>
                <c:pt idx="11">
                  <c:v>21.349999999999994</c:v>
                </c:pt>
                <c:pt idx="12">
                  <c:v>6.3999999999999915</c:v>
                </c:pt>
                <c:pt idx="13">
                  <c:v>-9.8500000000000085</c:v>
                </c:pt>
              </c:numCache>
            </c:numRef>
          </c:yVal>
          <c:smooth val="1"/>
        </c:ser>
        <c:ser>
          <c:idx val="4"/>
          <c:order val="4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'Sheet1 (2)'!$O$34:$O$43</c:f>
              <c:numCache>
                <c:formatCode>General</c:formatCode>
                <c:ptCount val="10"/>
                <c:pt idx="0">
                  <c:v>15</c:v>
                </c:pt>
                <c:pt idx="1">
                  <c:v>17</c:v>
                </c:pt>
                <c:pt idx="2">
                  <c:v>19</c:v>
                </c:pt>
                <c:pt idx="3">
                  <c:v>21</c:v>
                </c:pt>
                <c:pt idx="4">
                  <c:v>23</c:v>
                </c:pt>
                <c:pt idx="5">
                  <c:v>25</c:v>
                </c:pt>
                <c:pt idx="6">
                  <c:v>27</c:v>
                </c:pt>
                <c:pt idx="7">
                  <c:v>29</c:v>
                </c:pt>
                <c:pt idx="8">
                  <c:v>31</c:v>
                </c:pt>
                <c:pt idx="9">
                  <c:v>33</c:v>
                </c:pt>
              </c:numCache>
            </c:numRef>
          </c:xVal>
          <c:yVal>
            <c:numRef>
              <c:f>'Sheet1 (2)'!$P$34:$P$43</c:f>
              <c:numCache>
                <c:formatCode>General</c:formatCode>
                <c:ptCount val="10"/>
                <c:pt idx="0">
                  <c:v>100</c:v>
                </c:pt>
                <c:pt idx="1">
                  <c:v>98.2</c:v>
                </c:pt>
                <c:pt idx="2">
                  <c:v>92.8</c:v>
                </c:pt>
                <c:pt idx="3">
                  <c:v>83.8</c:v>
                </c:pt>
                <c:pt idx="4">
                  <c:v>71.2</c:v>
                </c:pt>
                <c:pt idx="5">
                  <c:v>55</c:v>
                </c:pt>
                <c:pt idx="6">
                  <c:v>35.200000000000003</c:v>
                </c:pt>
                <c:pt idx="7">
                  <c:v>11.799999999999997</c:v>
                </c:pt>
                <c:pt idx="8">
                  <c:v>-15.200000000000003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9843392"/>
        <c:axId val="32874496"/>
      </c:scatterChart>
      <c:valAx>
        <c:axId val="99843392"/>
        <c:scaling>
          <c:orientation val="minMax"/>
          <c:max val="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Pavement Life (</a:t>
                </a:r>
                <a:r>
                  <a:rPr lang="en-US" sz="1600" dirty="0" smtClean="0"/>
                  <a:t>years)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42884586237501682"/>
              <c:y val="0.9170440018527096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496"/>
        <c:crosses val="autoZero"/>
        <c:crossBetween val="midCat"/>
      </c:valAx>
      <c:valAx>
        <c:axId val="32874496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Pavement Condition Index(PCI)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4339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049634769984414"/>
          <c:y val="0.17129629629629639"/>
          <c:w val="0.80692578691257333"/>
          <c:h val="0.6328164187809856"/>
        </c:manualLayout>
      </c:layout>
      <c:scatterChart>
        <c:scatterStyle val="lineMarker"/>
        <c:varyColors val="0"/>
        <c:ser>
          <c:idx val="0"/>
          <c:order val="0"/>
          <c:tx>
            <c:strRef>
              <c:f>'TRB 2016'!$C$5:$C$8</c:f>
              <c:strCache>
                <c:ptCount val="4"/>
                <c:pt idx="0">
                  <c:v>Binder1 + HPE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dash"/>
              </a:ln>
              <a:effectLst/>
            </c:spPr>
            <c:trendlineType val="linear"/>
            <c:dispRSqr val="0"/>
            <c:dispEq val="0"/>
          </c:trendline>
          <c:xVal>
            <c:numRef>
              <c:f>'TRB 2016'!$D$6:$D$8</c:f>
              <c:numCache>
                <c:formatCode>0%</c:formatCode>
                <c:ptCount val="3"/>
                <c:pt idx="0">
                  <c:v>0.2</c:v>
                </c:pt>
                <c:pt idx="1">
                  <c:v>0.25</c:v>
                </c:pt>
                <c:pt idx="2">
                  <c:v>0.27</c:v>
                </c:pt>
              </c:numCache>
            </c:numRef>
          </c:xVal>
          <c:yVal>
            <c:numRef>
              <c:f>'TRB 2016'!$E$6:$E$8</c:f>
              <c:numCache>
                <c:formatCode>General</c:formatCode>
                <c:ptCount val="3"/>
                <c:pt idx="0">
                  <c:v>73.59</c:v>
                </c:pt>
                <c:pt idx="1">
                  <c:v>69.959999999999994</c:v>
                </c:pt>
                <c:pt idx="2">
                  <c:v>68.38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'TRB 2016'!$C$9:$C$11</c:f>
              <c:strCache>
                <c:ptCount val="3"/>
                <c:pt idx="0">
                  <c:v>Binder1 + CWE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lgDash"/>
              </a:ln>
              <a:effectLst/>
            </c:spPr>
            <c:trendlineType val="linear"/>
            <c:dispRSqr val="0"/>
            <c:dispEq val="0"/>
          </c:trendline>
          <c:xVal>
            <c:numRef>
              <c:f>'TRB 2016'!$D$9:$D$11</c:f>
              <c:numCache>
                <c:formatCode>0%</c:formatCode>
                <c:ptCount val="3"/>
                <c:pt idx="0">
                  <c:v>0.12000000000000002</c:v>
                </c:pt>
                <c:pt idx="1">
                  <c:v>0.18000000000000005</c:v>
                </c:pt>
                <c:pt idx="2">
                  <c:v>0.2</c:v>
                </c:pt>
              </c:numCache>
            </c:numRef>
          </c:xVal>
          <c:yVal>
            <c:numRef>
              <c:f>'TRB 2016'!$E$9:$E$11</c:f>
              <c:numCache>
                <c:formatCode>General</c:formatCode>
                <c:ptCount val="3"/>
                <c:pt idx="0">
                  <c:v>77.440000000000026</c:v>
                </c:pt>
                <c:pt idx="1">
                  <c:v>70.459999999999994</c:v>
                </c:pt>
                <c:pt idx="2">
                  <c:v>68.7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'TRB 2016'!$C$12:$C$15</c:f>
              <c:strCache>
                <c:ptCount val="4"/>
                <c:pt idx="0">
                  <c:v>Binder2 + HPE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9"/>
            <c:spPr>
              <a:solidFill>
                <a:srgbClr val="A2CF49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'TRB 2016'!$D$13:$D$15</c:f>
              <c:numCache>
                <c:formatCode>0%</c:formatCode>
                <c:ptCount val="3"/>
                <c:pt idx="0">
                  <c:v>0.2</c:v>
                </c:pt>
                <c:pt idx="1">
                  <c:v>0.22000000000000003</c:v>
                </c:pt>
                <c:pt idx="2">
                  <c:v>0.27</c:v>
                </c:pt>
              </c:numCache>
            </c:numRef>
          </c:xVal>
          <c:yVal>
            <c:numRef>
              <c:f>'TRB 2016'!$E$13:$E$15</c:f>
              <c:numCache>
                <c:formatCode>General</c:formatCode>
                <c:ptCount val="3"/>
                <c:pt idx="0">
                  <c:v>74.05</c:v>
                </c:pt>
                <c:pt idx="1">
                  <c:v>71.459999999999994</c:v>
                </c:pt>
                <c:pt idx="2">
                  <c:v>68.040000000000006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'TRB 2016'!$C$16:$C$17</c:f>
              <c:strCache>
                <c:ptCount val="2"/>
                <c:pt idx="0">
                  <c:v>Binder2 + CWE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4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'TRB 2016'!$D$16:$D$17</c:f>
              <c:numCache>
                <c:formatCode>0%</c:formatCode>
                <c:ptCount val="2"/>
                <c:pt idx="0">
                  <c:v>0.12000000000000002</c:v>
                </c:pt>
                <c:pt idx="1">
                  <c:v>0.18000000000000005</c:v>
                </c:pt>
              </c:numCache>
            </c:numRef>
          </c:xVal>
          <c:yVal>
            <c:numRef>
              <c:f>'TRB 2016'!$E$16:$E$17</c:f>
              <c:numCache>
                <c:formatCode>General</c:formatCode>
                <c:ptCount val="2"/>
                <c:pt idx="0">
                  <c:v>77.849999999999994</c:v>
                </c:pt>
                <c:pt idx="1">
                  <c:v>71.06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32192"/>
        <c:axId val="32632768"/>
      </c:scatterChart>
      <c:valAx>
        <c:axId val="32632192"/>
        <c:scaling>
          <c:orientation val="minMax"/>
          <c:max val="0.28000000000000008"/>
          <c:min val="0.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/>
                  <a:t>Rejuvenaor Dosage</a:t>
                </a:r>
              </a:p>
            </c:rich>
          </c:tx>
          <c:layout>
            <c:manualLayout>
              <c:xMode val="edge"/>
              <c:yMode val="edge"/>
              <c:x val="0.36799596689666264"/>
              <c:y val="0.8993498200996251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2632768"/>
        <c:crosses val="autoZero"/>
        <c:crossBetween val="midCat"/>
        <c:majorUnit val="2.0000000000000011E-2"/>
      </c:valAx>
      <c:valAx>
        <c:axId val="32632768"/>
        <c:scaling>
          <c:orientation val="minMax"/>
          <c:max val="78"/>
          <c:min val="6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/>
                  <a:t>High Temperature Grade</a:t>
                </a:r>
              </a:p>
            </c:rich>
          </c:tx>
          <c:layout>
            <c:manualLayout>
              <c:xMode val="edge"/>
              <c:yMode val="edge"/>
              <c:x val="2.9978369990599524E-2"/>
              <c:y val="0.1558302486484806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263219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5.4016660834867412E-2"/>
          <c:y val="3.7368766404199484E-2"/>
          <c:w val="0.9211435687569135"/>
          <c:h val="0.133595800524934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 marL="0" algn="l" rtl="0">
        <a:tabLst>
          <a:tab pos="0" algn="ctr"/>
        </a:tabLst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507807030113246"/>
          <c:y val="5.4604120129064307E-2"/>
          <c:w val="0.65001974620016878"/>
          <c:h val="0.7632252781507320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Sheet1!$B$34</c:f>
              <c:strCache>
                <c:ptCount val="1"/>
                <c:pt idx="0">
                  <c:v>Control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forward val="2000"/>
            <c:dispRSqr val="0"/>
            <c:dispEq val="1"/>
            <c:trendlineLbl>
              <c:layout>
                <c:manualLayout>
                  <c:x val="-0.20342890966352611"/>
                  <c:y val="1.270013123359584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2000" baseline="0" dirty="0"/>
                      <a:t>y = -0.013x + </a:t>
                    </a:r>
                    <a:r>
                      <a:rPr lang="en-US" sz="2000" baseline="0" dirty="0" smtClean="0"/>
                      <a:t>71</a:t>
                    </a:r>
                    <a:endParaRPr lang="en-US" sz="2000" dirty="0"/>
                  </a:p>
                </c:rich>
              </c:tx>
              <c:numFmt formatCode="#,##0.000" sourceLinked="0"/>
              <c:spPr>
                <a:noFill/>
                <a:ln>
                  <a:noFill/>
                  <a:prstDash val="lgDash"/>
                </a:ln>
                <a:effectLst/>
              </c:spPr>
            </c:trendlineLbl>
          </c:trendline>
          <c:xVal>
            <c:numRef>
              <c:f>Sheet1!$N$34:$N$35</c:f>
              <c:numCache>
                <c:formatCode>General</c:formatCode>
                <c:ptCount val="2"/>
                <c:pt idx="0">
                  <c:v>0</c:v>
                </c:pt>
                <c:pt idx="1">
                  <c:v>1000</c:v>
                </c:pt>
              </c:numCache>
            </c:numRef>
          </c:xVal>
          <c:yVal>
            <c:numRef>
              <c:f>Sheet1!$O$34:$O$36</c:f>
              <c:numCache>
                <c:formatCode>General</c:formatCode>
                <c:ptCount val="3"/>
                <c:pt idx="0">
                  <c:v>71</c:v>
                </c:pt>
                <c:pt idx="1">
                  <c:v>58</c:v>
                </c:pt>
                <c:pt idx="2">
                  <c:v>147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Sheet1!$B$37</c:f>
              <c:strCache>
                <c:ptCount val="1"/>
                <c:pt idx="0">
                  <c:v>HPE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triang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FF0000"/>
                </a:solidFill>
                <a:prstDash val="dash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-0.21840179384604744"/>
                  <c:y val="-0.1600417526417910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0" i="0" u="none" strike="noStrik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2000" baseline="0" dirty="0"/>
                      <a:t>y = -0.06x + 240</a:t>
                    </a:r>
                    <a:endParaRPr lang="en-US" sz="2000" dirty="0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Sheet1!$N$37:$N$39</c:f>
              <c:numCache>
                <c:formatCode>General</c:formatCode>
                <c:ptCount val="3"/>
                <c:pt idx="0">
                  <c:v>0</c:v>
                </c:pt>
                <c:pt idx="1">
                  <c:v>1000</c:v>
                </c:pt>
                <c:pt idx="2">
                  <c:v>3000</c:v>
                </c:pt>
              </c:numCache>
            </c:numRef>
          </c:xVal>
          <c:yVal>
            <c:numRef>
              <c:f>Sheet1!$O$37:$O$39</c:f>
              <c:numCache>
                <c:formatCode>General</c:formatCode>
                <c:ptCount val="3"/>
                <c:pt idx="0">
                  <c:v>239</c:v>
                </c:pt>
                <c:pt idx="1">
                  <c:v>186</c:v>
                </c:pt>
                <c:pt idx="2">
                  <c:v>71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Sheet1!$B$49</c:f>
              <c:strCache>
                <c:ptCount val="1"/>
                <c:pt idx="0">
                  <c:v>CWE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</c:marker>
          <c:trendline>
            <c:spPr>
              <a:ln w="19050" cap="rnd">
                <a:solidFill>
                  <a:schemeClr val="accent1">
                    <a:lumMod val="75000"/>
                  </a:schemeClr>
                </a:solidFill>
                <a:prstDash val="lgDash"/>
              </a:ln>
              <a:effectLst/>
            </c:spPr>
            <c:trendlineType val="linear"/>
            <c:dispRSqr val="0"/>
            <c:dispEq val="1"/>
            <c:trendlineLbl>
              <c:layout>
                <c:manualLayout>
                  <c:x val="5.7951181102362206E-2"/>
                  <c:y val="-0.2168205504924129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0" i="0" u="none" strike="noStrike" kern="120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2000" baseline="0"/>
                      <a:t>y = -0.06x + 285</a:t>
                    </a:r>
                    <a:endParaRPr lang="en-US" sz="2000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Sheet1!$N$40:$N$42</c:f>
              <c:numCache>
                <c:formatCode>General</c:formatCode>
                <c:ptCount val="3"/>
                <c:pt idx="0">
                  <c:v>0</c:v>
                </c:pt>
                <c:pt idx="1">
                  <c:v>1000</c:v>
                </c:pt>
                <c:pt idx="2">
                  <c:v>3000</c:v>
                </c:pt>
              </c:numCache>
            </c:numRef>
          </c:xVal>
          <c:yVal>
            <c:numRef>
              <c:f>Sheet1!$O$40:$O$42</c:f>
              <c:numCache>
                <c:formatCode>General</c:formatCode>
                <c:ptCount val="3"/>
                <c:pt idx="0">
                  <c:v>267</c:v>
                </c:pt>
                <c:pt idx="1">
                  <c:v>253</c:v>
                </c:pt>
                <c:pt idx="2">
                  <c:v>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74304"/>
        <c:axId val="32674880"/>
      </c:scatterChart>
      <c:valAx>
        <c:axId val="326743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APWS </a:t>
                </a:r>
                <a:r>
                  <a:rPr lang="en-US" sz="16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(Hours)</a:t>
                </a:r>
                <a:endPara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41896116023564406"/>
              <c:y val="0.9137101155641005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2674880"/>
        <c:crosses val="autoZero"/>
        <c:crossBetween val="midCat"/>
      </c:valAx>
      <c:valAx>
        <c:axId val="3267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Average Number of Cycles to Failure</a:t>
                </a:r>
                <a:endParaRPr lang="en-U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3.2177862833031666E-2"/>
              <c:y val="6.0148426188650433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26743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79964296007654978"/>
          <c:y val="0.35521396155255736"/>
          <c:w val="0.16282441584246143"/>
          <c:h val="0.234376640419947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65000"/>
        </a:schemeClr>
      </a:solidFill>
      <a:round/>
    </a:ln>
    <a:effectLst/>
  </c:spPr>
  <c:txPr>
    <a:bodyPr/>
    <a:lstStyle/>
    <a:p>
      <a:pPr>
        <a:spcBef>
          <a:spcPts val="0"/>
        </a:spcBef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chemeClr val="tx1"/>
              </a:solidFill>
            </a:rPr>
            <a:t>              Introduction</a:t>
          </a:r>
          <a:endParaRPr lang="en-US" sz="1600" b="1" dirty="0">
            <a:solidFill>
              <a:schemeClr val="tx1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C03CB1-21C0-408B-9138-41548D4A2319}" type="presOf" srcId="{500E53DC-7BAB-4457-B6A6-DDC0ED32F8F0}" destId="{DBC1C9A0-1FE1-4E79-8696-DDDDF8D0317E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A7BC116A-441F-46A3-892C-FDFDDD7D66AC}" type="presOf" srcId="{D4A0FF3E-90C9-4DE4-AF6B-1B2163E00A4A}" destId="{A107B8CF-84EE-4DEC-B28F-74353BE0B37F}" srcOrd="0" destOrd="0" presId="urn:microsoft.com/office/officeart/2005/8/layout/hChevron3"/>
    <dgm:cxn modelId="{0D4E1A98-5F37-4871-8C0A-D907080EE829}" type="presOf" srcId="{4E04394E-0A2A-4CE8-BAAA-BAA9EFFA08B9}" destId="{2F9DD830-C9D6-44F7-A50A-B9AD8DBA34AE}" srcOrd="0" destOrd="0" presId="urn:microsoft.com/office/officeart/2005/8/layout/hChevron3"/>
    <dgm:cxn modelId="{86D3C218-FD29-4F18-87DF-BBC177AD292F}" type="presOf" srcId="{FD8C3BED-F61E-4217-AD0F-9F21680BA269}" destId="{C1DD98C8-3F91-47EE-81BE-3A79D00236A0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CDD667E9-69D9-4EEB-A6E0-65ED963651DC}" type="presOf" srcId="{0FE6123B-3322-4929-BE52-92D7D9F95954}" destId="{84AB3FBB-4B0C-4F4A-ADBF-295E1CF51910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ACBA191C-15B7-47E2-AB1F-B7CEA87960FA}" type="presOf" srcId="{32D3E731-0AAE-4429-954C-70E549DC7915}" destId="{C5BCE13B-239D-48FB-AC18-D61B582D221D}" srcOrd="0" destOrd="0" presId="urn:microsoft.com/office/officeart/2005/8/layout/hChevron3"/>
    <dgm:cxn modelId="{4DCB3D89-F265-457C-A4A8-63C0169A810B}" type="presOf" srcId="{4553728D-D5AF-4FCF-9D6D-C460E2411858}" destId="{15EC0DD1-A060-48C3-A3BE-58C9B76F90CB}" srcOrd="0" destOrd="0" presId="urn:microsoft.com/office/officeart/2005/8/layout/hChevron3"/>
    <dgm:cxn modelId="{E8611263-BDE0-4102-A4D4-B6BE66970407}" type="presParOf" srcId="{C5BCE13B-239D-48FB-AC18-D61B582D221D}" destId="{DBC1C9A0-1FE1-4E79-8696-DDDDF8D0317E}" srcOrd="0" destOrd="0" presId="urn:microsoft.com/office/officeart/2005/8/layout/hChevron3"/>
    <dgm:cxn modelId="{2909EE5B-E6DE-4D34-AFD8-FD9FEB9A1330}" type="presParOf" srcId="{C5BCE13B-239D-48FB-AC18-D61B582D221D}" destId="{587002F6-2BB1-460B-96BE-911BBD1425A9}" srcOrd="1" destOrd="0" presId="urn:microsoft.com/office/officeart/2005/8/layout/hChevron3"/>
    <dgm:cxn modelId="{C7F4C301-047F-46BD-AB2C-B320C28DCFDA}" type="presParOf" srcId="{C5BCE13B-239D-48FB-AC18-D61B582D221D}" destId="{84AB3FBB-4B0C-4F4A-ADBF-295E1CF51910}" srcOrd="2" destOrd="0" presId="urn:microsoft.com/office/officeart/2005/8/layout/hChevron3"/>
    <dgm:cxn modelId="{6A27C97F-A0DB-460F-A3F3-DF7C53EB8E75}" type="presParOf" srcId="{C5BCE13B-239D-48FB-AC18-D61B582D221D}" destId="{3CAC07F7-5B92-4799-9E07-5862D30EC216}" srcOrd="3" destOrd="0" presId="urn:microsoft.com/office/officeart/2005/8/layout/hChevron3"/>
    <dgm:cxn modelId="{FC8CFA42-DD4A-467B-90BA-499519F6E56B}" type="presParOf" srcId="{C5BCE13B-239D-48FB-AC18-D61B582D221D}" destId="{C1DD98C8-3F91-47EE-81BE-3A79D00236A0}" srcOrd="4" destOrd="0" presId="urn:microsoft.com/office/officeart/2005/8/layout/hChevron3"/>
    <dgm:cxn modelId="{D111DBD1-9291-435E-A272-A038AACB0AF9}" type="presParOf" srcId="{C5BCE13B-239D-48FB-AC18-D61B582D221D}" destId="{6A80A478-A08E-4252-8FCC-854CEE1E9C5F}" srcOrd="5" destOrd="0" presId="urn:microsoft.com/office/officeart/2005/8/layout/hChevron3"/>
    <dgm:cxn modelId="{FDFFCC03-4305-4B84-8E50-B12A55229870}" type="presParOf" srcId="{C5BCE13B-239D-48FB-AC18-D61B582D221D}" destId="{15EC0DD1-A060-48C3-A3BE-58C9B76F90CB}" srcOrd="6" destOrd="0" presId="urn:microsoft.com/office/officeart/2005/8/layout/hChevron3"/>
    <dgm:cxn modelId="{E24BE9A1-0D6B-4BC0-8BF4-CAEA9AEC1D76}" type="presParOf" srcId="{C5BCE13B-239D-48FB-AC18-D61B582D221D}" destId="{3818A7C6-5AB5-4DC7-A03C-2084F1AD9D92}" srcOrd="7" destOrd="0" presId="urn:microsoft.com/office/officeart/2005/8/layout/hChevron3"/>
    <dgm:cxn modelId="{B2449AC4-EBA6-40FD-BFDD-067AD1942B08}" type="presParOf" srcId="{C5BCE13B-239D-48FB-AC18-D61B582D221D}" destId="{A107B8CF-84EE-4DEC-B28F-74353BE0B37F}" srcOrd="8" destOrd="0" presId="urn:microsoft.com/office/officeart/2005/8/layout/hChevron3"/>
    <dgm:cxn modelId="{6F722C98-6CA8-4812-83D5-8C84CD6B5EC2}" type="presParOf" srcId="{C5BCE13B-239D-48FB-AC18-D61B582D221D}" destId="{882FEA6F-5560-49A9-9625-55583F377A11}" srcOrd="9" destOrd="0" presId="urn:microsoft.com/office/officeart/2005/8/layout/hChevron3"/>
    <dgm:cxn modelId="{B4148EB7-60B2-4179-A700-84BDEABE3D1A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chemeClr val="tx1"/>
              </a:solidFill>
            </a:rPr>
            <a:t>              Introduction</a:t>
          </a:r>
          <a:endParaRPr lang="en-US" sz="1600" b="1" dirty="0">
            <a:solidFill>
              <a:schemeClr val="tx1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6E73EACD-72AA-401B-8670-182D9C7C17A2}" type="presOf" srcId="{500E53DC-7BAB-4457-B6A6-DDC0ED32F8F0}" destId="{DBC1C9A0-1FE1-4E79-8696-DDDDF8D0317E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6F2B90A4-9EE0-459A-8691-FB939FCE588C}" type="presOf" srcId="{0FE6123B-3322-4929-BE52-92D7D9F95954}" destId="{84AB3FBB-4B0C-4F4A-ADBF-295E1CF51910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4E5B8F8C-4516-4A6A-A693-42008BB439AC}" type="presOf" srcId="{32D3E731-0AAE-4429-954C-70E549DC7915}" destId="{C5BCE13B-239D-48FB-AC18-D61B582D221D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7B271378-167E-4F30-9299-274A19F0C980}" type="presOf" srcId="{4553728D-D5AF-4FCF-9D6D-C460E2411858}" destId="{15EC0DD1-A060-48C3-A3BE-58C9B76F90CB}" srcOrd="0" destOrd="0" presId="urn:microsoft.com/office/officeart/2005/8/layout/hChevron3"/>
    <dgm:cxn modelId="{EF2033C2-A327-4D2B-81CC-2634A2CE71BD}" type="presOf" srcId="{FD8C3BED-F61E-4217-AD0F-9F21680BA269}" destId="{C1DD98C8-3F91-47EE-81BE-3A79D00236A0}" srcOrd="0" destOrd="0" presId="urn:microsoft.com/office/officeart/2005/8/layout/hChevron3"/>
    <dgm:cxn modelId="{79D9B0B8-A005-4F92-A066-EC7755F7DAD8}" type="presOf" srcId="{D4A0FF3E-90C9-4DE4-AF6B-1B2163E00A4A}" destId="{A107B8CF-84EE-4DEC-B28F-74353BE0B37F}" srcOrd="0" destOrd="0" presId="urn:microsoft.com/office/officeart/2005/8/layout/hChevron3"/>
    <dgm:cxn modelId="{8666FDB0-DC0F-4823-A9F9-1627E969EF84}" type="presOf" srcId="{4E04394E-0A2A-4CE8-BAAA-BAA9EFFA08B9}" destId="{2F9DD830-C9D6-44F7-A50A-B9AD8DBA34AE}" srcOrd="0" destOrd="0" presId="urn:microsoft.com/office/officeart/2005/8/layout/hChevron3"/>
    <dgm:cxn modelId="{7BA128DA-07C8-4077-9285-0A923431AE08}" type="presParOf" srcId="{C5BCE13B-239D-48FB-AC18-D61B582D221D}" destId="{DBC1C9A0-1FE1-4E79-8696-DDDDF8D0317E}" srcOrd="0" destOrd="0" presId="urn:microsoft.com/office/officeart/2005/8/layout/hChevron3"/>
    <dgm:cxn modelId="{3438CF25-3E16-44CC-BC93-3F36E07D0FF7}" type="presParOf" srcId="{C5BCE13B-239D-48FB-AC18-D61B582D221D}" destId="{587002F6-2BB1-460B-96BE-911BBD1425A9}" srcOrd="1" destOrd="0" presId="urn:microsoft.com/office/officeart/2005/8/layout/hChevron3"/>
    <dgm:cxn modelId="{7759DEC0-5FE8-4FDC-8593-99D060D07A1D}" type="presParOf" srcId="{C5BCE13B-239D-48FB-AC18-D61B582D221D}" destId="{84AB3FBB-4B0C-4F4A-ADBF-295E1CF51910}" srcOrd="2" destOrd="0" presId="urn:microsoft.com/office/officeart/2005/8/layout/hChevron3"/>
    <dgm:cxn modelId="{33E7E605-EA6E-4ABD-BC38-EB69E16885DD}" type="presParOf" srcId="{C5BCE13B-239D-48FB-AC18-D61B582D221D}" destId="{3CAC07F7-5B92-4799-9E07-5862D30EC216}" srcOrd="3" destOrd="0" presId="urn:microsoft.com/office/officeart/2005/8/layout/hChevron3"/>
    <dgm:cxn modelId="{CA97AD17-7B79-45E6-BF83-17523CD401A1}" type="presParOf" srcId="{C5BCE13B-239D-48FB-AC18-D61B582D221D}" destId="{C1DD98C8-3F91-47EE-81BE-3A79D00236A0}" srcOrd="4" destOrd="0" presId="urn:microsoft.com/office/officeart/2005/8/layout/hChevron3"/>
    <dgm:cxn modelId="{3B0C3C5C-5294-4BB8-A38A-4922F11B1594}" type="presParOf" srcId="{C5BCE13B-239D-48FB-AC18-D61B582D221D}" destId="{6A80A478-A08E-4252-8FCC-854CEE1E9C5F}" srcOrd="5" destOrd="0" presId="urn:microsoft.com/office/officeart/2005/8/layout/hChevron3"/>
    <dgm:cxn modelId="{058C03F2-88DA-47E2-89AE-6E5BB5799F84}" type="presParOf" srcId="{C5BCE13B-239D-48FB-AC18-D61B582D221D}" destId="{15EC0DD1-A060-48C3-A3BE-58C9B76F90CB}" srcOrd="6" destOrd="0" presId="urn:microsoft.com/office/officeart/2005/8/layout/hChevron3"/>
    <dgm:cxn modelId="{EAB55027-0ACA-4881-ADC2-2AC7C2F4CE18}" type="presParOf" srcId="{C5BCE13B-239D-48FB-AC18-D61B582D221D}" destId="{3818A7C6-5AB5-4DC7-A03C-2084F1AD9D92}" srcOrd="7" destOrd="0" presId="urn:microsoft.com/office/officeart/2005/8/layout/hChevron3"/>
    <dgm:cxn modelId="{683883A2-8335-4FF3-A9F8-941E87A27832}" type="presParOf" srcId="{C5BCE13B-239D-48FB-AC18-D61B582D221D}" destId="{A107B8CF-84EE-4DEC-B28F-74353BE0B37F}" srcOrd="8" destOrd="0" presId="urn:microsoft.com/office/officeart/2005/8/layout/hChevron3"/>
    <dgm:cxn modelId="{9989917C-7CC3-47AB-9DAF-97F1851AEDF2}" type="presParOf" srcId="{C5BCE13B-239D-48FB-AC18-D61B582D221D}" destId="{882FEA6F-5560-49A9-9625-55583F377A11}" srcOrd="9" destOrd="0" presId="urn:microsoft.com/office/officeart/2005/8/layout/hChevron3"/>
    <dgm:cxn modelId="{EAAD7C03-CDE0-4CD9-8ACF-ACDC2320F2E5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chemeClr val="tx1"/>
              </a:solidFill>
            </a:rPr>
            <a:t>              Introduction</a:t>
          </a:r>
          <a:endParaRPr lang="en-US" sz="1600" b="1" dirty="0">
            <a:solidFill>
              <a:schemeClr val="tx1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E2FD3CE9-9091-4F54-B4A2-F14428C6ADE7}" type="presOf" srcId="{500E53DC-7BAB-4457-B6A6-DDC0ED32F8F0}" destId="{DBC1C9A0-1FE1-4E79-8696-DDDDF8D0317E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787A65AA-FB2A-435E-95A2-C2A58259E1DB}" type="presOf" srcId="{FD8C3BED-F61E-4217-AD0F-9F21680BA269}" destId="{C1DD98C8-3F91-47EE-81BE-3A79D00236A0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73470DCC-ACDB-4A01-A384-D2DA8C0391F3}" type="presOf" srcId="{4E04394E-0A2A-4CE8-BAAA-BAA9EFFA08B9}" destId="{2F9DD830-C9D6-44F7-A50A-B9AD8DBA34AE}" srcOrd="0" destOrd="0" presId="urn:microsoft.com/office/officeart/2005/8/layout/hChevron3"/>
    <dgm:cxn modelId="{82D45BDC-1AA3-4678-BAD5-A26027A89DE6}" type="presOf" srcId="{D4A0FF3E-90C9-4DE4-AF6B-1B2163E00A4A}" destId="{A107B8CF-84EE-4DEC-B28F-74353BE0B37F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B908B521-3F7A-4D25-ACC4-B3DE402D6D29}" type="presOf" srcId="{32D3E731-0AAE-4429-954C-70E549DC7915}" destId="{C5BCE13B-239D-48FB-AC18-D61B582D221D}" srcOrd="0" destOrd="0" presId="urn:microsoft.com/office/officeart/2005/8/layout/hChevron3"/>
    <dgm:cxn modelId="{94D95A8C-2F08-4865-803B-4E141C5C4BC4}" type="presOf" srcId="{4553728D-D5AF-4FCF-9D6D-C460E2411858}" destId="{15EC0DD1-A060-48C3-A3BE-58C9B76F90CB}" srcOrd="0" destOrd="0" presId="urn:microsoft.com/office/officeart/2005/8/layout/hChevron3"/>
    <dgm:cxn modelId="{EA75C74C-63FD-4251-9183-E9CE922B128A}" type="presOf" srcId="{0FE6123B-3322-4929-BE52-92D7D9F95954}" destId="{84AB3FBB-4B0C-4F4A-ADBF-295E1CF51910}" srcOrd="0" destOrd="0" presId="urn:microsoft.com/office/officeart/2005/8/layout/hChevron3"/>
    <dgm:cxn modelId="{604281D9-2BFE-49D4-867D-BE547AC59FCF}" type="presParOf" srcId="{C5BCE13B-239D-48FB-AC18-D61B582D221D}" destId="{DBC1C9A0-1FE1-4E79-8696-DDDDF8D0317E}" srcOrd="0" destOrd="0" presId="urn:microsoft.com/office/officeart/2005/8/layout/hChevron3"/>
    <dgm:cxn modelId="{47B7D1F9-4A9F-4B48-9BD4-AC9105DA21F9}" type="presParOf" srcId="{C5BCE13B-239D-48FB-AC18-D61B582D221D}" destId="{587002F6-2BB1-460B-96BE-911BBD1425A9}" srcOrd="1" destOrd="0" presId="urn:microsoft.com/office/officeart/2005/8/layout/hChevron3"/>
    <dgm:cxn modelId="{54828D4F-9814-4A2F-A2A4-59C1626CA00D}" type="presParOf" srcId="{C5BCE13B-239D-48FB-AC18-D61B582D221D}" destId="{84AB3FBB-4B0C-4F4A-ADBF-295E1CF51910}" srcOrd="2" destOrd="0" presId="urn:microsoft.com/office/officeart/2005/8/layout/hChevron3"/>
    <dgm:cxn modelId="{F4D42735-57A0-442A-B7BA-8489FFCBD7FC}" type="presParOf" srcId="{C5BCE13B-239D-48FB-AC18-D61B582D221D}" destId="{3CAC07F7-5B92-4799-9E07-5862D30EC216}" srcOrd="3" destOrd="0" presId="urn:microsoft.com/office/officeart/2005/8/layout/hChevron3"/>
    <dgm:cxn modelId="{1EBBBFE7-74BA-4C54-B3C7-B74B2E4E276F}" type="presParOf" srcId="{C5BCE13B-239D-48FB-AC18-D61B582D221D}" destId="{C1DD98C8-3F91-47EE-81BE-3A79D00236A0}" srcOrd="4" destOrd="0" presId="urn:microsoft.com/office/officeart/2005/8/layout/hChevron3"/>
    <dgm:cxn modelId="{7B639BF8-3266-4909-A373-685451FA46DD}" type="presParOf" srcId="{C5BCE13B-239D-48FB-AC18-D61B582D221D}" destId="{6A80A478-A08E-4252-8FCC-854CEE1E9C5F}" srcOrd="5" destOrd="0" presId="urn:microsoft.com/office/officeart/2005/8/layout/hChevron3"/>
    <dgm:cxn modelId="{96A74189-3BBF-4DE5-AB07-82BB86D9274E}" type="presParOf" srcId="{C5BCE13B-239D-48FB-AC18-D61B582D221D}" destId="{15EC0DD1-A060-48C3-A3BE-58C9B76F90CB}" srcOrd="6" destOrd="0" presId="urn:microsoft.com/office/officeart/2005/8/layout/hChevron3"/>
    <dgm:cxn modelId="{7A2F5C47-1C5D-465C-AE5A-92E8046E246B}" type="presParOf" srcId="{C5BCE13B-239D-48FB-AC18-D61B582D221D}" destId="{3818A7C6-5AB5-4DC7-A03C-2084F1AD9D92}" srcOrd="7" destOrd="0" presId="urn:microsoft.com/office/officeart/2005/8/layout/hChevron3"/>
    <dgm:cxn modelId="{1815387D-675F-4A6C-8492-20764AAF98A5}" type="presParOf" srcId="{C5BCE13B-239D-48FB-AC18-D61B582D221D}" destId="{A107B8CF-84EE-4DEC-B28F-74353BE0B37F}" srcOrd="8" destOrd="0" presId="urn:microsoft.com/office/officeart/2005/8/layout/hChevron3"/>
    <dgm:cxn modelId="{F24F11C8-ABB9-4CE3-B67C-4F9742074D34}" type="presParOf" srcId="{C5BCE13B-239D-48FB-AC18-D61B582D221D}" destId="{882FEA6F-5560-49A9-9625-55583F377A11}" srcOrd="9" destOrd="0" presId="urn:microsoft.com/office/officeart/2005/8/layout/hChevron3"/>
    <dgm:cxn modelId="{4434C3FB-4437-4426-9D4A-848A9DEE927B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chemeClr val="tx1"/>
              </a:solidFill>
            </a:rPr>
            <a:t>              Introduction</a:t>
          </a:r>
          <a:endParaRPr lang="en-US" sz="1600" b="1" dirty="0">
            <a:solidFill>
              <a:schemeClr val="tx1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Performance Grade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Durability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Summary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Homogeneity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5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5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5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F68F9597-C7EF-4103-A52B-DFFA26C58ED1}" type="presOf" srcId="{0FE6123B-3322-4929-BE52-92D7D9F95954}" destId="{84AB3FBB-4B0C-4F4A-ADBF-295E1CF51910}" srcOrd="0" destOrd="0" presId="urn:microsoft.com/office/officeart/2005/8/layout/hChevron3"/>
    <dgm:cxn modelId="{85347AA1-F316-4809-B0FD-C46896F68ED0}" type="presOf" srcId="{4553728D-D5AF-4FCF-9D6D-C460E2411858}" destId="{15EC0DD1-A060-48C3-A3BE-58C9B76F90CB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DEF8F402-0296-4D5B-B4E8-5C8687E8AFCB}" type="presOf" srcId="{D4A0FF3E-90C9-4DE4-AF6B-1B2163E00A4A}" destId="{A107B8CF-84EE-4DEC-B28F-74353BE0B37F}" srcOrd="0" destOrd="0" presId="urn:microsoft.com/office/officeart/2005/8/layout/hChevron3"/>
    <dgm:cxn modelId="{A1309FBC-38F0-4B0B-94D1-8B52C9F96658}" type="presOf" srcId="{FD8C3BED-F61E-4217-AD0F-9F21680BA269}" destId="{C1DD98C8-3F91-47EE-81BE-3A79D00236A0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ABA3AADB-60A2-4DF2-AE69-B62D073FE387}" type="presOf" srcId="{32D3E731-0AAE-4429-954C-70E549DC7915}" destId="{C5BCE13B-239D-48FB-AC18-D61B582D221D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5F9FF4AC-01E7-4DE4-BFD9-EA8E29B0E028}" type="presOf" srcId="{500E53DC-7BAB-4457-B6A6-DDC0ED32F8F0}" destId="{DBC1C9A0-1FE1-4E79-8696-DDDDF8D0317E}" srcOrd="0" destOrd="0" presId="urn:microsoft.com/office/officeart/2005/8/layout/hChevron3"/>
    <dgm:cxn modelId="{14CFBC56-49E5-43BF-98DE-A0CF4BD349C6}" type="presParOf" srcId="{C5BCE13B-239D-48FB-AC18-D61B582D221D}" destId="{DBC1C9A0-1FE1-4E79-8696-DDDDF8D0317E}" srcOrd="0" destOrd="0" presId="urn:microsoft.com/office/officeart/2005/8/layout/hChevron3"/>
    <dgm:cxn modelId="{8D28EE9C-C38C-469E-B9E2-CABDE8A33D3F}" type="presParOf" srcId="{C5BCE13B-239D-48FB-AC18-D61B582D221D}" destId="{587002F6-2BB1-460B-96BE-911BBD1425A9}" srcOrd="1" destOrd="0" presId="urn:microsoft.com/office/officeart/2005/8/layout/hChevron3"/>
    <dgm:cxn modelId="{648C8DD9-41E6-450A-88C9-24A63CEADAC3}" type="presParOf" srcId="{C5BCE13B-239D-48FB-AC18-D61B582D221D}" destId="{84AB3FBB-4B0C-4F4A-ADBF-295E1CF51910}" srcOrd="2" destOrd="0" presId="urn:microsoft.com/office/officeart/2005/8/layout/hChevron3"/>
    <dgm:cxn modelId="{2A67ACBF-592E-4BFB-A047-7C555BECF137}" type="presParOf" srcId="{C5BCE13B-239D-48FB-AC18-D61B582D221D}" destId="{3CAC07F7-5B92-4799-9E07-5862D30EC216}" srcOrd="3" destOrd="0" presId="urn:microsoft.com/office/officeart/2005/8/layout/hChevron3"/>
    <dgm:cxn modelId="{3F5F3EB0-AD1B-483D-97D3-7F04CD14FC65}" type="presParOf" srcId="{C5BCE13B-239D-48FB-AC18-D61B582D221D}" destId="{C1DD98C8-3F91-47EE-81BE-3A79D00236A0}" srcOrd="4" destOrd="0" presId="urn:microsoft.com/office/officeart/2005/8/layout/hChevron3"/>
    <dgm:cxn modelId="{A36A261E-D767-4781-BE98-18191A78C145}" type="presParOf" srcId="{C5BCE13B-239D-48FB-AC18-D61B582D221D}" destId="{6A80A478-A08E-4252-8FCC-854CEE1E9C5F}" srcOrd="5" destOrd="0" presId="urn:microsoft.com/office/officeart/2005/8/layout/hChevron3"/>
    <dgm:cxn modelId="{77B2DB42-9582-4BEF-AABB-000ACCDB63AD}" type="presParOf" srcId="{C5BCE13B-239D-48FB-AC18-D61B582D221D}" destId="{15EC0DD1-A060-48C3-A3BE-58C9B76F90CB}" srcOrd="6" destOrd="0" presId="urn:microsoft.com/office/officeart/2005/8/layout/hChevron3"/>
    <dgm:cxn modelId="{47959D60-7A5C-4E80-89BB-0F6AEB19CD01}" type="presParOf" srcId="{C5BCE13B-239D-48FB-AC18-D61B582D221D}" destId="{3818A7C6-5AB5-4DC7-A03C-2084F1AD9D92}" srcOrd="7" destOrd="0" presId="urn:microsoft.com/office/officeart/2005/8/layout/hChevron3"/>
    <dgm:cxn modelId="{61815469-EAE1-46EB-B10A-C2C06396F69C}" type="presParOf" srcId="{C5BCE13B-239D-48FB-AC18-D61B582D221D}" destId="{A107B8CF-84EE-4DEC-B28F-74353BE0B37F}" srcOrd="8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B8E7CD-58E0-4366-AE0D-33A51792D630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9305BB-A2A7-4DA3-A46B-DB8C7C49128B}">
      <dgm:prSet phldrT="[Text]"/>
      <dgm:spPr/>
      <dgm:t>
        <a:bodyPr/>
        <a:lstStyle/>
        <a:p>
          <a:r>
            <a:rPr lang="en-US" dirty="0" smtClean="0"/>
            <a:t>Cracking Resistance </a:t>
          </a:r>
          <a:endParaRPr lang="en-US" dirty="0"/>
        </a:p>
      </dgm:t>
    </dgm:pt>
    <dgm:pt modelId="{15528BEA-8E40-4DE8-8A43-A44C0D91C77B}" type="parTrans" cxnId="{2097348D-1640-4892-A5A9-395B44CBA5CF}">
      <dgm:prSet/>
      <dgm:spPr/>
      <dgm:t>
        <a:bodyPr/>
        <a:lstStyle/>
        <a:p>
          <a:endParaRPr lang="en-US"/>
        </a:p>
      </dgm:t>
    </dgm:pt>
    <dgm:pt modelId="{681443D8-1F2E-4BCA-BC23-6BFE0E0F4BBF}" type="sibTrans" cxnId="{2097348D-1640-4892-A5A9-395B44CBA5CF}">
      <dgm:prSet/>
      <dgm:spPr/>
      <dgm:t>
        <a:bodyPr/>
        <a:lstStyle/>
        <a:p>
          <a:endParaRPr lang="en-US"/>
        </a:p>
      </dgm:t>
    </dgm:pt>
    <dgm:pt modelId="{CB14C58D-2B38-413E-B06B-25D97DEEE37D}">
      <dgm:prSet phldrT="[Text]"/>
      <dgm:spPr/>
      <dgm:t>
        <a:bodyPr/>
        <a:lstStyle/>
        <a:p>
          <a:r>
            <a:rPr lang="en-US" dirty="0" smtClean="0"/>
            <a:t>Fast Aging</a:t>
          </a:r>
          <a:endParaRPr lang="en-US" dirty="0"/>
        </a:p>
      </dgm:t>
    </dgm:pt>
    <dgm:pt modelId="{000630DD-0640-450E-915E-1436B1498D54}" type="parTrans" cxnId="{592AA7FB-CCB2-4767-938B-A6A613155C84}">
      <dgm:prSet/>
      <dgm:spPr/>
      <dgm:t>
        <a:bodyPr/>
        <a:lstStyle/>
        <a:p>
          <a:endParaRPr lang="en-US"/>
        </a:p>
      </dgm:t>
    </dgm:pt>
    <dgm:pt modelId="{660779F6-F918-4242-A701-8EAC80CCE25C}" type="sibTrans" cxnId="{592AA7FB-CCB2-4767-938B-A6A613155C84}">
      <dgm:prSet/>
      <dgm:spPr/>
      <dgm:t>
        <a:bodyPr/>
        <a:lstStyle/>
        <a:p>
          <a:endParaRPr lang="en-US"/>
        </a:p>
      </dgm:t>
    </dgm:pt>
    <dgm:pt modelId="{DB9134F7-56D7-4DC0-A36F-902253848689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Premature Cracking</a:t>
          </a:r>
          <a:endParaRPr lang="en-US" sz="32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9067D0-26EA-439C-BEC7-F3D597EFF794}" type="parTrans" cxnId="{A2874E71-799C-4B5C-9914-BFD975AF9E45}">
      <dgm:prSet/>
      <dgm:spPr/>
      <dgm:t>
        <a:bodyPr/>
        <a:lstStyle/>
        <a:p>
          <a:endParaRPr lang="en-US"/>
        </a:p>
      </dgm:t>
    </dgm:pt>
    <dgm:pt modelId="{8344F91D-5EEA-432A-8E46-3BDAA95CF6F3}" type="sibTrans" cxnId="{A2874E71-799C-4B5C-9914-BFD975AF9E45}">
      <dgm:prSet/>
      <dgm:spPr/>
      <dgm:t>
        <a:bodyPr/>
        <a:lstStyle/>
        <a:p>
          <a:endParaRPr lang="en-US"/>
        </a:p>
      </dgm:t>
    </dgm:pt>
    <dgm:pt modelId="{1AA15F7B-477E-4E95-A344-6335C76E7B8F}">
      <dgm:prSet phldrT="[Text]"/>
      <dgm:spPr/>
      <dgm:t>
        <a:bodyPr/>
        <a:lstStyle/>
        <a:p>
          <a:r>
            <a:rPr lang="en-US" dirty="0" smtClean="0"/>
            <a:t>Insufficient Design</a:t>
          </a:r>
          <a:endParaRPr lang="en-US" dirty="0"/>
        </a:p>
      </dgm:t>
    </dgm:pt>
    <dgm:pt modelId="{C98A8F82-3919-4E12-AF05-69E43AB82D0D}" type="sibTrans" cxnId="{BD64A3EE-F948-4A06-90B6-7F33D6D6353C}">
      <dgm:prSet/>
      <dgm:spPr/>
      <dgm:t>
        <a:bodyPr/>
        <a:lstStyle/>
        <a:p>
          <a:endParaRPr lang="en-US"/>
        </a:p>
      </dgm:t>
    </dgm:pt>
    <dgm:pt modelId="{AEAD7DCA-D96A-4FB0-A2C5-1C04AEF2CEF3}" type="parTrans" cxnId="{BD64A3EE-F948-4A06-90B6-7F33D6D6353C}">
      <dgm:prSet/>
      <dgm:spPr/>
      <dgm:t>
        <a:bodyPr/>
        <a:lstStyle/>
        <a:p>
          <a:endParaRPr lang="en-US"/>
        </a:p>
      </dgm:t>
    </dgm:pt>
    <dgm:pt modelId="{9091D231-4E58-409A-B9D3-0DD30CFE581C}" type="pres">
      <dgm:prSet presAssocID="{24B8E7CD-58E0-4366-AE0D-33A51792D63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E1E94-DC75-4A14-AD78-6D56E96D6F5A}" type="pres">
      <dgm:prSet presAssocID="{24B8E7CD-58E0-4366-AE0D-33A51792D630}" presName="ellipse" presStyleLbl="trBgShp" presStyleIdx="0" presStyleCnt="1"/>
      <dgm:spPr/>
    </dgm:pt>
    <dgm:pt modelId="{5F8E0323-F64C-431A-BD6E-37E96AA3D850}" type="pres">
      <dgm:prSet presAssocID="{24B8E7CD-58E0-4366-AE0D-33A51792D630}" presName="arrow1" presStyleLbl="fgShp" presStyleIdx="0" presStyleCnt="1"/>
      <dgm:spPr/>
    </dgm:pt>
    <dgm:pt modelId="{C60C580D-B417-413B-B35E-8243A4DF9FEF}" type="pres">
      <dgm:prSet presAssocID="{24B8E7CD-58E0-4366-AE0D-33A51792D630}" presName="rectangle" presStyleLbl="revTx" presStyleIdx="0" presStyleCnt="1" custScaleX="60000" custScaleY="85322" custLinFactNeighborX="0" custLinFactNeighborY="240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C1F42-16B0-4F57-A8AF-097961B11F73}" type="pres">
      <dgm:prSet presAssocID="{CB14C58D-2B38-413E-B06B-25D97DEEE37D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29D51-8A19-467F-ABA7-67A42E1A1EAB}" type="pres">
      <dgm:prSet presAssocID="{1AA15F7B-477E-4E95-A344-6335C76E7B8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580C19-C200-48C5-8B2A-706D595579F9}" type="pres">
      <dgm:prSet presAssocID="{DB9134F7-56D7-4DC0-A36F-902253848689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0E5BB0-5806-400D-B43F-F754A5F2C157}" type="pres">
      <dgm:prSet presAssocID="{24B8E7CD-58E0-4366-AE0D-33A51792D630}" presName="funnel" presStyleLbl="trAlignAcc1" presStyleIdx="0" presStyleCnt="1" custLinFactNeighborX="594" custLinFactNeighborY="-160"/>
      <dgm:spPr/>
    </dgm:pt>
  </dgm:ptLst>
  <dgm:cxnLst>
    <dgm:cxn modelId="{2097348D-1640-4892-A5A9-395B44CBA5CF}" srcId="{24B8E7CD-58E0-4366-AE0D-33A51792D630}" destId="{4F9305BB-A2A7-4DA3-A46B-DB8C7C49128B}" srcOrd="0" destOrd="0" parTransId="{15528BEA-8E40-4DE8-8A43-A44C0D91C77B}" sibTransId="{681443D8-1F2E-4BCA-BC23-6BFE0E0F4BBF}"/>
    <dgm:cxn modelId="{592AA7FB-CCB2-4767-938B-A6A613155C84}" srcId="{24B8E7CD-58E0-4366-AE0D-33A51792D630}" destId="{CB14C58D-2B38-413E-B06B-25D97DEEE37D}" srcOrd="1" destOrd="0" parTransId="{000630DD-0640-450E-915E-1436B1498D54}" sibTransId="{660779F6-F918-4242-A701-8EAC80CCE25C}"/>
    <dgm:cxn modelId="{84EF579C-239F-4AEC-8BD1-66A60DFB9471}" type="presOf" srcId="{DB9134F7-56D7-4DC0-A36F-902253848689}" destId="{C60C580D-B417-413B-B35E-8243A4DF9FEF}" srcOrd="0" destOrd="0" presId="urn:microsoft.com/office/officeart/2005/8/layout/funnel1"/>
    <dgm:cxn modelId="{A2874E71-799C-4B5C-9914-BFD975AF9E45}" srcId="{24B8E7CD-58E0-4366-AE0D-33A51792D630}" destId="{DB9134F7-56D7-4DC0-A36F-902253848689}" srcOrd="3" destOrd="0" parTransId="{C89067D0-26EA-439C-BEC7-F3D597EFF794}" sibTransId="{8344F91D-5EEA-432A-8E46-3BDAA95CF6F3}"/>
    <dgm:cxn modelId="{76E6AAEE-6D55-4B23-B905-BCBBA362CCAF}" type="presOf" srcId="{CB14C58D-2B38-413E-B06B-25D97DEEE37D}" destId="{B2929D51-8A19-467F-ABA7-67A42E1A1EAB}" srcOrd="0" destOrd="0" presId="urn:microsoft.com/office/officeart/2005/8/layout/funnel1"/>
    <dgm:cxn modelId="{099CD99C-0355-47B6-8EB1-FFB139689E8E}" type="presOf" srcId="{1AA15F7B-477E-4E95-A344-6335C76E7B8F}" destId="{401C1F42-16B0-4F57-A8AF-097961B11F73}" srcOrd="0" destOrd="0" presId="urn:microsoft.com/office/officeart/2005/8/layout/funnel1"/>
    <dgm:cxn modelId="{D6849C79-CFD0-43EB-AC95-5073ECC7929B}" type="presOf" srcId="{4F9305BB-A2A7-4DA3-A46B-DB8C7C49128B}" destId="{2E580C19-C200-48C5-8B2A-706D595579F9}" srcOrd="0" destOrd="0" presId="urn:microsoft.com/office/officeart/2005/8/layout/funnel1"/>
    <dgm:cxn modelId="{BD64A3EE-F948-4A06-90B6-7F33D6D6353C}" srcId="{24B8E7CD-58E0-4366-AE0D-33A51792D630}" destId="{1AA15F7B-477E-4E95-A344-6335C76E7B8F}" srcOrd="2" destOrd="0" parTransId="{AEAD7DCA-D96A-4FB0-A2C5-1C04AEF2CEF3}" sibTransId="{C98A8F82-3919-4E12-AF05-69E43AB82D0D}"/>
    <dgm:cxn modelId="{C4CC2FE2-2179-4396-BE1E-325953C55876}" type="presOf" srcId="{24B8E7CD-58E0-4366-AE0D-33A51792D630}" destId="{9091D231-4E58-409A-B9D3-0DD30CFE581C}" srcOrd="0" destOrd="0" presId="urn:microsoft.com/office/officeart/2005/8/layout/funnel1"/>
    <dgm:cxn modelId="{29B9A671-A33D-49F9-964B-F71E82FA3B4F}" type="presParOf" srcId="{9091D231-4E58-409A-B9D3-0DD30CFE581C}" destId="{6E0E1E94-DC75-4A14-AD78-6D56E96D6F5A}" srcOrd="0" destOrd="0" presId="urn:microsoft.com/office/officeart/2005/8/layout/funnel1"/>
    <dgm:cxn modelId="{CFEB7583-B1FA-4D60-BA7C-B83AEEC656C9}" type="presParOf" srcId="{9091D231-4E58-409A-B9D3-0DD30CFE581C}" destId="{5F8E0323-F64C-431A-BD6E-37E96AA3D850}" srcOrd="1" destOrd="0" presId="urn:microsoft.com/office/officeart/2005/8/layout/funnel1"/>
    <dgm:cxn modelId="{D508EFA5-4F9B-41C7-AB4F-574937479AF8}" type="presParOf" srcId="{9091D231-4E58-409A-B9D3-0DD30CFE581C}" destId="{C60C580D-B417-413B-B35E-8243A4DF9FEF}" srcOrd="2" destOrd="0" presId="urn:microsoft.com/office/officeart/2005/8/layout/funnel1"/>
    <dgm:cxn modelId="{DF7D82C2-CA84-4034-BD0D-8F6133A3E1B2}" type="presParOf" srcId="{9091D231-4E58-409A-B9D3-0DD30CFE581C}" destId="{401C1F42-16B0-4F57-A8AF-097961B11F73}" srcOrd="3" destOrd="0" presId="urn:microsoft.com/office/officeart/2005/8/layout/funnel1"/>
    <dgm:cxn modelId="{F25F9D12-470A-4D36-9AC9-951EF3F0C8C4}" type="presParOf" srcId="{9091D231-4E58-409A-B9D3-0DD30CFE581C}" destId="{B2929D51-8A19-467F-ABA7-67A42E1A1EAB}" srcOrd="4" destOrd="0" presId="urn:microsoft.com/office/officeart/2005/8/layout/funnel1"/>
    <dgm:cxn modelId="{6853B5E9-2F6B-422F-920E-CDEEF29C1620}" type="presParOf" srcId="{9091D231-4E58-409A-B9D3-0DD30CFE581C}" destId="{2E580C19-C200-48C5-8B2A-706D595579F9}" srcOrd="5" destOrd="0" presId="urn:microsoft.com/office/officeart/2005/8/layout/funnel1"/>
    <dgm:cxn modelId="{B9E8D5EA-54C9-49D9-9C7A-715BCDAA97DA}" type="presParOf" srcId="{9091D231-4E58-409A-B9D3-0DD30CFE581C}" destId="{920E5BB0-5806-400D-B43F-F754A5F2C15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chemeClr val="tx1"/>
              </a:solidFill>
            </a:rPr>
            <a:t>              Introduction</a:t>
          </a:r>
          <a:endParaRPr lang="en-US" sz="1600" b="1" dirty="0">
            <a:solidFill>
              <a:schemeClr val="tx1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59B77A90-AF49-4881-847A-92CFFD07FFF4}" type="presOf" srcId="{32D3E731-0AAE-4429-954C-70E549DC7915}" destId="{C5BCE13B-239D-48FB-AC18-D61B582D221D}" srcOrd="0" destOrd="0" presId="urn:microsoft.com/office/officeart/2005/8/layout/hChevron3"/>
    <dgm:cxn modelId="{CF3DD5FF-A356-4732-AC2C-CA61EF911E38}" type="presOf" srcId="{0FE6123B-3322-4929-BE52-92D7D9F95954}" destId="{84AB3FBB-4B0C-4F4A-ADBF-295E1CF51910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C6F76E8C-2061-4C14-9D6B-D86A41B1B718}" type="presOf" srcId="{4E04394E-0A2A-4CE8-BAAA-BAA9EFFA08B9}" destId="{2F9DD830-C9D6-44F7-A50A-B9AD8DBA34AE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0A017142-2399-48BA-8C6A-7C0646795417}" type="presOf" srcId="{4553728D-D5AF-4FCF-9D6D-C460E2411858}" destId="{15EC0DD1-A060-48C3-A3BE-58C9B76F90CB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9EA9E529-4425-49F8-99E0-56C68FD4EB6C}" type="presOf" srcId="{500E53DC-7BAB-4457-B6A6-DDC0ED32F8F0}" destId="{DBC1C9A0-1FE1-4E79-8696-DDDDF8D0317E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0DD488A0-8307-4D4F-9A32-617ED6157496}" type="presOf" srcId="{D4A0FF3E-90C9-4DE4-AF6B-1B2163E00A4A}" destId="{A107B8CF-84EE-4DEC-B28F-74353BE0B37F}" srcOrd="0" destOrd="0" presId="urn:microsoft.com/office/officeart/2005/8/layout/hChevron3"/>
    <dgm:cxn modelId="{4C989D35-200E-407F-A4C1-21F9C103560C}" type="presOf" srcId="{FD8C3BED-F61E-4217-AD0F-9F21680BA269}" destId="{C1DD98C8-3F91-47EE-81BE-3A79D00236A0}" srcOrd="0" destOrd="0" presId="urn:microsoft.com/office/officeart/2005/8/layout/hChevron3"/>
    <dgm:cxn modelId="{4924ADEA-B9F3-4773-B35A-4324A6EC14DD}" type="presParOf" srcId="{C5BCE13B-239D-48FB-AC18-D61B582D221D}" destId="{DBC1C9A0-1FE1-4E79-8696-DDDDF8D0317E}" srcOrd="0" destOrd="0" presId="urn:microsoft.com/office/officeart/2005/8/layout/hChevron3"/>
    <dgm:cxn modelId="{B377971A-5C42-4614-AB1C-D098D0006096}" type="presParOf" srcId="{C5BCE13B-239D-48FB-AC18-D61B582D221D}" destId="{587002F6-2BB1-460B-96BE-911BBD1425A9}" srcOrd="1" destOrd="0" presId="urn:microsoft.com/office/officeart/2005/8/layout/hChevron3"/>
    <dgm:cxn modelId="{5818F81C-777B-41B8-85FF-8D556C9695C2}" type="presParOf" srcId="{C5BCE13B-239D-48FB-AC18-D61B582D221D}" destId="{84AB3FBB-4B0C-4F4A-ADBF-295E1CF51910}" srcOrd="2" destOrd="0" presId="urn:microsoft.com/office/officeart/2005/8/layout/hChevron3"/>
    <dgm:cxn modelId="{CD05CEE1-8E04-4EB2-975A-3386B89B3B41}" type="presParOf" srcId="{C5BCE13B-239D-48FB-AC18-D61B582D221D}" destId="{3CAC07F7-5B92-4799-9E07-5862D30EC216}" srcOrd="3" destOrd="0" presId="urn:microsoft.com/office/officeart/2005/8/layout/hChevron3"/>
    <dgm:cxn modelId="{761344C9-C070-4F06-9CE5-467A06BC4369}" type="presParOf" srcId="{C5BCE13B-239D-48FB-AC18-D61B582D221D}" destId="{C1DD98C8-3F91-47EE-81BE-3A79D00236A0}" srcOrd="4" destOrd="0" presId="urn:microsoft.com/office/officeart/2005/8/layout/hChevron3"/>
    <dgm:cxn modelId="{175CEABC-8025-4954-BE09-9B38759BC74C}" type="presParOf" srcId="{C5BCE13B-239D-48FB-AC18-D61B582D221D}" destId="{6A80A478-A08E-4252-8FCC-854CEE1E9C5F}" srcOrd="5" destOrd="0" presId="urn:microsoft.com/office/officeart/2005/8/layout/hChevron3"/>
    <dgm:cxn modelId="{411D356F-107C-4EE2-9F9F-269C608902AB}" type="presParOf" srcId="{C5BCE13B-239D-48FB-AC18-D61B582D221D}" destId="{15EC0DD1-A060-48C3-A3BE-58C9B76F90CB}" srcOrd="6" destOrd="0" presId="urn:microsoft.com/office/officeart/2005/8/layout/hChevron3"/>
    <dgm:cxn modelId="{FB8823AF-1D32-4C71-812A-283DD051D9C5}" type="presParOf" srcId="{C5BCE13B-239D-48FB-AC18-D61B582D221D}" destId="{3818A7C6-5AB5-4DC7-A03C-2084F1AD9D92}" srcOrd="7" destOrd="0" presId="urn:microsoft.com/office/officeart/2005/8/layout/hChevron3"/>
    <dgm:cxn modelId="{C1D35C14-D72F-41E4-B330-7D10D901F95E}" type="presParOf" srcId="{C5BCE13B-239D-48FB-AC18-D61B582D221D}" destId="{A107B8CF-84EE-4DEC-B28F-74353BE0B37F}" srcOrd="8" destOrd="0" presId="urn:microsoft.com/office/officeart/2005/8/layout/hChevron3"/>
    <dgm:cxn modelId="{0A13BD74-6295-4967-837E-03FCEC0ECBD1}" type="presParOf" srcId="{C5BCE13B-239D-48FB-AC18-D61B582D221D}" destId="{882FEA6F-5560-49A9-9625-55583F377A11}" srcOrd="9" destOrd="0" presId="urn:microsoft.com/office/officeart/2005/8/layout/hChevron3"/>
    <dgm:cxn modelId="{3A666614-430C-4DF3-8CB8-764F95021B34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6C350E-F78A-4B62-B8D4-31D738BA23F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36D4F0-8EC9-4F38-8F9A-DB1FE5FBDED3}">
      <dgm:prSet phldrT="[Text]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Asphalt</a:t>
          </a:r>
          <a:endParaRPr lang="en-US" dirty="0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7E22B1-DA7F-4529-ADF0-0A9F69DAB2A4}" type="parTrans" cxnId="{752ED35F-463A-4988-A433-BF625304EABC}">
      <dgm:prSet/>
      <dgm:spPr/>
      <dgm:t>
        <a:bodyPr/>
        <a:lstStyle/>
        <a:p>
          <a:endParaRPr lang="en-US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E1E9AE-AA46-458C-994B-19158276681E}" type="sibTrans" cxnId="{752ED35F-463A-4988-A433-BF625304EABC}">
      <dgm:prSet/>
      <dgm:spPr/>
      <dgm:t>
        <a:bodyPr/>
        <a:lstStyle/>
        <a:p>
          <a:endParaRPr lang="en-US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90A1AC-30F2-4CFE-913A-FC434A2347F5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2400" dirty="0" err="1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Asphaltenes</a:t>
          </a:r>
          <a:endParaRPr lang="en-US" sz="2400" dirty="0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9030C1-0867-497E-82F8-FCBD9A67D182}" type="parTrans" cxnId="{B2C973B6-F571-49EF-9EFF-3F99E942A813}">
      <dgm:prSet/>
      <dgm:spPr>
        <a:ln>
          <a:solidFill>
            <a:srgbClr val="004D86"/>
          </a:solidFill>
        </a:ln>
      </dgm:spPr>
      <dgm:t>
        <a:bodyPr/>
        <a:lstStyle/>
        <a:p>
          <a:endParaRPr lang="en-US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DC82F2-33BC-464A-AEE3-172EFC4374C5}" type="sibTrans" cxnId="{B2C973B6-F571-49EF-9EFF-3F99E942A813}">
      <dgm:prSet/>
      <dgm:spPr/>
      <dgm:t>
        <a:bodyPr/>
        <a:lstStyle/>
        <a:p>
          <a:endParaRPr lang="en-US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71F20F-8629-45FD-8CF1-D0331FA2430F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2400" dirty="0" err="1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Maltenes</a:t>
          </a:r>
          <a:endParaRPr lang="en-US" sz="2400" dirty="0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E5C777-FC60-4E97-8E38-A4F1FD5E0121}" type="parTrans" cxnId="{A3BEF53C-68CC-4A47-A2AF-736C3AE44371}">
      <dgm:prSet/>
      <dgm:spPr>
        <a:ln>
          <a:solidFill>
            <a:srgbClr val="004D86"/>
          </a:solidFill>
        </a:ln>
      </dgm:spPr>
      <dgm:t>
        <a:bodyPr/>
        <a:lstStyle/>
        <a:p>
          <a:endParaRPr lang="en-US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A0BCEF-28D6-4264-A20E-4B84B7FA8F0D}" type="sibTrans" cxnId="{A3BEF53C-68CC-4A47-A2AF-736C3AE44371}">
      <dgm:prSet/>
      <dgm:spPr/>
      <dgm:t>
        <a:bodyPr/>
        <a:lstStyle/>
        <a:p>
          <a:endParaRPr lang="en-US">
            <a:solidFill>
              <a:srgbClr val="004D8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6DC3C4-D865-4810-8BE2-64A822F240E5}" type="pres">
      <dgm:prSet presAssocID="{B26C350E-F78A-4B62-B8D4-31D738BA23F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F07087D-C37F-4FF8-9BA3-A97EF4C8D398}" type="pres">
      <dgm:prSet presAssocID="{F536D4F0-8EC9-4F38-8F9A-DB1FE5FBDED3}" presName="hierRoot1" presStyleCnt="0">
        <dgm:presLayoutVars>
          <dgm:hierBranch val="init"/>
        </dgm:presLayoutVars>
      </dgm:prSet>
      <dgm:spPr/>
    </dgm:pt>
    <dgm:pt modelId="{D1199D27-007E-45AB-88D9-A1FD927E69DC}" type="pres">
      <dgm:prSet presAssocID="{F536D4F0-8EC9-4F38-8F9A-DB1FE5FBDED3}" presName="rootComposite1" presStyleCnt="0"/>
      <dgm:spPr/>
    </dgm:pt>
    <dgm:pt modelId="{004D366D-65E5-4048-9B4E-26C0E5695142}" type="pres">
      <dgm:prSet presAssocID="{F536D4F0-8EC9-4F38-8F9A-DB1FE5FBDED3}" presName="rootText1" presStyleLbl="node0" presStyleIdx="0" presStyleCnt="1" custScaleX="98131" custScaleY="606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DE3FBF-8921-4ACC-B88D-771AF7BD501B}" type="pres">
      <dgm:prSet presAssocID="{F536D4F0-8EC9-4F38-8F9A-DB1FE5FBDED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658127C-03CC-45A5-81D4-30AB583E1BA5}" type="pres">
      <dgm:prSet presAssocID="{F536D4F0-8EC9-4F38-8F9A-DB1FE5FBDED3}" presName="hierChild2" presStyleCnt="0"/>
      <dgm:spPr/>
    </dgm:pt>
    <dgm:pt modelId="{3411E966-8ABA-44DB-947C-25EC67D33FA1}" type="pres">
      <dgm:prSet presAssocID="{239030C1-0867-497E-82F8-FCBD9A67D182}" presName="Name37" presStyleLbl="parChTrans1D2" presStyleIdx="0" presStyleCnt="2"/>
      <dgm:spPr/>
      <dgm:t>
        <a:bodyPr/>
        <a:lstStyle/>
        <a:p>
          <a:endParaRPr lang="en-US"/>
        </a:p>
      </dgm:t>
    </dgm:pt>
    <dgm:pt modelId="{8900415C-0CAB-4B97-882A-E7DB8AE4FC0F}" type="pres">
      <dgm:prSet presAssocID="{B790A1AC-30F2-4CFE-913A-FC434A2347F5}" presName="hierRoot2" presStyleCnt="0">
        <dgm:presLayoutVars>
          <dgm:hierBranch val="init"/>
        </dgm:presLayoutVars>
      </dgm:prSet>
      <dgm:spPr/>
    </dgm:pt>
    <dgm:pt modelId="{132CB94C-2C08-4AA8-90F1-9563544F4F11}" type="pres">
      <dgm:prSet presAssocID="{B790A1AC-30F2-4CFE-913A-FC434A2347F5}" presName="rootComposite" presStyleCnt="0"/>
      <dgm:spPr/>
    </dgm:pt>
    <dgm:pt modelId="{46CA080F-20D6-4FA4-96D8-0592322CCB00}" type="pres">
      <dgm:prSet presAssocID="{B790A1AC-30F2-4CFE-913A-FC434A2347F5}" presName="rootText" presStyleLbl="node2" presStyleIdx="0" presStyleCnt="2" custScaleY="655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6A1542-D288-425A-8CA9-1FC1DF103F4D}" type="pres">
      <dgm:prSet presAssocID="{B790A1AC-30F2-4CFE-913A-FC434A2347F5}" presName="rootConnector" presStyleLbl="node2" presStyleIdx="0" presStyleCnt="2"/>
      <dgm:spPr/>
      <dgm:t>
        <a:bodyPr/>
        <a:lstStyle/>
        <a:p>
          <a:endParaRPr lang="en-US"/>
        </a:p>
      </dgm:t>
    </dgm:pt>
    <dgm:pt modelId="{4754843E-8C8F-4AA1-BED6-4F1A316B0BF5}" type="pres">
      <dgm:prSet presAssocID="{B790A1AC-30F2-4CFE-913A-FC434A2347F5}" presName="hierChild4" presStyleCnt="0"/>
      <dgm:spPr/>
    </dgm:pt>
    <dgm:pt modelId="{FE3CBB52-62CD-47C6-A574-D74C4D040FB2}" type="pres">
      <dgm:prSet presAssocID="{B790A1AC-30F2-4CFE-913A-FC434A2347F5}" presName="hierChild5" presStyleCnt="0"/>
      <dgm:spPr/>
    </dgm:pt>
    <dgm:pt modelId="{19E0AC40-E7C8-47D1-9145-3A2412148330}" type="pres">
      <dgm:prSet presAssocID="{9BE5C777-FC60-4E97-8E38-A4F1FD5E0121}" presName="Name37" presStyleLbl="parChTrans1D2" presStyleIdx="1" presStyleCnt="2"/>
      <dgm:spPr/>
      <dgm:t>
        <a:bodyPr/>
        <a:lstStyle/>
        <a:p>
          <a:endParaRPr lang="en-US"/>
        </a:p>
      </dgm:t>
    </dgm:pt>
    <dgm:pt modelId="{E63A88FD-9586-4F1E-B7CE-2D83ADD20264}" type="pres">
      <dgm:prSet presAssocID="{1671F20F-8629-45FD-8CF1-D0331FA2430F}" presName="hierRoot2" presStyleCnt="0">
        <dgm:presLayoutVars>
          <dgm:hierBranch val="init"/>
        </dgm:presLayoutVars>
      </dgm:prSet>
      <dgm:spPr/>
    </dgm:pt>
    <dgm:pt modelId="{857E4F85-8E76-406C-BA27-F26EF1A41D1E}" type="pres">
      <dgm:prSet presAssocID="{1671F20F-8629-45FD-8CF1-D0331FA2430F}" presName="rootComposite" presStyleCnt="0"/>
      <dgm:spPr/>
    </dgm:pt>
    <dgm:pt modelId="{A2CB4CA5-CC2E-413E-BEEF-0EC7AFA50378}" type="pres">
      <dgm:prSet presAssocID="{1671F20F-8629-45FD-8CF1-D0331FA2430F}" presName="rootText" presStyleLbl="node2" presStyleIdx="1" presStyleCnt="2" custScaleY="655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E3D476-ECAB-4847-AC14-E6660F59330A}" type="pres">
      <dgm:prSet presAssocID="{1671F20F-8629-45FD-8CF1-D0331FA2430F}" presName="rootConnector" presStyleLbl="node2" presStyleIdx="1" presStyleCnt="2"/>
      <dgm:spPr/>
      <dgm:t>
        <a:bodyPr/>
        <a:lstStyle/>
        <a:p>
          <a:endParaRPr lang="en-US"/>
        </a:p>
      </dgm:t>
    </dgm:pt>
    <dgm:pt modelId="{0DEB8D40-D1DF-4754-B196-6413F7688C6F}" type="pres">
      <dgm:prSet presAssocID="{1671F20F-8629-45FD-8CF1-D0331FA2430F}" presName="hierChild4" presStyleCnt="0"/>
      <dgm:spPr/>
    </dgm:pt>
    <dgm:pt modelId="{CD1FF6DE-1840-4DF8-BA98-EE98568925D9}" type="pres">
      <dgm:prSet presAssocID="{1671F20F-8629-45FD-8CF1-D0331FA2430F}" presName="hierChild5" presStyleCnt="0"/>
      <dgm:spPr/>
    </dgm:pt>
    <dgm:pt modelId="{BF9C12CB-C19F-4D88-B5A4-462024C47603}" type="pres">
      <dgm:prSet presAssocID="{F536D4F0-8EC9-4F38-8F9A-DB1FE5FBDED3}" presName="hierChild3" presStyleCnt="0"/>
      <dgm:spPr/>
    </dgm:pt>
  </dgm:ptLst>
  <dgm:cxnLst>
    <dgm:cxn modelId="{7BAD7E75-3B78-4EAD-8848-252295EB61F4}" type="presOf" srcId="{B790A1AC-30F2-4CFE-913A-FC434A2347F5}" destId="{BB6A1542-D288-425A-8CA9-1FC1DF103F4D}" srcOrd="1" destOrd="0" presId="urn:microsoft.com/office/officeart/2005/8/layout/orgChart1"/>
    <dgm:cxn modelId="{4A453D8D-5293-486D-A253-C9B967EB32E0}" type="presOf" srcId="{F536D4F0-8EC9-4F38-8F9A-DB1FE5FBDED3}" destId="{DEDE3FBF-8921-4ACC-B88D-771AF7BD501B}" srcOrd="1" destOrd="0" presId="urn:microsoft.com/office/officeart/2005/8/layout/orgChart1"/>
    <dgm:cxn modelId="{83879323-2F23-4472-B270-28DFE5B8CCB1}" type="presOf" srcId="{B26C350E-F78A-4B62-B8D4-31D738BA23F9}" destId="{AE6DC3C4-D865-4810-8BE2-64A822F240E5}" srcOrd="0" destOrd="0" presId="urn:microsoft.com/office/officeart/2005/8/layout/orgChart1"/>
    <dgm:cxn modelId="{ACDDFBE4-C5DE-4F9C-918A-1AEF7C92E382}" type="presOf" srcId="{1671F20F-8629-45FD-8CF1-D0331FA2430F}" destId="{A2CB4CA5-CC2E-413E-BEEF-0EC7AFA50378}" srcOrd="0" destOrd="0" presId="urn:microsoft.com/office/officeart/2005/8/layout/orgChart1"/>
    <dgm:cxn modelId="{1ED62AFD-AE46-46EE-ACD2-C379BBEBA667}" type="presOf" srcId="{1671F20F-8629-45FD-8CF1-D0331FA2430F}" destId="{81E3D476-ECAB-4847-AC14-E6660F59330A}" srcOrd="1" destOrd="0" presId="urn:microsoft.com/office/officeart/2005/8/layout/orgChart1"/>
    <dgm:cxn modelId="{A3BEF53C-68CC-4A47-A2AF-736C3AE44371}" srcId="{F536D4F0-8EC9-4F38-8F9A-DB1FE5FBDED3}" destId="{1671F20F-8629-45FD-8CF1-D0331FA2430F}" srcOrd="1" destOrd="0" parTransId="{9BE5C777-FC60-4E97-8E38-A4F1FD5E0121}" sibTransId="{78A0BCEF-28D6-4264-A20E-4B84B7FA8F0D}"/>
    <dgm:cxn modelId="{8A1C3E10-0E63-43F5-80B0-4AFD3287EEEA}" type="presOf" srcId="{239030C1-0867-497E-82F8-FCBD9A67D182}" destId="{3411E966-8ABA-44DB-947C-25EC67D33FA1}" srcOrd="0" destOrd="0" presId="urn:microsoft.com/office/officeart/2005/8/layout/orgChart1"/>
    <dgm:cxn modelId="{B2C973B6-F571-49EF-9EFF-3F99E942A813}" srcId="{F536D4F0-8EC9-4F38-8F9A-DB1FE5FBDED3}" destId="{B790A1AC-30F2-4CFE-913A-FC434A2347F5}" srcOrd="0" destOrd="0" parTransId="{239030C1-0867-497E-82F8-FCBD9A67D182}" sibTransId="{35DC82F2-33BC-464A-AEE3-172EFC4374C5}"/>
    <dgm:cxn modelId="{66760E31-1A39-4CEE-9024-4CDE41633696}" type="presOf" srcId="{F536D4F0-8EC9-4F38-8F9A-DB1FE5FBDED3}" destId="{004D366D-65E5-4048-9B4E-26C0E5695142}" srcOrd="0" destOrd="0" presId="urn:microsoft.com/office/officeart/2005/8/layout/orgChart1"/>
    <dgm:cxn modelId="{D9C56BC8-ACE1-4F5A-8ED6-7A757CD57214}" type="presOf" srcId="{B790A1AC-30F2-4CFE-913A-FC434A2347F5}" destId="{46CA080F-20D6-4FA4-96D8-0592322CCB00}" srcOrd="0" destOrd="0" presId="urn:microsoft.com/office/officeart/2005/8/layout/orgChart1"/>
    <dgm:cxn modelId="{F8F4D150-D9C0-4E2E-AADA-2A9293FF90BE}" type="presOf" srcId="{9BE5C777-FC60-4E97-8E38-A4F1FD5E0121}" destId="{19E0AC40-E7C8-47D1-9145-3A2412148330}" srcOrd="0" destOrd="0" presId="urn:microsoft.com/office/officeart/2005/8/layout/orgChart1"/>
    <dgm:cxn modelId="{752ED35F-463A-4988-A433-BF625304EABC}" srcId="{B26C350E-F78A-4B62-B8D4-31D738BA23F9}" destId="{F536D4F0-8EC9-4F38-8F9A-DB1FE5FBDED3}" srcOrd="0" destOrd="0" parTransId="{227E22B1-DA7F-4529-ADF0-0A9F69DAB2A4}" sibTransId="{42E1E9AE-AA46-458C-994B-19158276681E}"/>
    <dgm:cxn modelId="{CCBDC7BF-FC1F-4474-B32E-AC7A5D93DED2}" type="presParOf" srcId="{AE6DC3C4-D865-4810-8BE2-64A822F240E5}" destId="{2F07087D-C37F-4FF8-9BA3-A97EF4C8D398}" srcOrd="0" destOrd="0" presId="urn:microsoft.com/office/officeart/2005/8/layout/orgChart1"/>
    <dgm:cxn modelId="{A63B0B85-C41D-4F9C-B769-FF26276E1221}" type="presParOf" srcId="{2F07087D-C37F-4FF8-9BA3-A97EF4C8D398}" destId="{D1199D27-007E-45AB-88D9-A1FD927E69DC}" srcOrd="0" destOrd="0" presId="urn:microsoft.com/office/officeart/2005/8/layout/orgChart1"/>
    <dgm:cxn modelId="{F5C99124-41E4-4D50-86E9-AED75EB2FF7D}" type="presParOf" srcId="{D1199D27-007E-45AB-88D9-A1FD927E69DC}" destId="{004D366D-65E5-4048-9B4E-26C0E5695142}" srcOrd="0" destOrd="0" presId="urn:microsoft.com/office/officeart/2005/8/layout/orgChart1"/>
    <dgm:cxn modelId="{09421646-3E7D-43C5-B12B-9D090D7BD652}" type="presParOf" srcId="{D1199D27-007E-45AB-88D9-A1FD927E69DC}" destId="{DEDE3FBF-8921-4ACC-B88D-771AF7BD501B}" srcOrd="1" destOrd="0" presId="urn:microsoft.com/office/officeart/2005/8/layout/orgChart1"/>
    <dgm:cxn modelId="{0F8CC8B0-5441-4681-B240-4E20FEC72DC6}" type="presParOf" srcId="{2F07087D-C37F-4FF8-9BA3-A97EF4C8D398}" destId="{3658127C-03CC-45A5-81D4-30AB583E1BA5}" srcOrd="1" destOrd="0" presId="urn:microsoft.com/office/officeart/2005/8/layout/orgChart1"/>
    <dgm:cxn modelId="{0EBCB2D8-3585-4F1A-9CDB-E61B9AB5F697}" type="presParOf" srcId="{3658127C-03CC-45A5-81D4-30AB583E1BA5}" destId="{3411E966-8ABA-44DB-947C-25EC67D33FA1}" srcOrd="0" destOrd="0" presId="urn:microsoft.com/office/officeart/2005/8/layout/orgChart1"/>
    <dgm:cxn modelId="{E18F510A-14C6-46BC-BEDB-80BACCF37735}" type="presParOf" srcId="{3658127C-03CC-45A5-81D4-30AB583E1BA5}" destId="{8900415C-0CAB-4B97-882A-E7DB8AE4FC0F}" srcOrd="1" destOrd="0" presId="urn:microsoft.com/office/officeart/2005/8/layout/orgChart1"/>
    <dgm:cxn modelId="{DA8D7DB6-E673-4C70-A97E-466A10887AAC}" type="presParOf" srcId="{8900415C-0CAB-4B97-882A-E7DB8AE4FC0F}" destId="{132CB94C-2C08-4AA8-90F1-9563544F4F11}" srcOrd="0" destOrd="0" presId="urn:microsoft.com/office/officeart/2005/8/layout/orgChart1"/>
    <dgm:cxn modelId="{D10014FC-4E29-48EC-96D1-07094301EB00}" type="presParOf" srcId="{132CB94C-2C08-4AA8-90F1-9563544F4F11}" destId="{46CA080F-20D6-4FA4-96D8-0592322CCB00}" srcOrd="0" destOrd="0" presId="urn:microsoft.com/office/officeart/2005/8/layout/orgChart1"/>
    <dgm:cxn modelId="{E3FB5E27-9332-434D-BC47-5D4D8114A074}" type="presParOf" srcId="{132CB94C-2C08-4AA8-90F1-9563544F4F11}" destId="{BB6A1542-D288-425A-8CA9-1FC1DF103F4D}" srcOrd="1" destOrd="0" presId="urn:microsoft.com/office/officeart/2005/8/layout/orgChart1"/>
    <dgm:cxn modelId="{DC84F8D3-AFE3-42F7-BC0F-20A3000A81D9}" type="presParOf" srcId="{8900415C-0CAB-4B97-882A-E7DB8AE4FC0F}" destId="{4754843E-8C8F-4AA1-BED6-4F1A316B0BF5}" srcOrd="1" destOrd="0" presId="urn:microsoft.com/office/officeart/2005/8/layout/orgChart1"/>
    <dgm:cxn modelId="{770D5C60-8C1F-4E2C-97DB-BADA2AFD488D}" type="presParOf" srcId="{8900415C-0CAB-4B97-882A-E7DB8AE4FC0F}" destId="{FE3CBB52-62CD-47C6-A574-D74C4D040FB2}" srcOrd="2" destOrd="0" presId="urn:microsoft.com/office/officeart/2005/8/layout/orgChart1"/>
    <dgm:cxn modelId="{38B02A0E-D392-4564-B52C-6C11DA04C5A1}" type="presParOf" srcId="{3658127C-03CC-45A5-81D4-30AB583E1BA5}" destId="{19E0AC40-E7C8-47D1-9145-3A2412148330}" srcOrd="2" destOrd="0" presId="urn:microsoft.com/office/officeart/2005/8/layout/orgChart1"/>
    <dgm:cxn modelId="{BE9D4D70-8C16-4855-9A77-5703965127EC}" type="presParOf" srcId="{3658127C-03CC-45A5-81D4-30AB583E1BA5}" destId="{E63A88FD-9586-4F1E-B7CE-2D83ADD20264}" srcOrd="3" destOrd="0" presId="urn:microsoft.com/office/officeart/2005/8/layout/orgChart1"/>
    <dgm:cxn modelId="{B8E02272-5331-4F8B-8E07-6E52010B0E78}" type="presParOf" srcId="{E63A88FD-9586-4F1E-B7CE-2D83ADD20264}" destId="{857E4F85-8E76-406C-BA27-F26EF1A41D1E}" srcOrd="0" destOrd="0" presId="urn:microsoft.com/office/officeart/2005/8/layout/orgChart1"/>
    <dgm:cxn modelId="{DA9950D1-11CA-4663-9555-3B25D3E408D0}" type="presParOf" srcId="{857E4F85-8E76-406C-BA27-F26EF1A41D1E}" destId="{A2CB4CA5-CC2E-413E-BEEF-0EC7AFA50378}" srcOrd="0" destOrd="0" presId="urn:microsoft.com/office/officeart/2005/8/layout/orgChart1"/>
    <dgm:cxn modelId="{9502AB97-8DD4-47E2-B684-F8EEF26CDBDE}" type="presParOf" srcId="{857E4F85-8E76-406C-BA27-F26EF1A41D1E}" destId="{81E3D476-ECAB-4847-AC14-E6660F59330A}" srcOrd="1" destOrd="0" presId="urn:microsoft.com/office/officeart/2005/8/layout/orgChart1"/>
    <dgm:cxn modelId="{96CBD694-D6B7-4B77-8113-073F35145338}" type="presParOf" srcId="{E63A88FD-9586-4F1E-B7CE-2D83ADD20264}" destId="{0DEB8D40-D1DF-4754-B196-6413F7688C6F}" srcOrd="1" destOrd="0" presId="urn:microsoft.com/office/officeart/2005/8/layout/orgChart1"/>
    <dgm:cxn modelId="{2095C523-FC90-48B9-A526-FF4404C085C8}" type="presParOf" srcId="{E63A88FD-9586-4F1E-B7CE-2D83ADD20264}" destId="{CD1FF6DE-1840-4DF8-BA98-EE98568925D9}" srcOrd="2" destOrd="0" presId="urn:microsoft.com/office/officeart/2005/8/layout/orgChart1"/>
    <dgm:cxn modelId="{920F3863-7EC0-4DDA-9592-0C6E0DC7EBA2}" type="presParOf" srcId="{2F07087D-C37F-4FF8-9BA3-A97EF4C8D398}" destId="{BF9C12CB-C19F-4D88-B5A4-462024C47603}" srcOrd="2" destOrd="0" presId="urn:microsoft.com/office/officeart/2005/8/layout/orgChart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chemeClr val="tx1"/>
              </a:solidFill>
            </a:rPr>
            <a:t>              Introduction</a:t>
          </a:r>
          <a:endParaRPr lang="en-US" sz="1600" b="1" dirty="0">
            <a:solidFill>
              <a:schemeClr val="tx1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AD7CE040-C0D6-4CEC-BB6A-EB4B48F3B9FF}" type="presOf" srcId="{4553728D-D5AF-4FCF-9D6D-C460E2411858}" destId="{15EC0DD1-A060-48C3-A3BE-58C9B76F90CB}" srcOrd="0" destOrd="0" presId="urn:microsoft.com/office/officeart/2005/8/layout/hChevron3"/>
    <dgm:cxn modelId="{B8C08B09-14A9-43EA-ADC2-514A41AF03E8}" type="presOf" srcId="{4E04394E-0A2A-4CE8-BAAA-BAA9EFFA08B9}" destId="{2F9DD830-C9D6-44F7-A50A-B9AD8DBA34AE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ECAC0154-47E5-4D6E-B987-E406D25C8C98}" type="presOf" srcId="{0FE6123B-3322-4929-BE52-92D7D9F95954}" destId="{84AB3FBB-4B0C-4F4A-ADBF-295E1CF51910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CC2DC8EB-0019-4DC8-8AED-C5C657B8A1EF}" type="presOf" srcId="{500E53DC-7BAB-4457-B6A6-DDC0ED32F8F0}" destId="{DBC1C9A0-1FE1-4E79-8696-DDDDF8D0317E}" srcOrd="0" destOrd="0" presId="urn:microsoft.com/office/officeart/2005/8/layout/hChevron3"/>
    <dgm:cxn modelId="{8EC5641F-E3CF-4915-919A-9F447542F0B1}" type="presOf" srcId="{32D3E731-0AAE-4429-954C-70E549DC7915}" destId="{C5BCE13B-239D-48FB-AC18-D61B582D221D}" srcOrd="0" destOrd="0" presId="urn:microsoft.com/office/officeart/2005/8/layout/hChevron3"/>
    <dgm:cxn modelId="{874D68EC-8E66-4672-A12C-F641F67C9C5B}" type="presOf" srcId="{FD8C3BED-F61E-4217-AD0F-9F21680BA269}" destId="{C1DD98C8-3F91-47EE-81BE-3A79D00236A0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97EB8A76-5898-42C9-8237-B3AEE2CCC072}" type="presOf" srcId="{D4A0FF3E-90C9-4DE4-AF6B-1B2163E00A4A}" destId="{A107B8CF-84EE-4DEC-B28F-74353BE0B37F}" srcOrd="0" destOrd="0" presId="urn:microsoft.com/office/officeart/2005/8/layout/hChevron3"/>
    <dgm:cxn modelId="{D5BD6ED2-36C1-42A8-9392-8AF8F800124B}" type="presParOf" srcId="{C5BCE13B-239D-48FB-AC18-D61B582D221D}" destId="{DBC1C9A0-1FE1-4E79-8696-DDDDF8D0317E}" srcOrd="0" destOrd="0" presId="urn:microsoft.com/office/officeart/2005/8/layout/hChevron3"/>
    <dgm:cxn modelId="{D1FFA299-B022-4E39-85FD-D5320B20D6EE}" type="presParOf" srcId="{C5BCE13B-239D-48FB-AC18-D61B582D221D}" destId="{587002F6-2BB1-460B-96BE-911BBD1425A9}" srcOrd="1" destOrd="0" presId="urn:microsoft.com/office/officeart/2005/8/layout/hChevron3"/>
    <dgm:cxn modelId="{A69C343D-C860-4824-A0A1-26ED6C12B015}" type="presParOf" srcId="{C5BCE13B-239D-48FB-AC18-D61B582D221D}" destId="{84AB3FBB-4B0C-4F4A-ADBF-295E1CF51910}" srcOrd="2" destOrd="0" presId="urn:microsoft.com/office/officeart/2005/8/layout/hChevron3"/>
    <dgm:cxn modelId="{64588071-1EE8-4424-B4A3-FC92CE43E6FE}" type="presParOf" srcId="{C5BCE13B-239D-48FB-AC18-D61B582D221D}" destId="{3CAC07F7-5B92-4799-9E07-5862D30EC216}" srcOrd="3" destOrd="0" presId="urn:microsoft.com/office/officeart/2005/8/layout/hChevron3"/>
    <dgm:cxn modelId="{31942A63-0CA3-4E35-B20C-D1B7DBDDF595}" type="presParOf" srcId="{C5BCE13B-239D-48FB-AC18-D61B582D221D}" destId="{C1DD98C8-3F91-47EE-81BE-3A79D00236A0}" srcOrd="4" destOrd="0" presId="urn:microsoft.com/office/officeart/2005/8/layout/hChevron3"/>
    <dgm:cxn modelId="{8D3346B6-A5C2-4C96-A414-50680E614C85}" type="presParOf" srcId="{C5BCE13B-239D-48FB-AC18-D61B582D221D}" destId="{6A80A478-A08E-4252-8FCC-854CEE1E9C5F}" srcOrd="5" destOrd="0" presId="urn:microsoft.com/office/officeart/2005/8/layout/hChevron3"/>
    <dgm:cxn modelId="{5E1910F9-06CB-47B5-AD2F-4818C0CE0692}" type="presParOf" srcId="{C5BCE13B-239D-48FB-AC18-D61B582D221D}" destId="{15EC0DD1-A060-48C3-A3BE-58C9B76F90CB}" srcOrd="6" destOrd="0" presId="urn:microsoft.com/office/officeart/2005/8/layout/hChevron3"/>
    <dgm:cxn modelId="{BE5DF31A-B11D-4A18-96B7-CBEFED5C4D4F}" type="presParOf" srcId="{C5BCE13B-239D-48FB-AC18-D61B582D221D}" destId="{3818A7C6-5AB5-4DC7-A03C-2084F1AD9D92}" srcOrd="7" destOrd="0" presId="urn:microsoft.com/office/officeart/2005/8/layout/hChevron3"/>
    <dgm:cxn modelId="{EA79EA5A-6C2C-4E77-A4B7-A26E93500B50}" type="presParOf" srcId="{C5BCE13B-239D-48FB-AC18-D61B582D221D}" destId="{A107B8CF-84EE-4DEC-B28F-74353BE0B37F}" srcOrd="8" destOrd="0" presId="urn:microsoft.com/office/officeart/2005/8/layout/hChevron3"/>
    <dgm:cxn modelId="{984E4168-F9AB-4542-9C8E-DC97118BD867}" type="presParOf" srcId="{C5BCE13B-239D-48FB-AC18-D61B582D221D}" destId="{882FEA6F-5560-49A9-9625-55583F377A11}" srcOrd="9" destOrd="0" presId="urn:microsoft.com/office/officeart/2005/8/layout/hChevron3"/>
    <dgm:cxn modelId="{249C013E-F1B1-492A-94EA-A936EC772A5D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chemeClr val="tx1"/>
              </a:solidFill>
            </a:rPr>
            <a:t>              Introduction</a:t>
          </a:r>
          <a:endParaRPr lang="en-US" sz="1600" b="1" dirty="0">
            <a:solidFill>
              <a:schemeClr val="tx1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CEEEBA54-5133-4B54-9B07-BB3EDC53802B}" type="presOf" srcId="{4E04394E-0A2A-4CE8-BAAA-BAA9EFFA08B9}" destId="{2F9DD830-C9D6-44F7-A50A-B9AD8DBA34AE}" srcOrd="0" destOrd="0" presId="urn:microsoft.com/office/officeart/2005/8/layout/hChevron3"/>
    <dgm:cxn modelId="{9E10463A-FBEF-4672-93C1-06073C3BBF68}" type="presOf" srcId="{4553728D-D5AF-4FCF-9D6D-C460E2411858}" destId="{15EC0DD1-A060-48C3-A3BE-58C9B76F90CB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61AD8819-D5D3-4F5F-B54E-D1EB4CC4ED40}" type="presOf" srcId="{FD8C3BED-F61E-4217-AD0F-9F21680BA269}" destId="{C1DD98C8-3F91-47EE-81BE-3A79D00236A0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C6937251-61E8-46CF-A898-F1C0B7619781}" type="presOf" srcId="{0FE6123B-3322-4929-BE52-92D7D9F95954}" destId="{84AB3FBB-4B0C-4F4A-ADBF-295E1CF51910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C39EB873-95EE-405A-848B-36D36DF0EB84}" type="presOf" srcId="{D4A0FF3E-90C9-4DE4-AF6B-1B2163E00A4A}" destId="{A107B8CF-84EE-4DEC-B28F-74353BE0B37F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C0178698-CAC0-41AF-83EF-D2192643181E}" type="presOf" srcId="{500E53DC-7BAB-4457-B6A6-DDC0ED32F8F0}" destId="{DBC1C9A0-1FE1-4E79-8696-DDDDF8D0317E}" srcOrd="0" destOrd="0" presId="urn:microsoft.com/office/officeart/2005/8/layout/hChevron3"/>
    <dgm:cxn modelId="{B2DD52E0-3686-4B24-8DAF-8A5ED5716914}" type="presOf" srcId="{32D3E731-0AAE-4429-954C-70E549DC7915}" destId="{C5BCE13B-239D-48FB-AC18-D61B582D221D}" srcOrd="0" destOrd="0" presId="urn:microsoft.com/office/officeart/2005/8/layout/hChevron3"/>
    <dgm:cxn modelId="{81F3741F-4079-41B0-9E67-0EC8FCFB21D0}" type="presParOf" srcId="{C5BCE13B-239D-48FB-AC18-D61B582D221D}" destId="{DBC1C9A0-1FE1-4E79-8696-DDDDF8D0317E}" srcOrd="0" destOrd="0" presId="urn:microsoft.com/office/officeart/2005/8/layout/hChevron3"/>
    <dgm:cxn modelId="{16AF58DC-A64A-4A6C-9AF1-1C9184D028CA}" type="presParOf" srcId="{C5BCE13B-239D-48FB-AC18-D61B582D221D}" destId="{587002F6-2BB1-460B-96BE-911BBD1425A9}" srcOrd="1" destOrd="0" presId="urn:microsoft.com/office/officeart/2005/8/layout/hChevron3"/>
    <dgm:cxn modelId="{DFC3F06D-7564-4DC7-80D9-C224B249C0BA}" type="presParOf" srcId="{C5BCE13B-239D-48FB-AC18-D61B582D221D}" destId="{84AB3FBB-4B0C-4F4A-ADBF-295E1CF51910}" srcOrd="2" destOrd="0" presId="urn:microsoft.com/office/officeart/2005/8/layout/hChevron3"/>
    <dgm:cxn modelId="{2493632D-EDE4-4E11-B206-88D88FAD23A2}" type="presParOf" srcId="{C5BCE13B-239D-48FB-AC18-D61B582D221D}" destId="{3CAC07F7-5B92-4799-9E07-5862D30EC216}" srcOrd="3" destOrd="0" presId="urn:microsoft.com/office/officeart/2005/8/layout/hChevron3"/>
    <dgm:cxn modelId="{68CA4EDF-883E-4280-8830-EA55EA69D795}" type="presParOf" srcId="{C5BCE13B-239D-48FB-AC18-D61B582D221D}" destId="{C1DD98C8-3F91-47EE-81BE-3A79D00236A0}" srcOrd="4" destOrd="0" presId="urn:microsoft.com/office/officeart/2005/8/layout/hChevron3"/>
    <dgm:cxn modelId="{FA99FA6B-C531-4C8E-BB2B-0AD0687F1C24}" type="presParOf" srcId="{C5BCE13B-239D-48FB-AC18-D61B582D221D}" destId="{6A80A478-A08E-4252-8FCC-854CEE1E9C5F}" srcOrd="5" destOrd="0" presId="urn:microsoft.com/office/officeart/2005/8/layout/hChevron3"/>
    <dgm:cxn modelId="{39A47488-A600-4746-9DDB-54DC4B928676}" type="presParOf" srcId="{C5BCE13B-239D-48FB-AC18-D61B582D221D}" destId="{15EC0DD1-A060-48C3-A3BE-58C9B76F90CB}" srcOrd="6" destOrd="0" presId="urn:microsoft.com/office/officeart/2005/8/layout/hChevron3"/>
    <dgm:cxn modelId="{02758D42-1088-42CE-BB8E-ED605AEDE3BB}" type="presParOf" srcId="{C5BCE13B-239D-48FB-AC18-D61B582D221D}" destId="{3818A7C6-5AB5-4DC7-A03C-2084F1AD9D92}" srcOrd="7" destOrd="0" presId="urn:microsoft.com/office/officeart/2005/8/layout/hChevron3"/>
    <dgm:cxn modelId="{6AB9CE47-99E3-457C-9FAD-B61493C76534}" type="presParOf" srcId="{C5BCE13B-239D-48FB-AC18-D61B582D221D}" destId="{A107B8CF-84EE-4DEC-B28F-74353BE0B37F}" srcOrd="8" destOrd="0" presId="urn:microsoft.com/office/officeart/2005/8/layout/hChevron3"/>
    <dgm:cxn modelId="{5F8B6474-0E2F-4DB4-886E-29A96E9B8086}" type="presParOf" srcId="{C5BCE13B-239D-48FB-AC18-D61B582D221D}" destId="{882FEA6F-5560-49A9-9625-55583F377A11}" srcOrd="9" destOrd="0" presId="urn:microsoft.com/office/officeart/2005/8/layout/hChevron3"/>
    <dgm:cxn modelId="{F961B3FE-37BA-494E-876F-F52E6AC06F72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C0F245B-FCC0-4D9D-8C0C-440D909D69C8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22258053-CB84-427C-BC3B-0D9B625B4BE2}">
      <dgm:prSet phldrT="[Text]"/>
      <dgm:spPr>
        <a:ln>
          <a:solidFill>
            <a:srgbClr val="004D86"/>
          </a:solidFill>
        </a:ln>
      </dgm:spPr>
      <dgm:t>
        <a:bodyPr/>
        <a:lstStyle/>
        <a:p>
          <a:r>
            <a:rPr lang="en-US" b="1" dirty="0" smtClean="0">
              <a:solidFill>
                <a:srgbClr val="004D86"/>
              </a:solidFill>
            </a:rPr>
            <a:t>Virgin Binder</a:t>
          </a:r>
          <a:endParaRPr lang="en-US" b="1" dirty="0">
            <a:solidFill>
              <a:srgbClr val="004D86"/>
            </a:solidFill>
          </a:endParaRPr>
        </a:p>
      </dgm:t>
    </dgm:pt>
    <dgm:pt modelId="{CBA9BED0-3FE1-4EC2-8736-322604DF5D96}" type="parTrans" cxnId="{FBF5F01F-9097-41F0-8AEC-5D63B0FD0785}">
      <dgm:prSet/>
      <dgm:spPr/>
      <dgm:t>
        <a:bodyPr/>
        <a:lstStyle/>
        <a:p>
          <a:endParaRPr lang="en-US"/>
        </a:p>
      </dgm:t>
    </dgm:pt>
    <dgm:pt modelId="{E25FDA06-BA19-4FDE-BB2D-4409147AD9A0}" type="sibTrans" cxnId="{FBF5F01F-9097-41F0-8AEC-5D63B0FD0785}">
      <dgm:prSet/>
      <dgm:spPr>
        <a:solidFill>
          <a:srgbClr val="004D86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Aging</a:t>
          </a:r>
          <a:endParaRPr lang="en-US" dirty="0">
            <a:solidFill>
              <a:schemeClr val="tx1"/>
            </a:solidFill>
          </a:endParaRPr>
        </a:p>
      </dgm:t>
    </dgm:pt>
    <dgm:pt modelId="{B4077582-1C4E-45D8-90A8-40060A19E344}">
      <dgm:prSet phldrT="[Text]"/>
      <dgm:spPr>
        <a:ln>
          <a:solidFill>
            <a:srgbClr val="004D86"/>
          </a:solidFill>
        </a:ln>
      </dgm:spPr>
      <dgm:t>
        <a:bodyPr/>
        <a:lstStyle/>
        <a:p>
          <a:r>
            <a:rPr lang="en-US" b="1" dirty="0" smtClean="0">
              <a:solidFill>
                <a:srgbClr val="004D86"/>
              </a:solidFill>
            </a:rPr>
            <a:t>RAP Binder</a:t>
          </a:r>
          <a:endParaRPr lang="en-US" b="1" dirty="0">
            <a:solidFill>
              <a:srgbClr val="004D86"/>
            </a:solidFill>
          </a:endParaRPr>
        </a:p>
      </dgm:t>
    </dgm:pt>
    <dgm:pt modelId="{33FDA18F-D2CF-48E7-970D-49041C213CB8}" type="parTrans" cxnId="{8D03C2BB-470A-4104-8E92-CC776385F26D}">
      <dgm:prSet/>
      <dgm:spPr/>
      <dgm:t>
        <a:bodyPr/>
        <a:lstStyle/>
        <a:p>
          <a:endParaRPr lang="en-US"/>
        </a:p>
      </dgm:t>
    </dgm:pt>
    <dgm:pt modelId="{E6F1564F-157C-4773-8189-7E63EEEB252F}" type="sibTrans" cxnId="{8D03C2BB-470A-4104-8E92-CC776385F26D}">
      <dgm:prSet/>
      <dgm:spPr>
        <a:solidFill>
          <a:srgbClr val="004D86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Rejuvenation</a:t>
          </a:r>
          <a:endParaRPr lang="en-US" dirty="0">
            <a:solidFill>
              <a:schemeClr val="tx1"/>
            </a:solidFill>
          </a:endParaRPr>
        </a:p>
      </dgm:t>
    </dgm:pt>
    <dgm:pt modelId="{71A1466D-D704-4E36-BCD0-C67CCA32BE44}">
      <dgm:prSet phldrT="[Text]"/>
      <dgm:spPr>
        <a:ln>
          <a:solidFill>
            <a:srgbClr val="004D86"/>
          </a:solidFill>
        </a:ln>
      </dgm:spPr>
      <dgm:t>
        <a:bodyPr/>
        <a:lstStyle/>
        <a:p>
          <a:r>
            <a:rPr lang="en-US" b="1" dirty="0" smtClean="0">
              <a:solidFill>
                <a:srgbClr val="004D86"/>
              </a:solidFill>
            </a:rPr>
            <a:t>Recycled Binder</a:t>
          </a:r>
          <a:endParaRPr lang="en-US" b="1" dirty="0">
            <a:solidFill>
              <a:srgbClr val="004D86"/>
            </a:solidFill>
          </a:endParaRPr>
        </a:p>
      </dgm:t>
    </dgm:pt>
    <dgm:pt modelId="{D21F9E9D-028F-4511-9914-755580ECFF5D}" type="parTrans" cxnId="{990E0559-0A8B-4231-89B5-9C40897E2771}">
      <dgm:prSet/>
      <dgm:spPr/>
      <dgm:t>
        <a:bodyPr/>
        <a:lstStyle/>
        <a:p>
          <a:endParaRPr lang="en-US"/>
        </a:p>
      </dgm:t>
    </dgm:pt>
    <dgm:pt modelId="{389D62C5-ECC9-4090-B80B-45E54F04F175}" type="sibTrans" cxnId="{990E0559-0A8B-4231-89B5-9C40897E2771}">
      <dgm:prSet/>
      <dgm:spPr/>
      <dgm:t>
        <a:bodyPr/>
        <a:lstStyle/>
        <a:p>
          <a:endParaRPr lang="en-US"/>
        </a:p>
      </dgm:t>
    </dgm:pt>
    <dgm:pt modelId="{0E54D839-7DB5-476C-823C-FD9B7EE524AD}" type="pres">
      <dgm:prSet presAssocID="{1C0F245B-FCC0-4D9D-8C0C-440D909D69C8}" presName="Name0" presStyleCnt="0">
        <dgm:presLayoutVars>
          <dgm:dir/>
          <dgm:resizeHandles val="exact"/>
        </dgm:presLayoutVars>
      </dgm:prSet>
      <dgm:spPr/>
    </dgm:pt>
    <dgm:pt modelId="{51B2FC5F-6895-40A4-84B3-68CEC45F71CF}" type="pres">
      <dgm:prSet presAssocID="{22258053-CB84-427C-BC3B-0D9B625B4BE2}" presName="node" presStyleLbl="node1" presStyleIdx="0" presStyleCnt="3" custScaleX="57297" custLinFactNeighborX="6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6269B-2322-4E76-9180-F85C65D17C36}" type="pres">
      <dgm:prSet presAssocID="{E25FDA06-BA19-4FDE-BB2D-4409147AD9A0}" presName="sibTrans" presStyleLbl="sibTrans2D1" presStyleIdx="0" presStyleCnt="2" custScaleX="164381"/>
      <dgm:spPr/>
      <dgm:t>
        <a:bodyPr/>
        <a:lstStyle/>
        <a:p>
          <a:endParaRPr lang="en-US"/>
        </a:p>
      </dgm:t>
    </dgm:pt>
    <dgm:pt modelId="{4D46A9DC-84A6-4A6E-819C-338721560EC4}" type="pres">
      <dgm:prSet presAssocID="{E25FDA06-BA19-4FDE-BB2D-4409147AD9A0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D052FD9F-2B80-4484-8C17-D6F6207C4C86}" type="pres">
      <dgm:prSet presAssocID="{B4077582-1C4E-45D8-90A8-40060A19E344}" presName="node" presStyleLbl="node1" presStyleIdx="1" presStyleCnt="3" custScaleX="61237" custLinFactNeighborX="-36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F50197-0ADA-4B0E-A51B-F0496690B1C8}" type="pres">
      <dgm:prSet presAssocID="{E6F1564F-157C-4773-8189-7E63EEEB252F}" presName="sibTrans" presStyleLbl="sibTrans2D1" presStyleIdx="1" presStyleCnt="2" custScaleX="164084"/>
      <dgm:spPr/>
      <dgm:t>
        <a:bodyPr/>
        <a:lstStyle/>
        <a:p>
          <a:endParaRPr lang="en-US"/>
        </a:p>
      </dgm:t>
    </dgm:pt>
    <dgm:pt modelId="{612960AE-A2C6-4209-9EB6-40FE4CD5394E}" type="pres">
      <dgm:prSet presAssocID="{E6F1564F-157C-4773-8189-7E63EEEB252F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83AD63A-E404-4943-85C3-6468B33242C0}" type="pres">
      <dgm:prSet presAssocID="{71A1466D-D704-4E36-BCD0-C67CCA32BE44}" presName="node" presStyleLbl="node1" presStyleIdx="2" presStyleCnt="3" custScaleX="55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DDD9CB-73D2-43CA-BAED-45F5337C760D}" type="presOf" srcId="{E25FDA06-BA19-4FDE-BB2D-4409147AD9A0}" destId="{4D46A9DC-84A6-4A6E-819C-338721560EC4}" srcOrd="1" destOrd="0" presId="urn:microsoft.com/office/officeart/2005/8/layout/process1"/>
    <dgm:cxn modelId="{473676A1-162F-46F6-8E48-8475EBB7374F}" type="presOf" srcId="{E25FDA06-BA19-4FDE-BB2D-4409147AD9A0}" destId="{3016269B-2322-4E76-9180-F85C65D17C36}" srcOrd="0" destOrd="0" presId="urn:microsoft.com/office/officeart/2005/8/layout/process1"/>
    <dgm:cxn modelId="{8627792B-9C15-4F9B-BB60-BEC25F37F042}" type="presOf" srcId="{71A1466D-D704-4E36-BCD0-C67CCA32BE44}" destId="{F83AD63A-E404-4943-85C3-6468B33242C0}" srcOrd="0" destOrd="0" presId="urn:microsoft.com/office/officeart/2005/8/layout/process1"/>
    <dgm:cxn modelId="{56CBFF05-16D5-4198-B724-0FAA70708781}" type="presOf" srcId="{1C0F245B-FCC0-4D9D-8C0C-440D909D69C8}" destId="{0E54D839-7DB5-476C-823C-FD9B7EE524AD}" srcOrd="0" destOrd="0" presId="urn:microsoft.com/office/officeart/2005/8/layout/process1"/>
    <dgm:cxn modelId="{8D03C2BB-470A-4104-8E92-CC776385F26D}" srcId="{1C0F245B-FCC0-4D9D-8C0C-440D909D69C8}" destId="{B4077582-1C4E-45D8-90A8-40060A19E344}" srcOrd="1" destOrd="0" parTransId="{33FDA18F-D2CF-48E7-970D-49041C213CB8}" sibTransId="{E6F1564F-157C-4773-8189-7E63EEEB252F}"/>
    <dgm:cxn modelId="{2CBBF751-C8EC-410B-9A22-88F0A4261C13}" type="presOf" srcId="{B4077582-1C4E-45D8-90A8-40060A19E344}" destId="{D052FD9F-2B80-4484-8C17-D6F6207C4C86}" srcOrd="0" destOrd="0" presId="urn:microsoft.com/office/officeart/2005/8/layout/process1"/>
    <dgm:cxn modelId="{1F20D8EB-DE89-483D-BE33-5AF2B114835E}" type="presOf" srcId="{22258053-CB84-427C-BC3B-0D9B625B4BE2}" destId="{51B2FC5F-6895-40A4-84B3-68CEC45F71CF}" srcOrd="0" destOrd="0" presId="urn:microsoft.com/office/officeart/2005/8/layout/process1"/>
    <dgm:cxn modelId="{FBF5F01F-9097-41F0-8AEC-5D63B0FD0785}" srcId="{1C0F245B-FCC0-4D9D-8C0C-440D909D69C8}" destId="{22258053-CB84-427C-BC3B-0D9B625B4BE2}" srcOrd="0" destOrd="0" parTransId="{CBA9BED0-3FE1-4EC2-8736-322604DF5D96}" sibTransId="{E25FDA06-BA19-4FDE-BB2D-4409147AD9A0}"/>
    <dgm:cxn modelId="{990E0559-0A8B-4231-89B5-9C40897E2771}" srcId="{1C0F245B-FCC0-4D9D-8C0C-440D909D69C8}" destId="{71A1466D-D704-4E36-BCD0-C67CCA32BE44}" srcOrd="2" destOrd="0" parTransId="{D21F9E9D-028F-4511-9914-755580ECFF5D}" sibTransId="{389D62C5-ECC9-4090-B80B-45E54F04F175}"/>
    <dgm:cxn modelId="{E6C5DCEF-8FDD-486F-AD11-6460697FDB67}" type="presOf" srcId="{E6F1564F-157C-4773-8189-7E63EEEB252F}" destId="{612960AE-A2C6-4209-9EB6-40FE4CD5394E}" srcOrd="1" destOrd="0" presId="urn:microsoft.com/office/officeart/2005/8/layout/process1"/>
    <dgm:cxn modelId="{D9113A3C-43ED-41FF-9C15-C205F035C58C}" type="presOf" srcId="{E6F1564F-157C-4773-8189-7E63EEEB252F}" destId="{18F50197-0ADA-4B0E-A51B-F0496690B1C8}" srcOrd="0" destOrd="0" presId="urn:microsoft.com/office/officeart/2005/8/layout/process1"/>
    <dgm:cxn modelId="{CAA75356-FE0F-4925-859D-7B5C41A36B8C}" type="presParOf" srcId="{0E54D839-7DB5-476C-823C-FD9B7EE524AD}" destId="{51B2FC5F-6895-40A4-84B3-68CEC45F71CF}" srcOrd="0" destOrd="0" presId="urn:microsoft.com/office/officeart/2005/8/layout/process1"/>
    <dgm:cxn modelId="{7EA32593-56AF-4EE7-BF29-102CA1D42FED}" type="presParOf" srcId="{0E54D839-7DB5-476C-823C-FD9B7EE524AD}" destId="{3016269B-2322-4E76-9180-F85C65D17C36}" srcOrd="1" destOrd="0" presId="urn:microsoft.com/office/officeart/2005/8/layout/process1"/>
    <dgm:cxn modelId="{58039EDD-7DF8-4AAE-AC84-11746AF06EC2}" type="presParOf" srcId="{3016269B-2322-4E76-9180-F85C65D17C36}" destId="{4D46A9DC-84A6-4A6E-819C-338721560EC4}" srcOrd="0" destOrd="0" presId="urn:microsoft.com/office/officeart/2005/8/layout/process1"/>
    <dgm:cxn modelId="{98223826-3C28-40EC-A330-9130878ECB36}" type="presParOf" srcId="{0E54D839-7DB5-476C-823C-FD9B7EE524AD}" destId="{D052FD9F-2B80-4484-8C17-D6F6207C4C86}" srcOrd="2" destOrd="0" presId="urn:microsoft.com/office/officeart/2005/8/layout/process1"/>
    <dgm:cxn modelId="{0B576DDC-A951-402A-A9E4-DB0C1A66DCEE}" type="presParOf" srcId="{0E54D839-7DB5-476C-823C-FD9B7EE524AD}" destId="{18F50197-0ADA-4B0E-A51B-F0496690B1C8}" srcOrd="3" destOrd="0" presId="urn:microsoft.com/office/officeart/2005/8/layout/process1"/>
    <dgm:cxn modelId="{E396C7C4-E767-4EDB-9808-8FB35B757673}" type="presParOf" srcId="{18F50197-0ADA-4B0E-A51B-F0496690B1C8}" destId="{612960AE-A2C6-4209-9EB6-40FE4CD5394E}" srcOrd="0" destOrd="0" presId="urn:microsoft.com/office/officeart/2005/8/layout/process1"/>
    <dgm:cxn modelId="{7F4EBC8F-83D8-4E35-8A50-67ACF0E58386}" type="presParOf" srcId="{0E54D839-7DB5-476C-823C-FD9B7EE524AD}" destId="{F83AD63A-E404-4943-85C3-6468B33242C0}" srcOrd="4" destOrd="0" presId="urn:microsoft.com/office/officeart/2005/8/layout/process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9E6B4B4-E8D4-41C6-8596-3D4E750659B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614E63-44FC-41A1-AFA3-B6575F57ED24}">
      <dgm:prSet phldrT="[Text]"/>
      <dgm:spPr>
        <a:solidFill>
          <a:srgbClr val="004D86"/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Durability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28D023-3DD2-417B-9763-315F17B0DBCB}" type="parTrans" cxnId="{0210A90F-4A77-4DAC-A656-24140960A61C}">
      <dgm:prSet/>
      <dgm:spPr/>
      <dgm:t>
        <a:bodyPr/>
        <a:lstStyle/>
        <a:p>
          <a:endParaRPr lang="en-US"/>
        </a:p>
      </dgm:t>
    </dgm:pt>
    <dgm:pt modelId="{431D2DFD-6326-4AB7-BC8D-AEDFE98FB907}" type="sibTrans" cxnId="{0210A90F-4A77-4DAC-A656-24140960A61C}">
      <dgm:prSet/>
      <dgm:spPr/>
      <dgm:t>
        <a:bodyPr/>
        <a:lstStyle/>
        <a:p>
          <a:endParaRPr lang="en-US"/>
        </a:p>
      </dgm:t>
    </dgm:pt>
    <dgm:pt modelId="{01894EC1-8F2C-4DFD-AA15-2FC50408F13C}">
      <dgm:prSet phldrT="[Text]"/>
      <dgm:spPr>
        <a:solidFill>
          <a:srgbClr val="004D86"/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Cracking Resistance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B80B88-793C-463C-997A-181AFDD48D17}" type="parTrans" cxnId="{41D3DA12-3CAA-4AF6-9D4A-ED21FA2DC0BA}">
      <dgm:prSet/>
      <dgm:spPr/>
      <dgm:t>
        <a:bodyPr/>
        <a:lstStyle/>
        <a:p>
          <a:endParaRPr lang="en-US"/>
        </a:p>
      </dgm:t>
    </dgm:pt>
    <dgm:pt modelId="{1EEDA121-4131-45DC-9A59-34106A4CB735}" type="sibTrans" cxnId="{41D3DA12-3CAA-4AF6-9D4A-ED21FA2DC0BA}">
      <dgm:prSet/>
      <dgm:spPr/>
      <dgm:t>
        <a:bodyPr/>
        <a:lstStyle/>
        <a:p>
          <a:endParaRPr lang="en-US"/>
        </a:p>
      </dgm:t>
    </dgm:pt>
    <dgm:pt modelId="{8BAE6717-670C-4EEE-835F-FDF479F69066}" type="pres">
      <dgm:prSet presAssocID="{59E6B4B4-E8D4-41C6-8596-3D4E750659B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4D636F-CDB1-4ECA-9154-8DE29A050B5E}" type="pres">
      <dgm:prSet presAssocID="{89614E63-44FC-41A1-AFA3-B6575F57ED24}" presName="node" presStyleLbl="node1" presStyleIdx="0" presStyleCnt="2" custScaleX="1583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829B24-BC75-467B-8C22-4B75C50E9C3F}" type="pres">
      <dgm:prSet presAssocID="{431D2DFD-6326-4AB7-BC8D-AEDFE98FB907}" presName="sibTrans" presStyleCnt="0"/>
      <dgm:spPr/>
    </dgm:pt>
    <dgm:pt modelId="{D137882A-488A-44E9-A516-D14A579BF9AA}" type="pres">
      <dgm:prSet presAssocID="{01894EC1-8F2C-4DFD-AA15-2FC50408F13C}" presName="node" presStyleLbl="node1" presStyleIdx="1" presStyleCnt="2" custScaleX="1607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FF6BA2-617F-4739-B262-C5144F355FB4}" type="presOf" srcId="{59E6B4B4-E8D4-41C6-8596-3D4E750659B9}" destId="{8BAE6717-670C-4EEE-835F-FDF479F69066}" srcOrd="0" destOrd="0" presId="urn:microsoft.com/office/officeart/2005/8/layout/default"/>
    <dgm:cxn modelId="{E3C17A39-B173-47B2-B365-5B90000463B8}" type="presOf" srcId="{89614E63-44FC-41A1-AFA3-B6575F57ED24}" destId="{424D636F-CDB1-4ECA-9154-8DE29A050B5E}" srcOrd="0" destOrd="0" presId="urn:microsoft.com/office/officeart/2005/8/layout/default"/>
    <dgm:cxn modelId="{0210A90F-4A77-4DAC-A656-24140960A61C}" srcId="{59E6B4B4-E8D4-41C6-8596-3D4E750659B9}" destId="{89614E63-44FC-41A1-AFA3-B6575F57ED24}" srcOrd="0" destOrd="0" parTransId="{D328D023-3DD2-417B-9763-315F17B0DBCB}" sibTransId="{431D2DFD-6326-4AB7-BC8D-AEDFE98FB907}"/>
    <dgm:cxn modelId="{41D3DA12-3CAA-4AF6-9D4A-ED21FA2DC0BA}" srcId="{59E6B4B4-E8D4-41C6-8596-3D4E750659B9}" destId="{01894EC1-8F2C-4DFD-AA15-2FC50408F13C}" srcOrd="1" destOrd="0" parTransId="{9FB80B88-793C-463C-997A-181AFDD48D17}" sibTransId="{1EEDA121-4131-45DC-9A59-34106A4CB735}"/>
    <dgm:cxn modelId="{EB216022-9061-4F73-96D4-B316627ADCA9}" type="presOf" srcId="{01894EC1-8F2C-4DFD-AA15-2FC50408F13C}" destId="{D137882A-488A-44E9-A516-D14A579BF9AA}" srcOrd="0" destOrd="0" presId="urn:microsoft.com/office/officeart/2005/8/layout/default"/>
    <dgm:cxn modelId="{B3FD36FD-A592-4FCC-8FF7-BE31806FB4B5}" type="presParOf" srcId="{8BAE6717-670C-4EEE-835F-FDF479F69066}" destId="{424D636F-CDB1-4ECA-9154-8DE29A050B5E}" srcOrd="0" destOrd="0" presId="urn:microsoft.com/office/officeart/2005/8/layout/default"/>
    <dgm:cxn modelId="{0786A927-A2B1-4867-AFE9-AB38AB8DF461}" type="presParOf" srcId="{8BAE6717-670C-4EEE-835F-FDF479F69066}" destId="{13829B24-BC75-467B-8C22-4B75C50E9C3F}" srcOrd="1" destOrd="0" presId="urn:microsoft.com/office/officeart/2005/8/layout/default"/>
    <dgm:cxn modelId="{3E0966ED-8E49-49F5-8B6D-D115C2F6CA6B}" type="presParOf" srcId="{8BAE6717-670C-4EEE-835F-FDF479F69066}" destId="{D137882A-488A-44E9-A516-D14A579BF9AA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chemeClr val="tx1"/>
              </a:solidFill>
            </a:rPr>
            <a:t>              Introduction</a:t>
          </a:r>
          <a:endParaRPr lang="en-US" sz="1600" b="1" dirty="0">
            <a:solidFill>
              <a:schemeClr val="tx1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9788CF5D-ACE5-476A-865F-EFE7E54AB846}" type="presOf" srcId="{500E53DC-7BAB-4457-B6A6-DDC0ED32F8F0}" destId="{DBC1C9A0-1FE1-4E79-8696-DDDDF8D0317E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6C770572-73C7-4B6C-B804-4D794753F65C}" type="presOf" srcId="{4553728D-D5AF-4FCF-9D6D-C460E2411858}" destId="{15EC0DD1-A060-48C3-A3BE-58C9B76F90CB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312BC19A-43ED-481F-880B-5F7A4CA443E6}" type="presOf" srcId="{4E04394E-0A2A-4CE8-BAAA-BAA9EFFA08B9}" destId="{2F9DD830-C9D6-44F7-A50A-B9AD8DBA34AE}" srcOrd="0" destOrd="0" presId="urn:microsoft.com/office/officeart/2005/8/layout/hChevron3"/>
    <dgm:cxn modelId="{4EE93BAF-FC6B-431B-83A5-7C997B6B057C}" type="presOf" srcId="{FD8C3BED-F61E-4217-AD0F-9F21680BA269}" destId="{C1DD98C8-3F91-47EE-81BE-3A79D00236A0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EC7C4154-6211-4F38-AF22-D5A600CB7420}" type="presOf" srcId="{D4A0FF3E-90C9-4DE4-AF6B-1B2163E00A4A}" destId="{A107B8CF-84EE-4DEC-B28F-74353BE0B37F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7ED4A938-D79C-4C16-BDB7-264C238BD591}" type="presOf" srcId="{32D3E731-0AAE-4429-954C-70E549DC7915}" destId="{C5BCE13B-239D-48FB-AC18-D61B582D221D}" srcOrd="0" destOrd="0" presId="urn:microsoft.com/office/officeart/2005/8/layout/hChevron3"/>
    <dgm:cxn modelId="{5249D530-B79D-4E2C-805D-C165FAD19FA8}" type="presOf" srcId="{0FE6123B-3322-4929-BE52-92D7D9F95954}" destId="{84AB3FBB-4B0C-4F4A-ADBF-295E1CF51910}" srcOrd="0" destOrd="0" presId="urn:microsoft.com/office/officeart/2005/8/layout/hChevron3"/>
    <dgm:cxn modelId="{6278179A-FFA7-4585-AE75-D6DDC4BF16F5}" type="presParOf" srcId="{C5BCE13B-239D-48FB-AC18-D61B582D221D}" destId="{DBC1C9A0-1FE1-4E79-8696-DDDDF8D0317E}" srcOrd="0" destOrd="0" presId="urn:microsoft.com/office/officeart/2005/8/layout/hChevron3"/>
    <dgm:cxn modelId="{F3B1FBE1-7231-4F69-9FA9-450F6FE7EC97}" type="presParOf" srcId="{C5BCE13B-239D-48FB-AC18-D61B582D221D}" destId="{587002F6-2BB1-460B-96BE-911BBD1425A9}" srcOrd="1" destOrd="0" presId="urn:microsoft.com/office/officeart/2005/8/layout/hChevron3"/>
    <dgm:cxn modelId="{98156B1E-671B-4280-BB85-A6DD1AEA194F}" type="presParOf" srcId="{C5BCE13B-239D-48FB-AC18-D61B582D221D}" destId="{84AB3FBB-4B0C-4F4A-ADBF-295E1CF51910}" srcOrd="2" destOrd="0" presId="urn:microsoft.com/office/officeart/2005/8/layout/hChevron3"/>
    <dgm:cxn modelId="{AABFD60F-E655-4EE4-837F-66A40D294864}" type="presParOf" srcId="{C5BCE13B-239D-48FB-AC18-D61B582D221D}" destId="{3CAC07F7-5B92-4799-9E07-5862D30EC216}" srcOrd="3" destOrd="0" presId="urn:microsoft.com/office/officeart/2005/8/layout/hChevron3"/>
    <dgm:cxn modelId="{29652BAA-DF0C-4419-BB91-D9768C14DBBA}" type="presParOf" srcId="{C5BCE13B-239D-48FB-AC18-D61B582D221D}" destId="{C1DD98C8-3F91-47EE-81BE-3A79D00236A0}" srcOrd="4" destOrd="0" presId="urn:microsoft.com/office/officeart/2005/8/layout/hChevron3"/>
    <dgm:cxn modelId="{C5D9F629-9AFA-45FD-86E1-A91FD88B1043}" type="presParOf" srcId="{C5BCE13B-239D-48FB-AC18-D61B582D221D}" destId="{6A80A478-A08E-4252-8FCC-854CEE1E9C5F}" srcOrd="5" destOrd="0" presId="urn:microsoft.com/office/officeart/2005/8/layout/hChevron3"/>
    <dgm:cxn modelId="{143740E0-9ECA-4073-9259-B39143DC9045}" type="presParOf" srcId="{C5BCE13B-239D-48FB-AC18-D61B582D221D}" destId="{15EC0DD1-A060-48C3-A3BE-58C9B76F90CB}" srcOrd="6" destOrd="0" presId="urn:microsoft.com/office/officeart/2005/8/layout/hChevron3"/>
    <dgm:cxn modelId="{7E1E86FB-1B44-48F5-A209-BAE5BF895910}" type="presParOf" srcId="{C5BCE13B-239D-48FB-AC18-D61B582D221D}" destId="{3818A7C6-5AB5-4DC7-A03C-2084F1AD9D92}" srcOrd="7" destOrd="0" presId="urn:microsoft.com/office/officeart/2005/8/layout/hChevron3"/>
    <dgm:cxn modelId="{C38567EB-E9D7-4D34-90C8-AF131FBC990C}" type="presParOf" srcId="{C5BCE13B-239D-48FB-AC18-D61B582D221D}" destId="{A107B8CF-84EE-4DEC-B28F-74353BE0B37F}" srcOrd="8" destOrd="0" presId="urn:microsoft.com/office/officeart/2005/8/layout/hChevron3"/>
    <dgm:cxn modelId="{D0AB12F9-0E59-4E11-8C13-7CF9F6C606CB}" type="presParOf" srcId="{C5BCE13B-239D-48FB-AC18-D61B582D221D}" destId="{882FEA6F-5560-49A9-9625-55583F377A11}" srcOrd="9" destOrd="0" presId="urn:microsoft.com/office/officeart/2005/8/layout/hChevron3"/>
    <dgm:cxn modelId="{2F7D77EC-F8C8-4CD2-8537-940A5705D043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Research Objectives</a:t>
          </a:r>
          <a:endParaRPr lang="en-US" sz="1600" b="1" dirty="0">
            <a:solidFill>
              <a:schemeClr val="tx1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AB882BFA-F953-4DBA-B3CF-BF968B70E1BC}" type="presOf" srcId="{0FE6123B-3322-4929-BE52-92D7D9F95954}" destId="{84AB3FBB-4B0C-4F4A-ADBF-295E1CF51910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65010428-20F8-418C-9750-54FD3A29E9E9}" type="presOf" srcId="{500E53DC-7BAB-4457-B6A6-DDC0ED32F8F0}" destId="{DBC1C9A0-1FE1-4E79-8696-DDDDF8D0317E}" srcOrd="0" destOrd="0" presId="urn:microsoft.com/office/officeart/2005/8/layout/hChevron3"/>
    <dgm:cxn modelId="{0AAE09C3-C986-494D-9D3D-3782A48DEC95}" type="presOf" srcId="{FD8C3BED-F61E-4217-AD0F-9F21680BA269}" destId="{C1DD98C8-3F91-47EE-81BE-3A79D00236A0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B2000EB5-C1C1-4210-BE30-D37C468FE234}" type="presOf" srcId="{4553728D-D5AF-4FCF-9D6D-C460E2411858}" destId="{15EC0DD1-A060-48C3-A3BE-58C9B76F90CB}" srcOrd="0" destOrd="0" presId="urn:microsoft.com/office/officeart/2005/8/layout/hChevron3"/>
    <dgm:cxn modelId="{BCE07435-38C5-4AEB-BF5E-8A6C4DAFB65A}" type="presOf" srcId="{32D3E731-0AAE-4429-954C-70E549DC7915}" destId="{C5BCE13B-239D-48FB-AC18-D61B582D221D}" srcOrd="0" destOrd="0" presId="urn:microsoft.com/office/officeart/2005/8/layout/hChevron3"/>
    <dgm:cxn modelId="{8C503CB7-AE4D-47AB-AB5A-872A5BA39D30}" type="presOf" srcId="{4E04394E-0A2A-4CE8-BAAA-BAA9EFFA08B9}" destId="{2F9DD830-C9D6-44F7-A50A-B9AD8DBA34AE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6060B6F2-BEB1-41D0-9EBF-3A4BE9EB45C2}" type="presOf" srcId="{D4A0FF3E-90C9-4DE4-AF6B-1B2163E00A4A}" destId="{A107B8CF-84EE-4DEC-B28F-74353BE0B37F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03B89740-35E5-44D7-BD45-7DB8D294994D}" type="presParOf" srcId="{C5BCE13B-239D-48FB-AC18-D61B582D221D}" destId="{DBC1C9A0-1FE1-4E79-8696-DDDDF8D0317E}" srcOrd="0" destOrd="0" presId="urn:microsoft.com/office/officeart/2005/8/layout/hChevron3"/>
    <dgm:cxn modelId="{A8AE7E0A-4C75-45D0-ACDF-BED86B0283F5}" type="presParOf" srcId="{C5BCE13B-239D-48FB-AC18-D61B582D221D}" destId="{587002F6-2BB1-460B-96BE-911BBD1425A9}" srcOrd="1" destOrd="0" presId="urn:microsoft.com/office/officeart/2005/8/layout/hChevron3"/>
    <dgm:cxn modelId="{E06A96F0-A3B8-47BC-A260-41EB57262F5C}" type="presParOf" srcId="{C5BCE13B-239D-48FB-AC18-D61B582D221D}" destId="{84AB3FBB-4B0C-4F4A-ADBF-295E1CF51910}" srcOrd="2" destOrd="0" presId="urn:microsoft.com/office/officeart/2005/8/layout/hChevron3"/>
    <dgm:cxn modelId="{7D0FD128-18B2-49A6-A537-4711C2CD47BA}" type="presParOf" srcId="{C5BCE13B-239D-48FB-AC18-D61B582D221D}" destId="{3CAC07F7-5B92-4799-9E07-5862D30EC216}" srcOrd="3" destOrd="0" presId="urn:microsoft.com/office/officeart/2005/8/layout/hChevron3"/>
    <dgm:cxn modelId="{CF35A6F9-F3A9-4FDD-85BC-CCFDFF2F8156}" type="presParOf" srcId="{C5BCE13B-239D-48FB-AC18-D61B582D221D}" destId="{C1DD98C8-3F91-47EE-81BE-3A79D00236A0}" srcOrd="4" destOrd="0" presId="urn:microsoft.com/office/officeart/2005/8/layout/hChevron3"/>
    <dgm:cxn modelId="{B96440F2-19FE-4B68-B787-2F79A28BD733}" type="presParOf" srcId="{C5BCE13B-239D-48FB-AC18-D61B582D221D}" destId="{6A80A478-A08E-4252-8FCC-854CEE1E9C5F}" srcOrd="5" destOrd="0" presId="urn:microsoft.com/office/officeart/2005/8/layout/hChevron3"/>
    <dgm:cxn modelId="{F24B635D-4373-4F79-A67B-727A2ABF418B}" type="presParOf" srcId="{C5BCE13B-239D-48FB-AC18-D61B582D221D}" destId="{15EC0DD1-A060-48C3-A3BE-58C9B76F90CB}" srcOrd="6" destOrd="0" presId="urn:microsoft.com/office/officeart/2005/8/layout/hChevron3"/>
    <dgm:cxn modelId="{5E841EA5-B367-4A27-844F-956C561CA4DE}" type="presParOf" srcId="{C5BCE13B-239D-48FB-AC18-D61B582D221D}" destId="{3818A7C6-5AB5-4DC7-A03C-2084F1AD9D92}" srcOrd="7" destOrd="0" presId="urn:microsoft.com/office/officeart/2005/8/layout/hChevron3"/>
    <dgm:cxn modelId="{22561F11-10E7-470D-B319-A32439D4EAC4}" type="presParOf" srcId="{C5BCE13B-239D-48FB-AC18-D61B582D221D}" destId="{A107B8CF-84EE-4DEC-B28F-74353BE0B37F}" srcOrd="8" destOrd="0" presId="urn:microsoft.com/office/officeart/2005/8/layout/hChevron3"/>
    <dgm:cxn modelId="{502A33A2-40B5-4C71-A00D-EB704046A896}" type="presParOf" srcId="{C5BCE13B-239D-48FB-AC18-D61B582D221D}" destId="{882FEA6F-5560-49A9-9625-55583F377A11}" srcOrd="9" destOrd="0" presId="urn:microsoft.com/office/officeart/2005/8/layout/hChevron3"/>
    <dgm:cxn modelId="{4D5F383E-8E89-4EC6-AB88-11AC69BC05AB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Methodology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271D5CD5-85E3-42C2-9281-C4D754B170D0}" type="presOf" srcId="{FD8C3BED-F61E-4217-AD0F-9F21680BA269}" destId="{C1DD98C8-3F91-47EE-81BE-3A79D00236A0}" srcOrd="0" destOrd="0" presId="urn:microsoft.com/office/officeart/2005/8/layout/hChevron3"/>
    <dgm:cxn modelId="{2C19B8BE-6087-44D2-AB75-E44EB024130A}" type="presOf" srcId="{32D3E731-0AAE-4429-954C-70E549DC7915}" destId="{C5BCE13B-239D-48FB-AC18-D61B582D221D}" srcOrd="0" destOrd="0" presId="urn:microsoft.com/office/officeart/2005/8/layout/hChevron3"/>
    <dgm:cxn modelId="{9A7E0DE0-606C-4F2C-8F6D-EAEF0B1D44BE}" type="presOf" srcId="{4E04394E-0A2A-4CE8-BAAA-BAA9EFFA08B9}" destId="{2F9DD830-C9D6-44F7-A50A-B9AD8DBA34AE}" srcOrd="0" destOrd="0" presId="urn:microsoft.com/office/officeart/2005/8/layout/hChevron3"/>
    <dgm:cxn modelId="{A3BE066B-6D87-4DEF-ABB1-DE691A6C96FB}" type="presOf" srcId="{0FE6123B-3322-4929-BE52-92D7D9F95954}" destId="{84AB3FBB-4B0C-4F4A-ADBF-295E1CF51910}" srcOrd="0" destOrd="0" presId="urn:microsoft.com/office/officeart/2005/8/layout/hChevron3"/>
    <dgm:cxn modelId="{99D70FCC-A1A9-4264-8F1F-3B5389222A02}" type="presOf" srcId="{500E53DC-7BAB-4457-B6A6-DDC0ED32F8F0}" destId="{DBC1C9A0-1FE1-4E79-8696-DDDDF8D0317E}" srcOrd="0" destOrd="0" presId="urn:microsoft.com/office/officeart/2005/8/layout/hChevron3"/>
    <dgm:cxn modelId="{70F2FB95-FF31-4DC3-93AE-EF1FECEBD127}" type="presOf" srcId="{D4A0FF3E-90C9-4DE4-AF6B-1B2163E00A4A}" destId="{A107B8CF-84EE-4DEC-B28F-74353BE0B37F}" srcOrd="0" destOrd="0" presId="urn:microsoft.com/office/officeart/2005/8/layout/hChevron3"/>
    <dgm:cxn modelId="{6F5427C0-B019-40F5-964F-B4D2A8F5F74B}" type="presOf" srcId="{4553728D-D5AF-4FCF-9D6D-C460E2411858}" destId="{15EC0DD1-A060-48C3-A3BE-58C9B76F90CB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F034EC64-530B-4664-9B3E-2D309D999141}" type="presParOf" srcId="{C5BCE13B-239D-48FB-AC18-D61B582D221D}" destId="{DBC1C9A0-1FE1-4E79-8696-DDDDF8D0317E}" srcOrd="0" destOrd="0" presId="urn:microsoft.com/office/officeart/2005/8/layout/hChevron3"/>
    <dgm:cxn modelId="{CFCB781F-30C0-44A9-AB0F-3564AB2D7320}" type="presParOf" srcId="{C5BCE13B-239D-48FB-AC18-D61B582D221D}" destId="{587002F6-2BB1-460B-96BE-911BBD1425A9}" srcOrd="1" destOrd="0" presId="urn:microsoft.com/office/officeart/2005/8/layout/hChevron3"/>
    <dgm:cxn modelId="{DA4E156F-869F-4747-8D39-5FDE9A433B1D}" type="presParOf" srcId="{C5BCE13B-239D-48FB-AC18-D61B582D221D}" destId="{84AB3FBB-4B0C-4F4A-ADBF-295E1CF51910}" srcOrd="2" destOrd="0" presId="urn:microsoft.com/office/officeart/2005/8/layout/hChevron3"/>
    <dgm:cxn modelId="{78462038-1CF1-4467-A19D-B15266F71FEF}" type="presParOf" srcId="{C5BCE13B-239D-48FB-AC18-D61B582D221D}" destId="{3CAC07F7-5B92-4799-9E07-5862D30EC216}" srcOrd="3" destOrd="0" presId="urn:microsoft.com/office/officeart/2005/8/layout/hChevron3"/>
    <dgm:cxn modelId="{6F8230AA-3E17-475E-903A-346D7DC5F3A1}" type="presParOf" srcId="{C5BCE13B-239D-48FB-AC18-D61B582D221D}" destId="{C1DD98C8-3F91-47EE-81BE-3A79D00236A0}" srcOrd="4" destOrd="0" presId="urn:microsoft.com/office/officeart/2005/8/layout/hChevron3"/>
    <dgm:cxn modelId="{C18F621A-DDAC-44D0-83F0-497BD9FBBCA9}" type="presParOf" srcId="{C5BCE13B-239D-48FB-AC18-D61B582D221D}" destId="{6A80A478-A08E-4252-8FCC-854CEE1E9C5F}" srcOrd="5" destOrd="0" presId="urn:microsoft.com/office/officeart/2005/8/layout/hChevron3"/>
    <dgm:cxn modelId="{29780704-D18D-429B-B37A-D3A8C88BCCB1}" type="presParOf" srcId="{C5BCE13B-239D-48FB-AC18-D61B582D221D}" destId="{15EC0DD1-A060-48C3-A3BE-58C9B76F90CB}" srcOrd="6" destOrd="0" presId="urn:microsoft.com/office/officeart/2005/8/layout/hChevron3"/>
    <dgm:cxn modelId="{B31AE780-05C7-418B-B577-268C6544D204}" type="presParOf" srcId="{C5BCE13B-239D-48FB-AC18-D61B582D221D}" destId="{3818A7C6-5AB5-4DC7-A03C-2084F1AD9D92}" srcOrd="7" destOrd="0" presId="urn:microsoft.com/office/officeart/2005/8/layout/hChevron3"/>
    <dgm:cxn modelId="{6CE6F6CE-2860-4959-AB3C-29CF0E6D32EE}" type="presParOf" srcId="{C5BCE13B-239D-48FB-AC18-D61B582D221D}" destId="{A107B8CF-84EE-4DEC-B28F-74353BE0B37F}" srcOrd="8" destOrd="0" presId="urn:microsoft.com/office/officeart/2005/8/layout/hChevron3"/>
    <dgm:cxn modelId="{60F78E96-C9A3-436B-B1FA-D519C05A9E4D}" type="presParOf" srcId="{C5BCE13B-239D-48FB-AC18-D61B582D221D}" destId="{882FEA6F-5560-49A9-9625-55583F377A11}" srcOrd="9" destOrd="0" presId="urn:microsoft.com/office/officeart/2005/8/layout/hChevron3"/>
    <dgm:cxn modelId="{13E4257B-A892-45D9-ACA9-419DF9936E95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Methodology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941ACD43-2491-4ADE-A9ED-0909DBE3ACDC}" type="presOf" srcId="{500E53DC-7BAB-4457-B6A6-DDC0ED32F8F0}" destId="{DBC1C9A0-1FE1-4E79-8696-DDDDF8D0317E}" srcOrd="0" destOrd="0" presId="urn:microsoft.com/office/officeart/2005/8/layout/hChevron3"/>
    <dgm:cxn modelId="{A113BCBE-B3BF-4401-B97A-C3C789368119}" type="presOf" srcId="{4E04394E-0A2A-4CE8-BAAA-BAA9EFFA08B9}" destId="{2F9DD830-C9D6-44F7-A50A-B9AD8DBA34AE}" srcOrd="0" destOrd="0" presId="urn:microsoft.com/office/officeart/2005/8/layout/hChevron3"/>
    <dgm:cxn modelId="{6EDEE431-9031-4B81-BC45-9A2CB7956354}" type="presOf" srcId="{D4A0FF3E-90C9-4DE4-AF6B-1B2163E00A4A}" destId="{A107B8CF-84EE-4DEC-B28F-74353BE0B37F}" srcOrd="0" destOrd="0" presId="urn:microsoft.com/office/officeart/2005/8/layout/hChevron3"/>
    <dgm:cxn modelId="{4080E652-C08D-4FF8-9AF8-2B2779FC714B}" type="presOf" srcId="{32D3E731-0AAE-4429-954C-70E549DC7915}" destId="{C5BCE13B-239D-48FB-AC18-D61B582D221D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0D1D7CEE-73D4-4858-AD3C-D4320DD7F9CD}" type="presOf" srcId="{0FE6123B-3322-4929-BE52-92D7D9F95954}" destId="{84AB3FBB-4B0C-4F4A-ADBF-295E1CF51910}" srcOrd="0" destOrd="0" presId="urn:microsoft.com/office/officeart/2005/8/layout/hChevron3"/>
    <dgm:cxn modelId="{AF252BDD-92BD-48FC-8118-D2C3215D408E}" type="presOf" srcId="{4553728D-D5AF-4FCF-9D6D-C460E2411858}" destId="{15EC0DD1-A060-48C3-A3BE-58C9B76F90CB}" srcOrd="0" destOrd="0" presId="urn:microsoft.com/office/officeart/2005/8/layout/hChevron3"/>
    <dgm:cxn modelId="{647AE24C-9705-4C0A-9FE6-D1A7728F29F6}" type="presOf" srcId="{FD8C3BED-F61E-4217-AD0F-9F21680BA269}" destId="{C1DD98C8-3F91-47EE-81BE-3A79D00236A0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07F1121D-463D-49A5-8D8D-0B303B87F580}" type="presParOf" srcId="{C5BCE13B-239D-48FB-AC18-D61B582D221D}" destId="{DBC1C9A0-1FE1-4E79-8696-DDDDF8D0317E}" srcOrd="0" destOrd="0" presId="urn:microsoft.com/office/officeart/2005/8/layout/hChevron3"/>
    <dgm:cxn modelId="{6F4AB892-1C6B-4731-A772-AF95001E046C}" type="presParOf" srcId="{C5BCE13B-239D-48FB-AC18-D61B582D221D}" destId="{587002F6-2BB1-460B-96BE-911BBD1425A9}" srcOrd="1" destOrd="0" presId="urn:microsoft.com/office/officeart/2005/8/layout/hChevron3"/>
    <dgm:cxn modelId="{47726DA7-DBD3-4AC0-AC8C-6F328CB6A720}" type="presParOf" srcId="{C5BCE13B-239D-48FB-AC18-D61B582D221D}" destId="{84AB3FBB-4B0C-4F4A-ADBF-295E1CF51910}" srcOrd="2" destOrd="0" presId="urn:microsoft.com/office/officeart/2005/8/layout/hChevron3"/>
    <dgm:cxn modelId="{F4E919E8-FBED-4498-90BC-54E768DCFDEB}" type="presParOf" srcId="{C5BCE13B-239D-48FB-AC18-D61B582D221D}" destId="{3CAC07F7-5B92-4799-9E07-5862D30EC216}" srcOrd="3" destOrd="0" presId="urn:microsoft.com/office/officeart/2005/8/layout/hChevron3"/>
    <dgm:cxn modelId="{9E489DF2-433D-4731-A63F-B0F996A633CF}" type="presParOf" srcId="{C5BCE13B-239D-48FB-AC18-D61B582D221D}" destId="{C1DD98C8-3F91-47EE-81BE-3A79D00236A0}" srcOrd="4" destOrd="0" presId="urn:microsoft.com/office/officeart/2005/8/layout/hChevron3"/>
    <dgm:cxn modelId="{813DED6A-E278-44A5-AEC6-CA34D9B75345}" type="presParOf" srcId="{C5BCE13B-239D-48FB-AC18-D61B582D221D}" destId="{6A80A478-A08E-4252-8FCC-854CEE1E9C5F}" srcOrd="5" destOrd="0" presId="urn:microsoft.com/office/officeart/2005/8/layout/hChevron3"/>
    <dgm:cxn modelId="{0DC98DB3-1E15-43C4-BF47-5980CBE43356}" type="presParOf" srcId="{C5BCE13B-239D-48FB-AC18-D61B582D221D}" destId="{15EC0DD1-A060-48C3-A3BE-58C9B76F90CB}" srcOrd="6" destOrd="0" presId="urn:microsoft.com/office/officeart/2005/8/layout/hChevron3"/>
    <dgm:cxn modelId="{9147164F-83AF-433F-9CC0-CCF719A3B926}" type="presParOf" srcId="{C5BCE13B-239D-48FB-AC18-D61B582D221D}" destId="{3818A7C6-5AB5-4DC7-A03C-2084F1AD9D92}" srcOrd="7" destOrd="0" presId="urn:microsoft.com/office/officeart/2005/8/layout/hChevron3"/>
    <dgm:cxn modelId="{D4026D32-8A8C-4326-AB74-936F4B6522A6}" type="presParOf" srcId="{C5BCE13B-239D-48FB-AC18-D61B582D221D}" destId="{A107B8CF-84EE-4DEC-B28F-74353BE0B37F}" srcOrd="8" destOrd="0" presId="urn:microsoft.com/office/officeart/2005/8/layout/hChevron3"/>
    <dgm:cxn modelId="{FC280D59-F2B9-4721-BBA9-B695D62F8052}" type="presParOf" srcId="{C5BCE13B-239D-48FB-AC18-D61B582D221D}" destId="{882FEA6F-5560-49A9-9625-55583F377A11}" srcOrd="9" destOrd="0" presId="urn:microsoft.com/office/officeart/2005/8/layout/hChevron3"/>
    <dgm:cxn modelId="{E1D5C7A7-3F2C-4ED8-9C78-77CA2932E02A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Methodology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C4B33BCD-B52B-4C38-BA1D-953B5A5F4888}" type="presOf" srcId="{D4A0FF3E-90C9-4DE4-AF6B-1B2163E00A4A}" destId="{A107B8CF-84EE-4DEC-B28F-74353BE0B37F}" srcOrd="0" destOrd="0" presId="urn:microsoft.com/office/officeart/2005/8/layout/hChevron3"/>
    <dgm:cxn modelId="{103BDA7B-AAC0-4E42-8C20-50B46D6A3963}" type="presOf" srcId="{500E53DC-7BAB-4457-B6A6-DDC0ED32F8F0}" destId="{DBC1C9A0-1FE1-4E79-8696-DDDDF8D0317E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7F8C8CEC-03D8-4557-BD57-AFDC9BB06E25}" type="presOf" srcId="{4553728D-D5AF-4FCF-9D6D-C460E2411858}" destId="{15EC0DD1-A060-48C3-A3BE-58C9B76F90CB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E6E1F422-8AAF-4A32-8487-582EF8F2F4BD}" type="presOf" srcId="{0FE6123B-3322-4929-BE52-92D7D9F95954}" destId="{84AB3FBB-4B0C-4F4A-ADBF-295E1CF51910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D6EFA681-85D9-4407-B89D-828F300EE7FA}" type="presOf" srcId="{32D3E731-0AAE-4429-954C-70E549DC7915}" destId="{C5BCE13B-239D-48FB-AC18-D61B582D221D}" srcOrd="0" destOrd="0" presId="urn:microsoft.com/office/officeart/2005/8/layout/hChevron3"/>
    <dgm:cxn modelId="{C84E8859-89C7-4000-BAF0-2FBB921D9554}" type="presOf" srcId="{4E04394E-0A2A-4CE8-BAAA-BAA9EFFA08B9}" destId="{2F9DD830-C9D6-44F7-A50A-B9AD8DBA34AE}" srcOrd="0" destOrd="0" presId="urn:microsoft.com/office/officeart/2005/8/layout/hChevron3"/>
    <dgm:cxn modelId="{4E1D8EE4-E66C-4D91-A173-455C44B6C08F}" type="presOf" srcId="{FD8C3BED-F61E-4217-AD0F-9F21680BA269}" destId="{C1DD98C8-3F91-47EE-81BE-3A79D00236A0}" srcOrd="0" destOrd="0" presId="urn:microsoft.com/office/officeart/2005/8/layout/hChevron3"/>
    <dgm:cxn modelId="{BB67D0C5-7554-4196-8142-86FEBF13048E}" type="presParOf" srcId="{C5BCE13B-239D-48FB-AC18-D61B582D221D}" destId="{DBC1C9A0-1FE1-4E79-8696-DDDDF8D0317E}" srcOrd="0" destOrd="0" presId="urn:microsoft.com/office/officeart/2005/8/layout/hChevron3"/>
    <dgm:cxn modelId="{D6128833-47D0-4DA1-968A-811648CF6EA0}" type="presParOf" srcId="{C5BCE13B-239D-48FB-AC18-D61B582D221D}" destId="{587002F6-2BB1-460B-96BE-911BBD1425A9}" srcOrd="1" destOrd="0" presId="urn:microsoft.com/office/officeart/2005/8/layout/hChevron3"/>
    <dgm:cxn modelId="{E7594501-F2D3-4827-B4C3-7D6811C494E2}" type="presParOf" srcId="{C5BCE13B-239D-48FB-AC18-D61B582D221D}" destId="{84AB3FBB-4B0C-4F4A-ADBF-295E1CF51910}" srcOrd="2" destOrd="0" presId="urn:microsoft.com/office/officeart/2005/8/layout/hChevron3"/>
    <dgm:cxn modelId="{9308777B-8810-4AE8-92D8-D354F3E3248F}" type="presParOf" srcId="{C5BCE13B-239D-48FB-AC18-D61B582D221D}" destId="{3CAC07F7-5B92-4799-9E07-5862D30EC216}" srcOrd="3" destOrd="0" presId="urn:microsoft.com/office/officeart/2005/8/layout/hChevron3"/>
    <dgm:cxn modelId="{11ACA63B-F807-45D7-BBC5-D738AEA4C194}" type="presParOf" srcId="{C5BCE13B-239D-48FB-AC18-D61B582D221D}" destId="{C1DD98C8-3F91-47EE-81BE-3A79D00236A0}" srcOrd="4" destOrd="0" presId="urn:microsoft.com/office/officeart/2005/8/layout/hChevron3"/>
    <dgm:cxn modelId="{EC3521FA-5CBE-4A64-9C5C-03FE07BE4980}" type="presParOf" srcId="{C5BCE13B-239D-48FB-AC18-D61B582D221D}" destId="{6A80A478-A08E-4252-8FCC-854CEE1E9C5F}" srcOrd="5" destOrd="0" presId="urn:microsoft.com/office/officeart/2005/8/layout/hChevron3"/>
    <dgm:cxn modelId="{62F59E6A-B53E-4AC8-B6A5-63423CE58D7E}" type="presParOf" srcId="{C5BCE13B-239D-48FB-AC18-D61B582D221D}" destId="{15EC0DD1-A060-48C3-A3BE-58C9B76F90CB}" srcOrd="6" destOrd="0" presId="urn:microsoft.com/office/officeart/2005/8/layout/hChevron3"/>
    <dgm:cxn modelId="{BD8E9C55-825C-4763-9E1F-44374D0FC419}" type="presParOf" srcId="{C5BCE13B-239D-48FB-AC18-D61B582D221D}" destId="{3818A7C6-5AB5-4DC7-A03C-2084F1AD9D92}" srcOrd="7" destOrd="0" presId="urn:microsoft.com/office/officeart/2005/8/layout/hChevron3"/>
    <dgm:cxn modelId="{526E26AE-5C7E-48D6-93C9-55E4E9F13205}" type="presParOf" srcId="{C5BCE13B-239D-48FB-AC18-D61B582D221D}" destId="{A107B8CF-84EE-4DEC-B28F-74353BE0B37F}" srcOrd="8" destOrd="0" presId="urn:microsoft.com/office/officeart/2005/8/layout/hChevron3"/>
    <dgm:cxn modelId="{F435917A-29D3-4E36-A868-7E2C267D03C8}" type="presParOf" srcId="{C5BCE13B-239D-48FB-AC18-D61B582D221D}" destId="{882FEA6F-5560-49A9-9625-55583F377A11}" srcOrd="9" destOrd="0" presId="urn:microsoft.com/office/officeart/2005/8/layout/hChevron3"/>
    <dgm:cxn modelId="{D402B8C9-98A1-4F5E-9C28-52BC8CBCDB8F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Methodology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FB80F6C0-DB15-48C1-BC3F-A8344CA732BF}" type="presOf" srcId="{0FE6123B-3322-4929-BE52-92D7D9F95954}" destId="{84AB3FBB-4B0C-4F4A-ADBF-295E1CF51910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AEE0B892-9468-4D54-B2D8-8A4870F1EA2B}" type="presOf" srcId="{4553728D-D5AF-4FCF-9D6D-C460E2411858}" destId="{15EC0DD1-A060-48C3-A3BE-58C9B76F90CB}" srcOrd="0" destOrd="0" presId="urn:microsoft.com/office/officeart/2005/8/layout/hChevron3"/>
    <dgm:cxn modelId="{6B7249D7-C819-4F0D-B7A5-0190EF87121D}" type="presOf" srcId="{4E04394E-0A2A-4CE8-BAAA-BAA9EFFA08B9}" destId="{2F9DD830-C9D6-44F7-A50A-B9AD8DBA34AE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7F04844B-4ACD-4DFC-AD47-9DCE7A629C7E}" type="presOf" srcId="{32D3E731-0AAE-4429-954C-70E549DC7915}" destId="{C5BCE13B-239D-48FB-AC18-D61B582D221D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04CA06F9-5294-427D-AD3E-BE897D547D22}" type="presOf" srcId="{FD8C3BED-F61E-4217-AD0F-9F21680BA269}" destId="{C1DD98C8-3F91-47EE-81BE-3A79D00236A0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1B18CF5F-48FD-482C-9B59-44BB89D07D81}" type="presOf" srcId="{500E53DC-7BAB-4457-B6A6-DDC0ED32F8F0}" destId="{DBC1C9A0-1FE1-4E79-8696-DDDDF8D0317E}" srcOrd="0" destOrd="0" presId="urn:microsoft.com/office/officeart/2005/8/layout/hChevron3"/>
    <dgm:cxn modelId="{3C74F9A7-FC6B-425E-A591-9A4915F44BEE}" type="presOf" srcId="{D4A0FF3E-90C9-4DE4-AF6B-1B2163E00A4A}" destId="{A107B8CF-84EE-4DEC-B28F-74353BE0B37F}" srcOrd="0" destOrd="0" presId="urn:microsoft.com/office/officeart/2005/8/layout/hChevron3"/>
    <dgm:cxn modelId="{7D47899F-52BB-4162-BCD0-A16545182AEB}" type="presParOf" srcId="{C5BCE13B-239D-48FB-AC18-D61B582D221D}" destId="{DBC1C9A0-1FE1-4E79-8696-DDDDF8D0317E}" srcOrd="0" destOrd="0" presId="urn:microsoft.com/office/officeart/2005/8/layout/hChevron3"/>
    <dgm:cxn modelId="{A9199AAD-46E3-47A2-B0B6-CD30C75E5CC5}" type="presParOf" srcId="{C5BCE13B-239D-48FB-AC18-D61B582D221D}" destId="{587002F6-2BB1-460B-96BE-911BBD1425A9}" srcOrd="1" destOrd="0" presId="urn:microsoft.com/office/officeart/2005/8/layout/hChevron3"/>
    <dgm:cxn modelId="{4915E21A-F0E8-444B-8D0E-773C2231FEAE}" type="presParOf" srcId="{C5BCE13B-239D-48FB-AC18-D61B582D221D}" destId="{84AB3FBB-4B0C-4F4A-ADBF-295E1CF51910}" srcOrd="2" destOrd="0" presId="urn:microsoft.com/office/officeart/2005/8/layout/hChevron3"/>
    <dgm:cxn modelId="{52C46409-D40A-4A19-B2A7-63810A25E1D1}" type="presParOf" srcId="{C5BCE13B-239D-48FB-AC18-D61B582D221D}" destId="{3CAC07F7-5B92-4799-9E07-5862D30EC216}" srcOrd="3" destOrd="0" presId="urn:microsoft.com/office/officeart/2005/8/layout/hChevron3"/>
    <dgm:cxn modelId="{D64059E9-66CD-45ED-B7DB-19E21F241AA2}" type="presParOf" srcId="{C5BCE13B-239D-48FB-AC18-D61B582D221D}" destId="{C1DD98C8-3F91-47EE-81BE-3A79D00236A0}" srcOrd="4" destOrd="0" presId="urn:microsoft.com/office/officeart/2005/8/layout/hChevron3"/>
    <dgm:cxn modelId="{CA3DEEF0-7BF3-4713-B2B2-43DB633586E0}" type="presParOf" srcId="{C5BCE13B-239D-48FB-AC18-D61B582D221D}" destId="{6A80A478-A08E-4252-8FCC-854CEE1E9C5F}" srcOrd="5" destOrd="0" presId="urn:microsoft.com/office/officeart/2005/8/layout/hChevron3"/>
    <dgm:cxn modelId="{16AA18C6-955B-4ED6-BA57-203F676E0E31}" type="presParOf" srcId="{C5BCE13B-239D-48FB-AC18-D61B582D221D}" destId="{15EC0DD1-A060-48C3-A3BE-58C9B76F90CB}" srcOrd="6" destOrd="0" presId="urn:microsoft.com/office/officeart/2005/8/layout/hChevron3"/>
    <dgm:cxn modelId="{D9A60DBA-8784-49B9-9C1C-F3C8241818C6}" type="presParOf" srcId="{C5BCE13B-239D-48FB-AC18-D61B582D221D}" destId="{3818A7C6-5AB5-4DC7-A03C-2084F1AD9D92}" srcOrd="7" destOrd="0" presId="urn:microsoft.com/office/officeart/2005/8/layout/hChevron3"/>
    <dgm:cxn modelId="{CAB6A1F1-9A71-4383-B163-9164FEC35C46}" type="presParOf" srcId="{C5BCE13B-239D-48FB-AC18-D61B582D221D}" destId="{A107B8CF-84EE-4DEC-B28F-74353BE0B37F}" srcOrd="8" destOrd="0" presId="urn:microsoft.com/office/officeart/2005/8/layout/hChevron3"/>
    <dgm:cxn modelId="{C658B435-FFA4-4A4F-A696-4FC47164EE03}" type="presParOf" srcId="{C5BCE13B-239D-48FB-AC18-D61B582D221D}" destId="{882FEA6F-5560-49A9-9625-55583F377A11}" srcOrd="9" destOrd="0" presId="urn:microsoft.com/office/officeart/2005/8/layout/hChevron3"/>
    <dgm:cxn modelId="{2C9B2C8C-9DF7-40EE-A0CC-6089A93948DD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87BFC55-B134-42AA-A5CB-A8FF7703425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1E114E-6A1A-412A-B1FF-46FFBBFB7439}">
      <dgm:prSet phldrT="[Text]" custT="1"/>
      <dgm:spPr>
        <a:solidFill>
          <a:srgbClr val="004D86"/>
        </a:solidFill>
      </dgm:spPr>
      <dgm:t>
        <a:bodyPr/>
        <a:lstStyle/>
        <a:p>
          <a:r>
            <a: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Creep Stiffness</a:t>
          </a:r>
        </a:p>
        <a:p>
          <a:r>
            <a: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(S)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CEDC09-0FE3-4066-A6E8-1EDAC951B356}" type="parTrans" cxnId="{DB176D19-7990-4F0B-974D-6608E961A7E3}">
      <dgm:prSet/>
      <dgm:spPr/>
      <dgm:t>
        <a:bodyPr/>
        <a:lstStyle/>
        <a:p>
          <a:endParaRPr lang="en-US"/>
        </a:p>
      </dgm:t>
    </dgm:pt>
    <dgm:pt modelId="{AAE7C42D-DDF0-4809-BCA6-D12AF81412FE}" type="sibTrans" cxnId="{DB176D19-7990-4F0B-974D-6608E961A7E3}">
      <dgm:prSet/>
      <dgm:spPr/>
      <dgm:t>
        <a:bodyPr/>
        <a:lstStyle/>
        <a:p>
          <a:endParaRPr lang="en-US"/>
        </a:p>
      </dgm:t>
    </dgm:pt>
    <dgm:pt modelId="{55678B2E-A363-4B7A-84E4-997B84F11D62}">
      <dgm:prSet phldrT="[Text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stiffness at 60 second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8955C5-57CD-4513-91EE-DCAA2B64B345}" type="parTrans" cxnId="{6AB5A933-263D-46DA-86E7-EF5C57175E6E}">
      <dgm:prSet/>
      <dgm:spPr/>
      <dgm:t>
        <a:bodyPr/>
        <a:lstStyle/>
        <a:p>
          <a:endParaRPr lang="en-US"/>
        </a:p>
      </dgm:t>
    </dgm:pt>
    <dgm:pt modelId="{A0C32479-5867-4950-8BE8-74B4CEAF343F}" type="sibTrans" cxnId="{6AB5A933-263D-46DA-86E7-EF5C57175E6E}">
      <dgm:prSet/>
      <dgm:spPr/>
      <dgm:t>
        <a:bodyPr/>
        <a:lstStyle/>
        <a:p>
          <a:endParaRPr lang="en-US"/>
        </a:p>
      </dgm:t>
    </dgm:pt>
    <dgm:pt modelId="{1EBD0090-1205-46B7-AF36-6AD6562698E4}">
      <dgm:prSet phldrT="[Text]" custT="1"/>
      <dgm:spPr>
        <a:solidFill>
          <a:srgbClr val="004D86"/>
        </a:solidFill>
      </dgm:spPr>
      <dgm:t>
        <a:bodyPr/>
        <a:lstStyle/>
        <a:p>
          <a:r>
            <a: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stress relaxation parameter</a:t>
          </a:r>
        </a:p>
        <a:p>
          <a:r>
            <a: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(m-value)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030028-3E7D-47EC-80B3-D73DA1D4464B}" type="parTrans" cxnId="{313D712A-F9D9-4BFF-ADCB-2A779CE9C4B0}">
      <dgm:prSet/>
      <dgm:spPr/>
      <dgm:t>
        <a:bodyPr/>
        <a:lstStyle/>
        <a:p>
          <a:endParaRPr lang="en-US"/>
        </a:p>
      </dgm:t>
    </dgm:pt>
    <dgm:pt modelId="{360C123E-2492-499C-A78B-6E697980098D}" type="sibTrans" cxnId="{313D712A-F9D9-4BFF-ADCB-2A779CE9C4B0}">
      <dgm:prSet/>
      <dgm:spPr/>
      <dgm:t>
        <a:bodyPr/>
        <a:lstStyle/>
        <a:p>
          <a:endParaRPr lang="en-US"/>
        </a:p>
      </dgm:t>
    </dgm:pt>
    <dgm:pt modelId="{04463F9D-44BB-454C-AF7A-445E3252C0A7}">
      <dgm:prSet phldrT="[Text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slope of master stiffness curve at 60 s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DF48B0-AEF7-460C-952A-2B917F4DE3F3}" type="parTrans" cxnId="{89E4DA40-8C13-4144-BDD1-B11CB63961BB}">
      <dgm:prSet/>
      <dgm:spPr/>
      <dgm:t>
        <a:bodyPr/>
        <a:lstStyle/>
        <a:p>
          <a:endParaRPr lang="en-US"/>
        </a:p>
      </dgm:t>
    </dgm:pt>
    <dgm:pt modelId="{ADB554D9-EEEB-4536-80F4-7F2952ED7463}" type="sibTrans" cxnId="{89E4DA40-8C13-4144-BDD1-B11CB63961BB}">
      <dgm:prSet/>
      <dgm:spPr/>
      <dgm:t>
        <a:bodyPr/>
        <a:lstStyle/>
        <a:p>
          <a:endParaRPr lang="en-US"/>
        </a:p>
      </dgm:t>
    </dgm:pt>
    <dgm:pt modelId="{E756A6AE-F2A2-480F-9B22-1284AC5EFB72}">
      <dgm:prSet phldrT="[Text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PG requirement: S ≤ 300 </a:t>
          </a:r>
          <a:r>
            <a:rPr lang="en-US" sz="2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Mpa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F89603-39AB-4257-BA35-18AA03DEBAAE}" type="parTrans" cxnId="{67C03AED-F9A5-47D1-85A5-934115EE6DD7}">
      <dgm:prSet/>
      <dgm:spPr/>
      <dgm:t>
        <a:bodyPr/>
        <a:lstStyle/>
        <a:p>
          <a:endParaRPr lang="en-US"/>
        </a:p>
      </dgm:t>
    </dgm:pt>
    <dgm:pt modelId="{6DDB3691-415B-4C13-9DA5-F1477C05F5A9}" type="sibTrans" cxnId="{67C03AED-F9A5-47D1-85A5-934115EE6DD7}">
      <dgm:prSet/>
      <dgm:spPr/>
      <dgm:t>
        <a:bodyPr/>
        <a:lstStyle/>
        <a:p>
          <a:endParaRPr lang="en-US"/>
        </a:p>
      </dgm:t>
    </dgm:pt>
    <dgm:pt modelId="{16ACC61F-7AFA-4DFF-B58A-50D79C9B7924}">
      <dgm:prSet phldrT="[Text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Indicate the amount of thermal stresses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188D7D-0400-459C-A767-8E32F2E96E3C}" type="parTrans" cxnId="{ABB9E3B4-B678-4070-9F34-95E3987012AC}">
      <dgm:prSet/>
      <dgm:spPr/>
      <dgm:t>
        <a:bodyPr/>
        <a:lstStyle/>
        <a:p>
          <a:endParaRPr lang="en-US"/>
        </a:p>
      </dgm:t>
    </dgm:pt>
    <dgm:pt modelId="{74182595-8873-4A2C-B759-5305B121BB49}" type="sibTrans" cxnId="{ABB9E3B4-B678-4070-9F34-95E3987012AC}">
      <dgm:prSet/>
      <dgm:spPr/>
      <dgm:t>
        <a:bodyPr/>
        <a:lstStyle/>
        <a:p>
          <a:endParaRPr lang="en-US"/>
        </a:p>
      </dgm:t>
    </dgm:pt>
    <dgm:pt modelId="{E64E3B02-4E47-4C73-B95B-2D33C113842A}">
      <dgm:prSet phldrT="[Text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PG requirement: m-value ≥ 3.00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02FC29-5F81-4487-BC3E-D3A27C034D16}" type="parTrans" cxnId="{985C30CC-8CB4-4F55-8401-603017ADFA81}">
      <dgm:prSet/>
      <dgm:spPr/>
      <dgm:t>
        <a:bodyPr/>
        <a:lstStyle/>
        <a:p>
          <a:endParaRPr lang="en-US"/>
        </a:p>
      </dgm:t>
    </dgm:pt>
    <dgm:pt modelId="{CD675105-7DAE-439D-B09E-68B708EFE9A3}" type="sibTrans" cxnId="{985C30CC-8CB4-4F55-8401-603017ADFA81}">
      <dgm:prSet/>
      <dgm:spPr/>
      <dgm:t>
        <a:bodyPr/>
        <a:lstStyle/>
        <a:p>
          <a:endParaRPr lang="en-US"/>
        </a:p>
      </dgm:t>
    </dgm:pt>
    <dgm:pt modelId="{E55E0C7A-D735-4221-A305-A21722390346}">
      <dgm:prSet phldrT="[Text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Indicates the ability to relax stresses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F6A5D3-AC91-4F33-B603-EE6611324F6C}" type="parTrans" cxnId="{449F540F-CCCC-487C-B0E0-BF62207E3308}">
      <dgm:prSet/>
      <dgm:spPr/>
      <dgm:t>
        <a:bodyPr/>
        <a:lstStyle/>
        <a:p>
          <a:endParaRPr lang="en-US"/>
        </a:p>
      </dgm:t>
    </dgm:pt>
    <dgm:pt modelId="{2F8D090B-1444-44D9-BAF1-9015368AE59D}" type="sibTrans" cxnId="{449F540F-CCCC-487C-B0E0-BF62207E3308}">
      <dgm:prSet/>
      <dgm:spPr/>
      <dgm:t>
        <a:bodyPr/>
        <a:lstStyle/>
        <a:p>
          <a:endParaRPr lang="en-US"/>
        </a:p>
      </dgm:t>
    </dgm:pt>
    <dgm:pt modelId="{8BC28D42-EF52-458B-890C-F7235A38C0EC}" type="pres">
      <dgm:prSet presAssocID="{E87BFC55-B134-42AA-A5CB-A8FF770342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6F6A7C-EAAC-4D6D-9992-7786CA713A12}" type="pres">
      <dgm:prSet presAssocID="{6A1E114E-6A1A-412A-B1FF-46FFBBFB7439}" presName="linNode" presStyleCnt="0"/>
      <dgm:spPr/>
    </dgm:pt>
    <dgm:pt modelId="{86DAAD3E-4071-4FD2-B986-9E4AC538294C}" type="pres">
      <dgm:prSet presAssocID="{6A1E114E-6A1A-412A-B1FF-46FFBBFB7439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A0B030-D3FC-4019-BB6F-3A0FF357348C}" type="pres">
      <dgm:prSet presAssocID="{6A1E114E-6A1A-412A-B1FF-46FFBBFB7439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289A06-00A6-4B5B-80A6-FE113284DEDA}" type="pres">
      <dgm:prSet presAssocID="{AAE7C42D-DDF0-4809-BCA6-D12AF81412FE}" presName="sp" presStyleCnt="0"/>
      <dgm:spPr/>
    </dgm:pt>
    <dgm:pt modelId="{4119EF38-86CD-4229-8217-CDC28298D303}" type="pres">
      <dgm:prSet presAssocID="{1EBD0090-1205-46B7-AF36-6AD6562698E4}" presName="linNode" presStyleCnt="0"/>
      <dgm:spPr/>
    </dgm:pt>
    <dgm:pt modelId="{FDA60550-A81D-4773-85B6-3CE5BF95D320}" type="pres">
      <dgm:prSet presAssocID="{1EBD0090-1205-46B7-AF36-6AD6562698E4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E0C015-B9A7-4864-B2E8-655EE6D68600}" type="pres">
      <dgm:prSet presAssocID="{1EBD0090-1205-46B7-AF36-6AD6562698E4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9F540F-CCCC-487C-B0E0-BF62207E3308}" srcId="{1EBD0090-1205-46B7-AF36-6AD6562698E4}" destId="{E55E0C7A-D735-4221-A305-A21722390346}" srcOrd="1" destOrd="0" parTransId="{DDF6A5D3-AC91-4F33-B603-EE6611324F6C}" sibTransId="{2F8D090B-1444-44D9-BAF1-9015368AE59D}"/>
    <dgm:cxn modelId="{504622F4-E73E-4FBD-8CEE-C8847D29D9E4}" type="presOf" srcId="{E55E0C7A-D735-4221-A305-A21722390346}" destId="{DBE0C015-B9A7-4864-B2E8-655EE6D68600}" srcOrd="0" destOrd="1" presId="urn:microsoft.com/office/officeart/2005/8/layout/vList5"/>
    <dgm:cxn modelId="{64CDACD1-2444-4497-84FA-04935D73BC51}" type="presOf" srcId="{55678B2E-A363-4B7A-84E4-997B84F11D62}" destId="{25A0B030-D3FC-4019-BB6F-3A0FF357348C}" srcOrd="0" destOrd="0" presId="urn:microsoft.com/office/officeart/2005/8/layout/vList5"/>
    <dgm:cxn modelId="{FBBA9E92-7E7E-4F57-8723-4AAFFB9F54E7}" type="presOf" srcId="{E87BFC55-B134-42AA-A5CB-A8FF77034256}" destId="{8BC28D42-EF52-458B-890C-F7235A38C0EC}" srcOrd="0" destOrd="0" presId="urn:microsoft.com/office/officeart/2005/8/layout/vList5"/>
    <dgm:cxn modelId="{313D712A-F9D9-4BFF-ADCB-2A779CE9C4B0}" srcId="{E87BFC55-B134-42AA-A5CB-A8FF77034256}" destId="{1EBD0090-1205-46B7-AF36-6AD6562698E4}" srcOrd="1" destOrd="0" parTransId="{E1030028-3E7D-47EC-80B3-D73DA1D4464B}" sibTransId="{360C123E-2492-499C-A78B-6E697980098D}"/>
    <dgm:cxn modelId="{ECAF8ED2-45AE-4AA3-B2EA-09386600BAE3}" type="presOf" srcId="{6A1E114E-6A1A-412A-B1FF-46FFBBFB7439}" destId="{86DAAD3E-4071-4FD2-B986-9E4AC538294C}" srcOrd="0" destOrd="0" presId="urn:microsoft.com/office/officeart/2005/8/layout/vList5"/>
    <dgm:cxn modelId="{8887529E-C1B9-47BE-B3AA-85FF1C19EE87}" type="presOf" srcId="{1EBD0090-1205-46B7-AF36-6AD6562698E4}" destId="{FDA60550-A81D-4773-85B6-3CE5BF95D320}" srcOrd="0" destOrd="0" presId="urn:microsoft.com/office/officeart/2005/8/layout/vList5"/>
    <dgm:cxn modelId="{ABB9E3B4-B678-4070-9F34-95E3987012AC}" srcId="{6A1E114E-6A1A-412A-B1FF-46FFBBFB7439}" destId="{16ACC61F-7AFA-4DFF-B58A-50D79C9B7924}" srcOrd="1" destOrd="0" parTransId="{75188D7D-0400-459C-A767-8E32F2E96E3C}" sibTransId="{74182595-8873-4A2C-B759-5305B121BB49}"/>
    <dgm:cxn modelId="{69FD3BEF-BC4F-4087-ACE8-78712BE3511E}" type="presOf" srcId="{E64E3B02-4E47-4C73-B95B-2D33C113842A}" destId="{DBE0C015-B9A7-4864-B2E8-655EE6D68600}" srcOrd="0" destOrd="2" presId="urn:microsoft.com/office/officeart/2005/8/layout/vList5"/>
    <dgm:cxn modelId="{AF6E73E7-FDF6-42B7-9EF6-74FE7C59FE91}" type="presOf" srcId="{E756A6AE-F2A2-480F-9B22-1284AC5EFB72}" destId="{25A0B030-D3FC-4019-BB6F-3A0FF357348C}" srcOrd="0" destOrd="2" presId="urn:microsoft.com/office/officeart/2005/8/layout/vList5"/>
    <dgm:cxn modelId="{89E4DA40-8C13-4144-BDD1-B11CB63961BB}" srcId="{1EBD0090-1205-46B7-AF36-6AD6562698E4}" destId="{04463F9D-44BB-454C-AF7A-445E3252C0A7}" srcOrd="0" destOrd="0" parTransId="{ECDF48B0-AEF7-460C-952A-2B917F4DE3F3}" sibTransId="{ADB554D9-EEEB-4536-80F4-7F2952ED7463}"/>
    <dgm:cxn modelId="{67C03AED-F9A5-47D1-85A5-934115EE6DD7}" srcId="{6A1E114E-6A1A-412A-B1FF-46FFBBFB7439}" destId="{E756A6AE-F2A2-480F-9B22-1284AC5EFB72}" srcOrd="2" destOrd="0" parTransId="{A5F89603-39AB-4257-BA35-18AA03DEBAAE}" sibTransId="{6DDB3691-415B-4C13-9DA5-F1477C05F5A9}"/>
    <dgm:cxn modelId="{6AB5A933-263D-46DA-86E7-EF5C57175E6E}" srcId="{6A1E114E-6A1A-412A-B1FF-46FFBBFB7439}" destId="{55678B2E-A363-4B7A-84E4-997B84F11D62}" srcOrd="0" destOrd="0" parTransId="{F58955C5-57CD-4513-91EE-DCAA2B64B345}" sibTransId="{A0C32479-5867-4950-8BE8-74B4CEAF343F}"/>
    <dgm:cxn modelId="{985C30CC-8CB4-4F55-8401-603017ADFA81}" srcId="{1EBD0090-1205-46B7-AF36-6AD6562698E4}" destId="{E64E3B02-4E47-4C73-B95B-2D33C113842A}" srcOrd="2" destOrd="0" parTransId="{7C02FC29-5F81-4487-BC3E-D3A27C034D16}" sibTransId="{CD675105-7DAE-439D-B09E-68B708EFE9A3}"/>
    <dgm:cxn modelId="{0587E307-DE5C-4E57-A40C-69847E19A340}" type="presOf" srcId="{04463F9D-44BB-454C-AF7A-445E3252C0A7}" destId="{DBE0C015-B9A7-4864-B2E8-655EE6D68600}" srcOrd="0" destOrd="0" presId="urn:microsoft.com/office/officeart/2005/8/layout/vList5"/>
    <dgm:cxn modelId="{9ED1B63F-73F7-472B-8FA5-BB3872FDBC2B}" type="presOf" srcId="{16ACC61F-7AFA-4DFF-B58A-50D79C9B7924}" destId="{25A0B030-D3FC-4019-BB6F-3A0FF357348C}" srcOrd="0" destOrd="1" presId="urn:microsoft.com/office/officeart/2005/8/layout/vList5"/>
    <dgm:cxn modelId="{DB176D19-7990-4F0B-974D-6608E961A7E3}" srcId="{E87BFC55-B134-42AA-A5CB-A8FF77034256}" destId="{6A1E114E-6A1A-412A-B1FF-46FFBBFB7439}" srcOrd="0" destOrd="0" parTransId="{62CEDC09-0FE3-4066-A6E8-1EDAC951B356}" sibTransId="{AAE7C42D-DDF0-4809-BCA6-D12AF81412FE}"/>
    <dgm:cxn modelId="{9F51E271-BA9E-459F-AB6F-B852B2764CF1}" type="presParOf" srcId="{8BC28D42-EF52-458B-890C-F7235A38C0EC}" destId="{496F6A7C-EAAC-4D6D-9992-7786CA713A12}" srcOrd="0" destOrd="0" presId="urn:microsoft.com/office/officeart/2005/8/layout/vList5"/>
    <dgm:cxn modelId="{892992C6-D356-4364-8359-D64276A98731}" type="presParOf" srcId="{496F6A7C-EAAC-4D6D-9992-7786CA713A12}" destId="{86DAAD3E-4071-4FD2-B986-9E4AC538294C}" srcOrd="0" destOrd="0" presId="urn:microsoft.com/office/officeart/2005/8/layout/vList5"/>
    <dgm:cxn modelId="{31859937-5DF5-4F20-9D41-7BB79900CE96}" type="presParOf" srcId="{496F6A7C-EAAC-4D6D-9992-7786CA713A12}" destId="{25A0B030-D3FC-4019-BB6F-3A0FF357348C}" srcOrd="1" destOrd="0" presId="urn:microsoft.com/office/officeart/2005/8/layout/vList5"/>
    <dgm:cxn modelId="{54982096-5C18-4777-8C96-898B86DC22F0}" type="presParOf" srcId="{8BC28D42-EF52-458B-890C-F7235A38C0EC}" destId="{0A289A06-00A6-4B5B-80A6-FE113284DEDA}" srcOrd="1" destOrd="0" presId="urn:microsoft.com/office/officeart/2005/8/layout/vList5"/>
    <dgm:cxn modelId="{4E75A314-E56D-4060-9D8F-D8D3B7315760}" type="presParOf" srcId="{8BC28D42-EF52-458B-890C-F7235A38C0EC}" destId="{4119EF38-86CD-4229-8217-CDC28298D303}" srcOrd="2" destOrd="0" presId="urn:microsoft.com/office/officeart/2005/8/layout/vList5"/>
    <dgm:cxn modelId="{B532DD39-F8BB-4045-A9EB-6EA1C73D26A5}" type="presParOf" srcId="{4119EF38-86CD-4229-8217-CDC28298D303}" destId="{FDA60550-A81D-4773-85B6-3CE5BF95D320}" srcOrd="0" destOrd="0" presId="urn:microsoft.com/office/officeart/2005/8/layout/vList5"/>
    <dgm:cxn modelId="{64547EFB-3274-43F0-916B-6F5AB4B04E11}" type="presParOf" srcId="{4119EF38-86CD-4229-8217-CDC28298D303}" destId="{DBE0C015-B9A7-4864-B2E8-655EE6D6860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Methodology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8FA6A3FC-1D9B-4A14-8CBE-2092FF24CFA4}" type="presOf" srcId="{FD8C3BED-F61E-4217-AD0F-9F21680BA269}" destId="{C1DD98C8-3F91-47EE-81BE-3A79D00236A0}" srcOrd="0" destOrd="0" presId="urn:microsoft.com/office/officeart/2005/8/layout/hChevron3"/>
    <dgm:cxn modelId="{BC19E20D-6E36-4471-A486-4D93123C98DD}" type="presOf" srcId="{0FE6123B-3322-4929-BE52-92D7D9F95954}" destId="{84AB3FBB-4B0C-4F4A-ADBF-295E1CF51910}" srcOrd="0" destOrd="0" presId="urn:microsoft.com/office/officeart/2005/8/layout/hChevron3"/>
    <dgm:cxn modelId="{031C9026-4963-4FD1-AF55-4F23375723D8}" type="presOf" srcId="{4E04394E-0A2A-4CE8-BAAA-BAA9EFFA08B9}" destId="{2F9DD830-C9D6-44F7-A50A-B9AD8DBA34AE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B298AB35-1AF2-4410-A1CB-8CAB5AD9D20D}" type="presOf" srcId="{4553728D-D5AF-4FCF-9D6D-C460E2411858}" destId="{15EC0DD1-A060-48C3-A3BE-58C9B76F90CB}" srcOrd="0" destOrd="0" presId="urn:microsoft.com/office/officeart/2005/8/layout/hChevron3"/>
    <dgm:cxn modelId="{77A207CB-7E33-4192-A956-AD600C3194DE}" type="presOf" srcId="{500E53DC-7BAB-4457-B6A6-DDC0ED32F8F0}" destId="{DBC1C9A0-1FE1-4E79-8696-DDDDF8D0317E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27F13D08-4305-4534-98BE-2FDF62044146}" type="presOf" srcId="{D4A0FF3E-90C9-4DE4-AF6B-1B2163E00A4A}" destId="{A107B8CF-84EE-4DEC-B28F-74353BE0B37F}" srcOrd="0" destOrd="0" presId="urn:microsoft.com/office/officeart/2005/8/layout/hChevron3"/>
    <dgm:cxn modelId="{0426FD6B-D6BF-488B-AF9F-7FEE214AC920}" type="presOf" srcId="{32D3E731-0AAE-4429-954C-70E549DC7915}" destId="{C5BCE13B-239D-48FB-AC18-D61B582D221D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57ABB271-C0F0-4BD3-8416-78E1D8D5AF0D}" type="presParOf" srcId="{C5BCE13B-239D-48FB-AC18-D61B582D221D}" destId="{DBC1C9A0-1FE1-4E79-8696-DDDDF8D0317E}" srcOrd="0" destOrd="0" presId="urn:microsoft.com/office/officeart/2005/8/layout/hChevron3"/>
    <dgm:cxn modelId="{8C398AC3-BAE5-4CC2-9087-16A45F220C93}" type="presParOf" srcId="{C5BCE13B-239D-48FB-AC18-D61B582D221D}" destId="{587002F6-2BB1-460B-96BE-911BBD1425A9}" srcOrd="1" destOrd="0" presId="urn:microsoft.com/office/officeart/2005/8/layout/hChevron3"/>
    <dgm:cxn modelId="{09B850ED-FBC4-4B6F-AD10-49FDF75F1C8B}" type="presParOf" srcId="{C5BCE13B-239D-48FB-AC18-D61B582D221D}" destId="{84AB3FBB-4B0C-4F4A-ADBF-295E1CF51910}" srcOrd="2" destOrd="0" presId="urn:microsoft.com/office/officeart/2005/8/layout/hChevron3"/>
    <dgm:cxn modelId="{775B0E7D-5C5F-451F-8927-D76F3D4D1D3E}" type="presParOf" srcId="{C5BCE13B-239D-48FB-AC18-D61B582D221D}" destId="{3CAC07F7-5B92-4799-9E07-5862D30EC216}" srcOrd="3" destOrd="0" presId="urn:microsoft.com/office/officeart/2005/8/layout/hChevron3"/>
    <dgm:cxn modelId="{BD4CE30E-EE15-4854-B3A1-44F6DE61F951}" type="presParOf" srcId="{C5BCE13B-239D-48FB-AC18-D61B582D221D}" destId="{C1DD98C8-3F91-47EE-81BE-3A79D00236A0}" srcOrd="4" destOrd="0" presId="urn:microsoft.com/office/officeart/2005/8/layout/hChevron3"/>
    <dgm:cxn modelId="{E48505DD-C4B2-4854-8649-B185A7F79A79}" type="presParOf" srcId="{C5BCE13B-239D-48FB-AC18-D61B582D221D}" destId="{6A80A478-A08E-4252-8FCC-854CEE1E9C5F}" srcOrd="5" destOrd="0" presId="urn:microsoft.com/office/officeart/2005/8/layout/hChevron3"/>
    <dgm:cxn modelId="{64CDE5F4-FC2D-4F62-B47E-70BD5707D979}" type="presParOf" srcId="{C5BCE13B-239D-48FB-AC18-D61B582D221D}" destId="{15EC0DD1-A060-48C3-A3BE-58C9B76F90CB}" srcOrd="6" destOrd="0" presId="urn:microsoft.com/office/officeart/2005/8/layout/hChevron3"/>
    <dgm:cxn modelId="{3E638E29-4DE3-4ED8-AE82-B6D324F2369F}" type="presParOf" srcId="{C5BCE13B-239D-48FB-AC18-D61B582D221D}" destId="{3818A7C6-5AB5-4DC7-A03C-2084F1AD9D92}" srcOrd="7" destOrd="0" presId="urn:microsoft.com/office/officeart/2005/8/layout/hChevron3"/>
    <dgm:cxn modelId="{720613B2-DC87-475F-8F2A-078790E0BE1B}" type="presParOf" srcId="{C5BCE13B-239D-48FB-AC18-D61B582D221D}" destId="{A107B8CF-84EE-4DEC-B28F-74353BE0B37F}" srcOrd="8" destOrd="0" presId="urn:microsoft.com/office/officeart/2005/8/layout/hChevron3"/>
    <dgm:cxn modelId="{B5F786F6-55D2-48C5-9051-C191756B80A3}" type="presParOf" srcId="{C5BCE13B-239D-48FB-AC18-D61B582D221D}" destId="{882FEA6F-5560-49A9-9625-55583F377A11}" srcOrd="9" destOrd="0" presId="urn:microsoft.com/office/officeart/2005/8/layout/hChevron3"/>
    <dgm:cxn modelId="{3931A1D7-AF9D-41F8-A888-5EFD0CC4E6E9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Methodology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B4C7C9-CC7D-439A-A1BC-5A1257A7E74B}" type="presOf" srcId="{0FE6123B-3322-4929-BE52-92D7D9F95954}" destId="{84AB3FBB-4B0C-4F4A-ADBF-295E1CF51910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6631F664-B515-4DE2-BD9D-04F48ECBF221}" type="presOf" srcId="{4E04394E-0A2A-4CE8-BAAA-BAA9EFFA08B9}" destId="{2F9DD830-C9D6-44F7-A50A-B9AD8DBA34AE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6C4E7EB7-61D8-401C-AB64-BD3AFB526AB4}" type="presOf" srcId="{500E53DC-7BAB-4457-B6A6-DDC0ED32F8F0}" destId="{DBC1C9A0-1FE1-4E79-8696-DDDDF8D0317E}" srcOrd="0" destOrd="0" presId="urn:microsoft.com/office/officeart/2005/8/layout/hChevron3"/>
    <dgm:cxn modelId="{14C44C9D-695A-4849-81B6-810B50001815}" type="presOf" srcId="{FD8C3BED-F61E-4217-AD0F-9F21680BA269}" destId="{C1DD98C8-3F91-47EE-81BE-3A79D00236A0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41D63896-AE8A-4B66-A904-9369EDA9216D}" type="presOf" srcId="{4553728D-D5AF-4FCF-9D6D-C460E2411858}" destId="{15EC0DD1-A060-48C3-A3BE-58C9B76F90CB}" srcOrd="0" destOrd="0" presId="urn:microsoft.com/office/officeart/2005/8/layout/hChevron3"/>
    <dgm:cxn modelId="{4188627D-5B51-4F19-83DF-C7FCB56457C5}" type="presOf" srcId="{D4A0FF3E-90C9-4DE4-AF6B-1B2163E00A4A}" destId="{A107B8CF-84EE-4DEC-B28F-74353BE0B37F}" srcOrd="0" destOrd="0" presId="urn:microsoft.com/office/officeart/2005/8/layout/hChevron3"/>
    <dgm:cxn modelId="{54355D54-9690-41C4-8D49-B444F8FBF21E}" type="presOf" srcId="{32D3E731-0AAE-4429-954C-70E549DC7915}" destId="{C5BCE13B-239D-48FB-AC18-D61B582D221D}" srcOrd="0" destOrd="0" presId="urn:microsoft.com/office/officeart/2005/8/layout/hChevron3"/>
    <dgm:cxn modelId="{1B5C9E81-1774-47BC-BDE7-A6B5FB839031}" type="presParOf" srcId="{C5BCE13B-239D-48FB-AC18-D61B582D221D}" destId="{DBC1C9A0-1FE1-4E79-8696-DDDDF8D0317E}" srcOrd="0" destOrd="0" presId="urn:microsoft.com/office/officeart/2005/8/layout/hChevron3"/>
    <dgm:cxn modelId="{7DE2C81D-A49B-4F30-AE25-30F490245D3A}" type="presParOf" srcId="{C5BCE13B-239D-48FB-AC18-D61B582D221D}" destId="{587002F6-2BB1-460B-96BE-911BBD1425A9}" srcOrd="1" destOrd="0" presId="urn:microsoft.com/office/officeart/2005/8/layout/hChevron3"/>
    <dgm:cxn modelId="{71A91C08-EEF8-4833-AAEC-1B7C36D8B40A}" type="presParOf" srcId="{C5BCE13B-239D-48FB-AC18-D61B582D221D}" destId="{84AB3FBB-4B0C-4F4A-ADBF-295E1CF51910}" srcOrd="2" destOrd="0" presId="urn:microsoft.com/office/officeart/2005/8/layout/hChevron3"/>
    <dgm:cxn modelId="{428F78CF-62BC-4491-9D5D-619A860E245E}" type="presParOf" srcId="{C5BCE13B-239D-48FB-AC18-D61B582D221D}" destId="{3CAC07F7-5B92-4799-9E07-5862D30EC216}" srcOrd="3" destOrd="0" presId="urn:microsoft.com/office/officeart/2005/8/layout/hChevron3"/>
    <dgm:cxn modelId="{6C286D6A-E067-4203-A8D9-541B1D0DB0FC}" type="presParOf" srcId="{C5BCE13B-239D-48FB-AC18-D61B582D221D}" destId="{C1DD98C8-3F91-47EE-81BE-3A79D00236A0}" srcOrd="4" destOrd="0" presId="urn:microsoft.com/office/officeart/2005/8/layout/hChevron3"/>
    <dgm:cxn modelId="{CB8EBB81-DFAC-4102-8BB1-F3D84180D670}" type="presParOf" srcId="{C5BCE13B-239D-48FB-AC18-D61B582D221D}" destId="{6A80A478-A08E-4252-8FCC-854CEE1E9C5F}" srcOrd="5" destOrd="0" presId="urn:microsoft.com/office/officeart/2005/8/layout/hChevron3"/>
    <dgm:cxn modelId="{10868416-BFC1-46A8-A209-BB8B32821C66}" type="presParOf" srcId="{C5BCE13B-239D-48FB-AC18-D61B582D221D}" destId="{15EC0DD1-A060-48C3-A3BE-58C9B76F90CB}" srcOrd="6" destOrd="0" presId="urn:microsoft.com/office/officeart/2005/8/layout/hChevron3"/>
    <dgm:cxn modelId="{3BD60A44-78F3-4B1C-80A7-516FCE806549}" type="presParOf" srcId="{C5BCE13B-239D-48FB-AC18-D61B582D221D}" destId="{3818A7C6-5AB5-4DC7-A03C-2084F1AD9D92}" srcOrd="7" destOrd="0" presId="urn:microsoft.com/office/officeart/2005/8/layout/hChevron3"/>
    <dgm:cxn modelId="{5AA3CAD7-D9DA-495F-8EB2-510837A98247}" type="presParOf" srcId="{C5BCE13B-239D-48FB-AC18-D61B582D221D}" destId="{A107B8CF-84EE-4DEC-B28F-74353BE0B37F}" srcOrd="8" destOrd="0" presId="urn:microsoft.com/office/officeart/2005/8/layout/hChevron3"/>
    <dgm:cxn modelId="{D338A881-B9FF-4852-8C40-C336BA0CA313}" type="presParOf" srcId="{C5BCE13B-239D-48FB-AC18-D61B582D221D}" destId="{882FEA6F-5560-49A9-9625-55583F377A11}" srcOrd="9" destOrd="0" presId="urn:microsoft.com/office/officeart/2005/8/layout/hChevron3"/>
    <dgm:cxn modelId="{30D641D1-7473-48CC-81C3-D9824D92DEDD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Methodology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BA64DB64-F326-4B62-A598-EA9DE2052B04}" type="presOf" srcId="{D4A0FF3E-90C9-4DE4-AF6B-1B2163E00A4A}" destId="{A107B8CF-84EE-4DEC-B28F-74353BE0B37F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7EAF6114-FBBB-4C84-A267-E4AAE1BB2E47}" type="presOf" srcId="{4553728D-D5AF-4FCF-9D6D-C460E2411858}" destId="{15EC0DD1-A060-48C3-A3BE-58C9B76F90CB}" srcOrd="0" destOrd="0" presId="urn:microsoft.com/office/officeart/2005/8/layout/hChevron3"/>
    <dgm:cxn modelId="{A2CD3E6E-2450-4FAF-B86E-5D663FA06684}" type="presOf" srcId="{4E04394E-0A2A-4CE8-BAAA-BAA9EFFA08B9}" destId="{2F9DD830-C9D6-44F7-A50A-B9AD8DBA34AE}" srcOrd="0" destOrd="0" presId="urn:microsoft.com/office/officeart/2005/8/layout/hChevron3"/>
    <dgm:cxn modelId="{B1420012-A35D-4DA4-B95D-B23FB091836E}" type="presOf" srcId="{0FE6123B-3322-4929-BE52-92D7D9F95954}" destId="{84AB3FBB-4B0C-4F4A-ADBF-295E1CF51910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C0E24BA3-27F1-4B7E-89F7-88B4D5C2E1D1}" type="presOf" srcId="{FD8C3BED-F61E-4217-AD0F-9F21680BA269}" destId="{C1DD98C8-3F91-47EE-81BE-3A79D00236A0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2417FAB6-F695-4DE2-920C-86AC0751AD3F}" type="presOf" srcId="{500E53DC-7BAB-4457-B6A6-DDC0ED32F8F0}" destId="{DBC1C9A0-1FE1-4E79-8696-DDDDF8D0317E}" srcOrd="0" destOrd="0" presId="urn:microsoft.com/office/officeart/2005/8/layout/hChevron3"/>
    <dgm:cxn modelId="{A67C44E4-A0D0-4F2E-8C6B-0D5D7BCB5027}" type="presOf" srcId="{32D3E731-0AAE-4429-954C-70E549DC7915}" destId="{C5BCE13B-239D-48FB-AC18-D61B582D221D}" srcOrd="0" destOrd="0" presId="urn:microsoft.com/office/officeart/2005/8/layout/hChevron3"/>
    <dgm:cxn modelId="{4454240D-665B-41E2-B15F-460EAD5AD3B4}" type="presParOf" srcId="{C5BCE13B-239D-48FB-AC18-D61B582D221D}" destId="{DBC1C9A0-1FE1-4E79-8696-DDDDF8D0317E}" srcOrd="0" destOrd="0" presId="urn:microsoft.com/office/officeart/2005/8/layout/hChevron3"/>
    <dgm:cxn modelId="{51FB4790-7A11-4180-A329-3197A7EDB047}" type="presParOf" srcId="{C5BCE13B-239D-48FB-AC18-D61B582D221D}" destId="{587002F6-2BB1-460B-96BE-911BBD1425A9}" srcOrd="1" destOrd="0" presId="urn:microsoft.com/office/officeart/2005/8/layout/hChevron3"/>
    <dgm:cxn modelId="{4B9BF8FD-E8E5-48D1-8E2C-F857DB69B957}" type="presParOf" srcId="{C5BCE13B-239D-48FB-AC18-D61B582D221D}" destId="{84AB3FBB-4B0C-4F4A-ADBF-295E1CF51910}" srcOrd="2" destOrd="0" presId="urn:microsoft.com/office/officeart/2005/8/layout/hChevron3"/>
    <dgm:cxn modelId="{713C783B-5123-44AC-90B2-9598860F2E74}" type="presParOf" srcId="{C5BCE13B-239D-48FB-AC18-D61B582D221D}" destId="{3CAC07F7-5B92-4799-9E07-5862D30EC216}" srcOrd="3" destOrd="0" presId="urn:microsoft.com/office/officeart/2005/8/layout/hChevron3"/>
    <dgm:cxn modelId="{C111144E-A761-40E2-A3BC-2954294EA43B}" type="presParOf" srcId="{C5BCE13B-239D-48FB-AC18-D61B582D221D}" destId="{C1DD98C8-3F91-47EE-81BE-3A79D00236A0}" srcOrd="4" destOrd="0" presId="urn:microsoft.com/office/officeart/2005/8/layout/hChevron3"/>
    <dgm:cxn modelId="{095FA800-759F-488B-B111-AF76D6FCFDD7}" type="presParOf" srcId="{C5BCE13B-239D-48FB-AC18-D61B582D221D}" destId="{6A80A478-A08E-4252-8FCC-854CEE1E9C5F}" srcOrd="5" destOrd="0" presId="urn:microsoft.com/office/officeart/2005/8/layout/hChevron3"/>
    <dgm:cxn modelId="{1782080B-9723-4E02-98EB-97B65F956BF4}" type="presParOf" srcId="{C5BCE13B-239D-48FB-AC18-D61B582D221D}" destId="{15EC0DD1-A060-48C3-A3BE-58C9B76F90CB}" srcOrd="6" destOrd="0" presId="urn:microsoft.com/office/officeart/2005/8/layout/hChevron3"/>
    <dgm:cxn modelId="{86FE54C0-D1C5-4EEC-BCFF-5F095BEE3CED}" type="presParOf" srcId="{C5BCE13B-239D-48FB-AC18-D61B582D221D}" destId="{3818A7C6-5AB5-4DC7-A03C-2084F1AD9D92}" srcOrd="7" destOrd="0" presId="urn:microsoft.com/office/officeart/2005/8/layout/hChevron3"/>
    <dgm:cxn modelId="{951C11AE-8980-4935-B050-2603B3518019}" type="presParOf" srcId="{C5BCE13B-239D-48FB-AC18-D61B582D221D}" destId="{A107B8CF-84EE-4DEC-B28F-74353BE0B37F}" srcOrd="8" destOrd="0" presId="urn:microsoft.com/office/officeart/2005/8/layout/hChevron3"/>
    <dgm:cxn modelId="{C4670F3C-DE92-4172-8371-E1F54C33127C}" type="presParOf" srcId="{C5BCE13B-239D-48FB-AC18-D61B582D221D}" destId="{882FEA6F-5560-49A9-9625-55583F377A11}" srcOrd="9" destOrd="0" presId="urn:microsoft.com/office/officeart/2005/8/layout/hChevron3"/>
    <dgm:cxn modelId="{7424B52C-14A1-4CD5-BFEC-EFF80294A8F3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Methodology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8DC965FD-1684-4D70-985C-FDE0E26A64A2}" type="presOf" srcId="{D4A0FF3E-90C9-4DE4-AF6B-1B2163E00A4A}" destId="{A107B8CF-84EE-4DEC-B28F-74353BE0B37F}" srcOrd="0" destOrd="0" presId="urn:microsoft.com/office/officeart/2005/8/layout/hChevron3"/>
    <dgm:cxn modelId="{32AF6EB4-AE6E-44DC-A5DC-33B0FBF9C42F}" type="presOf" srcId="{4E04394E-0A2A-4CE8-BAAA-BAA9EFFA08B9}" destId="{2F9DD830-C9D6-44F7-A50A-B9AD8DBA34AE}" srcOrd="0" destOrd="0" presId="urn:microsoft.com/office/officeart/2005/8/layout/hChevron3"/>
    <dgm:cxn modelId="{2A56B0FD-9B72-4251-89BD-E55D72FBB35E}" type="presOf" srcId="{FD8C3BED-F61E-4217-AD0F-9F21680BA269}" destId="{C1DD98C8-3F91-47EE-81BE-3A79D00236A0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B55A1685-B101-4117-8FA3-C868DADF13F3}" type="presOf" srcId="{0FE6123B-3322-4929-BE52-92D7D9F95954}" destId="{84AB3FBB-4B0C-4F4A-ADBF-295E1CF51910}" srcOrd="0" destOrd="0" presId="urn:microsoft.com/office/officeart/2005/8/layout/hChevron3"/>
    <dgm:cxn modelId="{6D8685CD-D62E-41BD-A9CC-B137C2BD3AD9}" type="presOf" srcId="{500E53DC-7BAB-4457-B6A6-DDC0ED32F8F0}" destId="{DBC1C9A0-1FE1-4E79-8696-DDDDF8D0317E}" srcOrd="0" destOrd="0" presId="urn:microsoft.com/office/officeart/2005/8/layout/hChevron3"/>
    <dgm:cxn modelId="{2B8FBB50-2E47-4BF4-88D1-CC64368253DA}" type="presOf" srcId="{32D3E731-0AAE-4429-954C-70E549DC7915}" destId="{C5BCE13B-239D-48FB-AC18-D61B582D221D}" srcOrd="0" destOrd="0" presId="urn:microsoft.com/office/officeart/2005/8/layout/hChevron3"/>
    <dgm:cxn modelId="{842D08A5-F4CE-4C30-9F0F-57F9ACED1AB2}" type="presOf" srcId="{4553728D-D5AF-4FCF-9D6D-C460E2411858}" destId="{15EC0DD1-A060-48C3-A3BE-58C9B76F90CB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6E1A2CFA-096D-4A1F-B30D-B06E21AF724A}" type="presParOf" srcId="{C5BCE13B-239D-48FB-AC18-D61B582D221D}" destId="{DBC1C9A0-1FE1-4E79-8696-DDDDF8D0317E}" srcOrd="0" destOrd="0" presId="urn:microsoft.com/office/officeart/2005/8/layout/hChevron3"/>
    <dgm:cxn modelId="{0E2896B7-5AC4-47EB-B151-FECDE75B34D8}" type="presParOf" srcId="{C5BCE13B-239D-48FB-AC18-D61B582D221D}" destId="{587002F6-2BB1-460B-96BE-911BBD1425A9}" srcOrd="1" destOrd="0" presId="urn:microsoft.com/office/officeart/2005/8/layout/hChevron3"/>
    <dgm:cxn modelId="{769DAE34-8C42-43E4-B137-1F5B61E440FA}" type="presParOf" srcId="{C5BCE13B-239D-48FB-AC18-D61B582D221D}" destId="{84AB3FBB-4B0C-4F4A-ADBF-295E1CF51910}" srcOrd="2" destOrd="0" presId="urn:microsoft.com/office/officeart/2005/8/layout/hChevron3"/>
    <dgm:cxn modelId="{E6B9145B-973F-4365-AC76-5BA77FD67355}" type="presParOf" srcId="{C5BCE13B-239D-48FB-AC18-D61B582D221D}" destId="{3CAC07F7-5B92-4799-9E07-5862D30EC216}" srcOrd="3" destOrd="0" presId="urn:microsoft.com/office/officeart/2005/8/layout/hChevron3"/>
    <dgm:cxn modelId="{8E8998F6-15D3-4CD3-85F9-BB7A7E7A3AC7}" type="presParOf" srcId="{C5BCE13B-239D-48FB-AC18-D61B582D221D}" destId="{C1DD98C8-3F91-47EE-81BE-3A79D00236A0}" srcOrd="4" destOrd="0" presId="urn:microsoft.com/office/officeart/2005/8/layout/hChevron3"/>
    <dgm:cxn modelId="{3914F58D-7AAE-449A-8C85-53591CE823E7}" type="presParOf" srcId="{C5BCE13B-239D-48FB-AC18-D61B582D221D}" destId="{6A80A478-A08E-4252-8FCC-854CEE1E9C5F}" srcOrd="5" destOrd="0" presId="urn:microsoft.com/office/officeart/2005/8/layout/hChevron3"/>
    <dgm:cxn modelId="{6163EE6A-DA2F-4970-8F85-3997F9A1B1F4}" type="presParOf" srcId="{C5BCE13B-239D-48FB-AC18-D61B582D221D}" destId="{15EC0DD1-A060-48C3-A3BE-58C9B76F90CB}" srcOrd="6" destOrd="0" presId="urn:microsoft.com/office/officeart/2005/8/layout/hChevron3"/>
    <dgm:cxn modelId="{CBED75DE-660C-4C7F-83FC-EC2413A73E16}" type="presParOf" srcId="{C5BCE13B-239D-48FB-AC18-D61B582D221D}" destId="{3818A7C6-5AB5-4DC7-A03C-2084F1AD9D92}" srcOrd="7" destOrd="0" presId="urn:microsoft.com/office/officeart/2005/8/layout/hChevron3"/>
    <dgm:cxn modelId="{0DFCE8C4-0405-48A7-AEB1-ADA547155DC1}" type="presParOf" srcId="{C5BCE13B-239D-48FB-AC18-D61B582D221D}" destId="{A107B8CF-84EE-4DEC-B28F-74353BE0B37F}" srcOrd="8" destOrd="0" presId="urn:microsoft.com/office/officeart/2005/8/layout/hChevron3"/>
    <dgm:cxn modelId="{4B92685D-897A-4942-BBF0-8AAEF2B4ACB5}" type="presParOf" srcId="{C5BCE13B-239D-48FB-AC18-D61B582D221D}" destId="{882FEA6F-5560-49A9-9625-55583F377A11}" srcOrd="9" destOrd="0" presId="urn:microsoft.com/office/officeart/2005/8/layout/hChevron3"/>
    <dgm:cxn modelId="{8172A44D-AB3F-475E-8FF8-EABD8E1D04EA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</a:t>
          </a:r>
          <a:r>
            <a:rPr lang="en-US" sz="1600" b="1" dirty="0" smtClean="0">
              <a:solidFill>
                <a:schemeClr val="tx1"/>
              </a:solidFill>
            </a:rPr>
            <a:t>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Binder Tests</a:t>
          </a:r>
          <a:endParaRPr lang="en-US" sz="1600" b="1" dirty="0">
            <a:solidFill>
              <a:schemeClr val="tx1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6DE109-5AF2-4D45-B993-F86D758B9E82}" type="presOf" srcId="{D4A0FF3E-90C9-4DE4-AF6B-1B2163E00A4A}" destId="{A107B8CF-84EE-4DEC-B28F-74353BE0B37F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5F09B234-5F0B-46EE-868A-6450FD3C584F}" type="presOf" srcId="{32D3E731-0AAE-4429-954C-70E549DC7915}" destId="{C5BCE13B-239D-48FB-AC18-D61B582D221D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201A50D0-74F3-449E-AB28-70A1B1C1C40B}" type="presOf" srcId="{4553728D-D5AF-4FCF-9D6D-C460E2411858}" destId="{15EC0DD1-A060-48C3-A3BE-58C9B76F90CB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DEF0CB05-EE10-47B4-B1A8-CF02917431A0}" type="presOf" srcId="{4E04394E-0A2A-4CE8-BAAA-BAA9EFFA08B9}" destId="{2F9DD830-C9D6-44F7-A50A-B9AD8DBA34AE}" srcOrd="0" destOrd="0" presId="urn:microsoft.com/office/officeart/2005/8/layout/hChevron3"/>
    <dgm:cxn modelId="{F297E63F-D34E-44D9-8521-B7BB04D4F9BD}" type="presOf" srcId="{500E53DC-7BAB-4457-B6A6-DDC0ED32F8F0}" destId="{DBC1C9A0-1FE1-4E79-8696-DDDDF8D0317E}" srcOrd="0" destOrd="0" presId="urn:microsoft.com/office/officeart/2005/8/layout/hChevron3"/>
    <dgm:cxn modelId="{6D160DA1-26DF-4821-9355-D96B792F39E6}" type="presOf" srcId="{0FE6123B-3322-4929-BE52-92D7D9F95954}" destId="{84AB3FBB-4B0C-4F4A-ADBF-295E1CF51910}" srcOrd="0" destOrd="0" presId="urn:microsoft.com/office/officeart/2005/8/layout/hChevron3"/>
    <dgm:cxn modelId="{C4C307C6-9AB9-4395-A274-9D1A1D2110E8}" type="presOf" srcId="{FD8C3BED-F61E-4217-AD0F-9F21680BA269}" destId="{C1DD98C8-3F91-47EE-81BE-3A79D00236A0}" srcOrd="0" destOrd="0" presId="urn:microsoft.com/office/officeart/2005/8/layout/hChevron3"/>
    <dgm:cxn modelId="{52B32120-FF85-4FE0-93E8-5288FF7AE179}" type="presParOf" srcId="{C5BCE13B-239D-48FB-AC18-D61B582D221D}" destId="{DBC1C9A0-1FE1-4E79-8696-DDDDF8D0317E}" srcOrd="0" destOrd="0" presId="urn:microsoft.com/office/officeart/2005/8/layout/hChevron3"/>
    <dgm:cxn modelId="{CEC6CEAB-3E76-42A7-A573-D8E9B4FA87B3}" type="presParOf" srcId="{C5BCE13B-239D-48FB-AC18-D61B582D221D}" destId="{587002F6-2BB1-460B-96BE-911BBD1425A9}" srcOrd="1" destOrd="0" presId="urn:microsoft.com/office/officeart/2005/8/layout/hChevron3"/>
    <dgm:cxn modelId="{83F43267-2F98-4702-9142-09CCEBA909F1}" type="presParOf" srcId="{C5BCE13B-239D-48FB-AC18-D61B582D221D}" destId="{84AB3FBB-4B0C-4F4A-ADBF-295E1CF51910}" srcOrd="2" destOrd="0" presId="urn:microsoft.com/office/officeart/2005/8/layout/hChevron3"/>
    <dgm:cxn modelId="{9B9059F8-41FD-4137-B583-DDC46CEFDEF6}" type="presParOf" srcId="{C5BCE13B-239D-48FB-AC18-D61B582D221D}" destId="{3CAC07F7-5B92-4799-9E07-5862D30EC216}" srcOrd="3" destOrd="0" presId="urn:microsoft.com/office/officeart/2005/8/layout/hChevron3"/>
    <dgm:cxn modelId="{24DA68A1-CA76-44DB-9260-5EB15897B678}" type="presParOf" srcId="{C5BCE13B-239D-48FB-AC18-D61B582D221D}" destId="{C1DD98C8-3F91-47EE-81BE-3A79D00236A0}" srcOrd="4" destOrd="0" presId="urn:microsoft.com/office/officeart/2005/8/layout/hChevron3"/>
    <dgm:cxn modelId="{1ABBFA50-B4C2-415F-B568-53A89F12A09A}" type="presParOf" srcId="{C5BCE13B-239D-48FB-AC18-D61B582D221D}" destId="{6A80A478-A08E-4252-8FCC-854CEE1E9C5F}" srcOrd="5" destOrd="0" presId="urn:microsoft.com/office/officeart/2005/8/layout/hChevron3"/>
    <dgm:cxn modelId="{3876DA28-5066-49FA-9C30-3BF37A18BBDE}" type="presParOf" srcId="{C5BCE13B-239D-48FB-AC18-D61B582D221D}" destId="{15EC0DD1-A060-48C3-A3BE-58C9B76F90CB}" srcOrd="6" destOrd="0" presId="urn:microsoft.com/office/officeart/2005/8/layout/hChevron3"/>
    <dgm:cxn modelId="{5EA83518-9D9B-4665-9A54-EB7D309A04FC}" type="presParOf" srcId="{C5BCE13B-239D-48FB-AC18-D61B582D221D}" destId="{3818A7C6-5AB5-4DC7-A03C-2084F1AD9D92}" srcOrd="7" destOrd="0" presId="urn:microsoft.com/office/officeart/2005/8/layout/hChevron3"/>
    <dgm:cxn modelId="{4B10B39C-9F9E-4AE2-A1EE-CC790ABEC46F}" type="presParOf" srcId="{C5BCE13B-239D-48FB-AC18-D61B582D221D}" destId="{A107B8CF-84EE-4DEC-B28F-74353BE0B37F}" srcOrd="8" destOrd="0" presId="urn:microsoft.com/office/officeart/2005/8/layout/hChevron3"/>
    <dgm:cxn modelId="{6C19AB39-28BC-451D-8EBD-C6CDDECFB772}" type="presParOf" srcId="{C5BCE13B-239D-48FB-AC18-D61B582D221D}" destId="{882FEA6F-5560-49A9-9625-55583F377A11}" srcOrd="9" destOrd="0" presId="urn:microsoft.com/office/officeart/2005/8/layout/hChevron3"/>
    <dgm:cxn modelId="{28F48DEF-F42E-4CCA-875B-CCCEECCD5735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</a:t>
          </a:r>
          <a:r>
            <a:rPr lang="en-US" sz="1600" b="1" dirty="0" smtClean="0">
              <a:solidFill>
                <a:schemeClr val="tx1"/>
              </a:solidFill>
            </a:rPr>
            <a:t>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Binder Tests</a:t>
          </a:r>
          <a:endParaRPr lang="en-US" sz="1600" b="1" dirty="0">
            <a:solidFill>
              <a:schemeClr val="tx1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1C9A65-B56A-4E2E-BED7-32CE7ECFFD68}" type="presOf" srcId="{500E53DC-7BAB-4457-B6A6-DDC0ED32F8F0}" destId="{DBC1C9A0-1FE1-4E79-8696-DDDDF8D0317E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7B3F13AC-E76A-40C3-A029-9560D9D32C5A}" type="presOf" srcId="{32D3E731-0AAE-4429-954C-70E549DC7915}" destId="{C5BCE13B-239D-48FB-AC18-D61B582D221D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332D26EE-5810-438B-94FB-9D6F5ED86CED}" type="presOf" srcId="{4553728D-D5AF-4FCF-9D6D-C460E2411858}" destId="{15EC0DD1-A060-48C3-A3BE-58C9B76F90CB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95046066-5BE4-46D7-ACB0-257EC46B7EF4}" type="presOf" srcId="{0FE6123B-3322-4929-BE52-92D7D9F95954}" destId="{84AB3FBB-4B0C-4F4A-ADBF-295E1CF51910}" srcOrd="0" destOrd="0" presId="urn:microsoft.com/office/officeart/2005/8/layout/hChevron3"/>
    <dgm:cxn modelId="{E0BAC051-B6F3-4F73-B620-E11D62642044}" type="presOf" srcId="{4E04394E-0A2A-4CE8-BAAA-BAA9EFFA08B9}" destId="{2F9DD830-C9D6-44F7-A50A-B9AD8DBA34AE}" srcOrd="0" destOrd="0" presId="urn:microsoft.com/office/officeart/2005/8/layout/hChevron3"/>
    <dgm:cxn modelId="{33201E96-9D43-42B8-827D-68D54F3D8F92}" type="presOf" srcId="{D4A0FF3E-90C9-4DE4-AF6B-1B2163E00A4A}" destId="{A107B8CF-84EE-4DEC-B28F-74353BE0B37F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B0CD4B50-E0A3-4AAB-AC00-4220752A089D}" type="presOf" srcId="{FD8C3BED-F61E-4217-AD0F-9F21680BA269}" destId="{C1DD98C8-3F91-47EE-81BE-3A79D00236A0}" srcOrd="0" destOrd="0" presId="urn:microsoft.com/office/officeart/2005/8/layout/hChevron3"/>
    <dgm:cxn modelId="{F224D61E-8265-4CC0-B53B-75CEF105AD1F}" type="presParOf" srcId="{C5BCE13B-239D-48FB-AC18-D61B582D221D}" destId="{DBC1C9A0-1FE1-4E79-8696-DDDDF8D0317E}" srcOrd="0" destOrd="0" presId="urn:microsoft.com/office/officeart/2005/8/layout/hChevron3"/>
    <dgm:cxn modelId="{2517A426-25E8-4658-8DE5-C7A3D5E26637}" type="presParOf" srcId="{C5BCE13B-239D-48FB-AC18-D61B582D221D}" destId="{587002F6-2BB1-460B-96BE-911BBD1425A9}" srcOrd="1" destOrd="0" presId="urn:microsoft.com/office/officeart/2005/8/layout/hChevron3"/>
    <dgm:cxn modelId="{8A32103E-A3E5-4007-9C18-C2C7CD2AB187}" type="presParOf" srcId="{C5BCE13B-239D-48FB-AC18-D61B582D221D}" destId="{84AB3FBB-4B0C-4F4A-ADBF-295E1CF51910}" srcOrd="2" destOrd="0" presId="urn:microsoft.com/office/officeart/2005/8/layout/hChevron3"/>
    <dgm:cxn modelId="{4D7EFCAA-049D-4473-81F0-6D70C53DDC91}" type="presParOf" srcId="{C5BCE13B-239D-48FB-AC18-D61B582D221D}" destId="{3CAC07F7-5B92-4799-9E07-5862D30EC216}" srcOrd="3" destOrd="0" presId="urn:microsoft.com/office/officeart/2005/8/layout/hChevron3"/>
    <dgm:cxn modelId="{B824EF71-0C51-47D5-B89F-EF2F1D8403F3}" type="presParOf" srcId="{C5BCE13B-239D-48FB-AC18-D61B582D221D}" destId="{C1DD98C8-3F91-47EE-81BE-3A79D00236A0}" srcOrd="4" destOrd="0" presId="urn:microsoft.com/office/officeart/2005/8/layout/hChevron3"/>
    <dgm:cxn modelId="{3E8ACE3C-C9B8-4DE3-BF63-1C3BBF67BD0E}" type="presParOf" srcId="{C5BCE13B-239D-48FB-AC18-D61B582D221D}" destId="{6A80A478-A08E-4252-8FCC-854CEE1E9C5F}" srcOrd="5" destOrd="0" presId="urn:microsoft.com/office/officeart/2005/8/layout/hChevron3"/>
    <dgm:cxn modelId="{5C29545B-E875-4CF9-AA53-3726C6AFBFE0}" type="presParOf" srcId="{C5BCE13B-239D-48FB-AC18-D61B582D221D}" destId="{15EC0DD1-A060-48C3-A3BE-58C9B76F90CB}" srcOrd="6" destOrd="0" presId="urn:microsoft.com/office/officeart/2005/8/layout/hChevron3"/>
    <dgm:cxn modelId="{951F2C84-90E0-419C-A544-E0A87D84A17E}" type="presParOf" srcId="{C5BCE13B-239D-48FB-AC18-D61B582D221D}" destId="{3818A7C6-5AB5-4DC7-A03C-2084F1AD9D92}" srcOrd="7" destOrd="0" presId="urn:microsoft.com/office/officeart/2005/8/layout/hChevron3"/>
    <dgm:cxn modelId="{859ACB5A-CD7E-4A40-AE8A-C39D6CD12493}" type="presParOf" srcId="{C5BCE13B-239D-48FB-AC18-D61B582D221D}" destId="{A107B8CF-84EE-4DEC-B28F-74353BE0B37F}" srcOrd="8" destOrd="0" presId="urn:microsoft.com/office/officeart/2005/8/layout/hChevron3"/>
    <dgm:cxn modelId="{BAD352C9-5E5B-4960-8DA5-454BE663D02F}" type="presParOf" srcId="{C5BCE13B-239D-48FB-AC18-D61B582D221D}" destId="{882FEA6F-5560-49A9-9625-55583F377A11}" srcOrd="9" destOrd="0" presId="urn:microsoft.com/office/officeart/2005/8/layout/hChevron3"/>
    <dgm:cxn modelId="{58804504-E820-47C1-B8B9-8A937FF693B3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</a:t>
          </a:r>
          <a:r>
            <a:rPr lang="en-US" sz="1600" b="1" dirty="0" smtClean="0">
              <a:solidFill>
                <a:schemeClr val="tx1"/>
              </a:solidFill>
            </a:rPr>
            <a:t>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Binder Tests</a:t>
          </a:r>
          <a:endParaRPr lang="en-US" sz="1600" b="1" dirty="0">
            <a:solidFill>
              <a:schemeClr val="tx1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D9BF18A5-D488-49C1-9D3C-25E21C6238D4}" type="presOf" srcId="{D4A0FF3E-90C9-4DE4-AF6B-1B2163E00A4A}" destId="{A107B8CF-84EE-4DEC-B28F-74353BE0B37F}" srcOrd="0" destOrd="0" presId="urn:microsoft.com/office/officeart/2005/8/layout/hChevron3"/>
    <dgm:cxn modelId="{6F6DA86F-3D4A-4222-AA2F-651F4AA9CC9F}" type="presOf" srcId="{0FE6123B-3322-4929-BE52-92D7D9F95954}" destId="{84AB3FBB-4B0C-4F4A-ADBF-295E1CF51910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2AD3100B-23D3-489B-B8FA-2521CA21782B}" type="presOf" srcId="{FD8C3BED-F61E-4217-AD0F-9F21680BA269}" destId="{C1DD98C8-3F91-47EE-81BE-3A79D00236A0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06875B07-AA1C-48BE-AC46-A3B543C9A212}" type="presOf" srcId="{500E53DC-7BAB-4457-B6A6-DDC0ED32F8F0}" destId="{DBC1C9A0-1FE1-4E79-8696-DDDDF8D0317E}" srcOrd="0" destOrd="0" presId="urn:microsoft.com/office/officeart/2005/8/layout/hChevron3"/>
    <dgm:cxn modelId="{D6A9C2C4-4830-4A90-A2E9-19635E851A7E}" type="presOf" srcId="{4E04394E-0A2A-4CE8-BAAA-BAA9EFFA08B9}" destId="{2F9DD830-C9D6-44F7-A50A-B9AD8DBA34AE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F0D6E659-49EA-4647-9CBA-DF4D7ADF6BCD}" type="presOf" srcId="{32D3E731-0AAE-4429-954C-70E549DC7915}" destId="{C5BCE13B-239D-48FB-AC18-D61B582D221D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330988FC-6ADC-4503-8012-ED394CA59EC4}" type="presOf" srcId="{4553728D-D5AF-4FCF-9D6D-C460E2411858}" destId="{15EC0DD1-A060-48C3-A3BE-58C9B76F90CB}" srcOrd="0" destOrd="0" presId="urn:microsoft.com/office/officeart/2005/8/layout/hChevron3"/>
    <dgm:cxn modelId="{29FFCB41-8A7A-4533-B292-E57DC2D21057}" type="presParOf" srcId="{C5BCE13B-239D-48FB-AC18-D61B582D221D}" destId="{DBC1C9A0-1FE1-4E79-8696-DDDDF8D0317E}" srcOrd="0" destOrd="0" presId="urn:microsoft.com/office/officeart/2005/8/layout/hChevron3"/>
    <dgm:cxn modelId="{DABFF123-21B0-4E74-AB62-A6B71F9FFF94}" type="presParOf" srcId="{C5BCE13B-239D-48FB-AC18-D61B582D221D}" destId="{587002F6-2BB1-460B-96BE-911BBD1425A9}" srcOrd="1" destOrd="0" presId="urn:microsoft.com/office/officeart/2005/8/layout/hChevron3"/>
    <dgm:cxn modelId="{23CFD83E-BE57-4396-AF66-69BBB7994C8E}" type="presParOf" srcId="{C5BCE13B-239D-48FB-AC18-D61B582D221D}" destId="{84AB3FBB-4B0C-4F4A-ADBF-295E1CF51910}" srcOrd="2" destOrd="0" presId="urn:microsoft.com/office/officeart/2005/8/layout/hChevron3"/>
    <dgm:cxn modelId="{04D9D5B4-DB99-4A37-8A04-3ED886EDDC04}" type="presParOf" srcId="{C5BCE13B-239D-48FB-AC18-D61B582D221D}" destId="{3CAC07F7-5B92-4799-9E07-5862D30EC216}" srcOrd="3" destOrd="0" presId="urn:microsoft.com/office/officeart/2005/8/layout/hChevron3"/>
    <dgm:cxn modelId="{812316C6-348A-4C4A-B1D4-E7EB0F9ADE3B}" type="presParOf" srcId="{C5BCE13B-239D-48FB-AC18-D61B582D221D}" destId="{C1DD98C8-3F91-47EE-81BE-3A79D00236A0}" srcOrd="4" destOrd="0" presId="urn:microsoft.com/office/officeart/2005/8/layout/hChevron3"/>
    <dgm:cxn modelId="{B2731565-728A-458D-A81C-FF7DF996B342}" type="presParOf" srcId="{C5BCE13B-239D-48FB-AC18-D61B582D221D}" destId="{6A80A478-A08E-4252-8FCC-854CEE1E9C5F}" srcOrd="5" destOrd="0" presId="urn:microsoft.com/office/officeart/2005/8/layout/hChevron3"/>
    <dgm:cxn modelId="{037BE89D-8977-4462-A93E-5967A237BAFD}" type="presParOf" srcId="{C5BCE13B-239D-48FB-AC18-D61B582D221D}" destId="{15EC0DD1-A060-48C3-A3BE-58C9B76F90CB}" srcOrd="6" destOrd="0" presId="urn:microsoft.com/office/officeart/2005/8/layout/hChevron3"/>
    <dgm:cxn modelId="{FD04C995-AE10-4640-85C8-D0DC0824C5B2}" type="presParOf" srcId="{C5BCE13B-239D-48FB-AC18-D61B582D221D}" destId="{3818A7C6-5AB5-4DC7-A03C-2084F1AD9D92}" srcOrd="7" destOrd="0" presId="urn:microsoft.com/office/officeart/2005/8/layout/hChevron3"/>
    <dgm:cxn modelId="{5D5E2713-2A9B-452F-A7CB-F8BC35AE1388}" type="presParOf" srcId="{C5BCE13B-239D-48FB-AC18-D61B582D221D}" destId="{A107B8CF-84EE-4DEC-B28F-74353BE0B37F}" srcOrd="8" destOrd="0" presId="urn:microsoft.com/office/officeart/2005/8/layout/hChevron3"/>
    <dgm:cxn modelId="{A375EFA5-E3DF-4B56-8E8F-937E9C77D38F}" type="presParOf" srcId="{C5BCE13B-239D-48FB-AC18-D61B582D221D}" destId="{882FEA6F-5560-49A9-9625-55583F377A11}" srcOrd="9" destOrd="0" presId="urn:microsoft.com/office/officeart/2005/8/layout/hChevron3"/>
    <dgm:cxn modelId="{6DEFA403-EAE6-4AA8-8BB0-95AD33F72F06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</a:t>
          </a:r>
          <a:r>
            <a:rPr lang="en-US" sz="1600" b="1" dirty="0" smtClean="0">
              <a:solidFill>
                <a:schemeClr val="tx1"/>
              </a:solidFill>
            </a:rPr>
            <a:t>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Binder Tests</a:t>
          </a:r>
          <a:endParaRPr lang="en-US" sz="1600" b="1" dirty="0">
            <a:solidFill>
              <a:schemeClr val="tx1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5F2590-AF3E-492B-A208-CECE5AB262BC}" type="presOf" srcId="{D4A0FF3E-90C9-4DE4-AF6B-1B2163E00A4A}" destId="{A107B8CF-84EE-4DEC-B28F-74353BE0B37F}" srcOrd="0" destOrd="0" presId="urn:microsoft.com/office/officeart/2005/8/layout/hChevron3"/>
    <dgm:cxn modelId="{BA8AD9D3-B285-40DC-A2AF-505B884F5433}" type="presOf" srcId="{4553728D-D5AF-4FCF-9D6D-C460E2411858}" destId="{15EC0DD1-A060-48C3-A3BE-58C9B76F90CB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804DAE24-A7EA-44A2-A1EE-E4F304B8B33F}" type="presOf" srcId="{32D3E731-0AAE-4429-954C-70E549DC7915}" destId="{C5BCE13B-239D-48FB-AC18-D61B582D221D}" srcOrd="0" destOrd="0" presId="urn:microsoft.com/office/officeart/2005/8/layout/hChevron3"/>
    <dgm:cxn modelId="{8F00E91B-1E37-4B13-902B-5EBB096E29DB}" type="presOf" srcId="{0FE6123B-3322-4929-BE52-92D7D9F95954}" destId="{84AB3FBB-4B0C-4F4A-ADBF-295E1CF51910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8B98B265-1AAD-48F1-B341-D62A35AC8132}" type="presOf" srcId="{FD8C3BED-F61E-4217-AD0F-9F21680BA269}" destId="{C1DD98C8-3F91-47EE-81BE-3A79D00236A0}" srcOrd="0" destOrd="0" presId="urn:microsoft.com/office/officeart/2005/8/layout/hChevron3"/>
    <dgm:cxn modelId="{BF930E80-F929-4A14-9E6A-43546D51EC0C}" type="presOf" srcId="{4E04394E-0A2A-4CE8-BAAA-BAA9EFFA08B9}" destId="{2F9DD830-C9D6-44F7-A50A-B9AD8DBA34AE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4984E2E6-7778-43E4-8E22-3F2E4DF0C853}" type="presOf" srcId="{500E53DC-7BAB-4457-B6A6-DDC0ED32F8F0}" destId="{DBC1C9A0-1FE1-4E79-8696-DDDDF8D0317E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73B134A6-5E8E-4C5C-B57F-31D9160CE55F}" type="presParOf" srcId="{C5BCE13B-239D-48FB-AC18-D61B582D221D}" destId="{DBC1C9A0-1FE1-4E79-8696-DDDDF8D0317E}" srcOrd="0" destOrd="0" presId="urn:microsoft.com/office/officeart/2005/8/layout/hChevron3"/>
    <dgm:cxn modelId="{9D5BDE72-EB77-46CC-8A96-3151B5AD551C}" type="presParOf" srcId="{C5BCE13B-239D-48FB-AC18-D61B582D221D}" destId="{587002F6-2BB1-460B-96BE-911BBD1425A9}" srcOrd="1" destOrd="0" presId="urn:microsoft.com/office/officeart/2005/8/layout/hChevron3"/>
    <dgm:cxn modelId="{6BC805B1-0862-4D17-8DE7-CCAF09390797}" type="presParOf" srcId="{C5BCE13B-239D-48FB-AC18-D61B582D221D}" destId="{84AB3FBB-4B0C-4F4A-ADBF-295E1CF51910}" srcOrd="2" destOrd="0" presId="urn:microsoft.com/office/officeart/2005/8/layout/hChevron3"/>
    <dgm:cxn modelId="{1D785946-4857-4C01-8774-1F2C565F20FD}" type="presParOf" srcId="{C5BCE13B-239D-48FB-AC18-D61B582D221D}" destId="{3CAC07F7-5B92-4799-9E07-5862D30EC216}" srcOrd="3" destOrd="0" presId="urn:microsoft.com/office/officeart/2005/8/layout/hChevron3"/>
    <dgm:cxn modelId="{82F77A32-7B67-465A-8DE6-DF98925358E6}" type="presParOf" srcId="{C5BCE13B-239D-48FB-AC18-D61B582D221D}" destId="{C1DD98C8-3F91-47EE-81BE-3A79D00236A0}" srcOrd="4" destOrd="0" presId="urn:microsoft.com/office/officeart/2005/8/layout/hChevron3"/>
    <dgm:cxn modelId="{0CFDC650-F502-40F5-97E3-2E94D33B22B7}" type="presParOf" srcId="{C5BCE13B-239D-48FB-AC18-D61B582D221D}" destId="{6A80A478-A08E-4252-8FCC-854CEE1E9C5F}" srcOrd="5" destOrd="0" presId="urn:microsoft.com/office/officeart/2005/8/layout/hChevron3"/>
    <dgm:cxn modelId="{87F9042F-22DE-4375-AD69-9F86AEBDB99E}" type="presParOf" srcId="{C5BCE13B-239D-48FB-AC18-D61B582D221D}" destId="{15EC0DD1-A060-48C3-A3BE-58C9B76F90CB}" srcOrd="6" destOrd="0" presId="urn:microsoft.com/office/officeart/2005/8/layout/hChevron3"/>
    <dgm:cxn modelId="{9E585E9D-DE73-4050-A1BF-AC66BF6EA1E8}" type="presParOf" srcId="{C5BCE13B-239D-48FB-AC18-D61B582D221D}" destId="{3818A7C6-5AB5-4DC7-A03C-2084F1AD9D92}" srcOrd="7" destOrd="0" presId="urn:microsoft.com/office/officeart/2005/8/layout/hChevron3"/>
    <dgm:cxn modelId="{0EDA68FB-028B-46BE-B18E-F421652F9A99}" type="presParOf" srcId="{C5BCE13B-239D-48FB-AC18-D61B582D221D}" destId="{A107B8CF-84EE-4DEC-B28F-74353BE0B37F}" srcOrd="8" destOrd="0" presId="urn:microsoft.com/office/officeart/2005/8/layout/hChevron3"/>
    <dgm:cxn modelId="{6F73171F-FA56-4BEA-8778-7FEC52361F8A}" type="presParOf" srcId="{C5BCE13B-239D-48FB-AC18-D61B582D221D}" destId="{882FEA6F-5560-49A9-9625-55583F377A11}" srcOrd="9" destOrd="0" presId="urn:microsoft.com/office/officeart/2005/8/layout/hChevron3"/>
    <dgm:cxn modelId="{12177F2C-E556-458F-A134-1F1659FED2D6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</a:t>
          </a:r>
          <a:r>
            <a:rPr lang="en-US" sz="1600" b="1" dirty="0" smtClean="0">
              <a:solidFill>
                <a:schemeClr val="tx1"/>
              </a:solidFill>
            </a:rPr>
            <a:t>y</a:t>
          </a:r>
          <a:endParaRPr lang="en-US" sz="1600" b="1" dirty="0">
            <a:solidFill>
              <a:schemeClr val="tx1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Binder Tests</a:t>
          </a:r>
          <a:endParaRPr lang="en-US" sz="1600" b="1" dirty="0">
            <a:solidFill>
              <a:schemeClr val="tx1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/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/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20880524-E961-4F44-9A57-753719A10E9F}" type="presOf" srcId="{32D3E731-0AAE-4429-954C-70E549DC7915}" destId="{C5BCE13B-239D-48FB-AC18-D61B582D221D}" srcOrd="0" destOrd="0" presId="urn:microsoft.com/office/officeart/2005/8/layout/hChevron3"/>
    <dgm:cxn modelId="{1A761868-3AB8-4D98-AACB-4C225F99DA19}" type="presOf" srcId="{4553728D-D5AF-4FCF-9D6D-C460E2411858}" destId="{15EC0DD1-A060-48C3-A3BE-58C9B76F90CB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A54B8A03-EC9F-4A0B-8DF7-14DABF36142B}" type="presOf" srcId="{4E04394E-0A2A-4CE8-BAAA-BAA9EFFA08B9}" destId="{2F9DD830-C9D6-44F7-A50A-B9AD8DBA34AE}" srcOrd="0" destOrd="0" presId="urn:microsoft.com/office/officeart/2005/8/layout/hChevron3"/>
    <dgm:cxn modelId="{72BA1391-FE0E-41DC-B0A2-A125A8DB8F00}" type="presOf" srcId="{D4A0FF3E-90C9-4DE4-AF6B-1B2163E00A4A}" destId="{A107B8CF-84EE-4DEC-B28F-74353BE0B37F}" srcOrd="0" destOrd="0" presId="urn:microsoft.com/office/officeart/2005/8/layout/hChevron3"/>
    <dgm:cxn modelId="{AE897737-B2E4-4A9D-949D-D9C3C6BB3E5A}" type="presOf" srcId="{500E53DC-7BAB-4457-B6A6-DDC0ED32F8F0}" destId="{DBC1C9A0-1FE1-4E79-8696-DDDDF8D0317E}" srcOrd="0" destOrd="0" presId="urn:microsoft.com/office/officeart/2005/8/layout/hChevron3"/>
    <dgm:cxn modelId="{84C18044-1482-4B78-8BA8-579FA52E9C3A}" type="presOf" srcId="{FD8C3BED-F61E-4217-AD0F-9F21680BA269}" destId="{C1DD98C8-3F91-47EE-81BE-3A79D00236A0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A0397BEC-19A8-414A-BE68-90A7E0B7DE91}" type="presOf" srcId="{0FE6123B-3322-4929-BE52-92D7D9F95954}" destId="{84AB3FBB-4B0C-4F4A-ADBF-295E1CF51910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7364C5B8-6C1E-4310-A2CB-E9935005800C}" type="presParOf" srcId="{C5BCE13B-239D-48FB-AC18-D61B582D221D}" destId="{DBC1C9A0-1FE1-4E79-8696-DDDDF8D0317E}" srcOrd="0" destOrd="0" presId="urn:microsoft.com/office/officeart/2005/8/layout/hChevron3"/>
    <dgm:cxn modelId="{1212DD8D-A7CB-4057-81D8-F2D435533F8D}" type="presParOf" srcId="{C5BCE13B-239D-48FB-AC18-D61B582D221D}" destId="{587002F6-2BB1-460B-96BE-911BBD1425A9}" srcOrd="1" destOrd="0" presId="urn:microsoft.com/office/officeart/2005/8/layout/hChevron3"/>
    <dgm:cxn modelId="{B18E6CC8-799F-4902-B3D9-986C5983D44E}" type="presParOf" srcId="{C5BCE13B-239D-48FB-AC18-D61B582D221D}" destId="{84AB3FBB-4B0C-4F4A-ADBF-295E1CF51910}" srcOrd="2" destOrd="0" presId="urn:microsoft.com/office/officeart/2005/8/layout/hChevron3"/>
    <dgm:cxn modelId="{1B610646-FDBE-4DD7-9374-A06C8ECDB66B}" type="presParOf" srcId="{C5BCE13B-239D-48FB-AC18-D61B582D221D}" destId="{3CAC07F7-5B92-4799-9E07-5862D30EC216}" srcOrd="3" destOrd="0" presId="urn:microsoft.com/office/officeart/2005/8/layout/hChevron3"/>
    <dgm:cxn modelId="{EEF05D76-D592-4E75-BD78-107CBF185C7B}" type="presParOf" srcId="{C5BCE13B-239D-48FB-AC18-D61B582D221D}" destId="{C1DD98C8-3F91-47EE-81BE-3A79D00236A0}" srcOrd="4" destOrd="0" presId="urn:microsoft.com/office/officeart/2005/8/layout/hChevron3"/>
    <dgm:cxn modelId="{E7544AEF-A365-441C-8159-EFD505ADB7C1}" type="presParOf" srcId="{C5BCE13B-239D-48FB-AC18-D61B582D221D}" destId="{6A80A478-A08E-4252-8FCC-854CEE1E9C5F}" srcOrd="5" destOrd="0" presId="urn:microsoft.com/office/officeart/2005/8/layout/hChevron3"/>
    <dgm:cxn modelId="{8FBCC500-5302-481F-86C3-E6C4B2D09B03}" type="presParOf" srcId="{C5BCE13B-239D-48FB-AC18-D61B582D221D}" destId="{15EC0DD1-A060-48C3-A3BE-58C9B76F90CB}" srcOrd="6" destOrd="0" presId="urn:microsoft.com/office/officeart/2005/8/layout/hChevron3"/>
    <dgm:cxn modelId="{33B45B53-B2FB-463F-A01B-8E53292890FA}" type="presParOf" srcId="{C5BCE13B-239D-48FB-AC18-D61B582D221D}" destId="{3818A7C6-5AB5-4DC7-A03C-2084F1AD9D92}" srcOrd="7" destOrd="0" presId="urn:microsoft.com/office/officeart/2005/8/layout/hChevron3"/>
    <dgm:cxn modelId="{6B8505ED-11BD-49C4-8BA2-1AB5A239E165}" type="presParOf" srcId="{C5BCE13B-239D-48FB-AC18-D61B582D221D}" destId="{A107B8CF-84EE-4DEC-B28F-74353BE0B37F}" srcOrd="8" destOrd="0" presId="urn:microsoft.com/office/officeart/2005/8/layout/hChevron3"/>
    <dgm:cxn modelId="{17BBCC19-4A23-4F97-AEF1-4766672BD3B3}" type="presParOf" srcId="{C5BCE13B-239D-48FB-AC18-D61B582D221D}" destId="{882FEA6F-5560-49A9-9625-55583F377A11}" srcOrd="9" destOrd="0" presId="urn:microsoft.com/office/officeart/2005/8/layout/hChevron3"/>
    <dgm:cxn modelId="{743E5267-AE1B-4E10-B46A-76338568DFBC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274320"/>
        <a:lstStyle/>
        <a:p>
          <a:r>
            <a:rPr lang="en-US" sz="1600" b="1" dirty="0" smtClean="0">
              <a:solidFill>
                <a:schemeClr val="tx1"/>
              </a:solidFill>
            </a:rPr>
            <a:t>Mixtures Tests</a:t>
          </a:r>
          <a:endParaRPr lang="en-US" sz="1600" b="1" dirty="0">
            <a:solidFill>
              <a:schemeClr val="tx1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9F2AE0-3269-499B-90AC-A4113651FA38}" type="presOf" srcId="{4E04394E-0A2A-4CE8-BAAA-BAA9EFFA08B9}" destId="{2F9DD830-C9D6-44F7-A50A-B9AD8DBA34AE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B8984034-E562-4C8D-A8FD-1C13B489CA69}" type="presOf" srcId="{D4A0FF3E-90C9-4DE4-AF6B-1B2163E00A4A}" destId="{A107B8CF-84EE-4DEC-B28F-74353BE0B37F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3FD14D5D-7040-49A5-BD35-8674606A72E0}" type="presOf" srcId="{500E53DC-7BAB-4457-B6A6-DDC0ED32F8F0}" destId="{DBC1C9A0-1FE1-4E79-8696-DDDDF8D0317E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750D0D98-0270-4A50-8310-A1F19845E30B}" type="presOf" srcId="{4553728D-D5AF-4FCF-9D6D-C460E2411858}" destId="{15EC0DD1-A060-48C3-A3BE-58C9B76F90CB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EFA22E5C-6FA9-47B0-AFB3-CC8D3490EA37}" type="presOf" srcId="{FD8C3BED-F61E-4217-AD0F-9F21680BA269}" destId="{C1DD98C8-3F91-47EE-81BE-3A79D00236A0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76C661A6-1AAC-41FD-BA4E-3C8128CA8587}" type="presOf" srcId="{0FE6123B-3322-4929-BE52-92D7D9F95954}" destId="{84AB3FBB-4B0C-4F4A-ADBF-295E1CF51910}" srcOrd="0" destOrd="0" presId="urn:microsoft.com/office/officeart/2005/8/layout/hChevron3"/>
    <dgm:cxn modelId="{1F3E9FBA-69AA-429C-AAA0-394105CEB84B}" type="presOf" srcId="{32D3E731-0AAE-4429-954C-70E549DC7915}" destId="{C5BCE13B-239D-48FB-AC18-D61B582D221D}" srcOrd="0" destOrd="0" presId="urn:microsoft.com/office/officeart/2005/8/layout/hChevron3"/>
    <dgm:cxn modelId="{89C7F8A3-AE43-457B-B4AF-20BCE2D55646}" type="presParOf" srcId="{C5BCE13B-239D-48FB-AC18-D61B582D221D}" destId="{DBC1C9A0-1FE1-4E79-8696-DDDDF8D0317E}" srcOrd="0" destOrd="0" presId="urn:microsoft.com/office/officeart/2005/8/layout/hChevron3"/>
    <dgm:cxn modelId="{7710C9ED-B085-4729-8C69-2F0B17AC67E6}" type="presParOf" srcId="{C5BCE13B-239D-48FB-AC18-D61B582D221D}" destId="{587002F6-2BB1-460B-96BE-911BBD1425A9}" srcOrd="1" destOrd="0" presId="urn:microsoft.com/office/officeart/2005/8/layout/hChevron3"/>
    <dgm:cxn modelId="{E1B0E749-A9B1-421D-AF2A-7C452FBEF695}" type="presParOf" srcId="{C5BCE13B-239D-48FB-AC18-D61B582D221D}" destId="{84AB3FBB-4B0C-4F4A-ADBF-295E1CF51910}" srcOrd="2" destOrd="0" presId="urn:microsoft.com/office/officeart/2005/8/layout/hChevron3"/>
    <dgm:cxn modelId="{7828FD4E-4817-4763-B638-DB0337E568DF}" type="presParOf" srcId="{C5BCE13B-239D-48FB-AC18-D61B582D221D}" destId="{3CAC07F7-5B92-4799-9E07-5862D30EC216}" srcOrd="3" destOrd="0" presId="urn:microsoft.com/office/officeart/2005/8/layout/hChevron3"/>
    <dgm:cxn modelId="{9245884F-4A7B-4E32-8AA7-D35569323093}" type="presParOf" srcId="{C5BCE13B-239D-48FB-AC18-D61B582D221D}" destId="{C1DD98C8-3F91-47EE-81BE-3A79D00236A0}" srcOrd="4" destOrd="0" presId="urn:microsoft.com/office/officeart/2005/8/layout/hChevron3"/>
    <dgm:cxn modelId="{F39CCC40-C2D3-459A-8C84-12B54A171092}" type="presParOf" srcId="{C5BCE13B-239D-48FB-AC18-D61B582D221D}" destId="{6A80A478-A08E-4252-8FCC-854CEE1E9C5F}" srcOrd="5" destOrd="0" presId="urn:microsoft.com/office/officeart/2005/8/layout/hChevron3"/>
    <dgm:cxn modelId="{9C4E7E45-5779-41AF-9DC7-75B4294F43C0}" type="presParOf" srcId="{C5BCE13B-239D-48FB-AC18-D61B582D221D}" destId="{15EC0DD1-A060-48C3-A3BE-58C9B76F90CB}" srcOrd="6" destOrd="0" presId="urn:microsoft.com/office/officeart/2005/8/layout/hChevron3"/>
    <dgm:cxn modelId="{DE1EEBA6-77D5-4225-B47C-C5BD4AF4FC96}" type="presParOf" srcId="{C5BCE13B-239D-48FB-AC18-D61B582D221D}" destId="{3818A7C6-5AB5-4DC7-A03C-2084F1AD9D92}" srcOrd="7" destOrd="0" presId="urn:microsoft.com/office/officeart/2005/8/layout/hChevron3"/>
    <dgm:cxn modelId="{A29B8A9D-C865-4C46-98DC-B7E04F5901B4}" type="presParOf" srcId="{C5BCE13B-239D-48FB-AC18-D61B582D221D}" destId="{A107B8CF-84EE-4DEC-B28F-74353BE0B37F}" srcOrd="8" destOrd="0" presId="urn:microsoft.com/office/officeart/2005/8/layout/hChevron3"/>
    <dgm:cxn modelId="{B139C71F-2966-4389-90C8-05ED72A2104C}" type="presParOf" srcId="{C5BCE13B-239D-48FB-AC18-D61B582D221D}" destId="{882FEA6F-5560-49A9-9625-55583F377A11}" srcOrd="9" destOrd="0" presId="urn:microsoft.com/office/officeart/2005/8/layout/hChevron3"/>
    <dgm:cxn modelId="{761B2038-0457-4B54-9424-656109BDBF0B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274320"/>
        <a:lstStyle/>
        <a:p>
          <a:r>
            <a:rPr lang="en-US" sz="1600" b="1" dirty="0" smtClean="0">
              <a:solidFill>
                <a:schemeClr val="tx1"/>
              </a:solidFill>
            </a:rPr>
            <a:t>Mixtures Tests</a:t>
          </a:r>
          <a:endParaRPr lang="en-US" sz="1600" b="1" dirty="0">
            <a:solidFill>
              <a:schemeClr val="tx1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9D3234-D5DB-454B-96C5-BD69C3FD81ED}" type="presOf" srcId="{32D3E731-0AAE-4429-954C-70E549DC7915}" destId="{C5BCE13B-239D-48FB-AC18-D61B582D221D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3553110D-6B5A-4C4C-9719-FBB2CC111DB0}" type="presOf" srcId="{4553728D-D5AF-4FCF-9D6D-C460E2411858}" destId="{15EC0DD1-A060-48C3-A3BE-58C9B76F90CB}" srcOrd="0" destOrd="0" presId="urn:microsoft.com/office/officeart/2005/8/layout/hChevron3"/>
    <dgm:cxn modelId="{C607ED73-B082-4E4D-9CCA-DB559F3B5CC1}" type="presOf" srcId="{D4A0FF3E-90C9-4DE4-AF6B-1B2163E00A4A}" destId="{A107B8CF-84EE-4DEC-B28F-74353BE0B37F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FBD96F89-391B-4690-AEE6-11EA77DF2B4F}" type="presOf" srcId="{4E04394E-0A2A-4CE8-BAAA-BAA9EFFA08B9}" destId="{2F9DD830-C9D6-44F7-A50A-B9AD8DBA34AE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A92D4DEE-887D-4B4D-B5F0-3B30CACEF1D9}" type="presOf" srcId="{500E53DC-7BAB-4457-B6A6-DDC0ED32F8F0}" destId="{DBC1C9A0-1FE1-4E79-8696-DDDDF8D0317E}" srcOrd="0" destOrd="0" presId="urn:microsoft.com/office/officeart/2005/8/layout/hChevron3"/>
    <dgm:cxn modelId="{9FD36A4B-A501-45E9-B925-73B9002A2829}" type="presOf" srcId="{FD8C3BED-F61E-4217-AD0F-9F21680BA269}" destId="{C1DD98C8-3F91-47EE-81BE-3A79D00236A0}" srcOrd="0" destOrd="0" presId="urn:microsoft.com/office/officeart/2005/8/layout/hChevron3"/>
    <dgm:cxn modelId="{FC267F32-6C34-4E3D-8512-975C5B61FB22}" type="presOf" srcId="{0FE6123B-3322-4929-BE52-92D7D9F95954}" destId="{84AB3FBB-4B0C-4F4A-ADBF-295E1CF51910}" srcOrd="0" destOrd="0" presId="urn:microsoft.com/office/officeart/2005/8/layout/hChevron3"/>
    <dgm:cxn modelId="{B4D5E712-2660-4434-980E-EFE9FD2CB85E}" type="presParOf" srcId="{C5BCE13B-239D-48FB-AC18-D61B582D221D}" destId="{DBC1C9A0-1FE1-4E79-8696-DDDDF8D0317E}" srcOrd="0" destOrd="0" presId="urn:microsoft.com/office/officeart/2005/8/layout/hChevron3"/>
    <dgm:cxn modelId="{A106316F-EEA6-4BA1-8718-53ECA853026F}" type="presParOf" srcId="{C5BCE13B-239D-48FB-AC18-D61B582D221D}" destId="{587002F6-2BB1-460B-96BE-911BBD1425A9}" srcOrd="1" destOrd="0" presId="urn:microsoft.com/office/officeart/2005/8/layout/hChevron3"/>
    <dgm:cxn modelId="{0F174074-A753-483F-8B3A-A2949AEEA8A1}" type="presParOf" srcId="{C5BCE13B-239D-48FB-AC18-D61B582D221D}" destId="{84AB3FBB-4B0C-4F4A-ADBF-295E1CF51910}" srcOrd="2" destOrd="0" presId="urn:microsoft.com/office/officeart/2005/8/layout/hChevron3"/>
    <dgm:cxn modelId="{911E2431-A9C8-4ABD-9CDF-6718F4F38E48}" type="presParOf" srcId="{C5BCE13B-239D-48FB-AC18-D61B582D221D}" destId="{3CAC07F7-5B92-4799-9E07-5862D30EC216}" srcOrd="3" destOrd="0" presId="urn:microsoft.com/office/officeart/2005/8/layout/hChevron3"/>
    <dgm:cxn modelId="{1B38A34D-EB8C-4330-BAF5-30F98720A9EB}" type="presParOf" srcId="{C5BCE13B-239D-48FB-AC18-D61B582D221D}" destId="{C1DD98C8-3F91-47EE-81BE-3A79D00236A0}" srcOrd="4" destOrd="0" presId="urn:microsoft.com/office/officeart/2005/8/layout/hChevron3"/>
    <dgm:cxn modelId="{71A9299F-9197-4376-A353-D6267827F719}" type="presParOf" srcId="{C5BCE13B-239D-48FB-AC18-D61B582D221D}" destId="{6A80A478-A08E-4252-8FCC-854CEE1E9C5F}" srcOrd="5" destOrd="0" presId="urn:microsoft.com/office/officeart/2005/8/layout/hChevron3"/>
    <dgm:cxn modelId="{6E179074-883F-4DEC-B137-7AAE4D872338}" type="presParOf" srcId="{C5BCE13B-239D-48FB-AC18-D61B582D221D}" destId="{15EC0DD1-A060-48C3-A3BE-58C9B76F90CB}" srcOrd="6" destOrd="0" presId="urn:microsoft.com/office/officeart/2005/8/layout/hChevron3"/>
    <dgm:cxn modelId="{7C94DB34-AAB1-4A37-8447-35A35CA3B0FB}" type="presParOf" srcId="{C5BCE13B-239D-48FB-AC18-D61B582D221D}" destId="{3818A7C6-5AB5-4DC7-A03C-2084F1AD9D92}" srcOrd="7" destOrd="0" presId="urn:microsoft.com/office/officeart/2005/8/layout/hChevron3"/>
    <dgm:cxn modelId="{309B4D9D-6590-4955-9665-264D5D1756F3}" type="presParOf" srcId="{C5BCE13B-239D-48FB-AC18-D61B582D221D}" destId="{A107B8CF-84EE-4DEC-B28F-74353BE0B37F}" srcOrd="8" destOrd="0" presId="urn:microsoft.com/office/officeart/2005/8/layout/hChevron3"/>
    <dgm:cxn modelId="{81A542C6-A5DC-4688-89AD-53D7E40CC554}" type="presParOf" srcId="{C5BCE13B-239D-48FB-AC18-D61B582D221D}" destId="{882FEA6F-5560-49A9-9625-55583F377A11}" srcOrd="9" destOrd="0" presId="urn:microsoft.com/office/officeart/2005/8/layout/hChevron3"/>
    <dgm:cxn modelId="{E4230A32-1DBE-401C-8FA2-6C502C1B4854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274320"/>
        <a:lstStyle/>
        <a:p>
          <a:r>
            <a:rPr lang="en-US" sz="1600" b="1" dirty="0" smtClean="0">
              <a:solidFill>
                <a:schemeClr val="tx1"/>
              </a:solidFill>
            </a:rPr>
            <a:t>Mixtures Tests</a:t>
          </a:r>
          <a:endParaRPr lang="en-US" sz="1600" b="1" dirty="0">
            <a:solidFill>
              <a:schemeClr val="tx1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9E0A6F56-DE3B-41A7-9D7B-9DB91226080A}" type="presOf" srcId="{FD8C3BED-F61E-4217-AD0F-9F21680BA269}" destId="{C1DD98C8-3F91-47EE-81BE-3A79D00236A0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234FD79D-6ECF-47E7-B094-2027C8B4C343}" type="presOf" srcId="{4E04394E-0A2A-4CE8-BAAA-BAA9EFFA08B9}" destId="{2F9DD830-C9D6-44F7-A50A-B9AD8DBA34AE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CC8ED386-6FEE-4559-95FC-99BC2E393463}" type="presOf" srcId="{32D3E731-0AAE-4429-954C-70E549DC7915}" destId="{C5BCE13B-239D-48FB-AC18-D61B582D221D}" srcOrd="0" destOrd="0" presId="urn:microsoft.com/office/officeart/2005/8/layout/hChevron3"/>
    <dgm:cxn modelId="{A7CC58F8-A90E-47E3-83D1-BD0B76EFDA6B}" type="presOf" srcId="{500E53DC-7BAB-4457-B6A6-DDC0ED32F8F0}" destId="{DBC1C9A0-1FE1-4E79-8696-DDDDF8D0317E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042947FE-D96F-4D6A-A3EB-CA7EE0E78D21}" type="presOf" srcId="{D4A0FF3E-90C9-4DE4-AF6B-1B2163E00A4A}" destId="{A107B8CF-84EE-4DEC-B28F-74353BE0B37F}" srcOrd="0" destOrd="0" presId="urn:microsoft.com/office/officeart/2005/8/layout/hChevron3"/>
    <dgm:cxn modelId="{38076769-0D0A-46E9-8749-D6682975D8CF}" type="presOf" srcId="{0FE6123B-3322-4929-BE52-92D7D9F95954}" destId="{84AB3FBB-4B0C-4F4A-ADBF-295E1CF51910}" srcOrd="0" destOrd="0" presId="urn:microsoft.com/office/officeart/2005/8/layout/hChevron3"/>
    <dgm:cxn modelId="{BC11DC1A-68E2-487E-A59C-B606102F1EB5}" type="presOf" srcId="{4553728D-D5AF-4FCF-9D6D-C460E2411858}" destId="{15EC0DD1-A060-48C3-A3BE-58C9B76F90CB}" srcOrd="0" destOrd="0" presId="urn:microsoft.com/office/officeart/2005/8/layout/hChevron3"/>
    <dgm:cxn modelId="{02982A53-2946-4966-84D3-3B60C55E9D32}" type="presParOf" srcId="{C5BCE13B-239D-48FB-AC18-D61B582D221D}" destId="{DBC1C9A0-1FE1-4E79-8696-DDDDF8D0317E}" srcOrd="0" destOrd="0" presId="urn:microsoft.com/office/officeart/2005/8/layout/hChevron3"/>
    <dgm:cxn modelId="{8EB7FA58-29DC-4A2D-A1ED-484591E3A6E2}" type="presParOf" srcId="{C5BCE13B-239D-48FB-AC18-D61B582D221D}" destId="{587002F6-2BB1-460B-96BE-911BBD1425A9}" srcOrd="1" destOrd="0" presId="urn:microsoft.com/office/officeart/2005/8/layout/hChevron3"/>
    <dgm:cxn modelId="{BAA007E7-FFDC-4D90-9463-86D7A3F8F7AD}" type="presParOf" srcId="{C5BCE13B-239D-48FB-AC18-D61B582D221D}" destId="{84AB3FBB-4B0C-4F4A-ADBF-295E1CF51910}" srcOrd="2" destOrd="0" presId="urn:microsoft.com/office/officeart/2005/8/layout/hChevron3"/>
    <dgm:cxn modelId="{82A66BC1-7991-4F64-9E85-CA46B9A21A75}" type="presParOf" srcId="{C5BCE13B-239D-48FB-AC18-D61B582D221D}" destId="{3CAC07F7-5B92-4799-9E07-5862D30EC216}" srcOrd="3" destOrd="0" presId="urn:microsoft.com/office/officeart/2005/8/layout/hChevron3"/>
    <dgm:cxn modelId="{4B947DD7-D445-4EF0-A2C2-FD4ABEBB6623}" type="presParOf" srcId="{C5BCE13B-239D-48FB-AC18-D61B582D221D}" destId="{C1DD98C8-3F91-47EE-81BE-3A79D00236A0}" srcOrd="4" destOrd="0" presId="urn:microsoft.com/office/officeart/2005/8/layout/hChevron3"/>
    <dgm:cxn modelId="{3ACDEA19-1547-4FE4-960D-86F4DE5A4491}" type="presParOf" srcId="{C5BCE13B-239D-48FB-AC18-D61B582D221D}" destId="{6A80A478-A08E-4252-8FCC-854CEE1E9C5F}" srcOrd="5" destOrd="0" presId="urn:microsoft.com/office/officeart/2005/8/layout/hChevron3"/>
    <dgm:cxn modelId="{B5AE8035-1766-45F1-9B2F-71CA2FCDA5F9}" type="presParOf" srcId="{C5BCE13B-239D-48FB-AC18-D61B582D221D}" destId="{15EC0DD1-A060-48C3-A3BE-58C9B76F90CB}" srcOrd="6" destOrd="0" presId="urn:microsoft.com/office/officeart/2005/8/layout/hChevron3"/>
    <dgm:cxn modelId="{35735530-68D0-4511-9BEA-F073D159CD0E}" type="presParOf" srcId="{C5BCE13B-239D-48FB-AC18-D61B582D221D}" destId="{3818A7C6-5AB5-4DC7-A03C-2084F1AD9D92}" srcOrd="7" destOrd="0" presId="urn:microsoft.com/office/officeart/2005/8/layout/hChevron3"/>
    <dgm:cxn modelId="{64844BCD-C2EC-4DB9-A411-3F90F6026994}" type="presParOf" srcId="{C5BCE13B-239D-48FB-AC18-D61B582D221D}" destId="{A107B8CF-84EE-4DEC-B28F-74353BE0B37F}" srcOrd="8" destOrd="0" presId="urn:microsoft.com/office/officeart/2005/8/layout/hChevron3"/>
    <dgm:cxn modelId="{CF4819A2-F37E-4064-9D92-0F36C27D8B01}" type="presParOf" srcId="{C5BCE13B-239D-48FB-AC18-D61B582D221D}" destId="{882FEA6F-5560-49A9-9625-55583F377A11}" srcOrd="9" destOrd="0" presId="urn:microsoft.com/office/officeart/2005/8/layout/hChevron3"/>
    <dgm:cxn modelId="{83088924-9711-4CC8-AAB0-20023B783BDD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274320"/>
        <a:lstStyle/>
        <a:p>
          <a:r>
            <a:rPr lang="en-US" sz="1600" b="1" dirty="0" smtClean="0">
              <a:solidFill>
                <a:schemeClr val="tx1"/>
              </a:solidFill>
            </a:rPr>
            <a:t>Mixtures Tests</a:t>
          </a:r>
          <a:endParaRPr lang="en-US" sz="1600" b="1" dirty="0">
            <a:solidFill>
              <a:schemeClr val="tx1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7B8549-9ED4-478E-8BA3-FD2BFB06CC2E}" type="presOf" srcId="{4E04394E-0A2A-4CE8-BAAA-BAA9EFFA08B9}" destId="{2F9DD830-C9D6-44F7-A50A-B9AD8DBA34AE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529F32A7-EA1C-4F18-83DF-CAB81EC10C08}" type="presOf" srcId="{FD8C3BED-F61E-4217-AD0F-9F21680BA269}" destId="{C1DD98C8-3F91-47EE-81BE-3A79D00236A0}" srcOrd="0" destOrd="0" presId="urn:microsoft.com/office/officeart/2005/8/layout/hChevron3"/>
    <dgm:cxn modelId="{A78184EA-555A-4F5D-A0BB-FDFB577EA5F0}" type="presOf" srcId="{32D3E731-0AAE-4429-954C-70E549DC7915}" destId="{C5BCE13B-239D-48FB-AC18-D61B582D221D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366E4F21-17E6-4960-828C-4AA7F4F2C365}" type="presOf" srcId="{4553728D-D5AF-4FCF-9D6D-C460E2411858}" destId="{15EC0DD1-A060-48C3-A3BE-58C9B76F90CB}" srcOrd="0" destOrd="0" presId="urn:microsoft.com/office/officeart/2005/8/layout/hChevron3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DC38AA89-25A7-497B-A395-1189C0EB0C21}" type="presOf" srcId="{0FE6123B-3322-4929-BE52-92D7D9F95954}" destId="{84AB3FBB-4B0C-4F4A-ADBF-295E1CF51910}" srcOrd="0" destOrd="0" presId="urn:microsoft.com/office/officeart/2005/8/layout/hChevron3"/>
    <dgm:cxn modelId="{9F8A5792-8F08-4869-9FC0-E325EA0A45B8}" type="presOf" srcId="{500E53DC-7BAB-4457-B6A6-DDC0ED32F8F0}" destId="{DBC1C9A0-1FE1-4E79-8696-DDDDF8D0317E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3155D0A3-78E0-4073-AEFE-15AC6899DD87}" type="presOf" srcId="{D4A0FF3E-90C9-4DE4-AF6B-1B2163E00A4A}" destId="{A107B8CF-84EE-4DEC-B28F-74353BE0B37F}" srcOrd="0" destOrd="0" presId="urn:microsoft.com/office/officeart/2005/8/layout/hChevron3"/>
    <dgm:cxn modelId="{4271A82B-250D-4377-AB98-6C7F13B52968}" type="presParOf" srcId="{C5BCE13B-239D-48FB-AC18-D61B582D221D}" destId="{DBC1C9A0-1FE1-4E79-8696-DDDDF8D0317E}" srcOrd="0" destOrd="0" presId="urn:microsoft.com/office/officeart/2005/8/layout/hChevron3"/>
    <dgm:cxn modelId="{629FB241-082B-42A9-A6E5-0F131803DA73}" type="presParOf" srcId="{C5BCE13B-239D-48FB-AC18-D61B582D221D}" destId="{587002F6-2BB1-460B-96BE-911BBD1425A9}" srcOrd="1" destOrd="0" presId="urn:microsoft.com/office/officeart/2005/8/layout/hChevron3"/>
    <dgm:cxn modelId="{C34115CF-2EB9-4432-965D-0D55639E655F}" type="presParOf" srcId="{C5BCE13B-239D-48FB-AC18-D61B582D221D}" destId="{84AB3FBB-4B0C-4F4A-ADBF-295E1CF51910}" srcOrd="2" destOrd="0" presId="urn:microsoft.com/office/officeart/2005/8/layout/hChevron3"/>
    <dgm:cxn modelId="{7F65EE42-1BF4-434B-AE34-558AA9A0A229}" type="presParOf" srcId="{C5BCE13B-239D-48FB-AC18-D61B582D221D}" destId="{3CAC07F7-5B92-4799-9E07-5862D30EC216}" srcOrd="3" destOrd="0" presId="urn:microsoft.com/office/officeart/2005/8/layout/hChevron3"/>
    <dgm:cxn modelId="{D31A79DA-2A44-44CC-8FCA-D6F22EC2CC60}" type="presParOf" srcId="{C5BCE13B-239D-48FB-AC18-D61B582D221D}" destId="{C1DD98C8-3F91-47EE-81BE-3A79D00236A0}" srcOrd="4" destOrd="0" presId="urn:microsoft.com/office/officeart/2005/8/layout/hChevron3"/>
    <dgm:cxn modelId="{C34E76CA-1964-4160-8D8C-2DD259F206F6}" type="presParOf" srcId="{C5BCE13B-239D-48FB-AC18-D61B582D221D}" destId="{6A80A478-A08E-4252-8FCC-854CEE1E9C5F}" srcOrd="5" destOrd="0" presId="urn:microsoft.com/office/officeart/2005/8/layout/hChevron3"/>
    <dgm:cxn modelId="{D88C92CF-2406-4EC1-8C1A-EF2895628C50}" type="presParOf" srcId="{C5BCE13B-239D-48FB-AC18-D61B582D221D}" destId="{15EC0DD1-A060-48C3-A3BE-58C9B76F90CB}" srcOrd="6" destOrd="0" presId="urn:microsoft.com/office/officeart/2005/8/layout/hChevron3"/>
    <dgm:cxn modelId="{BDC25768-6E39-4CDF-A1EF-7F488EC0FB14}" type="presParOf" srcId="{C5BCE13B-239D-48FB-AC18-D61B582D221D}" destId="{3818A7C6-5AB5-4DC7-A03C-2084F1AD9D92}" srcOrd="7" destOrd="0" presId="urn:microsoft.com/office/officeart/2005/8/layout/hChevron3"/>
    <dgm:cxn modelId="{BF1D8B21-8450-46E4-B80F-B1A82751F1EE}" type="presParOf" srcId="{C5BCE13B-239D-48FB-AC18-D61B582D221D}" destId="{A107B8CF-84EE-4DEC-B28F-74353BE0B37F}" srcOrd="8" destOrd="0" presId="urn:microsoft.com/office/officeart/2005/8/layout/hChevron3"/>
    <dgm:cxn modelId="{CF3DAF27-3096-4845-8266-D9F7FDBF868E}" type="presParOf" srcId="{C5BCE13B-239D-48FB-AC18-D61B582D221D}" destId="{882FEA6F-5560-49A9-9625-55583F377A11}" srcOrd="9" destOrd="0" presId="urn:microsoft.com/office/officeart/2005/8/layout/hChevron3"/>
    <dgm:cxn modelId="{73990BA5-FC62-41E8-9B0E-F48CB057CB57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274320"/>
        <a:lstStyle/>
        <a:p>
          <a:r>
            <a:rPr lang="en-US" sz="1600" b="1" dirty="0" smtClean="0">
              <a:solidFill>
                <a:schemeClr val="tx1"/>
              </a:solidFill>
            </a:rPr>
            <a:t>Mixtures Tests</a:t>
          </a:r>
          <a:endParaRPr lang="en-US" sz="1600" b="1" dirty="0">
            <a:solidFill>
              <a:schemeClr val="tx1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641C3065-2A8A-4C6B-BA61-2D0C7FDA9900}" type="presOf" srcId="{32D3E731-0AAE-4429-954C-70E549DC7915}" destId="{C5BCE13B-239D-48FB-AC18-D61B582D221D}" srcOrd="0" destOrd="0" presId="urn:microsoft.com/office/officeart/2005/8/layout/hChevron3"/>
    <dgm:cxn modelId="{C2AD296E-4461-4EA9-AEFF-D975DB8F282B}" type="presOf" srcId="{0FE6123B-3322-4929-BE52-92D7D9F95954}" destId="{84AB3FBB-4B0C-4F4A-ADBF-295E1CF51910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FD5A4E37-FE8D-4483-92CE-9A8298EC8F09}" type="presOf" srcId="{D4A0FF3E-90C9-4DE4-AF6B-1B2163E00A4A}" destId="{A107B8CF-84EE-4DEC-B28F-74353BE0B37F}" srcOrd="0" destOrd="0" presId="urn:microsoft.com/office/officeart/2005/8/layout/hChevron3"/>
    <dgm:cxn modelId="{1C898D3D-09AF-42DF-8FF3-BFF673B59AEC}" type="presOf" srcId="{4E04394E-0A2A-4CE8-BAAA-BAA9EFFA08B9}" destId="{2F9DD830-C9D6-44F7-A50A-B9AD8DBA34AE}" srcOrd="0" destOrd="0" presId="urn:microsoft.com/office/officeart/2005/8/layout/hChevron3"/>
    <dgm:cxn modelId="{268C44D1-0317-4331-907E-663BAB7D4B00}" type="presOf" srcId="{4553728D-D5AF-4FCF-9D6D-C460E2411858}" destId="{15EC0DD1-A060-48C3-A3BE-58C9B76F90CB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BF2CEAB7-C898-4B31-AF37-DD97118D06C6}" type="presOf" srcId="{FD8C3BED-F61E-4217-AD0F-9F21680BA269}" destId="{C1DD98C8-3F91-47EE-81BE-3A79D00236A0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E09E0902-FE03-4A74-B484-1962D30C5FED}" type="presOf" srcId="{500E53DC-7BAB-4457-B6A6-DDC0ED32F8F0}" destId="{DBC1C9A0-1FE1-4E79-8696-DDDDF8D0317E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E8A45978-764C-4BB6-BAF4-7D81C9F12D12}" type="presParOf" srcId="{C5BCE13B-239D-48FB-AC18-D61B582D221D}" destId="{DBC1C9A0-1FE1-4E79-8696-DDDDF8D0317E}" srcOrd="0" destOrd="0" presId="urn:microsoft.com/office/officeart/2005/8/layout/hChevron3"/>
    <dgm:cxn modelId="{E93F5C07-7590-4B9B-840D-6158553CC95E}" type="presParOf" srcId="{C5BCE13B-239D-48FB-AC18-D61B582D221D}" destId="{587002F6-2BB1-460B-96BE-911BBD1425A9}" srcOrd="1" destOrd="0" presId="urn:microsoft.com/office/officeart/2005/8/layout/hChevron3"/>
    <dgm:cxn modelId="{6A8FCA1C-59AF-4A2F-B5A5-8C7D649A2FDE}" type="presParOf" srcId="{C5BCE13B-239D-48FB-AC18-D61B582D221D}" destId="{84AB3FBB-4B0C-4F4A-ADBF-295E1CF51910}" srcOrd="2" destOrd="0" presId="urn:microsoft.com/office/officeart/2005/8/layout/hChevron3"/>
    <dgm:cxn modelId="{2EDED2D4-F5E0-41D2-B515-76D1C2ECD962}" type="presParOf" srcId="{C5BCE13B-239D-48FB-AC18-D61B582D221D}" destId="{3CAC07F7-5B92-4799-9E07-5862D30EC216}" srcOrd="3" destOrd="0" presId="urn:microsoft.com/office/officeart/2005/8/layout/hChevron3"/>
    <dgm:cxn modelId="{B4C6641D-D233-4402-8997-160F8D0307E2}" type="presParOf" srcId="{C5BCE13B-239D-48FB-AC18-D61B582D221D}" destId="{C1DD98C8-3F91-47EE-81BE-3A79D00236A0}" srcOrd="4" destOrd="0" presId="urn:microsoft.com/office/officeart/2005/8/layout/hChevron3"/>
    <dgm:cxn modelId="{1A558A36-52E9-42B4-8BCF-6575D499C033}" type="presParOf" srcId="{C5BCE13B-239D-48FB-AC18-D61B582D221D}" destId="{6A80A478-A08E-4252-8FCC-854CEE1E9C5F}" srcOrd="5" destOrd="0" presId="urn:microsoft.com/office/officeart/2005/8/layout/hChevron3"/>
    <dgm:cxn modelId="{32849D02-C792-4D0B-AAFC-5C0972CF26B1}" type="presParOf" srcId="{C5BCE13B-239D-48FB-AC18-D61B582D221D}" destId="{15EC0DD1-A060-48C3-A3BE-58C9B76F90CB}" srcOrd="6" destOrd="0" presId="urn:microsoft.com/office/officeart/2005/8/layout/hChevron3"/>
    <dgm:cxn modelId="{FACDB524-7331-4586-AB62-3338AEDE0463}" type="presParOf" srcId="{C5BCE13B-239D-48FB-AC18-D61B582D221D}" destId="{3818A7C6-5AB5-4DC7-A03C-2084F1AD9D92}" srcOrd="7" destOrd="0" presId="urn:microsoft.com/office/officeart/2005/8/layout/hChevron3"/>
    <dgm:cxn modelId="{D17D1172-0B14-4E0B-886A-24726564B0A3}" type="presParOf" srcId="{C5BCE13B-239D-48FB-AC18-D61B582D221D}" destId="{A107B8CF-84EE-4DEC-B28F-74353BE0B37F}" srcOrd="8" destOrd="0" presId="urn:microsoft.com/office/officeart/2005/8/layout/hChevron3"/>
    <dgm:cxn modelId="{4A8944A3-AF19-429C-B730-E5283FB4B699}" type="presParOf" srcId="{C5BCE13B-239D-48FB-AC18-D61B582D221D}" destId="{882FEA6F-5560-49A9-9625-55583F377A11}" srcOrd="9" destOrd="0" presId="urn:microsoft.com/office/officeart/2005/8/layout/hChevron3"/>
    <dgm:cxn modelId="{3F271FDF-E162-4BD4-BBDC-E66FBDFC1DEC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274320"/>
        <a:lstStyle/>
        <a:p>
          <a:r>
            <a:rPr lang="en-US" sz="1600" b="1" dirty="0" smtClean="0">
              <a:solidFill>
                <a:schemeClr val="tx1"/>
              </a:solidFill>
            </a:rPr>
            <a:t>Mixtures Tests</a:t>
          </a:r>
          <a:endParaRPr lang="en-US" sz="1600" b="1" dirty="0">
            <a:solidFill>
              <a:schemeClr val="tx1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AA4803-5A71-45A1-9699-EC8D244371E4}" type="presOf" srcId="{0FE6123B-3322-4929-BE52-92D7D9F95954}" destId="{84AB3FBB-4B0C-4F4A-ADBF-295E1CF51910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85C496E9-C939-4645-9AF9-0824F8C803A5}" type="presOf" srcId="{D4A0FF3E-90C9-4DE4-AF6B-1B2163E00A4A}" destId="{A107B8CF-84EE-4DEC-B28F-74353BE0B37F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D9DE9D51-9201-476A-B854-9841FE974688}" type="presOf" srcId="{4E04394E-0A2A-4CE8-BAAA-BAA9EFFA08B9}" destId="{2F9DD830-C9D6-44F7-A50A-B9AD8DBA34AE}" srcOrd="0" destOrd="0" presId="urn:microsoft.com/office/officeart/2005/8/layout/hChevron3"/>
    <dgm:cxn modelId="{14DF5BDC-7804-41A3-8186-338F734A723D}" type="presOf" srcId="{4553728D-D5AF-4FCF-9D6D-C460E2411858}" destId="{15EC0DD1-A060-48C3-A3BE-58C9B76F90CB}" srcOrd="0" destOrd="0" presId="urn:microsoft.com/office/officeart/2005/8/layout/hChevron3"/>
    <dgm:cxn modelId="{58E8B992-9219-4E7A-BBFD-A0B8763304E6}" type="presOf" srcId="{500E53DC-7BAB-4457-B6A6-DDC0ED32F8F0}" destId="{DBC1C9A0-1FE1-4E79-8696-DDDDF8D0317E}" srcOrd="0" destOrd="0" presId="urn:microsoft.com/office/officeart/2005/8/layout/hChevron3"/>
    <dgm:cxn modelId="{02E02B06-337E-4E91-9435-52E1F4825C1A}" type="presOf" srcId="{32D3E731-0AAE-4429-954C-70E549DC7915}" destId="{C5BCE13B-239D-48FB-AC18-D61B582D221D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6DFF035D-8075-4BBD-9D99-0867658DFD22}" type="presOf" srcId="{FD8C3BED-F61E-4217-AD0F-9F21680BA269}" destId="{C1DD98C8-3F91-47EE-81BE-3A79D00236A0}" srcOrd="0" destOrd="0" presId="urn:microsoft.com/office/officeart/2005/8/layout/hChevron3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12DADA22-65DC-4A44-8C92-01462CAD5074}" type="presParOf" srcId="{C5BCE13B-239D-48FB-AC18-D61B582D221D}" destId="{DBC1C9A0-1FE1-4E79-8696-DDDDF8D0317E}" srcOrd="0" destOrd="0" presId="urn:microsoft.com/office/officeart/2005/8/layout/hChevron3"/>
    <dgm:cxn modelId="{A7C96A61-83B6-4AD1-A7D0-6D40D081C12B}" type="presParOf" srcId="{C5BCE13B-239D-48FB-AC18-D61B582D221D}" destId="{587002F6-2BB1-460B-96BE-911BBD1425A9}" srcOrd="1" destOrd="0" presId="urn:microsoft.com/office/officeart/2005/8/layout/hChevron3"/>
    <dgm:cxn modelId="{E4C19F13-AB49-4D6B-8B49-1FE1D0132911}" type="presParOf" srcId="{C5BCE13B-239D-48FB-AC18-D61B582D221D}" destId="{84AB3FBB-4B0C-4F4A-ADBF-295E1CF51910}" srcOrd="2" destOrd="0" presId="urn:microsoft.com/office/officeart/2005/8/layout/hChevron3"/>
    <dgm:cxn modelId="{2A36A36A-D2D4-4E7F-A18C-8817EC6681D9}" type="presParOf" srcId="{C5BCE13B-239D-48FB-AC18-D61B582D221D}" destId="{3CAC07F7-5B92-4799-9E07-5862D30EC216}" srcOrd="3" destOrd="0" presId="urn:microsoft.com/office/officeart/2005/8/layout/hChevron3"/>
    <dgm:cxn modelId="{68B8090C-676B-415E-A87E-522DEFA305C0}" type="presParOf" srcId="{C5BCE13B-239D-48FB-AC18-D61B582D221D}" destId="{C1DD98C8-3F91-47EE-81BE-3A79D00236A0}" srcOrd="4" destOrd="0" presId="urn:microsoft.com/office/officeart/2005/8/layout/hChevron3"/>
    <dgm:cxn modelId="{FEDE0C5D-1B06-4B44-A812-905E1870791B}" type="presParOf" srcId="{C5BCE13B-239D-48FB-AC18-D61B582D221D}" destId="{6A80A478-A08E-4252-8FCC-854CEE1E9C5F}" srcOrd="5" destOrd="0" presId="urn:microsoft.com/office/officeart/2005/8/layout/hChevron3"/>
    <dgm:cxn modelId="{C83874F1-C69C-4FC5-8C22-99B419CC68B8}" type="presParOf" srcId="{C5BCE13B-239D-48FB-AC18-D61B582D221D}" destId="{15EC0DD1-A060-48C3-A3BE-58C9B76F90CB}" srcOrd="6" destOrd="0" presId="urn:microsoft.com/office/officeart/2005/8/layout/hChevron3"/>
    <dgm:cxn modelId="{6C6BB265-F4AA-4A94-A7A2-25FF294C5E41}" type="presParOf" srcId="{C5BCE13B-239D-48FB-AC18-D61B582D221D}" destId="{3818A7C6-5AB5-4DC7-A03C-2084F1AD9D92}" srcOrd="7" destOrd="0" presId="urn:microsoft.com/office/officeart/2005/8/layout/hChevron3"/>
    <dgm:cxn modelId="{E6738153-CDD0-4857-B92F-296640EDFA9E}" type="presParOf" srcId="{C5BCE13B-239D-48FB-AC18-D61B582D221D}" destId="{A107B8CF-84EE-4DEC-B28F-74353BE0B37F}" srcOrd="8" destOrd="0" presId="urn:microsoft.com/office/officeart/2005/8/layout/hChevron3"/>
    <dgm:cxn modelId="{8896F150-07B0-4DCD-8AFE-F23CC2EA4695}" type="presParOf" srcId="{C5BCE13B-239D-48FB-AC18-D61B582D221D}" destId="{882FEA6F-5560-49A9-9625-55583F377A11}" srcOrd="9" destOrd="0" presId="urn:microsoft.com/office/officeart/2005/8/layout/hChevron3"/>
    <dgm:cxn modelId="{7D97AAD3-6E6C-4D1A-B942-FF5D31F721D1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 lIns="0" rIns="274320"/>
        <a:lstStyle/>
        <a:p>
          <a:r>
            <a:rPr lang="en-US" sz="1600" b="1" dirty="0" smtClean="0">
              <a:solidFill>
                <a:schemeClr val="tx1"/>
              </a:solidFill>
            </a:rPr>
            <a:t>Mixtures Tests</a:t>
          </a:r>
          <a:endParaRPr lang="en-US" sz="1600" b="1" dirty="0">
            <a:solidFill>
              <a:schemeClr val="tx1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rgbClr val="004D86"/>
              </a:solidFill>
            </a:rPr>
            <a:t>Conclusions</a:t>
          </a:r>
          <a:endParaRPr lang="en-US" sz="1600" b="1" dirty="0">
            <a:solidFill>
              <a:srgbClr val="004D86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9BDFC6-EC89-428D-BBEE-8AE20149F5A1}" type="presOf" srcId="{32D3E731-0AAE-4429-954C-70E549DC7915}" destId="{C5BCE13B-239D-48FB-AC18-D61B582D221D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BA9EE6A1-2178-43E9-B4B8-A77D4E282BE9}" type="presOf" srcId="{4553728D-D5AF-4FCF-9D6D-C460E2411858}" destId="{15EC0DD1-A060-48C3-A3BE-58C9B76F90CB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375F2DD7-8060-444A-A960-814AB28E6456}" type="presOf" srcId="{FD8C3BED-F61E-4217-AD0F-9F21680BA269}" destId="{C1DD98C8-3F91-47EE-81BE-3A79D00236A0}" srcOrd="0" destOrd="0" presId="urn:microsoft.com/office/officeart/2005/8/layout/hChevron3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074E4682-3C9C-4AE6-AF68-478D02B5B127}" type="presOf" srcId="{D4A0FF3E-90C9-4DE4-AF6B-1B2163E00A4A}" destId="{A107B8CF-84EE-4DEC-B28F-74353BE0B37F}" srcOrd="0" destOrd="0" presId="urn:microsoft.com/office/officeart/2005/8/layout/hChevron3"/>
    <dgm:cxn modelId="{F64B467D-A1A5-40B7-85CD-6CB240F1BF1A}" type="presOf" srcId="{4E04394E-0A2A-4CE8-BAAA-BAA9EFFA08B9}" destId="{2F9DD830-C9D6-44F7-A50A-B9AD8DBA34AE}" srcOrd="0" destOrd="0" presId="urn:microsoft.com/office/officeart/2005/8/layout/hChevron3"/>
    <dgm:cxn modelId="{4535B1AC-06AD-4921-923B-6DEC7D6D0BB4}" type="presOf" srcId="{0FE6123B-3322-4929-BE52-92D7D9F95954}" destId="{84AB3FBB-4B0C-4F4A-ADBF-295E1CF51910}" srcOrd="0" destOrd="0" presId="urn:microsoft.com/office/officeart/2005/8/layout/hChevron3"/>
    <dgm:cxn modelId="{2E9F5A24-F4BF-4F88-A6EC-90A704C50CDF}" type="presOf" srcId="{500E53DC-7BAB-4457-B6A6-DDC0ED32F8F0}" destId="{DBC1C9A0-1FE1-4E79-8696-DDDDF8D0317E}" srcOrd="0" destOrd="0" presId="urn:microsoft.com/office/officeart/2005/8/layout/hChevron3"/>
    <dgm:cxn modelId="{CE8A8C44-F46B-413F-BBCE-D35BA212E9DB}" type="presParOf" srcId="{C5BCE13B-239D-48FB-AC18-D61B582D221D}" destId="{DBC1C9A0-1FE1-4E79-8696-DDDDF8D0317E}" srcOrd="0" destOrd="0" presId="urn:microsoft.com/office/officeart/2005/8/layout/hChevron3"/>
    <dgm:cxn modelId="{2EB03547-E620-47F3-A78A-F827D03E6EEB}" type="presParOf" srcId="{C5BCE13B-239D-48FB-AC18-D61B582D221D}" destId="{587002F6-2BB1-460B-96BE-911BBD1425A9}" srcOrd="1" destOrd="0" presId="urn:microsoft.com/office/officeart/2005/8/layout/hChevron3"/>
    <dgm:cxn modelId="{8C77D8CF-073A-4DC8-B62C-536D4310E89F}" type="presParOf" srcId="{C5BCE13B-239D-48FB-AC18-D61B582D221D}" destId="{84AB3FBB-4B0C-4F4A-ADBF-295E1CF51910}" srcOrd="2" destOrd="0" presId="urn:microsoft.com/office/officeart/2005/8/layout/hChevron3"/>
    <dgm:cxn modelId="{37F4C5D6-28F1-4DF9-BBA1-F5DE533E49BE}" type="presParOf" srcId="{C5BCE13B-239D-48FB-AC18-D61B582D221D}" destId="{3CAC07F7-5B92-4799-9E07-5862D30EC216}" srcOrd="3" destOrd="0" presId="urn:microsoft.com/office/officeart/2005/8/layout/hChevron3"/>
    <dgm:cxn modelId="{21244F34-8FEF-4784-AAA1-0C482D135A7F}" type="presParOf" srcId="{C5BCE13B-239D-48FB-AC18-D61B582D221D}" destId="{C1DD98C8-3F91-47EE-81BE-3A79D00236A0}" srcOrd="4" destOrd="0" presId="urn:microsoft.com/office/officeart/2005/8/layout/hChevron3"/>
    <dgm:cxn modelId="{4B1A1AE4-2111-47CB-B2BC-182CA1D115DE}" type="presParOf" srcId="{C5BCE13B-239D-48FB-AC18-D61B582D221D}" destId="{6A80A478-A08E-4252-8FCC-854CEE1E9C5F}" srcOrd="5" destOrd="0" presId="urn:microsoft.com/office/officeart/2005/8/layout/hChevron3"/>
    <dgm:cxn modelId="{2901E3C4-BB01-47F6-ACEE-A47DEFA81870}" type="presParOf" srcId="{C5BCE13B-239D-48FB-AC18-D61B582D221D}" destId="{15EC0DD1-A060-48C3-A3BE-58C9B76F90CB}" srcOrd="6" destOrd="0" presId="urn:microsoft.com/office/officeart/2005/8/layout/hChevron3"/>
    <dgm:cxn modelId="{50BB2149-805B-40ED-B091-09DCECC3A162}" type="presParOf" srcId="{C5BCE13B-239D-48FB-AC18-D61B582D221D}" destId="{3818A7C6-5AB5-4DC7-A03C-2084F1AD9D92}" srcOrd="7" destOrd="0" presId="urn:microsoft.com/office/officeart/2005/8/layout/hChevron3"/>
    <dgm:cxn modelId="{86508FFD-E5CF-4CA9-B219-E1C292EFAF9D}" type="presParOf" srcId="{C5BCE13B-239D-48FB-AC18-D61B582D221D}" destId="{A107B8CF-84EE-4DEC-B28F-74353BE0B37F}" srcOrd="8" destOrd="0" presId="urn:microsoft.com/office/officeart/2005/8/layout/hChevron3"/>
    <dgm:cxn modelId="{D0759F92-34A0-4095-9F90-A9F00A39162C}" type="presParOf" srcId="{C5BCE13B-239D-48FB-AC18-D61B582D221D}" destId="{882FEA6F-5560-49A9-9625-55583F377A11}" srcOrd="9" destOrd="0" presId="urn:microsoft.com/office/officeart/2005/8/layout/hChevron3"/>
    <dgm:cxn modelId="{77E44855-C532-426B-933C-A190B940EC32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32D3E731-0AAE-4429-954C-70E549DC7915}" type="doc">
      <dgm:prSet loTypeId="urn:microsoft.com/office/officeart/2005/8/layout/hChevron3" loCatId="process" qsTypeId="urn:microsoft.com/office/officeart/2005/8/quickstyle/simple2" qsCatId="simple" csTypeId="urn:microsoft.com/office/officeart/2005/8/colors/accent1_1" csCatId="accent1" phldr="1"/>
      <dgm:spPr/>
    </dgm:pt>
    <dgm:pt modelId="{500E53DC-7BAB-4457-B6A6-DDC0ED32F8F0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0"/>
        <a:lstStyle/>
        <a:p>
          <a:pPr algn="l"/>
          <a:r>
            <a:rPr lang="en-US" sz="1600" b="1" dirty="0" smtClean="0">
              <a:solidFill>
                <a:srgbClr val="004D86"/>
              </a:solidFill>
            </a:rPr>
            <a:t>              Introduction</a:t>
          </a:r>
          <a:endParaRPr lang="en-US" sz="1600" b="1" dirty="0">
            <a:solidFill>
              <a:srgbClr val="004D86"/>
            </a:solidFill>
          </a:endParaRPr>
        </a:p>
      </dgm:t>
    </dgm:pt>
    <dgm:pt modelId="{D48B3BAB-4DFC-45AF-BFAC-1D1B8EF31AB7}" type="par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393697B-053B-4B21-A9B6-BF489355A8FB}" type="sibTrans" cxnId="{DC8F41B9-2D97-403D-84D4-994D33DC1D4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0FE6123B-3322-4929-BE52-92D7D9F95954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Research Objectives</a:t>
          </a:r>
          <a:endParaRPr lang="en-US" sz="1600" b="1" dirty="0">
            <a:solidFill>
              <a:srgbClr val="004D86"/>
            </a:solidFill>
          </a:endParaRPr>
        </a:p>
      </dgm:t>
    </dgm:pt>
    <dgm:pt modelId="{E1B66F36-5CC6-41BF-829A-D391DD3AC4D2}" type="par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4BBFF5F-8DE1-4AB2-ABED-405E0D8C9E17}" type="sibTrans" cxnId="{10E7F9BD-063D-4F43-A148-F1CC2BDA5F3C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FD8C3BED-F61E-4217-AD0F-9F21680BA269}">
      <dgm:prSet phldrT="[Text]"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Methodology</a:t>
          </a:r>
          <a:endParaRPr lang="en-US" sz="1600" b="1" dirty="0">
            <a:solidFill>
              <a:srgbClr val="004D86"/>
            </a:solidFill>
          </a:endParaRPr>
        </a:p>
      </dgm:t>
    </dgm:pt>
    <dgm:pt modelId="{D7200B2D-2FC1-463C-9BDA-65FB472BB41E}" type="par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C75C0FD3-34E2-476B-B94F-D2ABAECC6132}" type="sibTrans" cxnId="{CCCE63C0-4983-4D99-BD9D-CA2D4AE4BAC8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D4A0FF3E-90C9-4DE4-AF6B-1B2163E00A4A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 lIns="0" rIns="274320"/>
        <a:lstStyle/>
        <a:p>
          <a:r>
            <a:rPr lang="en-US" sz="1600" b="1" dirty="0" smtClean="0">
              <a:solidFill>
                <a:srgbClr val="004D86"/>
              </a:solidFill>
            </a:rPr>
            <a:t>Mixtures Tests</a:t>
          </a:r>
          <a:endParaRPr lang="en-US" sz="1600" b="1" dirty="0">
            <a:solidFill>
              <a:srgbClr val="004D86"/>
            </a:solidFill>
          </a:endParaRPr>
        </a:p>
      </dgm:t>
    </dgm:pt>
    <dgm:pt modelId="{CDF27D2F-96E6-4724-A1F4-F121B701FC53}" type="par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3F62F595-ADE7-444E-B5D5-73466FD490F5}" type="sibTrans" cxnId="{A8F1C60D-AF28-4A9F-96D2-2E5517BEE2F5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553728D-D5AF-4FCF-9D6D-C460E2411858}">
      <dgm:prSet custT="1"/>
      <dgm:spPr>
        <a:solidFill>
          <a:schemeClr val="tx1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04D86"/>
              </a:solidFill>
            </a:rPr>
            <a:t>Binder Tests</a:t>
          </a:r>
          <a:endParaRPr lang="en-US" sz="1600" b="1" dirty="0">
            <a:solidFill>
              <a:srgbClr val="004D86"/>
            </a:solidFill>
          </a:endParaRPr>
        </a:p>
      </dgm:t>
    </dgm:pt>
    <dgm:pt modelId="{E3AE0DBF-6B72-45F6-AF0D-2410E4DEF800}" type="par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AF699226-66A8-44A5-B9C1-CB57FD98BBD8}" type="sibTrans" cxnId="{8F63F50E-68E1-401D-9B15-B483132EBBEF}">
      <dgm:prSet/>
      <dgm:spPr/>
      <dgm:t>
        <a:bodyPr/>
        <a:lstStyle/>
        <a:p>
          <a:endParaRPr lang="en-US" sz="1600" b="1">
            <a:solidFill>
              <a:srgbClr val="004D86"/>
            </a:solidFill>
          </a:endParaRPr>
        </a:p>
      </dgm:t>
    </dgm:pt>
    <dgm:pt modelId="{4E04394E-0A2A-4CE8-BAAA-BAA9EFFA08B9}">
      <dgm:prSet custT="1"/>
      <dgm:spPr>
        <a:solidFill>
          <a:srgbClr val="004D86"/>
        </a:solidFill>
        <a:ln>
          <a:solidFill>
            <a:srgbClr val="004D86"/>
          </a:solidFill>
        </a:ln>
      </dgm:spPr>
      <dgm:t>
        <a:bodyPr/>
        <a:lstStyle/>
        <a:p>
          <a:r>
            <a:rPr lang="en-US" sz="1600" b="1" smtClean="0">
              <a:solidFill>
                <a:schemeClr val="tx1"/>
              </a:solidFill>
            </a:rPr>
            <a:t>Conclusions</a:t>
          </a:r>
          <a:endParaRPr lang="en-US" sz="1600" b="1" dirty="0">
            <a:solidFill>
              <a:schemeClr val="tx1"/>
            </a:solidFill>
          </a:endParaRPr>
        </a:p>
      </dgm:t>
    </dgm:pt>
    <dgm:pt modelId="{24C6FF96-A95B-4B5E-B0DC-9B46B356B278}" type="par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4A809CF1-1564-4111-8DD8-FF23B20A7563}" type="sibTrans" cxnId="{0C76EDCD-EA4E-4CC7-8C3B-204624F3E8BA}">
      <dgm:prSet/>
      <dgm:spPr/>
      <dgm:t>
        <a:bodyPr/>
        <a:lstStyle/>
        <a:p>
          <a:endParaRPr lang="en-US">
            <a:solidFill>
              <a:srgbClr val="004D86"/>
            </a:solidFill>
          </a:endParaRPr>
        </a:p>
      </dgm:t>
    </dgm:pt>
    <dgm:pt modelId="{C5BCE13B-239D-48FB-AC18-D61B582D221D}" type="pres">
      <dgm:prSet presAssocID="{32D3E731-0AAE-4429-954C-70E549DC7915}" presName="Name0" presStyleCnt="0">
        <dgm:presLayoutVars>
          <dgm:dir/>
          <dgm:resizeHandles val="exact"/>
        </dgm:presLayoutVars>
      </dgm:prSet>
      <dgm:spPr/>
    </dgm:pt>
    <dgm:pt modelId="{DBC1C9A0-1FE1-4E79-8696-DDDDF8D0317E}" type="pres">
      <dgm:prSet presAssocID="{500E53DC-7BAB-4457-B6A6-DDC0ED32F8F0}" presName="parTxOnly" presStyleLbl="node1" presStyleIdx="0" presStyleCnt="6" custLinFactNeighborX="-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002F6-2BB1-460B-96BE-911BBD1425A9}" type="pres">
      <dgm:prSet presAssocID="{4393697B-053B-4B21-A9B6-BF489355A8FB}" presName="parSpace" presStyleCnt="0"/>
      <dgm:spPr/>
    </dgm:pt>
    <dgm:pt modelId="{84AB3FBB-4B0C-4F4A-ADBF-295E1CF51910}" type="pres">
      <dgm:prSet presAssocID="{0FE6123B-3322-4929-BE52-92D7D9F95954}" presName="parTxOnly" presStyleLbl="node1" presStyleIdx="1" presStyleCnt="6" custLinFactNeighborX="-5877" custLinFactNeighborY="-3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07F7-5B92-4799-9E07-5862D30EC216}" type="pres">
      <dgm:prSet presAssocID="{F4BBFF5F-8DE1-4AB2-ABED-405E0D8C9E17}" presName="parSpace" presStyleCnt="0"/>
      <dgm:spPr/>
    </dgm:pt>
    <dgm:pt modelId="{C1DD98C8-3F91-47EE-81BE-3A79D00236A0}" type="pres">
      <dgm:prSet presAssocID="{FD8C3BED-F61E-4217-AD0F-9F21680BA26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0A478-A08E-4252-8FCC-854CEE1E9C5F}" type="pres">
      <dgm:prSet presAssocID="{C75C0FD3-34E2-476B-B94F-D2ABAECC6132}" presName="parSpace" presStyleCnt="0"/>
      <dgm:spPr/>
    </dgm:pt>
    <dgm:pt modelId="{15EC0DD1-A060-48C3-A3BE-58C9B76F90CB}" type="pres">
      <dgm:prSet presAssocID="{4553728D-D5AF-4FCF-9D6D-C460E2411858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8A7C6-5AB5-4DC7-A03C-2084F1AD9D92}" type="pres">
      <dgm:prSet presAssocID="{AF699226-66A8-44A5-B9C1-CB57FD98BBD8}" presName="parSpace" presStyleCnt="0"/>
      <dgm:spPr/>
    </dgm:pt>
    <dgm:pt modelId="{A107B8CF-84EE-4DEC-B28F-74353BE0B37F}" type="pres">
      <dgm:prSet presAssocID="{D4A0FF3E-90C9-4DE4-AF6B-1B2163E00A4A}" presName="parTxOnly" presStyleLbl="node1" presStyleIdx="4" presStyleCnt="6" custLinFactNeighborX="22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2FEA6F-5560-49A9-9625-55583F377A11}" type="pres">
      <dgm:prSet presAssocID="{3F62F595-ADE7-444E-B5D5-73466FD490F5}" presName="parSpace" presStyleCnt="0"/>
      <dgm:spPr/>
    </dgm:pt>
    <dgm:pt modelId="{2F9DD830-C9D6-44F7-A50A-B9AD8DBA34AE}" type="pres">
      <dgm:prSet presAssocID="{4E04394E-0A2A-4CE8-BAAA-BAA9EFFA08B9}" presName="parTxOnly" presStyleLbl="node1" presStyleIdx="5" presStyleCnt="6" custLinFactNeighborX="-7814" custLinFactNeighborY="-56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131D39-B503-4138-B745-04446306FF35}" type="presOf" srcId="{0FE6123B-3322-4929-BE52-92D7D9F95954}" destId="{84AB3FBB-4B0C-4F4A-ADBF-295E1CF51910}" srcOrd="0" destOrd="0" presId="urn:microsoft.com/office/officeart/2005/8/layout/hChevron3"/>
    <dgm:cxn modelId="{CCCE63C0-4983-4D99-BD9D-CA2D4AE4BAC8}" srcId="{32D3E731-0AAE-4429-954C-70E549DC7915}" destId="{FD8C3BED-F61E-4217-AD0F-9F21680BA269}" srcOrd="2" destOrd="0" parTransId="{D7200B2D-2FC1-463C-9BDA-65FB472BB41E}" sibTransId="{C75C0FD3-34E2-476B-B94F-D2ABAECC6132}"/>
    <dgm:cxn modelId="{5C5C0886-B09C-402D-B77B-5DB27AC47EB3}" type="presOf" srcId="{500E53DC-7BAB-4457-B6A6-DDC0ED32F8F0}" destId="{DBC1C9A0-1FE1-4E79-8696-DDDDF8D0317E}" srcOrd="0" destOrd="0" presId="urn:microsoft.com/office/officeart/2005/8/layout/hChevron3"/>
    <dgm:cxn modelId="{A8F1C60D-AF28-4A9F-96D2-2E5517BEE2F5}" srcId="{32D3E731-0AAE-4429-954C-70E549DC7915}" destId="{D4A0FF3E-90C9-4DE4-AF6B-1B2163E00A4A}" srcOrd="4" destOrd="0" parTransId="{CDF27D2F-96E6-4724-A1F4-F121B701FC53}" sibTransId="{3F62F595-ADE7-444E-B5D5-73466FD490F5}"/>
    <dgm:cxn modelId="{10E7F9BD-063D-4F43-A148-F1CC2BDA5F3C}" srcId="{32D3E731-0AAE-4429-954C-70E549DC7915}" destId="{0FE6123B-3322-4929-BE52-92D7D9F95954}" srcOrd="1" destOrd="0" parTransId="{E1B66F36-5CC6-41BF-829A-D391DD3AC4D2}" sibTransId="{F4BBFF5F-8DE1-4AB2-ABED-405E0D8C9E17}"/>
    <dgm:cxn modelId="{0C76EDCD-EA4E-4CC7-8C3B-204624F3E8BA}" srcId="{32D3E731-0AAE-4429-954C-70E549DC7915}" destId="{4E04394E-0A2A-4CE8-BAAA-BAA9EFFA08B9}" srcOrd="5" destOrd="0" parTransId="{24C6FF96-A95B-4B5E-B0DC-9B46B356B278}" sibTransId="{4A809CF1-1564-4111-8DD8-FF23B20A7563}"/>
    <dgm:cxn modelId="{8F63F50E-68E1-401D-9B15-B483132EBBEF}" srcId="{32D3E731-0AAE-4429-954C-70E549DC7915}" destId="{4553728D-D5AF-4FCF-9D6D-C460E2411858}" srcOrd="3" destOrd="0" parTransId="{E3AE0DBF-6B72-45F6-AF0D-2410E4DEF800}" sibTransId="{AF699226-66A8-44A5-B9C1-CB57FD98BBD8}"/>
    <dgm:cxn modelId="{72111D19-B52E-491A-9C9D-BCD386A036CC}" type="presOf" srcId="{4E04394E-0A2A-4CE8-BAAA-BAA9EFFA08B9}" destId="{2F9DD830-C9D6-44F7-A50A-B9AD8DBA34AE}" srcOrd="0" destOrd="0" presId="urn:microsoft.com/office/officeart/2005/8/layout/hChevron3"/>
    <dgm:cxn modelId="{DC8F41B9-2D97-403D-84D4-994D33DC1D45}" srcId="{32D3E731-0AAE-4429-954C-70E549DC7915}" destId="{500E53DC-7BAB-4457-B6A6-DDC0ED32F8F0}" srcOrd="0" destOrd="0" parTransId="{D48B3BAB-4DFC-45AF-BFAC-1D1B8EF31AB7}" sibTransId="{4393697B-053B-4B21-A9B6-BF489355A8FB}"/>
    <dgm:cxn modelId="{092629CB-0636-43EF-A6BA-F2FFF074E98E}" type="presOf" srcId="{FD8C3BED-F61E-4217-AD0F-9F21680BA269}" destId="{C1DD98C8-3F91-47EE-81BE-3A79D00236A0}" srcOrd="0" destOrd="0" presId="urn:microsoft.com/office/officeart/2005/8/layout/hChevron3"/>
    <dgm:cxn modelId="{6C332A00-AD05-46B3-8A6D-A43759B5915F}" type="presOf" srcId="{4553728D-D5AF-4FCF-9D6D-C460E2411858}" destId="{15EC0DD1-A060-48C3-A3BE-58C9B76F90CB}" srcOrd="0" destOrd="0" presId="urn:microsoft.com/office/officeart/2005/8/layout/hChevron3"/>
    <dgm:cxn modelId="{BF28E8BB-2041-4EA5-856F-18D42385309B}" type="presOf" srcId="{32D3E731-0AAE-4429-954C-70E549DC7915}" destId="{C5BCE13B-239D-48FB-AC18-D61B582D221D}" srcOrd="0" destOrd="0" presId="urn:microsoft.com/office/officeart/2005/8/layout/hChevron3"/>
    <dgm:cxn modelId="{EF8CFD59-778D-44D3-B5CD-E9C1580DE98C}" type="presOf" srcId="{D4A0FF3E-90C9-4DE4-AF6B-1B2163E00A4A}" destId="{A107B8CF-84EE-4DEC-B28F-74353BE0B37F}" srcOrd="0" destOrd="0" presId="urn:microsoft.com/office/officeart/2005/8/layout/hChevron3"/>
    <dgm:cxn modelId="{1A6AC675-8F2D-43A4-A708-E369B64A9A19}" type="presParOf" srcId="{C5BCE13B-239D-48FB-AC18-D61B582D221D}" destId="{DBC1C9A0-1FE1-4E79-8696-DDDDF8D0317E}" srcOrd="0" destOrd="0" presId="urn:microsoft.com/office/officeart/2005/8/layout/hChevron3"/>
    <dgm:cxn modelId="{0A13EE6A-400D-4252-98AA-A2C3E76CA80B}" type="presParOf" srcId="{C5BCE13B-239D-48FB-AC18-D61B582D221D}" destId="{587002F6-2BB1-460B-96BE-911BBD1425A9}" srcOrd="1" destOrd="0" presId="urn:microsoft.com/office/officeart/2005/8/layout/hChevron3"/>
    <dgm:cxn modelId="{C8543650-2FAE-483D-B767-530674921463}" type="presParOf" srcId="{C5BCE13B-239D-48FB-AC18-D61B582D221D}" destId="{84AB3FBB-4B0C-4F4A-ADBF-295E1CF51910}" srcOrd="2" destOrd="0" presId="urn:microsoft.com/office/officeart/2005/8/layout/hChevron3"/>
    <dgm:cxn modelId="{3D9DAABF-23F2-48DD-93A9-E0E6B346A324}" type="presParOf" srcId="{C5BCE13B-239D-48FB-AC18-D61B582D221D}" destId="{3CAC07F7-5B92-4799-9E07-5862D30EC216}" srcOrd="3" destOrd="0" presId="urn:microsoft.com/office/officeart/2005/8/layout/hChevron3"/>
    <dgm:cxn modelId="{5FA3EE1C-54ED-4DC7-B3B9-818A2A2EEA64}" type="presParOf" srcId="{C5BCE13B-239D-48FB-AC18-D61B582D221D}" destId="{C1DD98C8-3F91-47EE-81BE-3A79D00236A0}" srcOrd="4" destOrd="0" presId="urn:microsoft.com/office/officeart/2005/8/layout/hChevron3"/>
    <dgm:cxn modelId="{87920864-EBF7-4B9F-8A89-2488A221A027}" type="presParOf" srcId="{C5BCE13B-239D-48FB-AC18-D61B582D221D}" destId="{6A80A478-A08E-4252-8FCC-854CEE1E9C5F}" srcOrd="5" destOrd="0" presId="urn:microsoft.com/office/officeart/2005/8/layout/hChevron3"/>
    <dgm:cxn modelId="{801F8EAE-DB5A-4A53-936E-D3C200CD7B24}" type="presParOf" srcId="{C5BCE13B-239D-48FB-AC18-D61B582D221D}" destId="{15EC0DD1-A060-48C3-A3BE-58C9B76F90CB}" srcOrd="6" destOrd="0" presId="urn:microsoft.com/office/officeart/2005/8/layout/hChevron3"/>
    <dgm:cxn modelId="{4EC37804-66FB-4D59-9CCF-F204966E419D}" type="presParOf" srcId="{C5BCE13B-239D-48FB-AC18-D61B582D221D}" destId="{3818A7C6-5AB5-4DC7-A03C-2084F1AD9D92}" srcOrd="7" destOrd="0" presId="urn:microsoft.com/office/officeart/2005/8/layout/hChevron3"/>
    <dgm:cxn modelId="{B70ACF5A-A5D8-4170-B398-CB7BC396E152}" type="presParOf" srcId="{C5BCE13B-239D-48FB-AC18-D61B582D221D}" destId="{A107B8CF-84EE-4DEC-B28F-74353BE0B37F}" srcOrd="8" destOrd="0" presId="urn:microsoft.com/office/officeart/2005/8/layout/hChevron3"/>
    <dgm:cxn modelId="{D6F29D04-DA65-4A88-9445-59225FD5FCCF}" type="presParOf" srcId="{C5BCE13B-239D-48FB-AC18-D61B582D221D}" destId="{882FEA6F-5560-49A9-9625-55583F377A11}" srcOrd="9" destOrd="0" presId="urn:microsoft.com/office/officeart/2005/8/layout/hChevron3"/>
    <dgm:cxn modelId="{23FF5741-259C-4256-9E56-3EA415660DBF}" type="presParOf" srcId="{C5BCE13B-239D-48FB-AC18-D61B582D221D}" destId="{2F9DD830-C9D6-44F7-A50A-B9AD8DBA34AE}" srcOrd="10" destOrd="0" presId="urn:microsoft.com/office/officeart/2005/8/layout/hChevron3"/>
  </dgm:cxnLst>
  <dgm:bg>
    <a:solidFill>
      <a:schemeClr val="lt1">
        <a:hueOff val="0"/>
        <a:satOff val="0"/>
        <a:lumOff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1C9A0-1FE1-4E79-8696-DDDDF8D0317E}">
      <dsp:nvSpPr>
        <dsp:cNvPr id="0" name=""/>
        <dsp:cNvSpPr/>
      </dsp:nvSpPr>
      <dsp:spPr>
        <a:xfrm>
          <a:off x="0" y="0"/>
          <a:ext cx="2437804" cy="518984"/>
        </a:xfrm>
        <a:prstGeom prst="homePlate">
          <a:avLst/>
        </a:prstGeom>
        <a:solidFill>
          <a:srgbClr val="004D86"/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              Introduction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0" y="0"/>
        <a:ext cx="2308058" cy="518984"/>
      </dsp:txXfrm>
    </dsp:sp>
    <dsp:sp modelId="{84AB3FBB-4B0C-4F4A-ADBF-295E1CF51910}">
      <dsp:nvSpPr>
        <dsp:cNvPr id="0" name=""/>
        <dsp:cNvSpPr/>
      </dsp:nvSpPr>
      <dsp:spPr>
        <a:xfrm>
          <a:off x="1923078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Research Objectives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2182570" y="0"/>
        <a:ext cx="1918820" cy="518984"/>
      </dsp:txXfrm>
    </dsp:sp>
    <dsp:sp modelId="{C1DD98C8-3F91-47EE-81BE-3A79D00236A0}">
      <dsp:nvSpPr>
        <dsp:cNvPr id="0" name=""/>
        <dsp:cNvSpPr/>
      </dsp:nvSpPr>
      <dsp:spPr>
        <a:xfrm>
          <a:off x="3901975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Methodology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4161467" y="0"/>
        <a:ext cx="1918820" cy="518984"/>
      </dsp:txXfrm>
    </dsp:sp>
    <dsp:sp modelId="{15EC0DD1-A060-48C3-A3BE-58C9B76F90CB}">
      <dsp:nvSpPr>
        <dsp:cNvPr id="0" name=""/>
        <dsp:cNvSpPr/>
      </dsp:nvSpPr>
      <dsp:spPr>
        <a:xfrm>
          <a:off x="5852219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Binder Tests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6111711" y="0"/>
        <a:ext cx="1918820" cy="518984"/>
      </dsp:txXfrm>
    </dsp:sp>
    <dsp:sp modelId="{A107B8CF-84EE-4DEC-B28F-74353BE0B37F}">
      <dsp:nvSpPr>
        <dsp:cNvPr id="0" name=""/>
        <dsp:cNvSpPr/>
      </dsp:nvSpPr>
      <dsp:spPr>
        <a:xfrm>
          <a:off x="7912457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Mixtures Tests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8171949" y="0"/>
        <a:ext cx="1918820" cy="518984"/>
      </dsp:txXfrm>
    </dsp:sp>
    <dsp:sp modelId="{2F9DD830-C9D6-44F7-A50A-B9AD8DBA34AE}">
      <dsp:nvSpPr>
        <dsp:cNvPr id="0" name=""/>
        <dsp:cNvSpPr/>
      </dsp:nvSpPr>
      <dsp:spPr>
        <a:xfrm>
          <a:off x="9752707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Conclusions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10012199" y="0"/>
        <a:ext cx="1918820" cy="5189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1C9A0-1FE1-4E79-8696-DDDDF8D0317E}">
      <dsp:nvSpPr>
        <dsp:cNvPr id="0" name=""/>
        <dsp:cNvSpPr/>
      </dsp:nvSpPr>
      <dsp:spPr>
        <a:xfrm>
          <a:off x="0" y="0"/>
          <a:ext cx="2437804" cy="518984"/>
        </a:xfrm>
        <a:prstGeom prst="homePlate">
          <a:avLst/>
        </a:prstGeom>
        <a:solidFill>
          <a:srgbClr val="004D86"/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              Introduction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0" y="0"/>
        <a:ext cx="2308058" cy="518984"/>
      </dsp:txXfrm>
    </dsp:sp>
    <dsp:sp modelId="{84AB3FBB-4B0C-4F4A-ADBF-295E1CF51910}">
      <dsp:nvSpPr>
        <dsp:cNvPr id="0" name=""/>
        <dsp:cNvSpPr/>
      </dsp:nvSpPr>
      <dsp:spPr>
        <a:xfrm>
          <a:off x="1923078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Research Objectives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2182570" y="0"/>
        <a:ext cx="1918820" cy="518984"/>
      </dsp:txXfrm>
    </dsp:sp>
    <dsp:sp modelId="{C1DD98C8-3F91-47EE-81BE-3A79D00236A0}">
      <dsp:nvSpPr>
        <dsp:cNvPr id="0" name=""/>
        <dsp:cNvSpPr/>
      </dsp:nvSpPr>
      <dsp:spPr>
        <a:xfrm>
          <a:off x="3901975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Methodology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4161467" y="0"/>
        <a:ext cx="1918820" cy="518984"/>
      </dsp:txXfrm>
    </dsp:sp>
    <dsp:sp modelId="{15EC0DD1-A060-48C3-A3BE-58C9B76F90CB}">
      <dsp:nvSpPr>
        <dsp:cNvPr id="0" name=""/>
        <dsp:cNvSpPr/>
      </dsp:nvSpPr>
      <dsp:spPr>
        <a:xfrm>
          <a:off x="5852219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Binder Tests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6111711" y="0"/>
        <a:ext cx="1918820" cy="518984"/>
      </dsp:txXfrm>
    </dsp:sp>
    <dsp:sp modelId="{A107B8CF-84EE-4DEC-B28F-74353BE0B37F}">
      <dsp:nvSpPr>
        <dsp:cNvPr id="0" name=""/>
        <dsp:cNvSpPr/>
      </dsp:nvSpPr>
      <dsp:spPr>
        <a:xfrm>
          <a:off x="7912457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Mixtures Tests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8171949" y="0"/>
        <a:ext cx="1918820" cy="518984"/>
      </dsp:txXfrm>
    </dsp:sp>
    <dsp:sp modelId="{2F9DD830-C9D6-44F7-A50A-B9AD8DBA34AE}">
      <dsp:nvSpPr>
        <dsp:cNvPr id="0" name=""/>
        <dsp:cNvSpPr/>
      </dsp:nvSpPr>
      <dsp:spPr>
        <a:xfrm>
          <a:off x="9752707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Conclusions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10012199" y="0"/>
        <a:ext cx="1918820" cy="5189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1C9A0-1FE1-4E79-8696-DDDDF8D0317E}">
      <dsp:nvSpPr>
        <dsp:cNvPr id="0" name=""/>
        <dsp:cNvSpPr/>
      </dsp:nvSpPr>
      <dsp:spPr>
        <a:xfrm>
          <a:off x="0" y="0"/>
          <a:ext cx="2437804" cy="518984"/>
        </a:xfrm>
        <a:prstGeom prst="homePlate">
          <a:avLst/>
        </a:prstGeom>
        <a:solidFill>
          <a:srgbClr val="004D86"/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              Introduction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0" y="0"/>
        <a:ext cx="2308058" cy="518984"/>
      </dsp:txXfrm>
    </dsp:sp>
    <dsp:sp modelId="{84AB3FBB-4B0C-4F4A-ADBF-295E1CF51910}">
      <dsp:nvSpPr>
        <dsp:cNvPr id="0" name=""/>
        <dsp:cNvSpPr/>
      </dsp:nvSpPr>
      <dsp:spPr>
        <a:xfrm>
          <a:off x="1923078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Research Objectives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2182570" y="0"/>
        <a:ext cx="1918820" cy="518984"/>
      </dsp:txXfrm>
    </dsp:sp>
    <dsp:sp modelId="{C1DD98C8-3F91-47EE-81BE-3A79D00236A0}">
      <dsp:nvSpPr>
        <dsp:cNvPr id="0" name=""/>
        <dsp:cNvSpPr/>
      </dsp:nvSpPr>
      <dsp:spPr>
        <a:xfrm>
          <a:off x="3901975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Methodology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4161467" y="0"/>
        <a:ext cx="1918820" cy="518984"/>
      </dsp:txXfrm>
    </dsp:sp>
    <dsp:sp modelId="{15EC0DD1-A060-48C3-A3BE-58C9B76F90CB}">
      <dsp:nvSpPr>
        <dsp:cNvPr id="0" name=""/>
        <dsp:cNvSpPr/>
      </dsp:nvSpPr>
      <dsp:spPr>
        <a:xfrm>
          <a:off x="5852219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Binder Tests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6111711" y="0"/>
        <a:ext cx="1918820" cy="518984"/>
      </dsp:txXfrm>
    </dsp:sp>
    <dsp:sp modelId="{A107B8CF-84EE-4DEC-B28F-74353BE0B37F}">
      <dsp:nvSpPr>
        <dsp:cNvPr id="0" name=""/>
        <dsp:cNvSpPr/>
      </dsp:nvSpPr>
      <dsp:spPr>
        <a:xfrm>
          <a:off x="7912457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Mixtures Tests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8171949" y="0"/>
        <a:ext cx="1918820" cy="518984"/>
      </dsp:txXfrm>
    </dsp:sp>
    <dsp:sp modelId="{2F9DD830-C9D6-44F7-A50A-B9AD8DBA34AE}">
      <dsp:nvSpPr>
        <dsp:cNvPr id="0" name=""/>
        <dsp:cNvSpPr/>
      </dsp:nvSpPr>
      <dsp:spPr>
        <a:xfrm>
          <a:off x="9752707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Conclusions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10012199" y="0"/>
        <a:ext cx="1918820" cy="5189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1C9A0-1FE1-4E79-8696-DDDDF8D0317E}">
      <dsp:nvSpPr>
        <dsp:cNvPr id="0" name=""/>
        <dsp:cNvSpPr/>
      </dsp:nvSpPr>
      <dsp:spPr>
        <a:xfrm>
          <a:off x="0" y="0"/>
          <a:ext cx="2902148" cy="518984"/>
        </a:xfrm>
        <a:prstGeom prst="homePlate">
          <a:avLst/>
        </a:prstGeom>
        <a:solidFill>
          <a:srgbClr val="004D86"/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              Introduction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0" y="0"/>
        <a:ext cx="2772402" cy="518984"/>
      </dsp:txXfrm>
    </dsp:sp>
    <dsp:sp modelId="{84AB3FBB-4B0C-4F4A-ADBF-295E1CF51910}">
      <dsp:nvSpPr>
        <dsp:cNvPr id="0" name=""/>
        <dsp:cNvSpPr/>
      </dsp:nvSpPr>
      <dsp:spPr>
        <a:xfrm>
          <a:off x="2289095" y="0"/>
          <a:ext cx="2902148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Performance Grade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2548587" y="0"/>
        <a:ext cx="2383164" cy="518984"/>
      </dsp:txXfrm>
    </dsp:sp>
    <dsp:sp modelId="{C1DD98C8-3F91-47EE-81BE-3A79D00236A0}">
      <dsp:nvSpPr>
        <dsp:cNvPr id="0" name=""/>
        <dsp:cNvSpPr/>
      </dsp:nvSpPr>
      <dsp:spPr>
        <a:xfrm>
          <a:off x="4644925" y="0"/>
          <a:ext cx="2902148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Durability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4904417" y="0"/>
        <a:ext cx="2383164" cy="518984"/>
      </dsp:txXfrm>
    </dsp:sp>
    <dsp:sp modelId="{15EC0DD1-A060-48C3-A3BE-58C9B76F90CB}">
      <dsp:nvSpPr>
        <dsp:cNvPr id="0" name=""/>
        <dsp:cNvSpPr/>
      </dsp:nvSpPr>
      <dsp:spPr>
        <a:xfrm>
          <a:off x="6966644" y="0"/>
          <a:ext cx="2902148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Homogeneity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7226136" y="0"/>
        <a:ext cx="2383164" cy="518984"/>
      </dsp:txXfrm>
    </dsp:sp>
    <dsp:sp modelId="{A107B8CF-84EE-4DEC-B28F-74353BE0B37F}">
      <dsp:nvSpPr>
        <dsp:cNvPr id="0" name=""/>
        <dsp:cNvSpPr/>
      </dsp:nvSpPr>
      <dsp:spPr>
        <a:xfrm>
          <a:off x="9289851" y="0"/>
          <a:ext cx="2902148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Summary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9549343" y="0"/>
        <a:ext cx="2383164" cy="5189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E1E94-DC75-4A14-AD78-6D56E96D6F5A}">
      <dsp:nvSpPr>
        <dsp:cNvPr id="0" name=""/>
        <dsp:cNvSpPr/>
      </dsp:nvSpPr>
      <dsp:spPr>
        <a:xfrm>
          <a:off x="1872826" y="257415"/>
          <a:ext cx="4368800" cy="151722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E0323-F64C-431A-BD6E-37E96AA3D850}">
      <dsp:nvSpPr>
        <dsp:cNvPr id="0" name=""/>
        <dsp:cNvSpPr/>
      </dsp:nvSpPr>
      <dsp:spPr>
        <a:xfrm>
          <a:off x="3640666" y="3972589"/>
          <a:ext cx="846666" cy="54186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C580D-B417-413B-B35E-8243A4DF9FEF}">
      <dsp:nvSpPr>
        <dsp:cNvPr id="0" name=""/>
        <dsp:cNvSpPr/>
      </dsp:nvSpPr>
      <dsp:spPr>
        <a:xfrm>
          <a:off x="2844799" y="4551795"/>
          <a:ext cx="2438400" cy="866871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Premature Cracking</a:t>
          </a:r>
          <a:endParaRPr lang="en-US" sz="32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44799" y="4551795"/>
        <a:ext cx="2438400" cy="866871"/>
      </dsp:txXfrm>
    </dsp:sp>
    <dsp:sp modelId="{401C1F42-16B0-4F57-A8AF-097961B11F73}">
      <dsp:nvSpPr>
        <dsp:cNvPr id="0" name=""/>
        <dsp:cNvSpPr/>
      </dsp:nvSpPr>
      <dsp:spPr>
        <a:xfrm>
          <a:off x="3461173" y="1891820"/>
          <a:ext cx="1524000" cy="1524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Insufficient Design</a:t>
          </a:r>
          <a:endParaRPr lang="en-US" sz="1700" kern="1200" dirty="0"/>
        </a:p>
      </dsp:txBody>
      <dsp:txXfrm>
        <a:off x="3684358" y="2115005"/>
        <a:ext cx="1077630" cy="1077630"/>
      </dsp:txXfrm>
    </dsp:sp>
    <dsp:sp modelId="{B2929D51-8A19-467F-ABA7-67A42E1A1EAB}">
      <dsp:nvSpPr>
        <dsp:cNvPr id="0" name=""/>
        <dsp:cNvSpPr/>
      </dsp:nvSpPr>
      <dsp:spPr>
        <a:xfrm>
          <a:off x="2370666" y="748482"/>
          <a:ext cx="1524000" cy="1524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Fast Aging</a:t>
          </a:r>
          <a:endParaRPr lang="en-US" sz="1700" kern="1200" dirty="0"/>
        </a:p>
      </dsp:txBody>
      <dsp:txXfrm>
        <a:off x="2593851" y="971667"/>
        <a:ext cx="1077630" cy="1077630"/>
      </dsp:txXfrm>
    </dsp:sp>
    <dsp:sp modelId="{2E580C19-C200-48C5-8B2A-706D595579F9}">
      <dsp:nvSpPr>
        <dsp:cNvPr id="0" name=""/>
        <dsp:cNvSpPr/>
      </dsp:nvSpPr>
      <dsp:spPr>
        <a:xfrm>
          <a:off x="3928533" y="380012"/>
          <a:ext cx="1524000" cy="1524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Cracking Resistance </a:t>
          </a:r>
          <a:endParaRPr lang="en-US" sz="1700" kern="1200" dirty="0"/>
        </a:p>
      </dsp:txBody>
      <dsp:txXfrm>
        <a:off x="4151718" y="603197"/>
        <a:ext cx="1077630" cy="1077630"/>
      </dsp:txXfrm>
    </dsp:sp>
    <dsp:sp modelId="{920E5BB0-5806-400D-B43F-F754A5F2C157}">
      <dsp:nvSpPr>
        <dsp:cNvPr id="0" name=""/>
        <dsp:cNvSpPr/>
      </dsp:nvSpPr>
      <dsp:spPr>
        <a:xfrm>
          <a:off x="1721496" y="65079"/>
          <a:ext cx="4741333" cy="379306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1C9A0-1FE1-4E79-8696-DDDDF8D0317E}">
      <dsp:nvSpPr>
        <dsp:cNvPr id="0" name=""/>
        <dsp:cNvSpPr/>
      </dsp:nvSpPr>
      <dsp:spPr>
        <a:xfrm>
          <a:off x="0" y="0"/>
          <a:ext cx="2437804" cy="518984"/>
        </a:xfrm>
        <a:prstGeom prst="homePlate">
          <a:avLst/>
        </a:prstGeom>
        <a:solidFill>
          <a:srgbClr val="004D86"/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267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              Introduction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0" y="0"/>
        <a:ext cx="2308058" cy="518984"/>
      </dsp:txXfrm>
    </dsp:sp>
    <dsp:sp modelId="{84AB3FBB-4B0C-4F4A-ADBF-295E1CF51910}">
      <dsp:nvSpPr>
        <dsp:cNvPr id="0" name=""/>
        <dsp:cNvSpPr/>
      </dsp:nvSpPr>
      <dsp:spPr>
        <a:xfrm>
          <a:off x="1923078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Research Objectives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2182570" y="0"/>
        <a:ext cx="1918820" cy="518984"/>
      </dsp:txXfrm>
    </dsp:sp>
    <dsp:sp modelId="{C1DD98C8-3F91-47EE-81BE-3A79D00236A0}">
      <dsp:nvSpPr>
        <dsp:cNvPr id="0" name=""/>
        <dsp:cNvSpPr/>
      </dsp:nvSpPr>
      <dsp:spPr>
        <a:xfrm>
          <a:off x="3901975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Methodology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4161467" y="0"/>
        <a:ext cx="1918820" cy="518984"/>
      </dsp:txXfrm>
    </dsp:sp>
    <dsp:sp modelId="{15EC0DD1-A060-48C3-A3BE-58C9B76F90CB}">
      <dsp:nvSpPr>
        <dsp:cNvPr id="0" name=""/>
        <dsp:cNvSpPr/>
      </dsp:nvSpPr>
      <dsp:spPr>
        <a:xfrm>
          <a:off x="5852219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Binder Tests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6111711" y="0"/>
        <a:ext cx="1918820" cy="518984"/>
      </dsp:txXfrm>
    </dsp:sp>
    <dsp:sp modelId="{A107B8CF-84EE-4DEC-B28F-74353BE0B37F}">
      <dsp:nvSpPr>
        <dsp:cNvPr id="0" name=""/>
        <dsp:cNvSpPr/>
      </dsp:nvSpPr>
      <dsp:spPr>
        <a:xfrm>
          <a:off x="7912457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Mixtures Tests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8171949" y="0"/>
        <a:ext cx="1918820" cy="518984"/>
      </dsp:txXfrm>
    </dsp:sp>
    <dsp:sp modelId="{2F9DD830-C9D6-44F7-A50A-B9AD8DBA34AE}">
      <dsp:nvSpPr>
        <dsp:cNvPr id="0" name=""/>
        <dsp:cNvSpPr/>
      </dsp:nvSpPr>
      <dsp:spPr>
        <a:xfrm>
          <a:off x="9752707" y="0"/>
          <a:ext cx="2437804" cy="51898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4D8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4D86"/>
              </a:solidFill>
            </a:rPr>
            <a:t>Conclusions</a:t>
          </a:r>
          <a:endParaRPr lang="en-US" sz="1600" b="1" kern="1200" dirty="0">
            <a:solidFill>
              <a:srgbClr val="004D86"/>
            </a:solidFill>
          </a:endParaRPr>
        </a:p>
      </dsp:txBody>
      <dsp:txXfrm>
        <a:off x="10012199" y="0"/>
        <a:ext cx="1918820" cy="5189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0.42868</cdr:x>
      <cdr:y>0.0316</cdr:y>
    </cdr:from>
    <cdr:to>
      <cdr:x>0.42868</cdr:x>
      <cdr:y>0.49127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2590800" y="136451"/>
          <a:ext cx="0" cy="1984872"/>
        </a:xfrm>
        <a:prstGeom xmlns:a="http://schemas.openxmlformats.org/drawingml/2006/main" prst="straightConnector1">
          <a:avLst/>
        </a:prstGeom>
        <a:ln xmlns:a="http://schemas.openxmlformats.org/drawingml/2006/main" w="38100">
          <a:headEnd type="none"/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0.28999</cdr:x>
      <cdr:y>0.08441</cdr:y>
    </cdr:from>
    <cdr:to>
      <cdr:x>0.34722</cdr:x>
      <cdr:y>0.17265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52600" y="364489"/>
          <a:ext cx="345883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0.36564</cdr:x>
      <cdr:y>0.09303</cdr:y>
    </cdr:from>
    <cdr:to>
      <cdr:x>0.44129</cdr:x>
      <cdr:y>0.31395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209800" y="401703"/>
          <a:ext cx="457200" cy="953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en-US" sz="1600" dirty="0" smtClean="0">
              <a:solidFill>
                <a:srgbClr val="C00000"/>
              </a:solidFill>
            </a:rPr>
            <a:t>Recycling</a:t>
          </a:r>
          <a:endParaRPr lang="en-US" sz="16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0.67395</cdr:x>
      <cdr:y>0.60346</cdr:y>
    </cdr:from>
    <cdr:to>
      <cdr:x>0.93522</cdr:x>
      <cdr:y>0.81346</cdr:y>
    </cdr:to>
    <cdr:pic>
      <cdr:nvPicPr>
        <cdr:cNvPr id="6" name="Picture 5" descr="http://www.opinator.com/resources/images/web/qualifiers/smileys.png"/>
        <cdr:cNvPicPr>
          <a:picLocks xmlns:a="http://schemas.openxmlformats.org/drawingml/2006/main" noChangeAspect="1" noChangeArrowheads="1"/>
        </cdr:cNvPicPr>
      </cdr:nvPicPr>
      <cdr:blipFill rotWithShape="1"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15484" t="14546" r="14838" b="20000"/>
        <a:stretch xmlns:a="http://schemas.openxmlformats.org/drawingml/2006/main"/>
      </cdr:blipFill>
      <cdr:spPr bwMode="auto">
        <a:xfrm xmlns:a="http://schemas.openxmlformats.org/drawingml/2006/main">
          <a:off x="7090416" y="2632834"/>
          <a:ext cx="2748690" cy="916230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95BAC-915D-47A6-84B9-9626B45A8202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C5C5E-6D5A-420C-B8D8-115F959BD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47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16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35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347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5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20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21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60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94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151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432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179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5490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40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692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37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01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571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218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88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907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72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134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5850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31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0357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9872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115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17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252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8/8/2016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17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diagramDrawing" Target="../diagrams/drawing1.xml"/><Relationship Id="rId5" Type="http://schemas.openxmlformats.org/officeDocument/2006/relationships/chart" Target="../charts/chart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6.png"/><Relationship Id="rId7" Type="http://schemas.openxmlformats.org/officeDocument/2006/relationships/diagramData" Target="../diagrams/data2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11" Type="http://schemas.microsoft.com/office/2007/relationships/diagramDrawing" Target="../diagrams/drawing2.xml"/><Relationship Id="rId5" Type="http://schemas.openxmlformats.org/officeDocument/2006/relationships/image" Target="../media/image7.jpeg"/><Relationship Id="rId10" Type="http://schemas.openxmlformats.org/officeDocument/2006/relationships/diagramColors" Target="../diagrams/colors2.xml"/><Relationship Id="rId4" Type="http://schemas.openxmlformats.org/officeDocument/2006/relationships/chart" Target="../charts/chart4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emf"/><Relationship Id="rId7" Type="http://schemas.openxmlformats.org/officeDocument/2006/relationships/diagramColors" Target="../diagrams/colors4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9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15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10" Type="http://schemas.openxmlformats.org/officeDocument/2006/relationships/image" Target="../media/image17.jpeg"/><Relationship Id="rId4" Type="http://schemas.openxmlformats.org/officeDocument/2006/relationships/diagramData" Target="../diagrams/data15.xml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7.xml"/><Relationship Id="rId3" Type="http://schemas.openxmlformats.org/officeDocument/2006/relationships/image" Target="../media/image19.jpeg"/><Relationship Id="rId7" Type="http://schemas.openxmlformats.org/officeDocument/2006/relationships/diagramQuickStyle" Target="../diagrams/quickStyle17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7.xml"/><Relationship Id="rId5" Type="http://schemas.openxmlformats.org/officeDocument/2006/relationships/diagramData" Target="../diagrams/data17.xml"/><Relationship Id="rId4" Type="http://schemas.openxmlformats.org/officeDocument/2006/relationships/image" Target="../media/image20.PNG"/><Relationship Id="rId9" Type="http://schemas.microsoft.com/office/2007/relationships/diagramDrawing" Target="../diagrams/drawing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22.xml"/><Relationship Id="rId7" Type="http://schemas.openxmlformats.org/officeDocument/2006/relationships/image" Target="../media/image23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6.xml"/><Relationship Id="rId3" Type="http://schemas.openxmlformats.org/officeDocument/2006/relationships/image" Target="../media/image26.png"/><Relationship Id="rId7" Type="http://schemas.openxmlformats.org/officeDocument/2006/relationships/diagramColors" Target="../diagrams/colors26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6.xml"/><Relationship Id="rId5" Type="http://schemas.openxmlformats.org/officeDocument/2006/relationships/diagramLayout" Target="../diagrams/layout26.xml"/><Relationship Id="rId4" Type="http://schemas.openxmlformats.org/officeDocument/2006/relationships/diagramData" Target="../diagrams/data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27.emf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7" Type="http://schemas.openxmlformats.org/officeDocument/2006/relationships/chart" Target="../charts/chart8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8500" y="2155590"/>
            <a:ext cx="104647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Evaluation of Cracking Resistance and Durability of 100% Reclaimed Asphalt 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Pavement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Mixtures</a:t>
            </a:r>
            <a:endParaRPr lang="en-US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1540" y="4374063"/>
            <a:ext cx="54595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Hesham</a:t>
            </a: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Ali, PhD, PE.</a:t>
            </a:r>
          </a:p>
          <a:p>
            <a:pPr algn="ctr"/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Mojtaba M. Afzali</a:t>
            </a:r>
          </a:p>
          <a:p>
            <a:pPr algn="ctr"/>
            <a:endParaRPr lang="en-US" sz="28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users.cs.fiu.edu/~mullerk/logo/FIULogo_H_CMY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669" y="451009"/>
            <a:ext cx="5116459" cy="92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0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2796788159"/>
              </p:ext>
            </p:extLst>
          </p:nvPr>
        </p:nvGraphicFramePr>
        <p:xfrm>
          <a:off x="545683" y="3948866"/>
          <a:ext cx="2005326" cy="2066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Text Box 2"/>
          <p:cNvSpPr txBox="1"/>
          <p:nvPr/>
        </p:nvSpPr>
        <p:spPr>
          <a:xfrm>
            <a:off x="-98205" y="1300589"/>
            <a:ext cx="3643951" cy="52225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0" kern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100,000,000 </a:t>
            </a:r>
            <a:r>
              <a:rPr lang="en-US" sz="2800" b="0" kern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Tons</a:t>
            </a:r>
            <a:endParaRPr lang="en-US" sz="2000" b="1" kern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937" y="1130468"/>
            <a:ext cx="4423441" cy="9117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54217" y="712415"/>
            <a:ext cx="2683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 Million Miles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49937" y="2056102"/>
            <a:ext cx="396251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725075" y="2035246"/>
            <a:ext cx="268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93% Asphalt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46164" y="1146317"/>
            <a:ext cx="3945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Reclaimed Asphalt Pavement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(RAP) 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 descr="http://www.vaasphalt.org/wp-content/uploads/2013/03/Asph-Rec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7"/>
          <a:stretch/>
        </p:blipFill>
        <p:spPr bwMode="auto">
          <a:xfrm>
            <a:off x="3855137" y="2550193"/>
            <a:ext cx="4613039" cy="359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2721266205"/>
              </p:ext>
            </p:extLst>
          </p:nvPr>
        </p:nvGraphicFramePr>
        <p:xfrm>
          <a:off x="312095" y="2833595"/>
          <a:ext cx="2740024" cy="2745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8373378" y="4362708"/>
            <a:ext cx="39458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</a:p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Sub-base</a:t>
            </a:r>
          </a:p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Shoulders</a:t>
            </a:r>
          </a:p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Landfill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Software Installer Downgrade Icon by sixsixfiv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412" y="2667931"/>
            <a:ext cx="1725769" cy="166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21694" y="2679159"/>
            <a:ext cx="1846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20,000,000 Tons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Diagram 29"/>
          <p:cNvGraphicFramePr/>
          <p:nvPr>
            <p:extLst>
              <p:ext uri="{D42A27DB-BD31-4B8C-83A1-F6EECF244321}">
                <p14:modId xmlns:p14="http://schemas.microsoft.com/office/powerpoint/2010/main" val="262512304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3303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P spid="2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3245930419"/>
              </p:ext>
            </p:extLst>
          </p:nvPr>
        </p:nvGraphicFramePr>
        <p:xfrm>
          <a:off x="545683" y="3948866"/>
          <a:ext cx="2005326" cy="2066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http://www.elandeng.com/yahoo_site_admin/assets/images/FDOT.211121008_st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531" y="2845682"/>
            <a:ext cx="2724937" cy="267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2825254"/>
              </p:ext>
            </p:extLst>
          </p:nvPr>
        </p:nvGraphicFramePr>
        <p:xfrm>
          <a:off x="3106181" y="1906717"/>
          <a:ext cx="6784720" cy="4556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 Box 2"/>
          <p:cNvSpPr txBox="1"/>
          <p:nvPr/>
        </p:nvSpPr>
        <p:spPr>
          <a:xfrm>
            <a:off x="368702" y="351298"/>
            <a:ext cx="3643951" cy="10143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0" kern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2000 Lane Miles Resurfacing per Year</a:t>
            </a:r>
            <a:endParaRPr lang="en-US" sz="2000" b="1" kern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2"/>
          <p:cNvSpPr txBox="1"/>
          <p:nvPr/>
        </p:nvSpPr>
        <p:spPr>
          <a:xfrm>
            <a:off x="4524747" y="351298"/>
            <a:ext cx="3131857" cy="9485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0" kern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2.25 inch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0" kern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Average Milling Depth</a:t>
            </a:r>
            <a:endParaRPr lang="en-US" b="1" kern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4012653" y="589935"/>
            <a:ext cx="485605" cy="501871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7978877" y="691285"/>
            <a:ext cx="958645" cy="26855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Box 2"/>
          <p:cNvSpPr txBox="1"/>
          <p:nvPr/>
        </p:nvSpPr>
        <p:spPr>
          <a:xfrm>
            <a:off x="9062178" y="318371"/>
            <a:ext cx="2839770" cy="10143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1.8 Million Tons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kern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RAP </a:t>
            </a:r>
            <a:endParaRPr lang="en-US" sz="2800" b="1" kern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blogdotaltecincdotcom.files.wordpress.com/2014/08/clipart_moneysqueezed_328x366.jpg?w=224&amp;h=2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02" y="3004463"/>
            <a:ext cx="2433974" cy="271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1" t="-1" r="3645" b="-1111"/>
          <a:stretch/>
        </p:blipFill>
        <p:spPr>
          <a:xfrm>
            <a:off x="8550794" y="3265714"/>
            <a:ext cx="3198288" cy="2398716"/>
          </a:xfrm>
          <a:prstGeom prst="rect">
            <a:avLst/>
          </a:prstGeom>
        </p:spPr>
      </p:pic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268064398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6498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56116" y="2856385"/>
            <a:ext cx="10936941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average RAP content is under 25%</a:t>
            </a:r>
          </a:p>
          <a:p>
            <a:pPr algn="ctr"/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Why?</a:t>
            </a:r>
          </a:p>
          <a:p>
            <a:pPr algn="ctr"/>
            <a:endParaRPr lang="en-US" sz="28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 of Confidence</a:t>
            </a:r>
          </a:p>
          <a:p>
            <a:pPr algn="ctr"/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More Effective  Design and Performance Verification Procedures </a:t>
            </a:r>
            <a:r>
              <a:rPr lang="en-US" sz="28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RAP Content Mixtures </a:t>
            </a:r>
            <a:endParaRPr lang="en-US" sz="28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4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939058644"/>
              </p:ext>
            </p:extLst>
          </p:nvPr>
        </p:nvGraphicFramePr>
        <p:xfrm>
          <a:off x="4040186" y="-250722"/>
          <a:ext cx="4368799" cy="2967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8879429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477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435" y="37162"/>
            <a:ext cx="5491130" cy="3295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8046"/>
          <a:stretch/>
        </p:blipFill>
        <p:spPr>
          <a:xfrm>
            <a:off x="2987848" y="3333135"/>
            <a:ext cx="7189697" cy="300588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4489" y="5335934"/>
            <a:ext cx="2903359" cy="64633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222222"/>
                </a:solidFill>
                <a:latin typeface="Arial" panose="020B0604020202020204" pitchFamily="34" charset="0"/>
              </a:rPr>
              <a:t>Zaumanis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Mallick</a:t>
            </a:r>
            <a:r>
              <a:rPr lang="en-US" dirty="0" smtClean="0">
                <a:solidFill>
                  <a:srgbClr val="222222"/>
                </a:solidFill>
                <a:latin typeface="Arial" panose="020B0604020202020204" pitchFamily="34" charset="0"/>
              </a:rPr>
              <a:t>,&amp; Frank</a:t>
            </a:r>
          </a:p>
          <a:p>
            <a:pPr algn="ctr"/>
            <a:r>
              <a:rPr lang="en-US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(2014)</a:t>
            </a:r>
            <a:endParaRPr lang="en-US" dirty="0"/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2212283384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7380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avementinteractive.org/wp-content/uploads/2008/08/WSDOT0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31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03978812"/>
              </p:ext>
            </p:extLst>
          </p:nvPr>
        </p:nvGraphicFramePr>
        <p:xfrm>
          <a:off x="2032000" y="19027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49873694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90748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77341" y="1927654"/>
            <a:ext cx="2759675" cy="634314"/>
          </a:xfrm>
          <a:prstGeom prst="rect">
            <a:avLst/>
          </a:prstGeom>
          <a:ln w="19050">
            <a:solidFill>
              <a:srgbClr val="004D8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7341" y="398928"/>
            <a:ext cx="285783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Asphalt Binder</a:t>
            </a:r>
            <a:r>
              <a:rPr lang="en-US" sz="2400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Aggregates</a:t>
            </a: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 Design</a:t>
            </a:r>
          </a:p>
          <a:p>
            <a:pPr marL="342900" indent="-342900">
              <a:lnSpc>
                <a:spcPct val="3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Construction</a:t>
            </a:r>
          </a:p>
          <a:p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84140" y="654908"/>
            <a:ext cx="7858897" cy="5479192"/>
          </a:xfrm>
          <a:prstGeom prst="rect">
            <a:avLst/>
          </a:prstGeom>
          <a:ln w="19050">
            <a:solidFill>
              <a:srgbClr val="004D8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Asphalt Aging: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Asphalt hardens and gets brittle and prone to cracking due to weathering and construction heating</a:t>
            </a:r>
          </a:p>
          <a:p>
            <a:pPr algn="ctr"/>
            <a:endParaRPr lang="en-US" sz="32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Rejuvenation: </a:t>
            </a:r>
          </a:p>
          <a:p>
            <a:pPr algn="ctr"/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Adding a recycling agent (rejuvenator) to aged asphalt to cure aging and restore its original properties</a:t>
            </a:r>
          </a:p>
          <a:p>
            <a:pPr algn="ctr"/>
            <a:endParaRPr lang="en-US" sz="24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rejuvenation has a major role in successful recycling </a:t>
            </a:r>
            <a:endParaRPr lang="en-US" sz="28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337016" y="2244811"/>
            <a:ext cx="580076" cy="0"/>
          </a:xfrm>
          <a:prstGeom prst="line">
            <a:avLst/>
          </a:prstGeom>
          <a:ln w="19050">
            <a:solidFill>
              <a:srgbClr val="004D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479184124"/>
              </p:ext>
            </p:extLst>
          </p:nvPr>
        </p:nvGraphicFramePr>
        <p:xfrm>
          <a:off x="6156753" y="2016211"/>
          <a:ext cx="3491470" cy="171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334407872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4660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9801" y="167084"/>
            <a:ext cx="9942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Binder Durability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/>
          </p:nvPr>
        </p:nvGraphicFramePr>
        <p:xfrm>
          <a:off x="612775" y="1271759"/>
          <a:ext cx="10520663" cy="4362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0" descr="http://www.iconsdb.com/icons/preview/black/question-mark-xx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652" y="1622985"/>
            <a:ext cx="1275326" cy="127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334407872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1583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24960" y="205427"/>
            <a:ext cx="9942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verify effectiveness of rejuvenation? 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801" y="1024066"/>
            <a:ext cx="1152568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practice:</a:t>
            </a:r>
          </a:p>
          <a:p>
            <a:r>
              <a:rPr lang="en-US" sz="32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Viscosity or penetration or performance grade requirements</a:t>
            </a:r>
          </a:p>
          <a:p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FDOT: Pen. : 40 – 80 </a:t>
            </a:r>
            <a:r>
              <a:rPr lang="en-US" sz="2800" b="1" dirty="0" err="1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dmm</a:t>
            </a: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Viscosity @ 160 º C : 5000 – 15000 Poises</a:t>
            </a:r>
          </a:p>
          <a:p>
            <a:endParaRPr lang="en-US" sz="28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3" indent="-457200">
              <a:buFont typeface="Wingdings" panose="05000000000000000000" pitchFamily="2" charset="2"/>
              <a:buChar char="ü"/>
            </a:pPr>
            <a:endParaRPr lang="en-US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1218526"/>
              </p:ext>
            </p:extLst>
          </p:nvPr>
        </p:nvGraphicFramePr>
        <p:xfrm>
          <a:off x="610972" y="3089191"/>
          <a:ext cx="10559536" cy="593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1902941" y="3682315"/>
            <a:ext cx="0" cy="370701"/>
          </a:xfrm>
          <a:prstGeom prst="line">
            <a:avLst/>
          </a:prstGeom>
          <a:ln>
            <a:solidFill>
              <a:srgbClr val="004D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27654" y="4077730"/>
            <a:ext cx="3299254" cy="0"/>
          </a:xfrm>
          <a:prstGeom prst="line">
            <a:avLst/>
          </a:prstGeom>
          <a:ln>
            <a:solidFill>
              <a:srgbClr val="004D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540844" y="4077730"/>
            <a:ext cx="3406345" cy="0"/>
          </a:xfrm>
          <a:prstGeom prst="line">
            <a:avLst/>
          </a:prstGeom>
          <a:ln>
            <a:solidFill>
              <a:srgbClr val="004D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9934833" y="3682315"/>
            <a:ext cx="12356" cy="395416"/>
          </a:xfrm>
          <a:prstGeom prst="line">
            <a:avLst/>
          </a:prstGeom>
          <a:ln>
            <a:solidFill>
              <a:srgbClr val="004D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Not Equal 30"/>
          <p:cNvSpPr/>
          <p:nvPr/>
        </p:nvSpPr>
        <p:spPr>
          <a:xfrm>
            <a:off x="5437658" y="3793068"/>
            <a:ext cx="906163" cy="569640"/>
          </a:xfrm>
          <a:prstGeom prst="mathNot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98546679"/>
              </p:ext>
            </p:extLst>
          </p:nvPr>
        </p:nvGraphicFramePr>
        <p:xfrm>
          <a:off x="1322633" y="4674528"/>
          <a:ext cx="9136211" cy="1269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334407872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7674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9801" y="316180"/>
            <a:ext cx="9942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Objectives: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3160" y="1199147"/>
            <a:ext cx="1152568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 Cracking Resistance </a:t>
            </a:r>
            <a:r>
              <a:rPr lang="en-US" sz="28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Durability of 100% RAP </a:t>
            </a: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mixtures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 the cracking resistance  of several samples of recycled binder and mixture to that of non-recycled samples 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 changes in the cracking resistance over the life of the pavement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Investigate the effect of rejuvenators on crackling resistance and durability 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endParaRPr lang="en-US" sz="32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795171614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015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9801" y="316180"/>
            <a:ext cx="9942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Methodology: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592096"/>
              </p:ext>
            </p:extLst>
          </p:nvPr>
        </p:nvGraphicFramePr>
        <p:xfrm>
          <a:off x="509801" y="1731440"/>
          <a:ext cx="10759882" cy="3968715"/>
        </p:xfrm>
        <a:graphic>
          <a:graphicData uri="http://schemas.openxmlformats.org/drawingml/2006/table">
            <a:tbl>
              <a:tblPr/>
              <a:tblGrid>
                <a:gridCol w="1755728"/>
                <a:gridCol w="4445701"/>
                <a:gridCol w="4558453"/>
              </a:tblGrid>
              <a:tr h="985463">
                <a:tc>
                  <a:txBody>
                    <a:bodyPr/>
                    <a:lstStyle/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rgbClr val="002060"/>
                      </a:solidFill>
                      <a:prstDash val="soli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2060"/>
                      </a:solidFill>
                      <a:prstDash val="soli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Cracking Resistance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8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Aging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2060"/>
                      </a:solidFill>
                      <a:prstDash val="soli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86"/>
                    </a:solidFill>
                  </a:tcPr>
                </a:tc>
              </a:tr>
              <a:tr h="14916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Binder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D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Bending Bean Rheometer 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(BBR)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Pressure Aging Vessel 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(PAV)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6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Mixture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2060"/>
                      </a:solidFill>
                      <a:prstDash val="solid"/>
                    </a:lnB>
                    <a:solidFill>
                      <a:srgbClr val="004D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Texas Overlay Test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Accelerated Pavement Weathering System (APWS)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393375" y="1576920"/>
            <a:ext cx="1854525" cy="11154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6693658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444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21694" y="-11762"/>
            <a:ext cx="1077191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Superpave Performance Grade (PG) System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94" y="1774257"/>
            <a:ext cx="9482703" cy="39064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0" name="Picture 6" descr="http://www.globalgilson.com/content/images/thumbs/0003401_dynamic-shear-rheometer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081" y="1686296"/>
            <a:ext cx="2929714" cy="440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00401979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32" name="Picture 8" descr="http://www.pavementinteractive.org/wp-content/uploads/2011/04/Bbr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232" y="4362708"/>
            <a:ext cx="2971165" cy="2449561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v_equipment.jpg (450×449)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94" y="4436580"/>
            <a:ext cx="2436214" cy="243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66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23" y="987077"/>
            <a:ext cx="10916831" cy="485766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828503" y="2979174"/>
            <a:ext cx="486697" cy="4367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43832" y="2123768"/>
            <a:ext cx="334297" cy="3089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endCxn id="12" idx="1"/>
          </p:cNvCxnSpPr>
          <p:nvPr/>
        </p:nvCxnSpPr>
        <p:spPr>
          <a:xfrm>
            <a:off x="5220929" y="739941"/>
            <a:ext cx="171860" cy="14290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3" idx="1"/>
          </p:cNvCxnSpPr>
          <p:nvPr/>
        </p:nvCxnSpPr>
        <p:spPr>
          <a:xfrm>
            <a:off x="5510980" y="739941"/>
            <a:ext cx="1388798" cy="23031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679389" y="364272"/>
            <a:ext cx="1254940" cy="36331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 64 -22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46142" y="216721"/>
            <a:ext cx="3185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Florida: PG 67-22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00401979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1966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21694" y="-11762"/>
            <a:ext cx="10771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Bending Beam Rheometer (BBR)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ww.pavementinteractive.org/wp-content/uploads/2011/04/Bb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95" y="943810"/>
            <a:ext cx="3336924" cy="268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pavementinteractive.org/wp-content/uploads/2011/04/Be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95" y="3738295"/>
            <a:ext cx="3336924" cy="250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832" y="943810"/>
            <a:ext cx="6897483" cy="5088177"/>
          </a:xfrm>
          <a:prstGeom prst="rect">
            <a:avLst/>
          </a:prstGeom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0401979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20225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21694" y="0"/>
            <a:ext cx="107719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Bending Beam Rheometer (BBR)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Parameters </a:t>
            </a:r>
            <a:endParaRPr lang="en-US" sz="24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24676456"/>
              </p:ext>
            </p:extLst>
          </p:nvPr>
        </p:nvGraphicFramePr>
        <p:xfrm>
          <a:off x="639288" y="1477328"/>
          <a:ext cx="10913423" cy="4405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00401979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2410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549" y="316180"/>
            <a:ext cx="994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 Aging Vessel (PAV)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3160" y="1199147"/>
            <a:ext cx="656640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Simulates long-term aging of the binder using heat and pressure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Temperature: 90,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 110 °C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Pressure: 2.1 </a:t>
            </a:r>
            <a:r>
              <a:rPr lang="en-US" sz="2800" b="1" dirty="0" err="1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Mpa</a:t>
            </a:r>
            <a:endParaRPr lang="en-US" sz="28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: 20 hours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Simulate 7-10 years in service aging 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endParaRPr lang="en-US" sz="32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www.pavementinteractive.org/wp-content/uploads/2011/04/Pav_equip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564" y="1116020"/>
            <a:ext cx="4619410" cy="454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00401979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211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549" y="316180"/>
            <a:ext cx="9942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Overlay Test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732" y="2033687"/>
            <a:ext cx="593606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Applies repeated </a:t>
            </a:r>
            <a:r>
              <a:rPr lang="en-US" sz="26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tension loads to the specimen to simulate repeated opening and closing of pavement joints </a:t>
            </a: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6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cracks due to temperature variations and traffic loading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Designed </a:t>
            </a:r>
            <a:r>
              <a:rPr lang="en-US" sz="26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				     Texas </a:t>
            </a:r>
            <a:r>
              <a:rPr lang="en-US" sz="26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</a:t>
            </a: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endParaRPr lang="en-US" sz="32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www.scielo.org.za/img/revistas/jsaice/v52n2/a04fig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4"/>
          <a:stretch/>
        </p:blipFill>
        <p:spPr bwMode="auto">
          <a:xfrm>
            <a:off x="6210796" y="1961204"/>
            <a:ext cx="5826826" cy="418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4732" y="943077"/>
            <a:ext cx="116837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Evaluates </a:t>
            </a:r>
            <a:r>
              <a:rPr lang="en-US" sz="26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susceptibility </a:t>
            </a:r>
            <a:r>
              <a:rPr lang="en-US" sz="26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asphalt mixtures to </a:t>
            </a:r>
            <a:r>
              <a:rPr lang="en-US" sz="26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fatigue and reflective </a:t>
            </a: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cracking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00401979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476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117" y="308280"/>
            <a:ext cx="11845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Asphalt 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Pavement Weathering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(APWS)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02" y="1194391"/>
            <a:ext cx="5936064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Accelerated pavement weathering 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Simulates </a:t>
            </a:r>
            <a:r>
              <a:rPr lang="en-US" sz="26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pavement  weathering </a:t>
            </a: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(top to down) with parameters such as moisture (rain), UV (sunshine) and temperature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Incorporates full-depth samples 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26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32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00401979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94391"/>
            <a:ext cx="5687406" cy="42560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167" y="4343156"/>
            <a:ext cx="2512533" cy="199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8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548" y="304454"/>
            <a:ext cx="1109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Binder Tests 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548" y="1175767"/>
            <a:ext cx="1032049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Aging (PAV):</a:t>
            </a:r>
          </a:p>
          <a:p>
            <a:pPr marL="914400" lvl="1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Standard: </a:t>
            </a:r>
            <a:r>
              <a:rPr lang="en-US" sz="20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hours (Plus RTFO)</a:t>
            </a:r>
            <a:endParaRPr lang="en-US" sz="20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Extended:</a:t>
            </a:r>
            <a:r>
              <a:rPr lang="en-US" sz="20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 hours</a:t>
            </a: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Virgin Binder: Two samples PG 67-22</a:t>
            </a:r>
          </a:p>
          <a:p>
            <a:pPr marL="914400" lvl="1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 High Temperature Grade: Binder 1: 68.36 °C; </a:t>
            </a:r>
            <a:r>
              <a:rPr lang="en-US" sz="20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Binder 1</a:t>
            </a:r>
            <a:r>
              <a:rPr lang="en-US" sz="20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71.63°C</a:t>
            </a:r>
            <a:endParaRPr lang="en-US" sz="20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Rejuvenators: </a:t>
            </a:r>
          </a:p>
          <a:p>
            <a:pPr marL="914400" lvl="1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HPE: </a:t>
            </a:r>
            <a:r>
              <a:rPr lang="en-US" sz="20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Heavy Paraffinic Distilled Solvent Extract</a:t>
            </a:r>
          </a:p>
          <a:p>
            <a:pPr marL="914400" lvl="1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CWE:</a:t>
            </a:r>
            <a:r>
              <a:rPr lang="en-US" sz="20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Water-based Emulsion From Wax Free Naphthenic Crude With Residue Content Of 60%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9819345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035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548" y="304454"/>
            <a:ext cx="110923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Binder Tests</a:t>
            </a:r>
          </a:p>
          <a:p>
            <a:pPr algn="ctr"/>
            <a:r>
              <a:rPr lang="en-US" sz="32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Softening Curves </a:t>
            </a:r>
            <a:endParaRPr lang="en-US" sz="32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82269037"/>
              </p:ext>
            </p:extLst>
          </p:nvPr>
        </p:nvGraphicFramePr>
        <p:xfrm>
          <a:off x="1333315" y="1815935"/>
          <a:ext cx="9306977" cy="3860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642463168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35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101456"/>
              </p:ext>
            </p:extLst>
          </p:nvPr>
        </p:nvGraphicFramePr>
        <p:xfrm>
          <a:off x="1360637" y="125271"/>
          <a:ext cx="8951763" cy="6073788"/>
        </p:xfrm>
        <a:graphic>
          <a:graphicData uri="http://schemas.openxmlformats.org/drawingml/2006/table">
            <a:tbl>
              <a:tblPr firstRow="1" firstCol="1" bandRow="1"/>
              <a:tblGrid>
                <a:gridCol w="1067299"/>
                <a:gridCol w="1067299"/>
                <a:gridCol w="1067299"/>
                <a:gridCol w="838592"/>
                <a:gridCol w="762358"/>
                <a:gridCol w="991066"/>
                <a:gridCol w="1016476"/>
                <a:gridCol w="1070687"/>
                <a:gridCol w="1070687"/>
              </a:tblGrid>
              <a:tr h="5873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Aging</a:t>
                      </a:r>
                      <a:endParaRPr lang="en-US" sz="12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Binder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Rejuvenator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Temp. (</a:t>
                      </a: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</a:rPr>
                        <a:t>⁰</a:t>
                      </a: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C)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Creep Stiffness (MPa)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m-value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Stiffness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Temp. (°C) 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m-value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Temp. (°C) 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Temp. True Grade (°C)</a:t>
                      </a:r>
                      <a:endParaRPr lang="en-US" sz="12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rowSpan="12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Standard Aging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RTFO + 20 hours PAV</a:t>
                      </a:r>
                    </a:p>
                  </a:txBody>
                  <a:tcPr marL="6787" marR="678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Binder1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0.309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-25.4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-22.7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87.7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0.228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HPE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0.353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-31.5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-25.9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0.27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CWE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81.1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0.346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-31.4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-26.8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0.288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Binder2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0.313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-27.5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-24.2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0.277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HPE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0.342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-30.9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-24.2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0.229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CWE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0.332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-33.5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-27.8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86.7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0.299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rowSpan="18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Extended Aging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hours PAV</a:t>
                      </a:r>
                    </a:p>
                  </a:txBody>
                  <a:tcPr marL="6787" marR="678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Binder1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0.299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-23.3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-15.8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0.258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0.202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HPE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46.1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0.319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-33.5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-19.9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0.258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CWE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0.311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-31.3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-19.0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93.0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0.289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0.241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Binder2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Original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-26.0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-17.9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0.279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0.223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HPE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0.372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-29.4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-22.6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0.309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0.205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CWE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0.309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-32.4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-18.0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96.3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0.282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6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0.265</a:t>
                      </a:r>
                    </a:p>
                  </a:txBody>
                  <a:tcPr marL="6787" marR="67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642463168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272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109898" y="328484"/>
            <a:ext cx="9972203" cy="5767515"/>
            <a:chOff x="0" y="0"/>
            <a:chExt cx="45755" cy="52835"/>
          </a:xfrm>
        </p:grpSpPr>
        <p:pic>
          <p:nvPicPr>
            <p:cNvPr id="10" name="Chart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5707" cy="272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Chart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784"/>
              <a:ext cx="45755" cy="26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642463168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761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548" y="304454"/>
            <a:ext cx="1109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Discussions: 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548" y="1058530"/>
            <a:ext cx="10953352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significantly lower creep stiffness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virgin binders.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the m-value was generally higher for recycled samples.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 the aging from the standard to the extended aging, the stiffness of all samples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their m-value dropped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after 60 hours of PAV aging, the stiffness of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binders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lower than the stiffness limit for PG67-22 (S≤ 300 MPa at -12°C). However, in most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cases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m-values were too low and did not meet the requirement (m ≥ 0.300 at -12⁰C)</a:t>
            </a:r>
            <a:endParaRPr lang="en-US" sz="24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Rejuvenators enhanced the cracking resistance as characterized by a lower creep stiffness and higher m-value.</a:t>
            </a: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798193451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218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548" y="304454"/>
            <a:ext cx="1109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Mixture Tests 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944" y="1183096"/>
            <a:ext cx="10320496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Overlay Test for:</a:t>
            </a:r>
          </a:p>
          <a:p>
            <a:pPr marL="977900" lvl="2" indent="-5207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and new mixture</a:t>
            </a:r>
          </a:p>
          <a:p>
            <a:pPr marL="977900" lvl="2" indent="-5207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and after APWS aging</a:t>
            </a:r>
          </a:p>
          <a:p>
            <a:pPr marL="520700" lvl="1" indent="-5207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recycled mixtures and two Control (new) mixtures</a:t>
            </a:r>
          </a:p>
          <a:p>
            <a:pPr marL="520700" lvl="1" indent="-5207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APWS aging for 3000 and 6000 hours</a:t>
            </a:r>
          </a:p>
          <a:p>
            <a:pPr marL="520700" lvl="1" indent="-5207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3,000-hour APWS exposure </a:t>
            </a: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simulates </a:t>
            </a:r>
            <a:r>
              <a:rPr lang="en-US" sz="28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aging that occurs in the field in 7 to 10 years </a:t>
            </a:r>
            <a:endParaRPr lang="en-US" sz="28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09972171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4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44" y="282452"/>
            <a:ext cx="1109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Preparation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344" y="1144996"/>
            <a:ext cx="581175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Mixtures </a:t>
            </a: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recycled samples (CWE and HPE)</a:t>
            </a: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 obtained from a hot in-place recycling project in Florida, USA</a:t>
            </a: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Rap binder recovered to characterize and establish softening curves</a:t>
            </a: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same rejuvenators used for binder test used for rejuvenating the RAP </a:t>
            </a: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 screening sand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09972171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4272" y="1358900"/>
            <a:ext cx="5972627" cy="356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8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44" y="302359"/>
            <a:ext cx="1109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Preparation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344" y="1144996"/>
            <a:ext cx="11729956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Mixtures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I:</a:t>
            </a: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858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Aggregate extracted from the RAP using ignition oven</a:t>
            </a:r>
            <a:endParaRPr lang="en-US" sz="24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Mixed with PG 67-22 virgin binder with a binder content similar to the RAP (6.3%)</a:t>
            </a:r>
          </a:p>
          <a:p>
            <a:pPr marL="457200" lvl="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II: Mixtures commonly used in Florida </a:t>
            </a:r>
          </a:p>
          <a:p>
            <a:pPr marL="457200" lvl="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en-US" sz="24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pills prepared using Gyratory Compactor with 50 gyrations </a:t>
            </a: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8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09972171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752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4816" y="0"/>
            <a:ext cx="179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09972171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518517"/>
              </p:ext>
            </p:extLst>
          </p:nvPr>
        </p:nvGraphicFramePr>
        <p:xfrm>
          <a:off x="2167120" y="127000"/>
          <a:ext cx="8323080" cy="6060087"/>
        </p:xfrm>
        <a:graphic>
          <a:graphicData uri="http://schemas.openxmlformats.org/drawingml/2006/table">
            <a:tbl>
              <a:tblPr firstRow="1" firstCol="1" bandRow="1"/>
              <a:tblGrid>
                <a:gridCol w="1284442"/>
                <a:gridCol w="1133330"/>
                <a:gridCol w="1133330"/>
                <a:gridCol w="1057776"/>
                <a:gridCol w="1057776"/>
                <a:gridCol w="1057776"/>
                <a:gridCol w="1598650"/>
              </a:tblGrid>
              <a:tr h="602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Mixture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9" marR="31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Replicate</a:t>
                      </a:r>
                      <a:endParaRPr lang="en-US" sz="13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9" marR="31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Starting Load, kN</a:t>
                      </a:r>
                      <a:endParaRPr lang="en-US" sz="13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9" marR="31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Final Load, kN</a:t>
                      </a:r>
                      <a:endParaRPr lang="en-US" sz="13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9" marR="31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Decline in Load, %</a:t>
                      </a:r>
                      <a:endParaRPr lang="en-US" sz="13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9" marR="31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Cycles to Failure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9" marR="31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Average Number of  </a:t>
                      </a: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Cycles to </a:t>
                      </a:r>
                      <a:r>
                        <a:rPr lang="en-US" sz="13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Failure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(ANCF)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9" marR="312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Hours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I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2.185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0.153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1.724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2.325</a:t>
                      </a:r>
                    </a:p>
                  </a:txBody>
                  <a:tcPr marL="58169" marR="581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0.159</a:t>
                      </a:r>
                    </a:p>
                  </a:txBody>
                  <a:tcPr marL="58169" marR="581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II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(SP)</a:t>
                      </a:r>
                      <a:endParaRPr lang="en-US" sz="130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4.230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0.282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(SP)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0.155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0.008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(FC)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2.582</a:t>
                      </a:r>
                    </a:p>
                  </a:txBody>
                  <a:tcPr marL="58169" marR="581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0.175</a:t>
                      </a:r>
                    </a:p>
                  </a:txBody>
                  <a:tcPr marL="58169" marR="581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HPE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1.653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0.112</a:t>
                      </a:r>
                    </a:p>
                  </a:txBody>
                  <a:tcPr marL="58169" marR="581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239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1.759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1.797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0.119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CWE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1.576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1.109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267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1.742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0.118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1.707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0.118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 Hours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I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2.435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0.167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2.438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0.168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HPE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2.213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0.151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2.135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0.147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2.386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0.167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CWE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0.174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253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2.721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2.526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0.174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349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 Hours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HPE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2.987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2.55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93.4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741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CWE</a:t>
                      </a:r>
                      <a:endParaRPr lang="en-US" sz="1300" dirty="0">
                        <a:solidFill>
                          <a:srgbClr val="004D8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2.927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0.199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en-US" sz="13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2.663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0.18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93.3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4D8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58169" marR="581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64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9116" y="187726"/>
            <a:ext cx="1798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09972171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636523910"/>
              </p:ext>
            </p:extLst>
          </p:nvPr>
        </p:nvGraphicFramePr>
        <p:xfrm>
          <a:off x="1739900" y="1044833"/>
          <a:ext cx="8674100" cy="4581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77890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44" y="302359"/>
            <a:ext cx="1109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Discussions 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344" y="1058829"/>
            <a:ext cx="11729956" cy="721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Average Number of Cycles to Failure (ANCF) was considered an indication of susceptibility of mixtures to fatigue and reflective cracking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 performed much better than both control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 at the initial stage (before aging) . Their ANCF was significantly higher, meaning that they had much better cracking resistance</a:t>
            </a:r>
            <a:endParaRPr lang="en-US" sz="24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ANCF decreases with increased APWS aging time. 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rate of decrease in the ANCF with APWS time was considerably faster for recycled mixtures than for the control I.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even at the end of 3,000 hours,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equally good or better resistance to cracking when compared with un-aged control samples.</a:t>
            </a:r>
            <a:endParaRPr lang="en-US" sz="24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4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8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09972171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219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44" y="315059"/>
            <a:ext cx="1109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Discussions - Continued 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344" y="1058829"/>
            <a:ext cx="11729956" cy="574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recycled samples </a:t>
            </a:r>
            <a:r>
              <a:rPr lang="en-US" sz="2400" b="1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were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rejuvenated by CWE were found to have a better performance than those rejuvenated by HPE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Limitations: 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variability of Texas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Overlay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results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variability of the air voids between the control and recycled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relatively small size of this experiment.</a:t>
            </a:r>
          </a:p>
          <a:p>
            <a:pPr marL="6858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4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8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099721715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98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 descr="Image result for maximum 25"/>
          <p:cNvSpPr>
            <a:spLocks noChangeAspect="1" noChangeArrowheads="1"/>
          </p:cNvSpPr>
          <p:nvPr/>
        </p:nvSpPr>
        <p:spPr bwMode="auto">
          <a:xfrm>
            <a:off x="921694" y="436270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344" y="315059"/>
            <a:ext cx="11092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 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022" y="961390"/>
            <a:ext cx="11729956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Generally,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recycled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binders had significantly better cracking resistance than virgin binders.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 was observed in both binder and mixture testing.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observation confirms that a properly recycled pavement can be even more resistant to cracking than a new pavement 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binder testing, no consistent trend was observed in comparing the rate of decrease in </a:t>
            </a: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cracking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resistance of rejuvenated and virgin binders due to aging. </a:t>
            </a:r>
            <a:endParaRPr lang="en-US" sz="24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cracking resistance of recycled samples dropped faster. But because of the significant difference in the initial values, even after aging recycled samples had a better cracking resistance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solidFill>
                  <a:srgbClr val="004D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cracking resistance of recycled mixtures was affected by the type of rejuvenator. </a:t>
            </a:r>
            <a:endParaRPr lang="en-US" sz="2800" b="1" dirty="0" smtClean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v"/>
            </a:pPr>
            <a:endParaRPr lang="en-US" sz="2600" b="1" dirty="0">
              <a:solidFill>
                <a:srgbClr val="004D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923210829"/>
              </p:ext>
            </p:extLst>
          </p:nvPr>
        </p:nvGraphicFramePr>
        <p:xfrm>
          <a:off x="0" y="6339016"/>
          <a:ext cx="12192000" cy="51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814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695" y="2606053"/>
            <a:ext cx="102338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11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10296</TotalTime>
  <Words>1880</Words>
  <Application>Microsoft Office PowerPoint</Application>
  <PresentationFormat>Custom</PresentationFormat>
  <Paragraphs>667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Depth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mmoha020</dc:creator>
  <cp:lastModifiedBy>Ram Prakash Tallapally</cp:lastModifiedBy>
  <cp:revision>123</cp:revision>
  <dcterms:created xsi:type="dcterms:W3CDTF">2016-02-23T00:54:03Z</dcterms:created>
  <dcterms:modified xsi:type="dcterms:W3CDTF">2016-08-08T12:06:07Z</dcterms:modified>
</cp:coreProperties>
</file>