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6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8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9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0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32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3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35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notesMasterIdLst>
    <p:notesMasterId r:id="rId44"/>
  </p:notesMasterIdLst>
  <p:sldIdLst>
    <p:sldId id="487" r:id="rId2"/>
    <p:sldId id="359" r:id="rId3"/>
    <p:sldId id="360" r:id="rId4"/>
    <p:sldId id="429" r:id="rId5"/>
    <p:sldId id="431" r:id="rId6"/>
    <p:sldId id="471" r:id="rId7"/>
    <p:sldId id="379" r:id="rId8"/>
    <p:sldId id="399" r:id="rId9"/>
    <p:sldId id="430" r:id="rId10"/>
    <p:sldId id="322" r:id="rId11"/>
    <p:sldId id="484" r:id="rId12"/>
    <p:sldId id="440" r:id="rId13"/>
    <p:sldId id="445" r:id="rId14"/>
    <p:sldId id="447" r:id="rId15"/>
    <p:sldId id="448" r:id="rId16"/>
    <p:sldId id="449" r:id="rId17"/>
    <p:sldId id="450" r:id="rId18"/>
    <p:sldId id="452" r:id="rId19"/>
    <p:sldId id="418" r:id="rId20"/>
    <p:sldId id="424" r:id="rId21"/>
    <p:sldId id="464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88" r:id="rId31"/>
    <p:sldId id="490" r:id="rId32"/>
    <p:sldId id="468" r:id="rId33"/>
    <p:sldId id="466" r:id="rId34"/>
    <p:sldId id="467" r:id="rId35"/>
    <p:sldId id="508" r:id="rId36"/>
    <p:sldId id="509" r:id="rId37"/>
    <p:sldId id="510" r:id="rId38"/>
    <p:sldId id="511" r:id="rId39"/>
    <p:sldId id="504" r:id="rId40"/>
    <p:sldId id="505" r:id="rId41"/>
    <p:sldId id="506" r:id="rId42"/>
    <p:sldId id="507" r:id="rId43"/>
  </p:sldIdLst>
  <p:sldSz cx="12192000" cy="6858000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825"/>
    <a:srgbClr val="4F81BD"/>
    <a:srgbClr val="376092"/>
    <a:srgbClr val="C1F0FB"/>
    <a:srgbClr val="00BFFF"/>
    <a:srgbClr val="00FAFF"/>
    <a:srgbClr val="00CAFF"/>
    <a:srgbClr val="00DCFF"/>
    <a:srgbClr val="00B9FF"/>
    <a:srgbClr val="00B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73" autoAdjust="0"/>
    <p:restoredTop sz="87339" autoAdjust="0"/>
  </p:normalViewPr>
  <p:slideViewPr>
    <p:cSldViewPr>
      <p:cViewPr varScale="1">
        <p:scale>
          <a:sx n="83" d="100"/>
          <a:sy n="83" d="100"/>
        </p:scale>
        <p:origin x="80" y="11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8239970390495334"/>
          <c:y val="5.7993546728195747E-2"/>
          <c:w val="0.66388151737349044"/>
          <c:h val="0.783059933965462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Sheet1!$AH$4</c:f>
              <c:strCache>
                <c:ptCount val="1"/>
                <c:pt idx="0">
                  <c:v>300k-Slow-No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Slow SLR</c:name>
            <c:spPr>
              <a:ln w="12700">
                <a:solidFill>
                  <a:srgbClr val="002060"/>
                </a:solidFill>
              </a:ln>
            </c:spPr>
            <c:trendlineType val="poly"/>
            <c:order val="6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Sheet1!$AH$5:$AH$44</c:f>
              <c:numCache>
                <c:formatCode>General</c:formatCode>
                <c:ptCount val="40"/>
                <c:pt idx="0">
                  <c:v>200159.29222141489</c:v>
                </c:pt>
                <c:pt idx="1">
                  <c:v>200159.29222141489</c:v>
                </c:pt>
                <c:pt idx="2">
                  <c:v>200159.29222141489</c:v>
                </c:pt>
                <c:pt idx="3">
                  <c:v>200159.29222141489</c:v>
                </c:pt>
                <c:pt idx="4">
                  <c:v>200159.29222141489</c:v>
                </c:pt>
                <c:pt idx="5">
                  <c:v>200159.29222141489</c:v>
                </c:pt>
                <c:pt idx="6">
                  <c:v>200159.29222141489</c:v>
                </c:pt>
                <c:pt idx="7">
                  <c:v>200159.29222141489</c:v>
                </c:pt>
                <c:pt idx="8">
                  <c:v>211940.23671525888</c:v>
                </c:pt>
                <c:pt idx="9">
                  <c:v>211940.23671525888</c:v>
                </c:pt>
                <c:pt idx="10">
                  <c:v>214868.92408266719</c:v>
                </c:pt>
                <c:pt idx="11">
                  <c:v>214868.92408266719</c:v>
                </c:pt>
                <c:pt idx="12">
                  <c:v>214868.92408266719</c:v>
                </c:pt>
                <c:pt idx="13">
                  <c:v>214868.92408266719</c:v>
                </c:pt>
                <c:pt idx="14">
                  <c:v>219291.65876337746</c:v>
                </c:pt>
                <c:pt idx="15">
                  <c:v>223888.18373424798</c:v>
                </c:pt>
                <c:pt idx="16">
                  <c:v>230457.43767167101</c:v>
                </c:pt>
                <c:pt idx="17">
                  <c:v>241768.4569260212</c:v>
                </c:pt>
                <c:pt idx="18">
                  <c:v>261797.11469037403</c:v>
                </c:pt>
                <c:pt idx="19">
                  <c:v>261797.11469037403</c:v>
                </c:pt>
                <c:pt idx="20">
                  <c:v>282985.88117801485</c:v>
                </c:pt>
                <c:pt idx="21">
                  <c:v>282985.88117801485</c:v>
                </c:pt>
                <c:pt idx="22">
                  <c:v>285779.32689366164</c:v>
                </c:pt>
                <c:pt idx="23">
                  <c:v>291807.69014831213</c:v>
                </c:pt>
                <c:pt idx="24">
                  <c:v>301158.07828745508</c:v>
                </c:pt>
                <c:pt idx="25">
                  <c:v>310986.69548236043</c:v>
                </c:pt>
                <c:pt idx="26">
                  <c:v>310986.69548236043</c:v>
                </c:pt>
                <c:pt idx="27">
                  <c:v>351090.9451716668</c:v>
                </c:pt>
                <c:pt idx="28">
                  <c:v>400506.4412407385</c:v>
                </c:pt>
                <c:pt idx="29">
                  <c:v>427305.76926397142</c:v>
                </c:pt>
                <c:pt idx="30">
                  <c:v>443692.97289695952</c:v>
                </c:pt>
                <c:pt idx="31">
                  <c:v>443692.97289695952</c:v>
                </c:pt>
                <c:pt idx="32">
                  <c:v>443692.97289695952</c:v>
                </c:pt>
                <c:pt idx="33">
                  <c:v>463941.06640562497</c:v>
                </c:pt>
                <c:pt idx="34">
                  <c:v>559304.11539730174</c:v>
                </c:pt>
                <c:pt idx="35">
                  <c:v>598116.04400836001</c:v>
                </c:pt>
                <c:pt idx="36">
                  <c:v>604747.18848541891</c:v>
                </c:pt>
                <c:pt idx="37">
                  <c:v>703041.36235505564</c:v>
                </c:pt>
                <c:pt idx="38">
                  <c:v>703041.36235505564</c:v>
                </c:pt>
                <c:pt idx="39">
                  <c:v>730064.32855682727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Sheet1!$AI$4</c:f>
              <c:strCache>
                <c:ptCount val="1"/>
                <c:pt idx="0">
                  <c:v>300k-Slow-2ft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Sheet1!$AI$5:$AI$44</c:f>
              <c:numCache>
                <c:formatCode>General</c:formatCode>
                <c:ptCount val="40"/>
                <c:pt idx="0">
                  <c:v>191168.43044787057</c:v>
                </c:pt>
                <c:pt idx="1">
                  <c:v>191168.43044787057</c:v>
                </c:pt>
                <c:pt idx="2">
                  <c:v>191168.43044787057</c:v>
                </c:pt>
                <c:pt idx="3">
                  <c:v>191168.43044787057</c:v>
                </c:pt>
                <c:pt idx="4">
                  <c:v>191168.43044787057</c:v>
                </c:pt>
                <c:pt idx="5">
                  <c:v>191168.43044787057</c:v>
                </c:pt>
                <c:pt idx="6">
                  <c:v>191168.43044787057</c:v>
                </c:pt>
                <c:pt idx="7">
                  <c:v>191168.43044787057</c:v>
                </c:pt>
                <c:pt idx="8">
                  <c:v>191168.43044787057</c:v>
                </c:pt>
                <c:pt idx="9">
                  <c:v>191168.43044787057</c:v>
                </c:pt>
                <c:pt idx="10">
                  <c:v>191168.43044787057</c:v>
                </c:pt>
                <c:pt idx="11">
                  <c:v>191168.43044787057</c:v>
                </c:pt>
                <c:pt idx="12">
                  <c:v>191168.43044787057</c:v>
                </c:pt>
                <c:pt idx="13">
                  <c:v>191168.43044787057</c:v>
                </c:pt>
                <c:pt idx="14">
                  <c:v>191168.43044787057</c:v>
                </c:pt>
                <c:pt idx="15">
                  <c:v>191168.43044787057</c:v>
                </c:pt>
                <c:pt idx="16">
                  <c:v>191168.43044787057</c:v>
                </c:pt>
                <c:pt idx="17">
                  <c:v>191168.43044787057</c:v>
                </c:pt>
                <c:pt idx="18">
                  <c:v>218869.31765708164</c:v>
                </c:pt>
                <c:pt idx="19">
                  <c:v>218869.31765708164</c:v>
                </c:pt>
                <c:pt idx="20">
                  <c:v>245574.98078294884</c:v>
                </c:pt>
                <c:pt idx="21">
                  <c:v>254017.32090870576</c:v>
                </c:pt>
                <c:pt idx="22">
                  <c:v>254017.32090870576</c:v>
                </c:pt>
                <c:pt idx="23">
                  <c:v>268106.19331374147</c:v>
                </c:pt>
                <c:pt idx="24">
                  <c:v>268106.19331374147</c:v>
                </c:pt>
                <c:pt idx="25">
                  <c:v>268106.19331374147</c:v>
                </c:pt>
                <c:pt idx="26">
                  <c:v>268106.19331374147</c:v>
                </c:pt>
                <c:pt idx="27">
                  <c:v>273084.38250511122</c:v>
                </c:pt>
                <c:pt idx="28">
                  <c:v>310499.86533111613</c:v>
                </c:pt>
                <c:pt idx="29">
                  <c:v>353054.66678451514</c:v>
                </c:pt>
                <c:pt idx="30">
                  <c:v>385372.08150340786</c:v>
                </c:pt>
                <c:pt idx="31">
                  <c:v>385372.08150340786</c:v>
                </c:pt>
                <c:pt idx="32">
                  <c:v>385372.08150340786</c:v>
                </c:pt>
                <c:pt idx="33">
                  <c:v>385372.08150340786</c:v>
                </c:pt>
                <c:pt idx="34">
                  <c:v>385372.08150340786</c:v>
                </c:pt>
                <c:pt idx="35">
                  <c:v>385372.08150340786</c:v>
                </c:pt>
                <c:pt idx="36">
                  <c:v>385372.08150340786</c:v>
                </c:pt>
                <c:pt idx="37">
                  <c:v>389143.09263781103</c:v>
                </c:pt>
                <c:pt idx="38">
                  <c:v>389143.09263781103</c:v>
                </c:pt>
                <c:pt idx="39">
                  <c:v>389143.09263781103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Sheet1!$AM$4</c:f>
              <c:strCache>
                <c:ptCount val="1"/>
                <c:pt idx="0">
                  <c:v>300k-Fast-No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Fast SLR</c:name>
            <c:spPr>
              <a:ln w="12700">
                <a:solidFill>
                  <a:srgbClr val="FF0000"/>
                </a:solidFill>
              </a:ln>
            </c:spPr>
            <c:trendlineType val="poly"/>
            <c:order val="4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Sheet1!$AM$5:$AM$44</c:f>
              <c:numCache>
                <c:formatCode>General</c:formatCode>
                <c:ptCount val="40"/>
                <c:pt idx="0">
                  <c:v>209833.32594860438</c:v>
                </c:pt>
                <c:pt idx="1">
                  <c:v>209833.32594860438</c:v>
                </c:pt>
                <c:pt idx="2">
                  <c:v>209833.32594860438</c:v>
                </c:pt>
                <c:pt idx="3">
                  <c:v>209833.32594860438</c:v>
                </c:pt>
                <c:pt idx="4">
                  <c:v>209833.32594860438</c:v>
                </c:pt>
                <c:pt idx="5">
                  <c:v>209833.32594860438</c:v>
                </c:pt>
                <c:pt idx="6">
                  <c:v>209833.32594860438</c:v>
                </c:pt>
                <c:pt idx="7">
                  <c:v>220987.71570407803</c:v>
                </c:pt>
                <c:pt idx="8">
                  <c:v>248949.1818502809</c:v>
                </c:pt>
                <c:pt idx="9">
                  <c:v>248949.1818502809</c:v>
                </c:pt>
                <c:pt idx="10">
                  <c:v>248949.1818502809</c:v>
                </c:pt>
                <c:pt idx="11">
                  <c:v>265698.2126085874</c:v>
                </c:pt>
                <c:pt idx="12">
                  <c:v>265698.2126085874</c:v>
                </c:pt>
                <c:pt idx="13">
                  <c:v>269772.06249688641</c:v>
                </c:pt>
                <c:pt idx="14">
                  <c:v>269772.06249688641</c:v>
                </c:pt>
                <c:pt idx="15">
                  <c:v>276301.32283763285</c:v>
                </c:pt>
                <c:pt idx="16">
                  <c:v>276301.32283763285</c:v>
                </c:pt>
                <c:pt idx="17">
                  <c:v>310165.8449715944</c:v>
                </c:pt>
                <c:pt idx="18">
                  <c:v>340091.4312199367</c:v>
                </c:pt>
                <c:pt idx="19">
                  <c:v>382538.28356202331</c:v>
                </c:pt>
                <c:pt idx="20">
                  <c:v>385644.131464632</c:v>
                </c:pt>
                <c:pt idx="21">
                  <c:v>380985.77279185166</c:v>
                </c:pt>
                <c:pt idx="22">
                  <c:v>393824.54070414824</c:v>
                </c:pt>
                <c:pt idx="23">
                  <c:v>434374.22327773052</c:v>
                </c:pt>
                <c:pt idx="24">
                  <c:v>431739.19046748348</c:v>
                </c:pt>
                <c:pt idx="25">
                  <c:v>438027.94548671565</c:v>
                </c:pt>
                <c:pt idx="26">
                  <c:v>438027.94548671565</c:v>
                </c:pt>
                <c:pt idx="27">
                  <c:v>473318.38012587168</c:v>
                </c:pt>
                <c:pt idx="28">
                  <c:v>526715.6050989785</c:v>
                </c:pt>
                <c:pt idx="29">
                  <c:v>568727.16811704938</c:v>
                </c:pt>
                <c:pt idx="30">
                  <c:v>616793.11134045688</c:v>
                </c:pt>
                <c:pt idx="31">
                  <c:v>630467.59754915349</c:v>
                </c:pt>
                <c:pt idx="32">
                  <c:v>716678.35038830026</c:v>
                </c:pt>
                <c:pt idx="33">
                  <c:v>815855.11361341225</c:v>
                </c:pt>
                <c:pt idx="34">
                  <c:v>843632.10490477202</c:v>
                </c:pt>
                <c:pt idx="35">
                  <c:v>917933.5969105555</c:v>
                </c:pt>
                <c:pt idx="36">
                  <c:v>979105.69168760104</c:v>
                </c:pt>
                <c:pt idx="37">
                  <c:v>1178936.9485087432</c:v>
                </c:pt>
                <c:pt idx="38">
                  <c:v>1289620.7942981576</c:v>
                </c:pt>
                <c:pt idx="39">
                  <c:v>1319234.03967113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Sheet1!$AN$4</c:f>
              <c:strCache>
                <c:ptCount val="1"/>
                <c:pt idx="0">
                  <c:v>300k-Fast-2ft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Sheet1!$AN$5:$AN$44</c:f>
              <c:numCache>
                <c:formatCode>General</c:formatCode>
                <c:ptCount val="40"/>
                <c:pt idx="0">
                  <c:v>195125.07362487473</c:v>
                </c:pt>
                <c:pt idx="1">
                  <c:v>195125.07362487473</c:v>
                </c:pt>
                <c:pt idx="2">
                  <c:v>195125.07362487473</c:v>
                </c:pt>
                <c:pt idx="3">
                  <c:v>195125.07362487473</c:v>
                </c:pt>
                <c:pt idx="4">
                  <c:v>195125.07362487473</c:v>
                </c:pt>
                <c:pt idx="5">
                  <c:v>195125.07362487473</c:v>
                </c:pt>
                <c:pt idx="6">
                  <c:v>195125.07362487473</c:v>
                </c:pt>
                <c:pt idx="7">
                  <c:v>195125.07362487473</c:v>
                </c:pt>
                <c:pt idx="8">
                  <c:v>195125.07362487473</c:v>
                </c:pt>
                <c:pt idx="9">
                  <c:v>195125.07362487473</c:v>
                </c:pt>
                <c:pt idx="10">
                  <c:v>195125.07362487473</c:v>
                </c:pt>
                <c:pt idx="11">
                  <c:v>195125.07362487473</c:v>
                </c:pt>
                <c:pt idx="12">
                  <c:v>195125.07362487473</c:v>
                </c:pt>
                <c:pt idx="13">
                  <c:v>195125.07362487473</c:v>
                </c:pt>
                <c:pt idx="14">
                  <c:v>195125.07362487473</c:v>
                </c:pt>
                <c:pt idx="15">
                  <c:v>195125.07362487473</c:v>
                </c:pt>
                <c:pt idx="16">
                  <c:v>195125.07362487473</c:v>
                </c:pt>
                <c:pt idx="17">
                  <c:v>195125.07362487473</c:v>
                </c:pt>
                <c:pt idx="18">
                  <c:v>214303.35185303102</c:v>
                </c:pt>
                <c:pt idx="19">
                  <c:v>214303.35185303102</c:v>
                </c:pt>
                <c:pt idx="20">
                  <c:v>249457.72243532474</c:v>
                </c:pt>
                <c:pt idx="21">
                  <c:v>254033.96205673151</c:v>
                </c:pt>
                <c:pt idx="22">
                  <c:v>254033.96205673151</c:v>
                </c:pt>
                <c:pt idx="23">
                  <c:v>266232.85653417715</c:v>
                </c:pt>
                <c:pt idx="24">
                  <c:v>277146.15183400857</c:v>
                </c:pt>
                <c:pt idx="25">
                  <c:v>282511.13678804494</c:v>
                </c:pt>
                <c:pt idx="26">
                  <c:v>282511.13678804494</c:v>
                </c:pt>
                <c:pt idx="27">
                  <c:v>299180.74030980357</c:v>
                </c:pt>
                <c:pt idx="28">
                  <c:v>319690.60854013072</c:v>
                </c:pt>
                <c:pt idx="29">
                  <c:v>367747.43558240274</c:v>
                </c:pt>
                <c:pt idx="30">
                  <c:v>398132.16476538498</c:v>
                </c:pt>
                <c:pt idx="31">
                  <c:v>398132.16476538498</c:v>
                </c:pt>
                <c:pt idx="32">
                  <c:v>398132.16476538498</c:v>
                </c:pt>
                <c:pt idx="33">
                  <c:v>398132.16476538498</c:v>
                </c:pt>
                <c:pt idx="34">
                  <c:v>398132.16476538498</c:v>
                </c:pt>
                <c:pt idx="35">
                  <c:v>398132.16476538498</c:v>
                </c:pt>
                <c:pt idx="36">
                  <c:v>398132.16476538498</c:v>
                </c:pt>
                <c:pt idx="37">
                  <c:v>398132.16476538498</c:v>
                </c:pt>
                <c:pt idx="38">
                  <c:v>413297.96375322778</c:v>
                </c:pt>
                <c:pt idx="39">
                  <c:v>413297.96375322778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690784"/>
        <c:axId val="405527152"/>
      </c:scatterChart>
      <c:valAx>
        <c:axId val="335690784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5527152"/>
        <c:crosses val="autoZero"/>
        <c:crossBetween val="midCat"/>
      </c:valAx>
      <c:valAx>
        <c:axId val="405527152"/>
        <c:scaling>
          <c:orientation val="minMax"/>
          <c:max val="1400000"/>
          <c:min val="10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Network Cost</a:t>
                </a:r>
                <a:br>
                  <a:rPr lang="en-US" dirty="0"/>
                </a:br>
                <a:r>
                  <a:rPr lang="en-US" dirty="0"/>
                  <a:t>($ per Lane Mile Year)</a:t>
                </a:r>
              </a:p>
            </c:rich>
          </c:tx>
          <c:layout>
            <c:manualLayout>
              <c:xMode val="edge"/>
              <c:yMode val="edge"/>
              <c:x val="0.16334159419997105"/>
              <c:y val="0.239452848564283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35690784"/>
        <c:crosses val="autoZero"/>
        <c:crossBetween val="midCat"/>
        <c:dispUnits>
          <c:builtInUnit val="hundredThousands"/>
          <c:dispUnitsLbl>
            <c:layout>
              <c:manualLayout>
                <c:xMode val="edge"/>
                <c:yMode val="edge"/>
                <c:x val="0.22292735571468489"/>
                <c:y val="9.0504520248391798E-2"/>
              </c:manualLayout>
            </c:layout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l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063157838236415"/>
          <c:y val="0.14352767468458005"/>
          <c:w val="0.82074259254227178"/>
          <c:h val="0.7439989964423429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Sheet1!$AH$4</c:f>
              <c:strCache>
                <c:ptCount val="1"/>
                <c:pt idx="0">
                  <c:v>300k-Slow-No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Slow SLR- No Adaptation</c:name>
            <c:spPr>
              <a:ln w="12700">
                <a:solidFill>
                  <a:srgbClr val="002060"/>
                </a:solidFill>
              </a:ln>
            </c:spPr>
            <c:trendlineType val="poly"/>
            <c:order val="6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Sheet1!$AH$5:$AH$44</c:f>
              <c:numCache>
                <c:formatCode>General</c:formatCode>
                <c:ptCount val="40"/>
                <c:pt idx="0">
                  <c:v>200159.29222141489</c:v>
                </c:pt>
                <c:pt idx="1">
                  <c:v>200159.29222141489</c:v>
                </c:pt>
                <c:pt idx="2">
                  <c:v>200159.29222141489</c:v>
                </c:pt>
                <c:pt idx="3">
                  <c:v>200159.29222141489</c:v>
                </c:pt>
                <c:pt idx="4">
                  <c:v>200159.29222141489</c:v>
                </c:pt>
                <c:pt idx="5">
                  <c:v>200159.29222141489</c:v>
                </c:pt>
                <c:pt idx="6">
                  <c:v>200159.29222141489</c:v>
                </c:pt>
                <c:pt idx="7">
                  <c:v>200159.29222141489</c:v>
                </c:pt>
                <c:pt idx="8">
                  <c:v>211940.23671525888</c:v>
                </c:pt>
                <c:pt idx="9">
                  <c:v>211940.23671525888</c:v>
                </c:pt>
                <c:pt idx="10">
                  <c:v>214868.92408266719</c:v>
                </c:pt>
                <c:pt idx="11">
                  <c:v>214868.92408266719</c:v>
                </c:pt>
                <c:pt idx="12">
                  <c:v>214868.92408266719</c:v>
                </c:pt>
                <c:pt idx="13">
                  <c:v>214868.92408266719</c:v>
                </c:pt>
                <c:pt idx="14">
                  <c:v>219291.65876337746</c:v>
                </c:pt>
                <c:pt idx="15">
                  <c:v>223888.18373424798</c:v>
                </c:pt>
                <c:pt idx="16">
                  <c:v>230457.43767167101</c:v>
                </c:pt>
                <c:pt idx="17">
                  <c:v>241768.4569260212</c:v>
                </c:pt>
                <c:pt idx="18">
                  <c:v>261797.11469037403</c:v>
                </c:pt>
                <c:pt idx="19">
                  <c:v>261797.11469037403</c:v>
                </c:pt>
                <c:pt idx="20">
                  <c:v>282985.88117801485</c:v>
                </c:pt>
                <c:pt idx="21">
                  <c:v>282985.88117801485</c:v>
                </c:pt>
                <c:pt idx="22">
                  <c:v>285779.32689366164</c:v>
                </c:pt>
                <c:pt idx="23">
                  <c:v>291807.69014831213</c:v>
                </c:pt>
                <c:pt idx="24">
                  <c:v>301158.07828745508</c:v>
                </c:pt>
                <c:pt idx="25">
                  <c:v>310986.69548236043</c:v>
                </c:pt>
                <c:pt idx="26">
                  <c:v>310986.69548236043</c:v>
                </c:pt>
                <c:pt idx="27">
                  <c:v>351090.9451716668</c:v>
                </c:pt>
                <c:pt idx="28">
                  <c:v>400506.4412407385</c:v>
                </c:pt>
                <c:pt idx="29">
                  <c:v>427305.76926397142</c:v>
                </c:pt>
                <c:pt idx="30">
                  <c:v>443692.97289695952</c:v>
                </c:pt>
                <c:pt idx="31">
                  <c:v>443692.97289695952</c:v>
                </c:pt>
                <c:pt idx="32">
                  <c:v>443692.97289695952</c:v>
                </c:pt>
                <c:pt idx="33">
                  <c:v>463941.06640562497</c:v>
                </c:pt>
                <c:pt idx="34">
                  <c:v>559304.11539730174</c:v>
                </c:pt>
                <c:pt idx="35">
                  <c:v>598116.04400836001</c:v>
                </c:pt>
                <c:pt idx="36">
                  <c:v>604747.18848541891</c:v>
                </c:pt>
                <c:pt idx="37">
                  <c:v>703041.36235505564</c:v>
                </c:pt>
                <c:pt idx="38">
                  <c:v>703041.36235505564</c:v>
                </c:pt>
                <c:pt idx="39">
                  <c:v>730064.32855682727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Sheet1!$AI$4</c:f>
              <c:strCache>
                <c:ptCount val="1"/>
                <c:pt idx="0">
                  <c:v>300k-Slow-2ft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Slow SLR- 2ft Adaptation</c:name>
            <c:spPr>
              <a:ln w="12700">
                <a:solidFill>
                  <a:srgbClr val="002060"/>
                </a:solidFill>
                <a:prstDash val="dash"/>
              </a:ln>
            </c:spPr>
            <c:trendlineType val="movingAvg"/>
            <c:period val="2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Sheet1!$AI$5:$AI$44</c:f>
              <c:numCache>
                <c:formatCode>General</c:formatCode>
                <c:ptCount val="40"/>
                <c:pt idx="0">
                  <c:v>191168.43044787057</c:v>
                </c:pt>
                <c:pt idx="1">
                  <c:v>191168.43044787057</c:v>
                </c:pt>
                <c:pt idx="2">
                  <c:v>191168.43044787057</c:v>
                </c:pt>
                <c:pt idx="3">
                  <c:v>191168.43044787057</c:v>
                </c:pt>
                <c:pt idx="4">
                  <c:v>191168.43044787057</c:v>
                </c:pt>
                <c:pt idx="5">
                  <c:v>191168.43044787057</c:v>
                </c:pt>
                <c:pt idx="6">
                  <c:v>191168.43044787057</c:v>
                </c:pt>
                <c:pt idx="7">
                  <c:v>191168.43044787057</c:v>
                </c:pt>
                <c:pt idx="8">
                  <c:v>191168.43044787057</c:v>
                </c:pt>
                <c:pt idx="9">
                  <c:v>191168.43044787057</c:v>
                </c:pt>
                <c:pt idx="10">
                  <c:v>191168.43044787057</c:v>
                </c:pt>
                <c:pt idx="11">
                  <c:v>191168.43044787057</c:v>
                </c:pt>
                <c:pt idx="12">
                  <c:v>191168.43044787057</c:v>
                </c:pt>
                <c:pt idx="13">
                  <c:v>191168.43044787057</c:v>
                </c:pt>
                <c:pt idx="14">
                  <c:v>191168.43044787057</c:v>
                </c:pt>
                <c:pt idx="15">
                  <c:v>191168.43044787057</c:v>
                </c:pt>
                <c:pt idx="16">
                  <c:v>191168.43044787057</c:v>
                </c:pt>
                <c:pt idx="17">
                  <c:v>191168.43044787057</c:v>
                </c:pt>
                <c:pt idx="18">
                  <c:v>218869.31765708164</c:v>
                </c:pt>
                <c:pt idx="19">
                  <c:v>218869.31765708164</c:v>
                </c:pt>
                <c:pt idx="20">
                  <c:v>245574.98078294884</c:v>
                </c:pt>
                <c:pt idx="21">
                  <c:v>254017.32090870576</c:v>
                </c:pt>
                <c:pt idx="22">
                  <c:v>254017.32090870576</c:v>
                </c:pt>
                <c:pt idx="23">
                  <c:v>268106.19331374147</c:v>
                </c:pt>
                <c:pt idx="24">
                  <c:v>268106.19331374147</c:v>
                </c:pt>
                <c:pt idx="25">
                  <c:v>268106.19331374147</c:v>
                </c:pt>
                <c:pt idx="26">
                  <c:v>268106.19331374147</c:v>
                </c:pt>
                <c:pt idx="27">
                  <c:v>273084.38250511122</c:v>
                </c:pt>
                <c:pt idx="28">
                  <c:v>310499.86533111613</c:v>
                </c:pt>
                <c:pt idx="29">
                  <c:v>353054.66678451514</c:v>
                </c:pt>
                <c:pt idx="30">
                  <c:v>385372.08150340786</c:v>
                </c:pt>
                <c:pt idx="31">
                  <c:v>385372.08150340786</c:v>
                </c:pt>
                <c:pt idx="32">
                  <c:v>385372.08150340786</c:v>
                </c:pt>
                <c:pt idx="33">
                  <c:v>385372.08150340786</c:v>
                </c:pt>
                <c:pt idx="34">
                  <c:v>385372.08150340786</c:v>
                </c:pt>
                <c:pt idx="35">
                  <c:v>385372.08150340786</c:v>
                </c:pt>
                <c:pt idx="36">
                  <c:v>385372.08150340786</c:v>
                </c:pt>
                <c:pt idx="37">
                  <c:v>389143.09263781103</c:v>
                </c:pt>
                <c:pt idx="38">
                  <c:v>389143.09263781103</c:v>
                </c:pt>
                <c:pt idx="39">
                  <c:v>389143.09263781103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Sheet1!$AM$4</c:f>
              <c:strCache>
                <c:ptCount val="1"/>
                <c:pt idx="0">
                  <c:v>300k-Fast-No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Sheet1!$AM$5:$AM$44</c:f>
              <c:numCache>
                <c:formatCode>General</c:formatCode>
                <c:ptCount val="40"/>
                <c:pt idx="0">
                  <c:v>209833.32594860438</c:v>
                </c:pt>
                <c:pt idx="1">
                  <c:v>209833.32594860438</c:v>
                </c:pt>
                <c:pt idx="2">
                  <c:v>209833.32594860438</c:v>
                </c:pt>
                <c:pt idx="3">
                  <c:v>209833.32594860438</c:v>
                </c:pt>
                <c:pt idx="4">
                  <c:v>209833.32594860438</c:v>
                </c:pt>
                <c:pt idx="5">
                  <c:v>209833.32594860438</c:v>
                </c:pt>
                <c:pt idx="6">
                  <c:v>209833.32594860438</c:v>
                </c:pt>
                <c:pt idx="7">
                  <c:v>220987.71570407803</c:v>
                </c:pt>
                <c:pt idx="8">
                  <c:v>248949.1818502809</c:v>
                </c:pt>
                <c:pt idx="9">
                  <c:v>248949.1818502809</c:v>
                </c:pt>
                <c:pt idx="10">
                  <c:v>248949.1818502809</c:v>
                </c:pt>
                <c:pt idx="11">
                  <c:v>265698.2126085874</c:v>
                </c:pt>
                <c:pt idx="12">
                  <c:v>265698.2126085874</c:v>
                </c:pt>
                <c:pt idx="13">
                  <c:v>269772.06249688641</c:v>
                </c:pt>
                <c:pt idx="14">
                  <c:v>269772.06249688641</c:v>
                </c:pt>
                <c:pt idx="15">
                  <c:v>276301.32283763285</c:v>
                </c:pt>
                <c:pt idx="16">
                  <c:v>276301.32283763285</c:v>
                </c:pt>
                <c:pt idx="17">
                  <c:v>310165.8449715944</c:v>
                </c:pt>
                <c:pt idx="18">
                  <c:v>340091.4312199367</c:v>
                </c:pt>
                <c:pt idx="19">
                  <c:v>382538.28356202331</c:v>
                </c:pt>
                <c:pt idx="20">
                  <c:v>385644.131464632</c:v>
                </c:pt>
                <c:pt idx="21">
                  <c:v>380985.77279185166</c:v>
                </c:pt>
                <c:pt idx="22">
                  <c:v>393824.54070414824</c:v>
                </c:pt>
                <c:pt idx="23">
                  <c:v>434374.22327773052</c:v>
                </c:pt>
                <c:pt idx="24">
                  <c:v>431739.19046748348</c:v>
                </c:pt>
                <c:pt idx="25">
                  <c:v>438027.94548671565</c:v>
                </c:pt>
                <c:pt idx="26">
                  <c:v>438027.94548671565</c:v>
                </c:pt>
                <c:pt idx="27">
                  <c:v>473318.38012587168</c:v>
                </c:pt>
                <c:pt idx="28">
                  <c:v>526715.6050989785</c:v>
                </c:pt>
                <c:pt idx="29">
                  <c:v>568727.16811704938</c:v>
                </c:pt>
                <c:pt idx="30">
                  <c:v>616793.11134045688</c:v>
                </c:pt>
                <c:pt idx="31">
                  <c:v>630467.59754915349</c:v>
                </c:pt>
                <c:pt idx="32">
                  <c:v>716678.35038830026</c:v>
                </c:pt>
                <c:pt idx="33">
                  <c:v>815855.11361341225</c:v>
                </c:pt>
                <c:pt idx="34">
                  <c:v>843632.10490477202</c:v>
                </c:pt>
                <c:pt idx="35">
                  <c:v>917933.5969105555</c:v>
                </c:pt>
                <c:pt idx="36">
                  <c:v>979105.69168760104</c:v>
                </c:pt>
                <c:pt idx="37">
                  <c:v>1178936.9485087432</c:v>
                </c:pt>
                <c:pt idx="38">
                  <c:v>1289620.7942981576</c:v>
                </c:pt>
                <c:pt idx="39">
                  <c:v>1319234.03967113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Sheet1!$AN$4</c:f>
              <c:strCache>
                <c:ptCount val="1"/>
                <c:pt idx="0">
                  <c:v>300k-Fast-2ft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Sheet1!$AN$5:$AN$44</c:f>
              <c:numCache>
                <c:formatCode>General</c:formatCode>
                <c:ptCount val="40"/>
                <c:pt idx="0">
                  <c:v>195125.07362487473</c:v>
                </c:pt>
                <c:pt idx="1">
                  <c:v>195125.07362487473</c:v>
                </c:pt>
                <c:pt idx="2">
                  <c:v>195125.07362487473</c:v>
                </c:pt>
                <c:pt idx="3">
                  <c:v>195125.07362487473</c:v>
                </c:pt>
                <c:pt idx="4">
                  <c:v>195125.07362487473</c:v>
                </c:pt>
                <c:pt idx="5">
                  <c:v>195125.07362487473</c:v>
                </c:pt>
                <c:pt idx="6">
                  <c:v>195125.07362487473</c:v>
                </c:pt>
                <c:pt idx="7">
                  <c:v>195125.07362487473</c:v>
                </c:pt>
                <c:pt idx="8">
                  <c:v>195125.07362487473</c:v>
                </c:pt>
                <c:pt idx="9">
                  <c:v>195125.07362487473</c:v>
                </c:pt>
                <c:pt idx="10">
                  <c:v>195125.07362487473</c:v>
                </c:pt>
                <c:pt idx="11">
                  <c:v>195125.07362487473</c:v>
                </c:pt>
                <c:pt idx="12">
                  <c:v>195125.07362487473</c:v>
                </c:pt>
                <c:pt idx="13">
                  <c:v>195125.07362487473</c:v>
                </c:pt>
                <c:pt idx="14">
                  <c:v>195125.07362487473</c:v>
                </c:pt>
                <c:pt idx="15">
                  <c:v>195125.07362487473</c:v>
                </c:pt>
                <c:pt idx="16">
                  <c:v>195125.07362487473</c:v>
                </c:pt>
                <c:pt idx="17">
                  <c:v>195125.07362487473</c:v>
                </c:pt>
                <c:pt idx="18">
                  <c:v>214303.35185303102</c:v>
                </c:pt>
                <c:pt idx="19">
                  <c:v>214303.35185303102</c:v>
                </c:pt>
                <c:pt idx="20">
                  <c:v>249457.72243532474</c:v>
                </c:pt>
                <c:pt idx="21">
                  <c:v>254033.96205673151</c:v>
                </c:pt>
                <c:pt idx="22">
                  <c:v>254033.96205673151</c:v>
                </c:pt>
                <c:pt idx="23">
                  <c:v>266232.85653417715</c:v>
                </c:pt>
                <c:pt idx="24">
                  <c:v>277146.15183400857</c:v>
                </c:pt>
                <c:pt idx="25">
                  <c:v>282511.13678804494</c:v>
                </c:pt>
                <c:pt idx="26">
                  <c:v>282511.13678804494</c:v>
                </c:pt>
                <c:pt idx="27">
                  <c:v>299180.74030980357</c:v>
                </c:pt>
                <c:pt idx="28">
                  <c:v>319690.60854013072</c:v>
                </c:pt>
                <c:pt idx="29">
                  <c:v>367747.43558240274</c:v>
                </c:pt>
                <c:pt idx="30">
                  <c:v>398132.16476538498</c:v>
                </c:pt>
                <c:pt idx="31">
                  <c:v>398132.16476538498</c:v>
                </c:pt>
                <c:pt idx="32">
                  <c:v>398132.16476538498</c:v>
                </c:pt>
                <c:pt idx="33">
                  <c:v>398132.16476538498</c:v>
                </c:pt>
                <c:pt idx="34">
                  <c:v>398132.16476538498</c:v>
                </c:pt>
                <c:pt idx="35">
                  <c:v>398132.16476538498</c:v>
                </c:pt>
                <c:pt idx="36">
                  <c:v>398132.16476538498</c:v>
                </c:pt>
                <c:pt idx="37">
                  <c:v>398132.16476538498</c:v>
                </c:pt>
                <c:pt idx="38">
                  <c:v>413297.96375322778</c:v>
                </c:pt>
                <c:pt idx="39">
                  <c:v>413297.96375322778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8171592"/>
        <c:axId val="408168456"/>
      </c:scatterChart>
      <c:valAx>
        <c:axId val="408171592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8168456"/>
        <c:crosses val="autoZero"/>
        <c:crossBetween val="midCat"/>
      </c:valAx>
      <c:valAx>
        <c:axId val="408168456"/>
        <c:scaling>
          <c:orientation val="minMax"/>
          <c:max val="1400000"/>
          <c:min val="10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Network Cost</a:t>
                </a:r>
                <a:br>
                  <a:rPr lang="en-US" dirty="0"/>
                </a:br>
                <a:r>
                  <a:rPr lang="en-US" b="0" dirty="0"/>
                  <a:t>($ per Lane Mile Year)</a:t>
                </a:r>
              </a:p>
            </c:rich>
          </c:tx>
          <c:layout>
            <c:manualLayout>
              <c:xMode val="edge"/>
              <c:yMode val="edge"/>
              <c:x val="1.8591986731439466E-2"/>
              <c:y val="0.3559807176793407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08171592"/>
        <c:crosses val="autoZero"/>
        <c:crossBetween val="midCat"/>
        <c:dispUnits>
          <c:builtInUnit val="hundredThousands"/>
          <c:dispUnits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1632514011797183"/>
          <c:y val="0.12199780302242635"/>
          <c:w val="0.67812234034166408"/>
          <c:h val="0.1823299263605665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622238192448166"/>
          <c:y val="0.14352767468458003"/>
          <c:w val="0.82074259254227178"/>
          <c:h val="0.7439989964423429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Sheet1!$AH$4</c:f>
              <c:strCache>
                <c:ptCount val="1"/>
                <c:pt idx="0">
                  <c:v>300k-Slow-No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Sheet1!$AH$5:$AH$44</c:f>
              <c:numCache>
                <c:formatCode>General</c:formatCode>
                <c:ptCount val="40"/>
                <c:pt idx="0">
                  <c:v>200159.29222141489</c:v>
                </c:pt>
                <c:pt idx="1">
                  <c:v>200159.29222141489</c:v>
                </c:pt>
                <c:pt idx="2">
                  <c:v>200159.29222141489</c:v>
                </c:pt>
                <c:pt idx="3">
                  <c:v>200159.29222141489</c:v>
                </c:pt>
                <c:pt idx="4">
                  <c:v>200159.29222141489</c:v>
                </c:pt>
                <c:pt idx="5">
                  <c:v>200159.29222141489</c:v>
                </c:pt>
                <c:pt idx="6">
                  <c:v>200159.29222141489</c:v>
                </c:pt>
                <c:pt idx="7">
                  <c:v>200159.29222141489</c:v>
                </c:pt>
                <c:pt idx="8">
                  <c:v>211940.23671525888</c:v>
                </c:pt>
                <c:pt idx="9">
                  <c:v>211940.23671525888</c:v>
                </c:pt>
                <c:pt idx="10">
                  <c:v>214868.92408266719</c:v>
                </c:pt>
                <c:pt idx="11">
                  <c:v>214868.92408266719</c:v>
                </c:pt>
                <c:pt idx="12">
                  <c:v>214868.92408266719</c:v>
                </c:pt>
                <c:pt idx="13">
                  <c:v>214868.92408266719</c:v>
                </c:pt>
                <c:pt idx="14">
                  <c:v>219291.65876337746</c:v>
                </c:pt>
                <c:pt idx="15">
                  <c:v>223888.18373424798</c:v>
                </c:pt>
                <c:pt idx="16">
                  <c:v>230457.43767167101</c:v>
                </c:pt>
                <c:pt idx="17">
                  <c:v>241768.4569260212</c:v>
                </c:pt>
                <c:pt idx="18">
                  <c:v>261797.11469037403</c:v>
                </c:pt>
                <c:pt idx="19">
                  <c:v>261797.11469037403</c:v>
                </c:pt>
                <c:pt idx="20">
                  <c:v>282985.88117801485</c:v>
                </c:pt>
                <c:pt idx="21">
                  <c:v>282985.88117801485</c:v>
                </c:pt>
                <c:pt idx="22">
                  <c:v>285779.32689366164</c:v>
                </c:pt>
                <c:pt idx="23">
                  <c:v>291807.69014831213</c:v>
                </c:pt>
                <c:pt idx="24">
                  <c:v>301158.07828745508</c:v>
                </c:pt>
                <c:pt idx="25">
                  <c:v>310986.69548236043</c:v>
                </c:pt>
                <c:pt idx="26">
                  <c:v>310986.69548236043</c:v>
                </c:pt>
                <c:pt idx="27">
                  <c:v>351090.9451716668</c:v>
                </c:pt>
                <c:pt idx="28">
                  <c:v>400506.4412407385</c:v>
                </c:pt>
                <c:pt idx="29">
                  <c:v>427305.76926397142</c:v>
                </c:pt>
                <c:pt idx="30">
                  <c:v>443692.97289695952</c:v>
                </c:pt>
                <c:pt idx="31">
                  <c:v>443692.97289695952</c:v>
                </c:pt>
                <c:pt idx="32">
                  <c:v>443692.97289695952</c:v>
                </c:pt>
                <c:pt idx="33">
                  <c:v>463941.06640562497</c:v>
                </c:pt>
                <c:pt idx="34">
                  <c:v>559304.11539730174</c:v>
                </c:pt>
                <c:pt idx="35">
                  <c:v>598116.04400836001</c:v>
                </c:pt>
                <c:pt idx="36">
                  <c:v>604747.18848541891</c:v>
                </c:pt>
                <c:pt idx="37">
                  <c:v>703041.36235505564</c:v>
                </c:pt>
                <c:pt idx="38">
                  <c:v>703041.36235505564</c:v>
                </c:pt>
                <c:pt idx="39">
                  <c:v>730064.32855682727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Sheet1!$AI$4</c:f>
              <c:strCache>
                <c:ptCount val="1"/>
                <c:pt idx="0">
                  <c:v>300k-Slow-2ft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Sheet1!$AI$5:$AI$44</c:f>
              <c:numCache>
                <c:formatCode>General</c:formatCode>
                <c:ptCount val="40"/>
                <c:pt idx="0">
                  <c:v>191168.43044787057</c:v>
                </c:pt>
                <c:pt idx="1">
                  <c:v>191168.43044787057</c:v>
                </c:pt>
                <c:pt idx="2">
                  <c:v>191168.43044787057</c:v>
                </c:pt>
                <c:pt idx="3">
                  <c:v>191168.43044787057</c:v>
                </c:pt>
                <c:pt idx="4">
                  <c:v>191168.43044787057</c:v>
                </c:pt>
                <c:pt idx="5">
                  <c:v>191168.43044787057</c:v>
                </c:pt>
                <c:pt idx="6">
                  <c:v>191168.43044787057</c:v>
                </c:pt>
                <c:pt idx="7">
                  <c:v>191168.43044787057</c:v>
                </c:pt>
                <c:pt idx="8">
                  <c:v>191168.43044787057</c:v>
                </c:pt>
                <c:pt idx="9">
                  <c:v>191168.43044787057</c:v>
                </c:pt>
                <c:pt idx="10">
                  <c:v>191168.43044787057</c:v>
                </c:pt>
                <c:pt idx="11">
                  <c:v>191168.43044787057</c:v>
                </c:pt>
                <c:pt idx="12">
                  <c:v>191168.43044787057</c:v>
                </c:pt>
                <c:pt idx="13">
                  <c:v>191168.43044787057</c:v>
                </c:pt>
                <c:pt idx="14">
                  <c:v>191168.43044787057</c:v>
                </c:pt>
                <c:pt idx="15">
                  <c:v>191168.43044787057</c:v>
                </c:pt>
                <c:pt idx="16">
                  <c:v>191168.43044787057</c:v>
                </c:pt>
                <c:pt idx="17">
                  <c:v>191168.43044787057</c:v>
                </c:pt>
                <c:pt idx="18">
                  <c:v>218869.31765708164</c:v>
                </c:pt>
                <c:pt idx="19">
                  <c:v>218869.31765708164</c:v>
                </c:pt>
                <c:pt idx="20">
                  <c:v>245574.98078294884</c:v>
                </c:pt>
                <c:pt idx="21">
                  <c:v>254017.32090870576</c:v>
                </c:pt>
                <c:pt idx="22">
                  <c:v>254017.32090870576</c:v>
                </c:pt>
                <c:pt idx="23">
                  <c:v>268106.19331374147</c:v>
                </c:pt>
                <c:pt idx="24">
                  <c:v>268106.19331374147</c:v>
                </c:pt>
                <c:pt idx="25">
                  <c:v>268106.19331374147</c:v>
                </c:pt>
                <c:pt idx="26">
                  <c:v>268106.19331374147</c:v>
                </c:pt>
                <c:pt idx="27">
                  <c:v>273084.38250511122</c:v>
                </c:pt>
                <c:pt idx="28">
                  <c:v>310499.86533111613</c:v>
                </c:pt>
                <c:pt idx="29">
                  <c:v>353054.66678451514</c:v>
                </c:pt>
                <c:pt idx="30">
                  <c:v>385372.08150340786</c:v>
                </c:pt>
                <c:pt idx="31">
                  <c:v>385372.08150340786</c:v>
                </c:pt>
                <c:pt idx="32">
                  <c:v>385372.08150340786</c:v>
                </c:pt>
                <c:pt idx="33">
                  <c:v>385372.08150340786</c:v>
                </c:pt>
                <c:pt idx="34">
                  <c:v>385372.08150340786</c:v>
                </c:pt>
                <c:pt idx="35">
                  <c:v>385372.08150340786</c:v>
                </c:pt>
                <c:pt idx="36">
                  <c:v>385372.08150340786</c:v>
                </c:pt>
                <c:pt idx="37">
                  <c:v>389143.09263781103</c:v>
                </c:pt>
                <c:pt idx="38">
                  <c:v>389143.09263781103</c:v>
                </c:pt>
                <c:pt idx="39">
                  <c:v>389143.09263781103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Sheet1!$AM$4</c:f>
              <c:strCache>
                <c:ptCount val="1"/>
                <c:pt idx="0">
                  <c:v>300k-Fast-No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Fast SLR- No Adaptation</c:name>
            <c:spPr>
              <a:ln w="12700">
                <a:solidFill>
                  <a:srgbClr val="FF0000"/>
                </a:solidFill>
              </a:ln>
            </c:spPr>
            <c:trendlineType val="poly"/>
            <c:order val="4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Sheet1!$AM$5:$AM$44</c:f>
              <c:numCache>
                <c:formatCode>General</c:formatCode>
                <c:ptCount val="40"/>
                <c:pt idx="0">
                  <c:v>209833.32594860438</c:v>
                </c:pt>
                <c:pt idx="1">
                  <c:v>209833.32594860438</c:v>
                </c:pt>
                <c:pt idx="2">
                  <c:v>209833.32594860438</c:v>
                </c:pt>
                <c:pt idx="3">
                  <c:v>209833.32594860438</c:v>
                </c:pt>
                <c:pt idx="4">
                  <c:v>209833.32594860438</c:v>
                </c:pt>
                <c:pt idx="5">
                  <c:v>209833.32594860438</c:v>
                </c:pt>
                <c:pt idx="6">
                  <c:v>209833.32594860438</c:v>
                </c:pt>
                <c:pt idx="7">
                  <c:v>220987.71570407803</c:v>
                </c:pt>
                <c:pt idx="8">
                  <c:v>248949.1818502809</c:v>
                </c:pt>
                <c:pt idx="9">
                  <c:v>248949.1818502809</c:v>
                </c:pt>
                <c:pt idx="10">
                  <c:v>248949.1818502809</c:v>
                </c:pt>
                <c:pt idx="11">
                  <c:v>265698.2126085874</c:v>
                </c:pt>
                <c:pt idx="12">
                  <c:v>265698.2126085874</c:v>
                </c:pt>
                <c:pt idx="13">
                  <c:v>269772.06249688641</c:v>
                </c:pt>
                <c:pt idx="14">
                  <c:v>269772.06249688641</c:v>
                </c:pt>
                <c:pt idx="15">
                  <c:v>276301.32283763285</c:v>
                </c:pt>
                <c:pt idx="16">
                  <c:v>276301.32283763285</c:v>
                </c:pt>
                <c:pt idx="17">
                  <c:v>310165.8449715944</c:v>
                </c:pt>
                <c:pt idx="18">
                  <c:v>340091.4312199367</c:v>
                </c:pt>
                <c:pt idx="19">
                  <c:v>382538.28356202331</c:v>
                </c:pt>
                <c:pt idx="20">
                  <c:v>385644.131464632</c:v>
                </c:pt>
                <c:pt idx="21">
                  <c:v>380985.77279185166</c:v>
                </c:pt>
                <c:pt idx="22">
                  <c:v>393824.54070414824</c:v>
                </c:pt>
                <c:pt idx="23">
                  <c:v>434374.22327773052</c:v>
                </c:pt>
                <c:pt idx="24">
                  <c:v>431739.19046748348</c:v>
                </c:pt>
                <c:pt idx="25">
                  <c:v>438027.94548671565</c:v>
                </c:pt>
                <c:pt idx="26">
                  <c:v>438027.94548671565</c:v>
                </c:pt>
                <c:pt idx="27">
                  <c:v>473318.38012587168</c:v>
                </c:pt>
                <c:pt idx="28">
                  <c:v>526715.6050989785</c:v>
                </c:pt>
                <c:pt idx="29">
                  <c:v>568727.16811704938</c:v>
                </c:pt>
                <c:pt idx="30">
                  <c:v>616793.11134045688</c:v>
                </c:pt>
                <c:pt idx="31">
                  <c:v>630467.59754915349</c:v>
                </c:pt>
                <c:pt idx="32">
                  <c:v>716678.35038830026</c:v>
                </c:pt>
                <c:pt idx="33">
                  <c:v>815855.11361341225</c:v>
                </c:pt>
                <c:pt idx="34">
                  <c:v>843632.10490477202</c:v>
                </c:pt>
                <c:pt idx="35">
                  <c:v>917933.5969105555</c:v>
                </c:pt>
                <c:pt idx="36">
                  <c:v>979105.69168760104</c:v>
                </c:pt>
                <c:pt idx="37">
                  <c:v>1178936.9485087432</c:v>
                </c:pt>
                <c:pt idx="38">
                  <c:v>1289620.7942981576</c:v>
                </c:pt>
                <c:pt idx="39">
                  <c:v>1319234.03967113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Sheet1!$AN$4</c:f>
              <c:strCache>
                <c:ptCount val="1"/>
                <c:pt idx="0">
                  <c:v>300k-Fast-2ft Adaptation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Fast SLR- 2ft Adaptation</c:name>
            <c:spPr>
              <a:ln w="12700">
                <a:solidFill>
                  <a:srgbClr val="FF0000"/>
                </a:solidFill>
                <a:prstDash val="dash"/>
              </a:ln>
            </c:spPr>
            <c:trendlineType val="movingAvg"/>
            <c:period val="2"/>
            <c:dispRSqr val="0"/>
            <c:dispEq val="0"/>
          </c:trendline>
          <c:xVal>
            <c:numRef>
              <c:f>Sheet1!$W$5:$W$44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Sheet1!$AN$5:$AN$44</c:f>
              <c:numCache>
                <c:formatCode>General</c:formatCode>
                <c:ptCount val="40"/>
                <c:pt idx="0">
                  <c:v>195125.07362487473</c:v>
                </c:pt>
                <c:pt idx="1">
                  <c:v>195125.07362487473</c:v>
                </c:pt>
                <c:pt idx="2">
                  <c:v>195125.07362487473</c:v>
                </c:pt>
                <c:pt idx="3">
                  <c:v>195125.07362487473</c:v>
                </c:pt>
                <c:pt idx="4">
                  <c:v>195125.07362487473</c:v>
                </c:pt>
                <c:pt idx="5">
                  <c:v>195125.07362487473</c:v>
                </c:pt>
                <c:pt idx="6">
                  <c:v>195125.07362487473</c:v>
                </c:pt>
                <c:pt idx="7">
                  <c:v>195125.07362487473</c:v>
                </c:pt>
                <c:pt idx="8">
                  <c:v>195125.07362487473</c:v>
                </c:pt>
                <c:pt idx="9">
                  <c:v>195125.07362487473</c:v>
                </c:pt>
                <c:pt idx="10">
                  <c:v>195125.07362487473</c:v>
                </c:pt>
                <c:pt idx="11">
                  <c:v>195125.07362487473</c:v>
                </c:pt>
                <c:pt idx="12">
                  <c:v>195125.07362487473</c:v>
                </c:pt>
                <c:pt idx="13">
                  <c:v>195125.07362487473</c:v>
                </c:pt>
                <c:pt idx="14">
                  <c:v>195125.07362487473</c:v>
                </c:pt>
                <c:pt idx="15">
                  <c:v>195125.07362487473</c:v>
                </c:pt>
                <c:pt idx="16">
                  <c:v>195125.07362487473</c:v>
                </c:pt>
                <c:pt idx="17">
                  <c:v>195125.07362487473</c:v>
                </c:pt>
                <c:pt idx="18">
                  <c:v>214303.35185303102</c:v>
                </c:pt>
                <c:pt idx="19">
                  <c:v>214303.35185303102</c:v>
                </c:pt>
                <c:pt idx="20">
                  <c:v>249457.72243532474</c:v>
                </c:pt>
                <c:pt idx="21">
                  <c:v>254033.96205673151</c:v>
                </c:pt>
                <c:pt idx="22">
                  <c:v>254033.96205673151</c:v>
                </c:pt>
                <c:pt idx="23">
                  <c:v>266232.85653417715</c:v>
                </c:pt>
                <c:pt idx="24">
                  <c:v>277146.15183400857</c:v>
                </c:pt>
                <c:pt idx="25">
                  <c:v>282511.13678804494</c:v>
                </c:pt>
                <c:pt idx="26">
                  <c:v>282511.13678804494</c:v>
                </c:pt>
                <c:pt idx="27">
                  <c:v>299180.74030980357</c:v>
                </c:pt>
                <c:pt idx="28">
                  <c:v>319690.60854013072</c:v>
                </c:pt>
                <c:pt idx="29">
                  <c:v>367747.43558240274</c:v>
                </c:pt>
                <c:pt idx="30">
                  <c:v>398132.16476538498</c:v>
                </c:pt>
                <c:pt idx="31">
                  <c:v>398132.16476538498</c:v>
                </c:pt>
                <c:pt idx="32">
                  <c:v>398132.16476538498</c:v>
                </c:pt>
                <c:pt idx="33">
                  <c:v>398132.16476538498</c:v>
                </c:pt>
                <c:pt idx="34">
                  <c:v>398132.16476538498</c:v>
                </c:pt>
                <c:pt idx="35">
                  <c:v>398132.16476538498</c:v>
                </c:pt>
                <c:pt idx="36">
                  <c:v>398132.16476538498</c:v>
                </c:pt>
                <c:pt idx="37">
                  <c:v>398132.16476538498</c:v>
                </c:pt>
                <c:pt idx="38">
                  <c:v>413297.96375322778</c:v>
                </c:pt>
                <c:pt idx="39">
                  <c:v>413297.96375322778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8173160"/>
        <c:axId val="408174728"/>
      </c:scatterChart>
      <c:valAx>
        <c:axId val="408173160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8174728"/>
        <c:crosses val="autoZero"/>
        <c:crossBetween val="midCat"/>
      </c:valAx>
      <c:valAx>
        <c:axId val="408174728"/>
        <c:scaling>
          <c:orientation val="minMax"/>
          <c:max val="1400000"/>
          <c:min val="10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Network Cost</a:t>
                </a:r>
                <a:br>
                  <a:rPr lang="en-US" dirty="0"/>
                </a:br>
                <a:r>
                  <a:rPr lang="en-US" b="0" dirty="0"/>
                  <a:t>($ per Lane Mile Year)</a:t>
                </a:r>
              </a:p>
            </c:rich>
          </c:tx>
          <c:layout>
            <c:manualLayout>
              <c:xMode val="edge"/>
              <c:yMode val="edge"/>
              <c:x val="2.7781943923676208E-2"/>
              <c:y val="0.3559807176793407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08173160"/>
        <c:crosses val="autoZero"/>
        <c:crossBetween val="midCat"/>
        <c:dispUnits>
          <c:builtInUnit val="hundredThousands"/>
          <c:dispUnits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8105184768570592"/>
          <c:y val="0.11482146166816598"/>
          <c:w val="0.71339572136816232"/>
          <c:h val="0.1823299263605665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97995250019063"/>
          <c:y val="5.0289659738478633E-2"/>
          <c:w val="0.78072952029607046"/>
          <c:h val="0.89960110420108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 ft Adapt- 300K-Slow SLR'!$Z$283</c:f>
              <c:strCache>
                <c:ptCount val="1"/>
                <c:pt idx="0">
                  <c:v>Fast Sea-Level Rise</c:v>
                </c:pt>
              </c:strCache>
            </c:strRef>
          </c:tx>
          <c:invertIfNegative val="0"/>
          <c:cat>
            <c:strRef>
              <c:f>'2 ft Adapt- 300K-Slow SLR'!$AA$282:$AL$282</c:f>
              <c:strCache>
                <c:ptCount val="12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</c:strCache>
            </c:strRef>
          </c:cat>
          <c:val>
            <c:numRef>
              <c:f>'2 ft Adapt- 300K-Slow SLR'!$AA$283:$AL$283</c:f>
              <c:numCache>
                <c:formatCode>General</c:formatCode>
                <c:ptCount val="12"/>
                <c:pt idx="0">
                  <c:v>738909.8070880021</c:v>
                </c:pt>
                <c:pt idx="1">
                  <c:v>-33753.229685222184</c:v>
                </c:pt>
                <c:pt idx="2">
                  <c:v>20341.921805060345</c:v>
                </c:pt>
                <c:pt idx="3">
                  <c:v>-12464.216082302275</c:v>
                </c:pt>
                <c:pt idx="4">
                  <c:v>-83979.1011398634</c:v>
                </c:pt>
                <c:pt idx="5">
                  <c:v>480794.74960001826</c:v>
                </c:pt>
                <c:pt idx="6">
                  <c:v>-67719.135529564286</c:v>
                </c:pt>
                <c:pt idx="7">
                  <c:v>179903.25027095666</c:v>
                </c:pt>
                <c:pt idx="8">
                  <c:v>449899.01618056581</c:v>
                </c:pt>
                <c:pt idx="9">
                  <c:v>9055.5000918769783</c:v>
                </c:pt>
                <c:pt idx="10">
                  <c:v>213984.51791108469</c:v>
                </c:pt>
                <c:pt idx="11">
                  <c:v>-1.4556870698988138E-59</c:v>
                </c:pt>
              </c:numCache>
            </c:numRef>
          </c:val>
        </c:ser>
        <c:ser>
          <c:idx val="1"/>
          <c:order val="1"/>
          <c:tx>
            <c:strRef>
              <c:f>'2 ft Adapt- 300K-Slow SLR'!$Z$284</c:f>
              <c:strCache>
                <c:ptCount val="1"/>
                <c:pt idx="0">
                  <c:v>Slow Sea-Level Rise</c:v>
                </c:pt>
              </c:strCache>
            </c:strRef>
          </c:tx>
          <c:invertIfNegative val="0"/>
          <c:cat>
            <c:strRef>
              <c:f>'2 ft Adapt- 300K-Slow SLR'!$AA$282:$AL$282</c:f>
              <c:strCache>
                <c:ptCount val="12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</c:strCache>
            </c:strRef>
          </c:cat>
          <c:val>
            <c:numRef>
              <c:f>'2 ft Adapt- 300K-Slow SLR'!$AA$284:$AL$284</c:f>
              <c:numCache>
                <c:formatCode>General</c:formatCode>
                <c:ptCount val="12"/>
                <c:pt idx="0">
                  <c:v>427495.05121432192</c:v>
                </c:pt>
                <c:pt idx="1">
                  <c:v>-18297.48823517534</c:v>
                </c:pt>
                <c:pt idx="2">
                  <c:v>53353.680774828805</c:v>
                </c:pt>
                <c:pt idx="3">
                  <c:v>54922.409791134662</c:v>
                </c:pt>
                <c:pt idx="4">
                  <c:v>32135.131629435873</c:v>
                </c:pt>
                <c:pt idx="5">
                  <c:v>-11675.492213692851</c:v>
                </c:pt>
                <c:pt idx="6">
                  <c:v>83379.982868815903</c:v>
                </c:pt>
                <c:pt idx="7">
                  <c:v>74830.866814467168</c:v>
                </c:pt>
                <c:pt idx="8">
                  <c:v>76336.88709961671</c:v>
                </c:pt>
                <c:pt idx="9">
                  <c:v>31153.742372166485</c:v>
                </c:pt>
                <c:pt idx="10">
                  <c:v>24112.468407246608</c:v>
                </c:pt>
                <c:pt idx="11">
                  <c:v>-1.2756561904892502E-25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225424"/>
        <c:axId val="409449280"/>
      </c:barChart>
      <c:catAx>
        <c:axId val="393225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Road Name</a:t>
                </a:r>
              </a:p>
            </c:rich>
          </c:tx>
          <c:layout>
            <c:manualLayout>
              <c:xMode val="edge"/>
              <c:yMode val="edge"/>
              <c:x val="0.51878490078447881"/>
              <c:y val="0.8655209299008771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409449280"/>
        <c:crosses val="autoZero"/>
        <c:auto val="1"/>
        <c:lblAlgn val="ctr"/>
        <c:lblOffset val="100"/>
        <c:noMultiLvlLbl val="0"/>
      </c:catAx>
      <c:valAx>
        <c:axId val="4094492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Present Value </a:t>
                </a:r>
                <a:br>
                  <a:rPr lang="en-US"/>
                </a:br>
                <a:r>
                  <a:rPr lang="en-US"/>
                  <a:t>($ per Lane-Mile)</a:t>
                </a:r>
              </a:p>
            </c:rich>
          </c:tx>
          <c:layout>
            <c:manualLayout>
              <c:xMode val="edge"/>
              <c:yMode val="edge"/>
              <c:x val="3.2434470542599916E-2"/>
              <c:y val="0.2175285412143000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93225424"/>
        <c:crosses val="autoZero"/>
        <c:crossBetween val="between"/>
        <c:dispUnits>
          <c:builtInUnit val="hundredThousands"/>
          <c:dispUnitsLbl>
            <c:layout>
              <c:manualLayout>
                <c:xMode val="edge"/>
                <c:yMode val="edge"/>
                <c:x val="0.11326270950087804"/>
                <c:y val="3.8925539712941284E-2"/>
              </c:manualLayout>
            </c:layout>
          </c:dispUnitsLbl>
        </c:dispUnits>
      </c:valAx>
    </c:plotArea>
    <c:legend>
      <c:legendPos val="b"/>
      <c:layout>
        <c:manualLayout>
          <c:xMode val="edge"/>
          <c:yMode val="edge"/>
          <c:x val="0.19176954083904346"/>
          <c:y val="0.13220425149559009"/>
          <c:w val="0.80823046491243655"/>
          <c:h val="0.10769194577702258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Present Value of Adaptation</a:t>
            </a:r>
          </a:p>
        </c:rich>
      </c:tx>
      <c:layout>
        <c:manualLayout>
          <c:xMode val="edge"/>
          <c:yMode val="edge"/>
          <c:x val="0.21060411198600176"/>
          <c:y val="2.7777777777777776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F497D">
                <a:lumMod val="60000"/>
                <a:lumOff val="40000"/>
              </a:srgbClr>
            </a:solidFill>
          </c:spPr>
          <c:invertIfNegative val="0"/>
          <c:cat>
            <c:strRef>
              <c:f>Sheet3!$D$13:$E$14</c:f>
              <c:strCache>
                <c:ptCount val="2"/>
                <c:pt idx="0">
                  <c:v>Slow SLR</c:v>
                </c:pt>
                <c:pt idx="1">
                  <c:v>Fast SLR</c:v>
                </c:pt>
              </c:strCache>
            </c:strRef>
          </c:cat>
          <c:val>
            <c:numRef>
              <c:f>Sheet3!$D$15:$E$15</c:f>
              <c:numCache>
                <c:formatCode>General</c:formatCode>
                <c:ptCount val="2"/>
                <c:pt idx="0">
                  <c:v>864401.83531634079</c:v>
                </c:pt>
                <c:pt idx="1">
                  <c:v>2514269.8768551736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447712"/>
        <c:axId val="409441048"/>
      </c:barChart>
      <c:catAx>
        <c:axId val="409447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9441048"/>
        <c:crosses val="autoZero"/>
        <c:auto val="1"/>
        <c:lblAlgn val="ctr"/>
        <c:lblOffset val="100"/>
        <c:noMultiLvlLbl val="0"/>
      </c:catAx>
      <c:valAx>
        <c:axId val="409441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09447712"/>
        <c:crosses val="autoZero"/>
        <c:crossBetween val="between"/>
        <c:dispUnits>
          <c:builtInUnit val="hundredThousands"/>
          <c:dispUnitsLbl>
            <c:layout>
              <c:manualLayout>
                <c:xMode val="edge"/>
                <c:yMode val="edge"/>
                <c:x val="3.0555555555555555E-2"/>
                <c:y val="1.7152960046660833E-2"/>
              </c:manualLayout>
            </c:layout>
          </c:dispUnitsLbl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6326574250955815E-2"/>
          <c:y val="3.2630720141267729E-2"/>
          <c:w val="0.71396564449544653"/>
          <c:h val="0.927020401047579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Sheet2!$D$4</c:f>
              <c:strCache>
                <c:ptCount val="1"/>
                <c:pt idx="0">
                  <c:v>A-Slow SLR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Sheet2!$D$5:$D$44</c:f>
              <c:numCache>
                <c:formatCode>General</c:formatCode>
                <c:ptCount val="40"/>
                <c:pt idx="0">
                  <c:v>-104.04329025302209</c:v>
                </c:pt>
                <c:pt idx="1">
                  <c:v>-100.04162524329045</c:v>
                </c:pt>
                <c:pt idx="2">
                  <c:v>-96.193870426240835</c:v>
                </c:pt>
                <c:pt idx="3">
                  <c:v>-92.494106179077718</c:v>
                </c:pt>
                <c:pt idx="4">
                  <c:v>-88.936640556805486</c:v>
                </c:pt>
                <c:pt idx="5">
                  <c:v>-85.516000535389892</c:v>
                </c:pt>
                <c:pt idx="6">
                  <c:v>-82.226923591721047</c:v>
                </c:pt>
                <c:pt idx="7">
                  <c:v>-79.064349607424077</c:v>
                </c:pt>
                <c:pt idx="8">
                  <c:v>5017.1836071468733</c:v>
                </c:pt>
                <c:pt idx="9">
                  <c:v>4824.2150068719939</c:v>
                </c:pt>
                <c:pt idx="10">
                  <c:v>4638.6682758384559</c:v>
                </c:pt>
                <c:pt idx="11">
                  <c:v>4460.2579575369764</c:v>
                </c:pt>
                <c:pt idx="12">
                  <c:v>6936.3866724683849</c:v>
                </c:pt>
                <c:pt idx="13">
                  <c:v>6669.6025696811394</c:v>
                </c:pt>
                <c:pt idx="14">
                  <c:v>6413.079393924173</c:v>
                </c:pt>
                <c:pt idx="15">
                  <c:v>6166.4224941578577</c:v>
                </c:pt>
                <c:pt idx="16">
                  <c:v>5929.2523982287094</c:v>
                </c:pt>
                <c:pt idx="17">
                  <c:v>5701.2042290660656</c:v>
                </c:pt>
                <c:pt idx="18">
                  <c:v>5557.0674732194148</c:v>
                </c:pt>
                <c:pt idx="19">
                  <c:v>5343.3341088648212</c:v>
                </c:pt>
                <c:pt idx="20">
                  <c:v>1318.8342997793736</c:v>
                </c:pt>
                <c:pt idx="21">
                  <c:v>7185.2888433538255</c:v>
                </c:pt>
                <c:pt idx="22">
                  <c:v>6908.9315801479097</c:v>
                </c:pt>
                <c:pt idx="23">
                  <c:v>6643.2034424499125</c:v>
                </c:pt>
                <c:pt idx="24">
                  <c:v>6387.695617740299</c:v>
                </c:pt>
                <c:pt idx="25">
                  <c:v>6142.0150170579809</c:v>
                </c:pt>
                <c:pt idx="26">
                  <c:v>5905.7836702480581</c:v>
                </c:pt>
                <c:pt idx="27">
                  <c:v>5678.6381444692861</c:v>
                </c:pt>
                <c:pt idx="28">
                  <c:v>9917.1946710348366</c:v>
                </c:pt>
                <c:pt idx="29">
                  <c:v>9535.7641067642671</c:v>
                </c:pt>
                <c:pt idx="30">
                  <c:v>9169.0039488117945</c:v>
                </c:pt>
                <c:pt idx="31">
                  <c:v>8816.34995078057</c:v>
                </c:pt>
                <c:pt idx="32">
                  <c:v>14635.795031058029</c:v>
                </c:pt>
                <c:pt idx="33">
                  <c:v>22264.778376588798</c:v>
                </c:pt>
                <c:pt idx="34">
                  <c:v>28176.643621439827</c:v>
                </c:pt>
                <c:pt idx="35">
                  <c:v>27092.926559076757</c:v>
                </c:pt>
                <c:pt idx="36">
                  <c:v>33797.546792395537</c:v>
                </c:pt>
                <c:pt idx="37">
                  <c:v>32497.641146534177</c:v>
                </c:pt>
                <c:pt idx="38">
                  <c:v>56089.560928867621</c:v>
                </c:pt>
                <c:pt idx="39">
                  <c:v>62403.298085111215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Sheet2!$I$4</c:f>
              <c:strCache>
                <c:ptCount val="1"/>
                <c:pt idx="0">
                  <c:v>F-Slow SLR- 2ft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Sheet2!$I$5:$I$44</c:f>
              <c:numCache>
                <c:formatCode>General</c:formatCode>
                <c:ptCount val="40"/>
                <c:pt idx="0">
                  <c:v>-1297.5330464723093</c:v>
                </c:pt>
                <c:pt idx="1">
                  <c:v>-1247.6279293002974</c:v>
                </c:pt>
                <c:pt idx="2">
                  <c:v>-1199.6422397118245</c:v>
                </c:pt>
                <c:pt idx="3">
                  <c:v>-1153.5021535690619</c:v>
                </c:pt>
                <c:pt idx="4">
                  <c:v>-1109.1366861240979</c:v>
                </c:pt>
                <c:pt idx="5">
                  <c:v>-1066.4775828116324</c:v>
                </c:pt>
                <c:pt idx="6">
                  <c:v>-1025.4592142419544</c:v>
                </c:pt>
                <c:pt idx="7">
                  <c:v>-986.01847523264826</c:v>
                </c:pt>
                <c:pt idx="8">
                  <c:v>-948.09468772370019</c:v>
                </c:pt>
                <c:pt idx="9">
                  <c:v>-911.62950742663486</c:v>
                </c:pt>
                <c:pt idx="10">
                  <c:v>-876.56683406407205</c:v>
                </c:pt>
                <c:pt idx="11">
                  <c:v>-842.85272506160754</c:v>
                </c:pt>
                <c:pt idx="12">
                  <c:v>-810.43531255923801</c:v>
                </c:pt>
                <c:pt idx="13">
                  <c:v>-779.26472361465187</c:v>
                </c:pt>
                <c:pt idx="14">
                  <c:v>-749.29300347562685</c:v>
                </c:pt>
                <c:pt idx="15">
                  <c:v>-720.47404180348724</c:v>
                </c:pt>
                <c:pt idx="16">
                  <c:v>-692.76350173412231</c:v>
                </c:pt>
                <c:pt idx="17">
                  <c:v>-666.11875166742527</c:v>
                </c:pt>
                <c:pt idx="18">
                  <c:v>-640.49879968021662</c:v>
                </c:pt>
                <c:pt idx="19">
                  <c:v>-615.86423046174673</c:v>
                </c:pt>
                <c:pt idx="20">
                  <c:v>-592.17714467475628</c:v>
                </c:pt>
                <c:pt idx="21">
                  <c:v>-569.40110064880423</c:v>
                </c:pt>
                <c:pt idx="22">
                  <c:v>-547.50105831615792</c:v>
                </c:pt>
                <c:pt idx="23">
                  <c:v>2120.0812006803808</c:v>
                </c:pt>
                <c:pt idx="24">
                  <c:v>2038.5396160388273</c:v>
                </c:pt>
                <c:pt idx="25">
                  <c:v>1960.1342461911804</c:v>
                </c:pt>
                <c:pt idx="26">
                  <c:v>1884.7444674915196</c:v>
                </c:pt>
                <c:pt idx="27">
                  <c:v>-4004.7506469729965</c:v>
                </c:pt>
                <c:pt idx="28">
                  <c:v>448.14323959826106</c:v>
                </c:pt>
                <c:pt idx="29">
                  <c:v>430.90696115217412</c:v>
                </c:pt>
                <c:pt idx="30">
                  <c:v>414.33361649247513</c:v>
                </c:pt>
                <c:pt idx="31">
                  <c:v>398.39770816584138</c:v>
                </c:pt>
                <c:pt idx="32">
                  <c:v>383.07471939023213</c:v>
                </c:pt>
                <c:pt idx="33">
                  <c:v>368.3410763367616</c:v>
                </c:pt>
                <c:pt idx="34">
                  <c:v>354.17411186227076</c:v>
                </c:pt>
                <c:pt idx="35">
                  <c:v>340.55203063679886</c:v>
                </c:pt>
                <c:pt idx="36">
                  <c:v>327.45387561230649</c:v>
                </c:pt>
                <c:pt idx="37">
                  <c:v>314.85949578106397</c:v>
                </c:pt>
                <c:pt idx="38">
                  <c:v>302.7495151741</c:v>
                </c:pt>
                <c:pt idx="39">
                  <c:v>291.10530305201911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Sheet2!$K$4</c:f>
              <c:strCache>
                <c:ptCount val="1"/>
                <c:pt idx="0">
                  <c:v>H-Slow SLR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Sheet2!$K$5:$K$44</c:f>
              <c:numCache>
                <c:formatCode>General</c:formatCode>
                <c:ptCount val="40"/>
                <c:pt idx="0">
                  <c:v>3635.3043275365349</c:v>
                </c:pt>
                <c:pt idx="1">
                  <c:v>3495.484930323591</c:v>
                </c:pt>
                <c:pt idx="2">
                  <c:v>3361.043202234222</c:v>
                </c:pt>
                <c:pt idx="3">
                  <c:v>3231.7723098405982</c:v>
                </c:pt>
                <c:pt idx="4">
                  <c:v>3107.4733748467283</c:v>
                </c:pt>
                <c:pt idx="5">
                  <c:v>2987.9551681218541</c:v>
                </c:pt>
                <c:pt idx="6">
                  <c:v>2873.033815501783</c:v>
                </c:pt>
                <c:pt idx="7">
                  <c:v>2762.5325149055602</c:v>
                </c:pt>
                <c:pt idx="8">
                  <c:v>2656.2812643322695</c:v>
                </c:pt>
                <c:pt idx="9">
                  <c:v>2554.1166003194899</c:v>
                </c:pt>
                <c:pt idx="10">
                  <c:v>2455.881346461048</c:v>
                </c:pt>
                <c:pt idx="11">
                  <c:v>2361.4243715971611</c:v>
                </c:pt>
                <c:pt idx="12">
                  <c:v>2270.6003573049625</c:v>
                </c:pt>
                <c:pt idx="13">
                  <c:v>2183.2695743316949</c:v>
                </c:pt>
                <c:pt idx="14">
                  <c:v>2099.2976676266294</c:v>
                </c:pt>
                <c:pt idx="15">
                  <c:v>2018.5554496409898</c:v>
                </c:pt>
                <c:pt idx="16">
                  <c:v>1940.9187015778746</c:v>
                </c:pt>
                <c:pt idx="17">
                  <c:v>1866.2679822864177</c:v>
                </c:pt>
                <c:pt idx="18">
                  <c:v>1794.4884445061709</c:v>
                </c:pt>
                <c:pt idx="19">
                  <c:v>1725.4696581790104</c:v>
                </c:pt>
                <c:pt idx="20">
                  <c:v>1659.1054405567404</c:v>
                </c:pt>
                <c:pt idx="21">
                  <c:v>1595.2936928430197</c:v>
                </c:pt>
                <c:pt idx="22">
                  <c:v>1533.9362431182883</c:v>
                </c:pt>
                <c:pt idx="23">
                  <c:v>1474.9386953060464</c:v>
                </c:pt>
                <c:pt idx="24">
                  <c:v>1418.2102839481213</c:v>
                </c:pt>
                <c:pt idx="25">
                  <c:v>1363.6637345655013</c:v>
                </c:pt>
                <c:pt idx="26">
                  <c:v>1311.2151293899051</c:v>
                </c:pt>
                <c:pt idx="27">
                  <c:v>1260.7837782595238</c:v>
                </c:pt>
                <c:pt idx="28">
                  <c:v>1212.2920944803113</c:v>
                </c:pt>
                <c:pt idx="29">
                  <c:v>1165.665475461838</c:v>
                </c:pt>
                <c:pt idx="30">
                  <c:v>1120.8321879440748</c:v>
                </c:pt>
                <c:pt idx="31">
                  <c:v>1077.7232576385334</c:v>
                </c:pt>
                <c:pt idx="32">
                  <c:v>1036.2723631139745</c:v>
                </c:pt>
                <c:pt idx="33">
                  <c:v>996.41573376343695</c:v>
                </c:pt>
                <c:pt idx="34">
                  <c:v>958.09205169561244</c:v>
                </c:pt>
                <c:pt idx="35">
                  <c:v>921.24235739962739</c:v>
                </c:pt>
                <c:pt idx="36">
                  <c:v>885.80995903810299</c:v>
                </c:pt>
                <c:pt idx="37">
                  <c:v>851.74034522894533</c:v>
                </c:pt>
                <c:pt idx="38">
                  <c:v>818.98110118167824</c:v>
                </c:pt>
                <c:pt idx="39">
                  <c:v>787.48182805930571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Sheet2!$L$4</c:f>
              <c:strCache>
                <c:ptCount val="1"/>
                <c:pt idx="0">
                  <c:v>I-Slow SLR- 2ft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Sheet2!$L$5:$L$44</c:f>
              <c:numCache>
                <c:formatCode>General</c:formatCode>
                <c:ptCount val="40"/>
                <c:pt idx="0">
                  <c:v>2746.0474274583667</c:v>
                </c:pt>
                <c:pt idx="1">
                  <c:v>2640.4302187099679</c:v>
                </c:pt>
                <c:pt idx="2">
                  <c:v>2538.8752102980461</c:v>
                </c:pt>
                <c:pt idx="3">
                  <c:v>2441.2261637481211</c:v>
                </c:pt>
                <c:pt idx="4">
                  <c:v>2347.3328497578082</c:v>
                </c:pt>
                <c:pt idx="5">
                  <c:v>2257.0508170748158</c:v>
                </c:pt>
                <c:pt idx="6">
                  <c:v>2170.2411702642462</c:v>
                </c:pt>
                <c:pt idx="7">
                  <c:v>2086.7703560233131</c:v>
                </c:pt>
                <c:pt idx="8">
                  <c:v>2006.5099577147241</c:v>
                </c:pt>
                <c:pt idx="9">
                  <c:v>1929.3364978026193</c:v>
                </c:pt>
                <c:pt idx="10">
                  <c:v>1855.1312478871341</c:v>
                </c:pt>
                <c:pt idx="11">
                  <c:v>1783.7800460453209</c:v>
                </c:pt>
                <c:pt idx="12">
                  <c:v>1715.1731211974238</c:v>
                </c:pt>
                <c:pt idx="13">
                  <c:v>1649.2049242282922</c:v>
                </c:pt>
                <c:pt idx="14">
                  <c:v>1585.7739656041272</c:v>
                </c:pt>
                <c:pt idx="15">
                  <c:v>1524.7826592347374</c:v>
                </c:pt>
                <c:pt idx="16">
                  <c:v>1466.1371723410934</c:v>
                </c:pt>
                <c:pt idx="17">
                  <c:v>1409.7472810972051</c:v>
                </c:pt>
                <c:pt idx="18">
                  <c:v>1355.5262318242358</c:v>
                </c:pt>
                <c:pt idx="19">
                  <c:v>1303.3906075233037</c:v>
                </c:pt>
                <c:pt idx="20">
                  <c:v>1253.2601995416378</c:v>
                </c:pt>
                <c:pt idx="21">
                  <c:v>1205.0578841746517</c:v>
                </c:pt>
                <c:pt idx="22">
                  <c:v>1158.7095040140885</c:v>
                </c:pt>
                <c:pt idx="23">
                  <c:v>1114.1437538597002</c:v>
                </c:pt>
                <c:pt idx="24">
                  <c:v>1071.2920710189424</c:v>
                </c:pt>
                <c:pt idx="25">
                  <c:v>1030.0885298259063</c:v>
                </c:pt>
                <c:pt idx="26">
                  <c:v>990.46974021721746</c:v>
                </c:pt>
                <c:pt idx="27">
                  <c:v>952.37475020886279</c:v>
                </c:pt>
                <c:pt idx="28">
                  <c:v>915.7449521239065</c:v>
                </c:pt>
                <c:pt idx="29">
                  <c:v>880.52399242683327</c:v>
                </c:pt>
                <c:pt idx="30">
                  <c:v>846.65768502580113</c:v>
                </c:pt>
                <c:pt idx="31">
                  <c:v>814.09392790942411</c:v>
                </c:pt>
                <c:pt idx="32">
                  <c:v>782.78262298983088</c:v>
                </c:pt>
                <c:pt idx="33">
                  <c:v>752.67559902868345</c:v>
                </c:pt>
                <c:pt idx="34">
                  <c:v>723.72653752758026</c:v>
                </c:pt>
                <c:pt idx="35">
                  <c:v>695.89090146882722</c:v>
                </c:pt>
                <c:pt idx="36">
                  <c:v>5916.9239432420391</c:v>
                </c:pt>
                <c:pt idx="37">
                  <c:v>5689.3499454250377</c:v>
                </c:pt>
                <c:pt idx="38">
                  <c:v>5470.5287936779214</c:v>
                </c:pt>
                <c:pt idx="39">
                  <c:v>5260.1238400749226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Sheet2!$N$4</c:f>
              <c:strCache>
                <c:ptCount val="1"/>
                <c:pt idx="0">
                  <c:v>K-Slow SLR- 2ft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Sheet2!$N$5:$N$44</c:f>
              <c:numCache>
                <c:formatCode>General</c:formatCode>
                <c:ptCount val="40"/>
                <c:pt idx="0">
                  <c:v>1766.8334692034914</c:v>
                </c:pt>
                <c:pt idx="1">
                  <c:v>1698.8783357725877</c:v>
                </c:pt>
                <c:pt idx="2">
                  <c:v>1633.5368613197959</c:v>
                </c:pt>
                <c:pt idx="3">
                  <c:v>1570.7085204998036</c:v>
                </c:pt>
                <c:pt idx="4">
                  <c:v>1510.2966543267341</c:v>
                </c:pt>
                <c:pt idx="5">
                  <c:v>1452.2083214680135</c:v>
                </c:pt>
                <c:pt idx="6">
                  <c:v>1396.3541552577055</c:v>
                </c:pt>
                <c:pt idx="7">
                  <c:v>1342.6482262093321</c:v>
                </c:pt>
                <c:pt idx="8">
                  <c:v>1291.0079098166652</c:v>
                </c:pt>
                <c:pt idx="9">
                  <c:v>1241.3537594391012</c:v>
                </c:pt>
                <c:pt idx="10">
                  <c:v>1193.6093840760589</c:v>
                </c:pt>
                <c:pt idx="11">
                  <c:v>1147.7013308423641</c:v>
                </c:pt>
                <c:pt idx="12">
                  <c:v>1103.5589719638117</c:v>
                </c:pt>
                <c:pt idx="13">
                  <c:v>1061.1143961190496</c:v>
                </c:pt>
                <c:pt idx="14">
                  <c:v>1020.3023039606247</c:v>
                </c:pt>
                <c:pt idx="15">
                  <c:v>981.05990765444665</c:v>
                </c:pt>
                <c:pt idx="16">
                  <c:v>943.3268342831218</c:v>
                </c:pt>
                <c:pt idx="17">
                  <c:v>907.04503296454004</c:v>
                </c:pt>
                <c:pt idx="18">
                  <c:v>872.15868554282702</c:v>
                </c:pt>
                <c:pt idx="19">
                  <c:v>838.61412071425673</c:v>
                </c:pt>
                <c:pt idx="20">
                  <c:v>806.35973145601588</c:v>
                </c:pt>
                <c:pt idx="21">
                  <c:v>775.34589563078453</c:v>
                </c:pt>
                <c:pt idx="22">
                  <c:v>745.52489964498523</c:v>
                </c:pt>
                <c:pt idx="23">
                  <c:v>716.85086504325488</c:v>
                </c:pt>
                <c:pt idx="24">
                  <c:v>689.27967792620655</c:v>
                </c:pt>
                <c:pt idx="25">
                  <c:v>662.76892108289098</c:v>
                </c:pt>
                <c:pt idx="26">
                  <c:v>637.27780873354902</c:v>
                </c:pt>
                <c:pt idx="27">
                  <c:v>612.76712378225852</c:v>
                </c:pt>
                <c:pt idx="28">
                  <c:v>589.1991574829409</c:v>
                </c:pt>
                <c:pt idx="29">
                  <c:v>-3688.7237750261579</c:v>
                </c:pt>
                <c:pt idx="30">
                  <c:v>-403.83700810201213</c:v>
                </c:pt>
                <c:pt idx="31">
                  <c:v>-388.30481548270393</c:v>
                </c:pt>
                <c:pt idx="32">
                  <c:v>-373.37001488721535</c:v>
                </c:pt>
                <c:pt idx="33">
                  <c:v>-359.00962969924547</c:v>
                </c:pt>
                <c:pt idx="34">
                  <c:v>-345.20156701850527</c:v>
                </c:pt>
                <c:pt idx="35">
                  <c:v>-331.92458367163971</c:v>
                </c:pt>
                <c:pt idx="36">
                  <c:v>-319.15825353042271</c:v>
                </c:pt>
                <c:pt idx="37">
                  <c:v>-306.88293608694494</c:v>
                </c:pt>
                <c:pt idx="38">
                  <c:v>-295.07974623744707</c:v>
                </c:pt>
                <c:pt idx="39">
                  <c:v>-283.73052522831438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Sheet2!$P$4</c:f>
              <c:strCache>
                <c:ptCount val="1"/>
                <c:pt idx="0">
                  <c:v>A-Fast SLR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A-Fast SLR</c:name>
            <c:spPr>
              <a:ln w="25400">
                <a:solidFill>
                  <a:srgbClr val="FF0000"/>
                </a:solidFill>
              </a:ln>
            </c:spPr>
            <c:trendlineType val="poly"/>
            <c:order val="6"/>
            <c:dispRSqr val="0"/>
            <c:dispEq val="0"/>
          </c:trendline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Sheet2!$P$5:$P$44</c:f>
              <c:numCache>
                <c:formatCode>General</c:formatCode>
                <c:ptCount val="40"/>
                <c:pt idx="0">
                  <c:v>2131.8297648043758</c:v>
                </c:pt>
                <c:pt idx="1">
                  <c:v>2049.8363123118997</c:v>
                </c:pt>
                <c:pt idx="2">
                  <c:v>1970.9964541460574</c:v>
                </c:pt>
                <c:pt idx="3">
                  <c:v>1895.1888982173627</c:v>
                </c:pt>
                <c:pt idx="4">
                  <c:v>1822.2970175166947</c:v>
                </c:pt>
                <c:pt idx="5">
                  <c:v>1752.2086706891296</c:v>
                </c:pt>
                <c:pt idx="6">
                  <c:v>6572.7034494537311</c:v>
                </c:pt>
                <c:pt idx="7">
                  <c:v>6319.9071629362788</c:v>
                </c:pt>
                <c:pt idx="8">
                  <c:v>30155.169724824515</c:v>
                </c:pt>
                <c:pt idx="9">
                  <c:v>28995.355504638956</c:v>
                </c:pt>
                <c:pt idx="10">
                  <c:v>27880.149523691307</c:v>
                </c:pt>
                <c:pt idx="11">
                  <c:v>26807.836080472403</c:v>
                </c:pt>
                <c:pt idx="12">
                  <c:v>25776.765461992694</c:v>
                </c:pt>
                <c:pt idx="13">
                  <c:v>24785.351405762205</c:v>
                </c:pt>
                <c:pt idx="14">
                  <c:v>23832.068659386739</c:v>
                </c:pt>
                <c:pt idx="15">
                  <c:v>22915.450634025707</c:v>
                </c:pt>
                <c:pt idx="16">
                  <c:v>22034.08714810164</c:v>
                </c:pt>
                <c:pt idx="17">
                  <c:v>29144.194422886452</c:v>
                </c:pt>
                <c:pt idx="18">
                  <c:v>45443.978481914644</c:v>
                </c:pt>
                <c:pt idx="19">
                  <c:v>62018.330622845046</c:v>
                </c:pt>
                <c:pt idx="20">
                  <c:v>36258.448204540284</c:v>
                </c:pt>
                <c:pt idx="21">
                  <c:v>34863.892504365664</c:v>
                </c:pt>
                <c:pt idx="22">
                  <c:v>30770.814886876313</c:v>
                </c:pt>
                <c:pt idx="23">
                  <c:v>25908.70326220111</c:v>
                </c:pt>
                <c:pt idx="24">
                  <c:v>17992.468140721645</c:v>
                </c:pt>
                <c:pt idx="25">
                  <c:v>17300.450135309278</c:v>
                </c:pt>
                <c:pt idx="26">
                  <c:v>16635.048207028151</c:v>
                </c:pt>
                <c:pt idx="27">
                  <c:v>15995.238660603987</c:v>
                </c:pt>
                <c:pt idx="28">
                  <c:v>15380.03717365768</c:v>
                </c:pt>
                <c:pt idx="29">
                  <c:v>14788.497282363156</c:v>
                </c:pt>
                <c:pt idx="30">
                  <c:v>14219.708925349189</c:v>
                </c:pt>
                <c:pt idx="31">
                  <c:v>13672.797043604987</c:v>
                </c:pt>
                <c:pt idx="32">
                  <c:v>13146.920234235564</c:v>
                </c:pt>
                <c:pt idx="33">
                  <c:v>12641.269455995734</c:v>
                </c:pt>
                <c:pt idx="34">
                  <c:v>12155.066784611283</c:v>
                </c:pt>
                <c:pt idx="35">
                  <c:v>11687.564215972387</c:v>
                </c:pt>
                <c:pt idx="36">
                  <c:v>11238.042515358062</c:v>
                </c:pt>
                <c:pt idx="37">
                  <c:v>10805.810110921215</c:v>
                </c:pt>
                <c:pt idx="38">
                  <c:v>9760.361226183908</c:v>
                </c:pt>
                <c:pt idx="39">
                  <c:v>9384.9627174845245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Sheet2!$U$4</c:f>
              <c:strCache>
                <c:ptCount val="1"/>
                <c:pt idx="0">
                  <c:v>F-Fast SLR-2ft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Sheet2!$U$5:$U$44</c:f>
              <c:numCache>
                <c:formatCode>General</c:formatCode>
                <c:ptCount val="40"/>
                <c:pt idx="0">
                  <c:v>1398.3954390196195</c:v>
                </c:pt>
                <c:pt idx="1">
                  <c:v>1344.6109990573264</c:v>
                </c:pt>
                <c:pt idx="2">
                  <c:v>1292.8951914012755</c:v>
                </c:pt>
                <c:pt idx="3">
                  <c:v>1243.1684532704571</c:v>
                </c:pt>
                <c:pt idx="4">
                  <c:v>1195.3542819908239</c:v>
                </c:pt>
                <c:pt idx="5">
                  <c:v>1149.3791172988692</c:v>
                </c:pt>
                <c:pt idx="6">
                  <c:v>1105.1722281719897</c:v>
                </c:pt>
                <c:pt idx="7">
                  <c:v>1062.6656040115283</c:v>
                </c:pt>
                <c:pt idx="8">
                  <c:v>1021.7938500110849</c:v>
                </c:pt>
                <c:pt idx="9">
                  <c:v>982.49408654912008</c:v>
                </c:pt>
                <c:pt idx="10">
                  <c:v>944.70585245107713</c:v>
                </c:pt>
                <c:pt idx="11">
                  <c:v>908.37101197218931</c:v>
                </c:pt>
                <c:pt idx="12">
                  <c:v>873.43366535787436</c:v>
                </c:pt>
                <c:pt idx="13">
                  <c:v>839.84006284410998</c:v>
                </c:pt>
                <c:pt idx="14">
                  <c:v>807.5385219654903</c:v>
                </c:pt>
                <c:pt idx="15">
                  <c:v>776.47934804374063</c:v>
                </c:pt>
                <c:pt idx="16">
                  <c:v>746.61475773436587</c:v>
                </c:pt>
                <c:pt idx="17">
                  <c:v>717.89880551381327</c:v>
                </c:pt>
                <c:pt idx="18">
                  <c:v>690.28731299405126</c:v>
                </c:pt>
                <c:pt idx="19">
                  <c:v>3996.5841576538342</c:v>
                </c:pt>
                <c:pt idx="20">
                  <c:v>3842.8693823594549</c:v>
                </c:pt>
                <c:pt idx="21">
                  <c:v>3695.0667138071685</c:v>
                </c:pt>
                <c:pt idx="22">
                  <c:v>3552.9487632761238</c:v>
                </c:pt>
                <c:pt idx="23">
                  <c:v>6682.3767319233657</c:v>
                </c:pt>
                <c:pt idx="24">
                  <c:v>18704.570461507094</c:v>
                </c:pt>
                <c:pt idx="25">
                  <c:v>17985.163905295285</c:v>
                </c:pt>
                <c:pt idx="26">
                  <c:v>17293.426832014698</c:v>
                </c:pt>
                <c:pt idx="27">
                  <c:v>30629.412811472292</c:v>
                </c:pt>
                <c:pt idx="28">
                  <c:v>36403.061220728159</c:v>
                </c:pt>
                <c:pt idx="29">
                  <c:v>35002.943481469389</c:v>
                </c:pt>
                <c:pt idx="30">
                  <c:v>33656.676424489793</c:v>
                </c:pt>
                <c:pt idx="31">
                  <c:v>32362.188869701724</c:v>
                </c:pt>
                <c:pt idx="32">
                  <c:v>31117.489297790118</c:v>
                </c:pt>
                <c:pt idx="33">
                  <c:v>29920.662786336648</c:v>
                </c:pt>
                <c:pt idx="34">
                  <c:v>28769.868063785241</c:v>
                </c:pt>
                <c:pt idx="35">
                  <c:v>27663.334676716579</c:v>
                </c:pt>
                <c:pt idx="36">
                  <c:v>26599.360266073625</c:v>
                </c:pt>
                <c:pt idx="37">
                  <c:v>25576.307948147722</c:v>
                </c:pt>
                <c:pt idx="38">
                  <c:v>24592.603796295887</c:v>
                </c:pt>
                <c:pt idx="39">
                  <c:v>23646.734419515269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Sheet2!$W$4</c:f>
              <c:strCache>
                <c:ptCount val="1"/>
                <c:pt idx="0">
                  <c:v>H-Fast SLR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Sheet2!$W$5:$W$44</c:f>
              <c:numCache>
                <c:formatCode>General</c:formatCode>
                <c:ptCount val="40"/>
                <c:pt idx="0">
                  <c:v>657.11041534022502</c:v>
                </c:pt>
                <c:pt idx="1">
                  <c:v>631.83693782713931</c:v>
                </c:pt>
                <c:pt idx="2">
                  <c:v>607.53551714148011</c:v>
                </c:pt>
                <c:pt idx="3">
                  <c:v>584.16876648219238</c:v>
                </c:pt>
                <c:pt idx="4">
                  <c:v>561.70073700210799</c:v>
                </c:pt>
                <c:pt idx="5">
                  <c:v>540.09686250202697</c:v>
                </c:pt>
                <c:pt idx="6">
                  <c:v>519.32390625194898</c:v>
                </c:pt>
                <c:pt idx="7">
                  <c:v>499.34990985764324</c:v>
                </c:pt>
                <c:pt idx="8">
                  <c:v>480.14414409388769</c:v>
                </c:pt>
                <c:pt idx="9">
                  <c:v>461.67706162873816</c:v>
                </c:pt>
                <c:pt idx="10">
                  <c:v>443.92025156609441</c:v>
                </c:pt>
                <c:pt idx="11">
                  <c:v>426.84639573662912</c:v>
                </c:pt>
                <c:pt idx="12">
                  <c:v>410.42922666983571</c:v>
                </c:pt>
                <c:pt idx="13">
                  <c:v>394.64348718253433</c:v>
                </c:pt>
                <c:pt idx="14">
                  <c:v>379.46489152166765</c:v>
                </c:pt>
                <c:pt idx="15">
                  <c:v>364.87008800160345</c:v>
                </c:pt>
                <c:pt idx="16">
                  <c:v>350.83662307846481</c:v>
                </c:pt>
                <c:pt idx="17">
                  <c:v>337.34290680621615</c:v>
                </c:pt>
                <c:pt idx="18">
                  <c:v>324.36817962136166</c:v>
                </c:pt>
                <c:pt idx="19">
                  <c:v>311.89248040515548</c:v>
                </c:pt>
                <c:pt idx="20">
                  <c:v>299.89661577418786</c:v>
                </c:pt>
                <c:pt idx="21">
                  <c:v>288.36213055210374</c:v>
                </c:pt>
                <c:pt idx="22">
                  <c:v>277.27127937702284</c:v>
                </c:pt>
                <c:pt idx="23">
                  <c:v>266.60699940098351</c:v>
                </c:pt>
                <c:pt idx="24">
                  <c:v>256.35288403940717</c:v>
                </c:pt>
                <c:pt idx="25">
                  <c:v>246.49315773019921</c:v>
                </c:pt>
                <c:pt idx="26">
                  <c:v>237.01265166365309</c:v>
                </c:pt>
                <c:pt idx="27">
                  <c:v>227.89678044582021</c:v>
                </c:pt>
                <c:pt idx="28">
                  <c:v>219.13151965944252</c:v>
                </c:pt>
                <c:pt idx="29">
                  <c:v>210.70338428792553</c:v>
                </c:pt>
                <c:pt idx="30">
                  <c:v>202.59940796915913</c:v>
                </c:pt>
                <c:pt idx="31">
                  <c:v>3902.0440335389508</c:v>
                </c:pt>
                <c:pt idx="32">
                  <c:v>3751.965416864376</c:v>
                </c:pt>
                <c:pt idx="33">
                  <c:v>3607.6590546772841</c:v>
                </c:pt>
                <c:pt idx="34">
                  <c:v>3468.9029371896963</c:v>
                </c:pt>
                <c:pt idx="35">
                  <c:v>3335.4835934516314</c:v>
                </c:pt>
                <c:pt idx="36">
                  <c:v>8260.0773121437451</c:v>
                </c:pt>
                <c:pt idx="37">
                  <c:v>37499.757529774462</c:v>
                </c:pt>
                <c:pt idx="38">
                  <c:v>53048.908718356703</c:v>
                </c:pt>
                <c:pt idx="39">
                  <c:v>51008.566075342969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Sheet2!$X$4</c:f>
              <c:strCache>
                <c:ptCount val="1"/>
                <c:pt idx="0">
                  <c:v>I-Fast SLR- 2ft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trendline>
            <c:name>I-Fast SLR</c:name>
            <c:spPr>
              <a:ln w="25400">
                <a:solidFill>
                  <a:srgbClr val="92D050"/>
                </a:solidFill>
                <a:prstDash val="solid"/>
              </a:ln>
            </c:spPr>
            <c:trendlineType val="poly"/>
            <c:order val="4"/>
            <c:dispRSqr val="0"/>
            <c:dispEq val="0"/>
          </c:trendline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Sheet2!$X$5:$X$44</c:f>
              <c:numCache>
                <c:formatCode>General</c:formatCode>
                <c:ptCount val="40"/>
                <c:pt idx="0">
                  <c:v>3088.2130080513434</c:v>
                </c:pt>
                <c:pt idx="1">
                  <c:v>2969.4355846647532</c:v>
                </c:pt>
                <c:pt idx="2">
                  <c:v>2855.2265237161087</c:v>
                </c:pt>
                <c:pt idx="3">
                  <c:v>2745.4101189577964</c:v>
                </c:pt>
                <c:pt idx="4">
                  <c:v>2639.8174220748042</c:v>
                </c:pt>
                <c:pt idx="5">
                  <c:v>2538.2859827642346</c:v>
                </c:pt>
                <c:pt idx="6">
                  <c:v>2440.6595988117642</c:v>
                </c:pt>
                <c:pt idx="7">
                  <c:v>2346.7880757805424</c:v>
                </c:pt>
                <c:pt idx="8">
                  <c:v>2256.5269959428288</c:v>
                </c:pt>
                <c:pt idx="9">
                  <c:v>2169.7374960988741</c:v>
                </c:pt>
                <c:pt idx="10">
                  <c:v>2086.286053941225</c:v>
                </c:pt>
                <c:pt idx="11">
                  <c:v>2006.044282635793</c:v>
                </c:pt>
                <c:pt idx="12">
                  <c:v>1928.8887333036471</c:v>
                </c:pt>
                <c:pt idx="13">
                  <c:v>1854.7007050996606</c:v>
                </c:pt>
                <c:pt idx="14">
                  <c:v>1783.3660625958275</c:v>
                </c:pt>
                <c:pt idx="15">
                  <c:v>1714.7750601882954</c:v>
                </c:pt>
                <c:pt idx="16">
                  <c:v>1648.8221732579764</c:v>
                </c:pt>
                <c:pt idx="17">
                  <c:v>1585.405935824977</c:v>
                </c:pt>
                <c:pt idx="18">
                  <c:v>1524.4287844470934</c:v>
                </c:pt>
                <c:pt idx="19">
                  <c:v>1465.7969081222052</c:v>
                </c:pt>
                <c:pt idx="20">
                  <c:v>1409.4201039636584</c:v>
                </c:pt>
                <c:pt idx="21">
                  <c:v>1355.2116384265948</c:v>
                </c:pt>
                <c:pt idx="22">
                  <c:v>1303.0881138717259</c:v>
                </c:pt>
                <c:pt idx="23">
                  <c:v>1252.9693402612747</c:v>
                </c:pt>
                <c:pt idx="24">
                  <c:v>1204.778211789687</c:v>
                </c:pt>
                <c:pt idx="25">
                  <c:v>1158.4405882593146</c:v>
                </c:pt>
                <c:pt idx="26">
                  <c:v>1113.8851810185718</c:v>
                </c:pt>
                <c:pt idx="27">
                  <c:v>1071.0434432870879</c:v>
                </c:pt>
                <c:pt idx="28">
                  <c:v>5757.150473223729</c:v>
                </c:pt>
                <c:pt idx="29">
                  <c:v>5535.7216088689711</c:v>
                </c:pt>
                <c:pt idx="30">
                  <c:v>12443.062968833126</c:v>
                </c:pt>
                <c:pt idx="31">
                  <c:v>17760.003514616463</c:v>
                </c:pt>
                <c:pt idx="32">
                  <c:v>17076.926456361984</c:v>
                </c:pt>
                <c:pt idx="33">
                  <c:v>25060.479949292821</c:v>
                </c:pt>
                <c:pt idx="34">
                  <c:v>38167.964836534476</c:v>
                </c:pt>
                <c:pt idx="35">
                  <c:v>45602.350872500363</c:v>
                </c:pt>
                <c:pt idx="36">
                  <c:v>50155.805235623848</c:v>
                </c:pt>
                <c:pt idx="37">
                  <c:v>61959.88638697358</c:v>
                </c:pt>
                <c:pt idx="38">
                  <c:v>59576.813833628446</c:v>
                </c:pt>
                <c:pt idx="39">
                  <c:v>57285.397916950409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Sheet2!$Z$4</c:f>
              <c:strCache>
                <c:ptCount val="1"/>
                <c:pt idx="0">
                  <c:v>K-Fast SLR- 2ft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xVal>
            <c:numRef>
              <c:f>Sheet2!$C$5:$C$44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Sheet2!$Z$5:$Z$44</c:f>
              <c:numCache>
                <c:formatCode>General</c:formatCode>
                <c:ptCount val="40"/>
                <c:pt idx="0">
                  <c:v>3751.1645029395786</c:v>
                </c:pt>
                <c:pt idx="1">
                  <c:v>3606.8889451342097</c:v>
                </c:pt>
                <c:pt idx="2">
                  <c:v>3468.1624472444328</c:v>
                </c:pt>
                <c:pt idx="3">
                  <c:v>3334.7715838888771</c:v>
                </c:pt>
                <c:pt idx="4">
                  <c:v>3206.5111383546891</c:v>
                </c:pt>
                <c:pt idx="5">
                  <c:v>3083.1837868795092</c:v>
                </c:pt>
                <c:pt idx="6">
                  <c:v>2964.5997950764513</c:v>
                </c:pt>
                <c:pt idx="7">
                  <c:v>2850.576726035049</c:v>
                </c:pt>
                <c:pt idx="8">
                  <c:v>2740.939159649085</c:v>
                </c:pt>
                <c:pt idx="9">
                  <c:v>2635.5184227395048</c:v>
                </c:pt>
                <c:pt idx="10">
                  <c:v>2534.1523295572165</c:v>
                </c:pt>
                <c:pt idx="11">
                  <c:v>2436.6849322665539</c:v>
                </c:pt>
                <c:pt idx="12">
                  <c:v>2342.9662810255322</c:v>
                </c:pt>
                <c:pt idx="13">
                  <c:v>2252.8521932937811</c:v>
                </c:pt>
                <c:pt idx="14">
                  <c:v>2166.204032013251</c:v>
                </c:pt>
                <c:pt idx="15">
                  <c:v>2082.8884923204337</c:v>
                </c:pt>
                <c:pt idx="16">
                  <c:v>2002.7773964619553</c:v>
                </c:pt>
                <c:pt idx="17">
                  <c:v>1925.7474965980336</c:v>
                </c:pt>
                <c:pt idx="18">
                  <c:v>1851.680285190417</c:v>
                </c:pt>
                <c:pt idx="19">
                  <c:v>1780.4618126830933</c:v>
                </c:pt>
                <c:pt idx="20">
                  <c:v>1711.9825121952815</c:v>
                </c:pt>
                <c:pt idx="21">
                  <c:v>1646.1370309570016</c:v>
                </c:pt>
                <c:pt idx="22">
                  <c:v>1582.8240682278863</c:v>
                </c:pt>
                <c:pt idx="23">
                  <c:v>1521.9462194498906</c:v>
                </c:pt>
                <c:pt idx="24">
                  <c:v>1463.4098263941253</c:v>
                </c:pt>
                <c:pt idx="25">
                  <c:v>1407.1248330712745</c:v>
                </c:pt>
                <c:pt idx="26">
                  <c:v>1353.0046471839178</c:v>
                </c:pt>
                <c:pt idx="27">
                  <c:v>1300.9660069076128</c:v>
                </c:pt>
                <c:pt idx="28">
                  <c:v>1250.9288527957815</c:v>
                </c:pt>
                <c:pt idx="29">
                  <c:v>-1712.8030127080187</c:v>
                </c:pt>
                <c:pt idx="30">
                  <c:v>-9716.5203518656308</c:v>
                </c:pt>
                <c:pt idx="31">
                  <c:v>-9342.8080306400279</c:v>
                </c:pt>
                <c:pt idx="32">
                  <c:v>-8983.4692602307969</c:v>
                </c:pt>
                <c:pt idx="33">
                  <c:v>-8637.9512117603808</c:v>
                </c:pt>
                <c:pt idx="34">
                  <c:v>-684.75040283802537</c:v>
                </c:pt>
                <c:pt idx="35">
                  <c:v>15286.441367670608</c:v>
                </c:pt>
                <c:pt idx="36">
                  <c:v>19015.255400567086</c:v>
                </c:pt>
                <c:pt idx="37">
                  <c:v>46336.262727027766</c:v>
                </c:pt>
                <c:pt idx="38">
                  <c:v>49044.792046001647</c:v>
                </c:pt>
                <c:pt idx="39">
                  <c:v>57123.012883326046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9451240"/>
        <c:axId val="409452416"/>
      </c:scatterChart>
      <c:valAx>
        <c:axId val="409451240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1202916726424493"/>
              <c:y val="0.9025908611807824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09452416"/>
        <c:crosses val="autoZero"/>
        <c:crossBetween val="midCat"/>
      </c:valAx>
      <c:valAx>
        <c:axId val="409452416"/>
        <c:scaling>
          <c:orientation val="minMax"/>
          <c:max val="60000"/>
          <c:min val="-1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 Value of Adaptation</a:t>
                </a:r>
                <a:br>
                  <a:rPr lang="en-US"/>
                </a:br>
                <a:r>
                  <a:rPr lang="en-US"/>
                  <a:t>($ per Lane-Mile)</a:t>
                </a:r>
              </a:p>
            </c:rich>
          </c:tx>
          <c:layout>
            <c:manualLayout>
              <c:xMode val="edge"/>
              <c:yMode val="edge"/>
              <c:x val="1.0965724411303701E-2"/>
              <c:y val="0.1792120975864657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09451240"/>
        <c:crosses val="autoZero"/>
        <c:crossBetween val="midCat"/>
        <c:dispUnits>
          <c:builtInUnit val="tenThousands"/>
          <c:dispUnitsLbl>
            <c:txPr>
              <a:bodyPr/>
              <a:lstStyle/>
              <a:p>
                <a:pPr>
                  <a:defRPr b="0"/>
                </a:pPr>
                <a:endParaRPr lang="en-US"/>
              </a:p>
            </c:txPr>
          </c:dispUnitsLbl>
        </c:dispUnits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79381651199590264"/>
          <c:y val="0.3188648505484315"/>
          <c:w val="0.20265772475559993"/>
          <c:h val="0.23924436871818963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diagrams/_rels/data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image" Target="../media/image4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8E1D41-F32B-4E72-BBD3-78CF1D2A0EF2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92148B4-19BA-4D06-BB06-01816BD37167}">
      <dgm:prSet phldrT="[Text]" custT="1"/>
      <dgm:spPr/>
      <dgm:t>
        <a:bodyPr/>
        <a:lstStyle/>
        <a:p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Question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#1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987865-C021-4273-B07D-702D5C25AD8C}" type="parTrans" cxnId="{BE4767A7-3820-420D-AA8C-7E52DB8D999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E46FEF-C61C-4846-9A1A-E58E215329C8}" type="sibTrans" cxnId="{BE4767A7-3820-420D-AA8C-7E52DB8D999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F8423A-E61F-475F-9DCA-0719D5AA37AA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What are the long-term impacts of SLR on economic, environmental, and social performance of roadway infrastructure systems?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74D641-1DDD-4826-A288-A4B0D117BC98}" type="parTrans" cxnId="{29B7FF10-DFF1-42BA-B648-058CF1A0EB9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492777-72A8-4C5F-9349-F62F34C3BAF7}" type="sibTrans" cxnId="{29B7FF10-DFF1-42BA-B648-058CF1A0EB9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15C5AA-DDF5-47CA-B0C5-82D1CFD8B37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Question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#2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5C484F-6829-4E24-8BF7-974CDEB625B3}" type="parTrans" cxnId="{492266D9-5569-4FF2-B810-FBDE83DDC27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2AEB7D-205D-485C-A66D-C5A5AA179C98}" type="sibTrans" cxnId="{492266D9-5569-4FF2-B810-FBDE83DDC27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78D25C-CD5B-4FD5-81B5-E8F3F4FC04AB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What adaptation strategies can mitigate the long-term impacts of SLR on roadway infrastructure?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D5AEBC-0EE7-49C5-B127-84EAC7E89644}" type="parTrans" cxnId="{6C268898-0B74-4E54-A4C2-981C457DE7F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00A715-CEC1-42F5-A9DF-1721CF83658D}" type="sibTrans" cxnId="{6C268898-0B74-4E54-A4C2-981C457DE7F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51B135-7BC8-445D-B357-68E71EDB859F}">
      <dgm:prSet phldrT="[Text]" custT="1"/>
      <dgm:spPr/>
      <dgm:t>
        <a:bodyPr/>
        <a:lstStyle/>
        <a:p>
          <a:r>
            <a:rPr lang="en-US" sz="1500" dirty="0" smtClean="0">
              <a:latin typeface="Arial" panose="020B0604020202020204" pitchFamily="34" charset="0"/>
              <a:cs typeface="Arial" panose="020B0604020202020204" pitchFamily="34" charset="0"/>
            </a:rPr>
            <a:t>Question </a:t>
          </a:r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#3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A21F53-7EE6-4921-BB1D-6EBC274B1C8C}" type="parTrans" cxnId="{59B5FE7D-B652-4301-AE60-E63F63675A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1AE497-C3B2-4EC1-875E-36FB708F61B4}" type="sibTrans" cxnId="{59B5FE7D-B652-4301-AE60-E63F63675A9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4ABA4B-2E3B-4E29-AA1C-24CD318FBD1E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What adaptation planning approach is more effective for dealing with the SLR uncertainty?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CC10B3-9880-48CB-A7DF-27875835BE9D}" type="parTrans" cxnId="{9CA6CEA9-36A9-4466-95F3-14CB0898E7D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8C7B3-7E96-4196-9FBA-C0DEA9F4CF36}" type="sibTrans" cxnId="{9CA6CEA9-36A9-4466-95F3-14CB0898E7D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708C8A-4CAF-4E8B-B9F5-B445CC114D4B}" type="pres">
      <dgm:prSet presAssocID="{558E1D41-F32B-4E72-BBD3-78CF1D2A0EF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013A0E-C33B-4C9A-B508-A413EA6A4273}" type="pres">
      <dgm:prSet presAssocID="{A92148B4-19BA-4D06-BB06-01816BD37167}" presName="composite" presStyleCnt="0"/>
      <dgm:spPr/>
    </dgm:pt>
    <dgm:pt modelId="{280D624B-92D7-438C-93D9-86C2E5F31A04}" type="pres">
      <dgm:prSet presAssocID="{A92148B4-19BA-4D06-BB06-01816BD3716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7F23B-0FA2-4D3D-B53D-8563DEE0EB06}" type="pres">
      <dgm:prSet presAssocID="{A92148B4-19BA-4D06-BB06-01816BD3716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607A2C-6BA6-49AB-86EF-9504A5AC6B61}" type="pres">
      <dgm:prSet presAssocID="{1DE46FEF-C61C-4846-9A1A-E58E215329C8}" presName="sp" presStyleCnt="0"/>
      <dgm:spPr/>
    </dgm:pt>
    <dgm:pt modelId="{1875C3FE-4B57-4E0B-92D8-7381C03F42C5}" type="pres">
      <dgm:prSet presAssocID="{CF15C5AA-DDF5-47CA-B0C5-82D1CFD8B377}" presName="composite" presStyleCnt="0"/>
      <dgm:spPr/>
    </dgm:pt>
    <dgm:pt modelId="{591882CD-04E4-4818-98B6-4E15B7A8BC1B}" type="pres">
      <dgm:prSet presAssocID="{CF15C5AA-DDF5-47CA-B0C5-82D1CFD8B37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DDDD76-8896-4120-A286-43A311D6153F}" type="pres">
      <dgm:prSet presAssocID="{CF15C5AA-DDF5-47CA-B0C5-82D1CFD8B37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CF2749-719A-4B9F-8ABB-E740CFBF295D}" type="pres">
      <dgm:prSet presAssocID="{9A2AEB7D-205D-485C-A66D-C5A5AA179C98}" presName="sp" presStyleCnt="0"/>
      <dgm:spPr/>
    </dgm:pt>
    <dgm:pt modelId="{F52A20E0-5FC9-4DBF-8184-7F76D26FCDCB}" type="pres">
      <dgm:prSet presAssocID="{7F51B135-7BC8-445D-B357-68E71EDB859F}" presName="composite" presStyleCnt="0"/>
      <dgm:spPr/>
    </dgm:pt>
    <dgm:pt modelId="{74BDE4DD-D3D2-418B-8CE9-C98DDAF1DA0F}" type="pres">
      <dgm:prSet presAssocID="{7F51B135-7BC8-445D-B357-68E71EDB859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10A42F-9354-41A6-B80F-4F20D8DB0DF5}" type="pres">
      <dgm:prSet presAssocID="{7F51B135-7BC8-445D-B357-68E71EDB859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167883-6F46-49B3-99E0-DBA464B70327}" type="presOf" srcId="{B8F8423A-E61F-475F-9DCA-0719D5AA37AA}" destId="{AA77F23B-0FA2-4D3D-B53D-8563DEE0EB06}" srcOrd="0" destOrd="0" presId="urn:microsoft.com/office/officeart/2005/8/layout/chevron2"/>
    <dgm:cxn modelId="{2B25A059-B205-480E-BA58-8FC499DF471D}" type="presOf" srcId="{CF15C5AA-DDF5-47CA-B0C5-82D1CFD8B377}" destId="{591882CD-04E4-4818-98B6-4E15B7A8BC1B}" srcOrd="0" destOrd="0" presId="urn:microsoft.com/office/officeart/2005/8/layout/chevron2"/>
    <dgm:cxn modelId="{3DC0C8AA-5493-4120-B289-BD206D1D2668}" type="presOf" srcId="{A92148B4-19BA-4D06-BB06-01816BD37167}" destId="{280D624B-92D7-438C-93D9-86C2E5F31A04}" srcOrd="0" destOrd="0" presId="urn:microsoft.com/office/officeart/2005/8/layout/chevron2"/>
    <dgm:cxn modelId="{B0E6F0CF-3725-4C02-ADCE-F220BF0E6697}" type="presOf" srcId="{7F51B135-7BC8-445D-B357-68E71EDB859F}" destId="{74BDE4DD-D3D2-418B-8CE9-C98DDAF1DA0F}" srcOrd="0" destOrd="0" presId="urn:microsoft.com/office/officeart/2005/8/layout/chevron2"/>
    <dgm:cxn modelId="{BE4767A7-3820-420D-AA8C-7E52DB8D9997}" srcId="{558E1D41-F32B-4E72-BBD3-78CF1D2A0EF2}" destId="{A92148B4-19BA-4D06-BB06-01816BD37167}" srcOrd="0" destOrd="0" parTransId="{C5987865-C021-4273-B07D-702D5C25AD8C}" sibTransId="{1DE46FEF-C61C-4846-9A1A-E58E215329C8}"/>
    <dgm:cxn modelId="{59B5FE7D-B652-4301-AE60-E63F63675A9A}" srcId="{558E1D41-F32B-4E72-BBD3-78CF1D2A0EF2}" destId="{7F51B135-7BC8-445D-B357-68E71EDB859F}" srcOrd="2" destOrd="0" parTransId="{D6A21F53-7EE6-4921-BB1D-6EBC274B1C8C}" sibTransId="{271AE497-C3B2-4EC1-875E-36FB708F61B4}"/>
    <dgm:cxn modelId="{41BF9115-518A-49FC-B8FB-5A138BF10872}" type="presOf" srcId="{8B78D25C-CD5B-4FD5-81B5-E8F3F4FC04AB}" destId="{41DDDD76-8896-4120-A286-43A311D6153F}" srcOrd="0" destOrd="0" presId="urn:microsoft.com/office/officeart/2005/8/layout/chevron2"/>
    <dgm:cxn modelId="{6C268898-0B74-4E54-A4C2-981C457DE7FB}" srcId="{CF15C5AA-DDF5-47CA-B0C5-82D1CFD8B377}" destId="{8B78D25C-CD5B-4FD5-81B5-E8F3F4FC04AB}" srcOrd="0" destOrd="0" parTransId="{58D5AEBC-0EE7-49C5-B127-84EAC7E89644}" sibTransId="{1100A715-CEC1-42F5-A9DF-1721CF83658D}"/>
    <dgm:cxn modelId="{9CA6CEA9-36A9-4466-95F3-14CB0898E7D9}" srcId="{7F51B135-7BC8-445D-B357-68E71EDB859F}" destId="{D34ABA4B-2E3B-4E29-AA1C-24CD318FBD1E}" srcOrd="0" destOrd="0" parTransId="{40CC10B3-9880-48CB-A7DF-27875835BE9D}" sibTransId="{55E8C7B3-7E96-4196-9FBA-C0DEA9F4CF36}"/>
    <dgm:cxn modelId="{492266D9-5569-4FF2-B810-FBDE83DDC273}" srcId="{558E1D41-F32B-4E72-BBD3-78CF1D2A0EF2}" destId="{CF15C5AA-DDF5-47CA-B0C5-82D1CFD8B377}" srcOrd="1" destOrd="0" parTransId="{F15C484F-6829-4E24-8BF7-974CDEB625B3}" sibTransId="{9A2AEB7D-205D-485C-A66D-C5A5AA179C98}"/>
    <dgm:cxn modelId="{DD8DDA02-0702-48D2-99A2-9155D16AC7AC}" type="presOf" srcId="{558E1D41-F32B-4E72-BBD3-78CF1D2A0EF2}" destId="{FE708C8A-4CAF-4E8B-B9F5-B445CC114D4B}" srcOrd="0" destOrd="0" presId="urn:microsoft.com/office/officeart/2005/8/layout/chevron2"/>
    <dgm:cxn modelId="{29B7FF10-DFF1-42BA-B648-058CF1A0EB9C}" srcId="{A92148B4-19BA-4D06-BB06-01816BD37167}" destId="{B8F8423A-E61F-475F-9DCA-0719D5AA37AA}" srcOrd="0" destOrd="0" parTransId="{DB74D641-1DDD-4826-A288-A4B0D117BC98}" sibTransId="{55492777-72A8-4C5F-9349-F62F34C3BAF7}"/>
    <dgm:cxn modelId="{64D9D8BF-EBEB-40A2-9BFE-7AAACE1E7B87}" type="presOf" srcId="{D34ABA4B-2E3B-4E29-AA1C-24CD318FBD1E}" destId="{5B10A42F-9354-41A6-B80F-4F20D8DB0DF5}" srcOrd="0" destOrd="0" presId="urn:microsoft.com/office/officeart/2005/8/layout/chevron2"/>
    <dgm:cxn modelId="{DB10D048-508E-4FB1-959F-0DEAD5EC43BF}" type="presParOf" srcId="{FE708C8A-4CAF-4E8B-B9F5-B445CC114D4B}" destId="{C4013A0E-C33B-4C9A-B508-A413EA6A4273}" srcOrd="0" destOrd="0" presId="urn:microsoft.com/office/officeart/2005/8/layout/chevron2"/>
    <dgm:cxn modelId="{363E17E9-E476-481B-A8D7-DBA6CBB32E1F}" type="presParOf" srcId="{C4013A0E-C33B-4C9A-B508-A413EA6A4273}" destId="{280D624B-92D7-438C-93D9-86C2E5F31A04}" srcOrd="0" destOrd="0" presId="urn:microsoft.com/office/officeart/2005/8/layout/chevron2"/>
    <dgm:cxn modelId="{E33F4192-FAB7-4789-A4AB-F629AEF7E037}" type="presParOf" srcId="{C4013A0E-C33B-4C9A-B508-A413EA6A4273}" destId="{AA77F23B-0FA2-4D3D-B53D-8563DEE0EB06}" srcOrd="1" destOrd="0" presId="urn:microsoft.com/office/officeart/2005/8/layout/chevron2"/>
    <dgm:cxn modelId="{F3EF9A87-B18B-459B-BB61-EBF28A45059D}" type="presParOf" srcId="{FE708C8A-4CAF-4E8B-B9F5-B445CC114D4B}" destId="{24607A2C-6BA6-49AB-86EF-9504A5AC6B61}" srcOrd="1" destOrd="0" presId="urn:microsoft.com/office/officeart/2005/8/layout/chevron2"/>
    <dgm:cxn modelId="{3CE71499-108A-40DD-8983-62F5D4673D06}" type="presParOf" srcId="{FE708C8A-4CAF-4E8B-B9F5-B445CC114D4B}" destId="{1875C3FE-4B57-4E0B-92D8-7381C03F42C5}" srcOrd="2" destOrd="0" presId="urn:microsoft.com/office/officeart/2005/8/layout/chevron2"/>
    <dgm:cxn modelId="{07BF1AA6-27F0-4B29-A850-D5681F61CE13}" type="presParOf" srcId="{1875C3FE-4B57-4E0B-92D8-7381C03F42C5}" destId="{591882CD-04E4-4818-98B6-4E15B7A8BC1B}" srcOrd="0" destOrd="0" presId="urn:microsoft.com/office/officeart/2005/8/layout/chevron2"/>
    <dgm:cxn modelId="{C2B8BABE-6C58-455E-8BA0-DEA311C02928}" type="presParOf" srcId="{1875C3FE-4B57-4E0B-92D8-7381C03F42C5}" destId="{41DDDD76-8896-4120-A286-43A311D6153F}" srcOrd="1" destOrd="0" presId="urn:microsoft.com/office/officeart/2005/8/layout/chevron2"/>
    <dgm:cxn modelId="{3D8CF17D-AF71-4081-BAD2-FBA346FFE5A8}" type="presParOf" srcId="{FE708C8A-4CAF-4E8B-B9F5-B445CC114D4B}" destId="{6BCF2749-719A-4B9F-8ABB-E740CFBF295D}" srcOrd="3" destOrd="0" presId="urn:microsoft.com/office/officeart/2005/8/layout/chevron2"/>
    <dgm:cxn modelId="{ECC899B7-C49E-4A07-94D5-BE11532252B8}" type="presParOf" srcId="{FE708C8A-4CAF-4E8B-B9F5-B445CC114D4B}" destId="{F52A20E0-5FC9-4DBF-8184-7F76D26FCDCB}" srcOrd="4" destOrd="0" presId="urn:microsoft.com/office/officeart/2005/8/layout/chevron2"/>
    <dgm:cxn modelId="{73F7FB50-161E-4060-899D-658B3EA1A77A}" type="presParOf" srcId="{F52A20E0-5FC9-4DBF-8184-7F76D26FCDCB}" destId="{74BDE4DD-D3D2-418B-8CE9-C98DDAF1DA0F}" srcOrd="0" destOrd="0" presId="urn:microsoft.com/office/officeart/2005/8/layout/chevron2"/>
    <dgm:cxn modelId="{71E02B09-BEF8-4346-957E-7607FA3B8C82}" type="presParOf" srcId="{F52A20E0-5FC9-4DBF-8184-7F76D26FCDCB}" destId="{5B10A42F-9354-41A6-B80F-4F20D8DB0D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B44A00-E7E9-48CA-88C5-F56D175CDF76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19F1069-BC04-44DA-AF6E-E176507390A1}">
      <dgm:prSet phldrT="[Text]"/>
      <dgm:spPr/>
      <dgm:t>
        <a:bodyPr/>
        <a:lstStyle/>
        <a:p>
          <a:r>
            <a:rPr lang="en-US" b="1" dirty="0" smtClean="0"/>
            <a:t>Hypothesis 1</a:t>
          </a:r>
          <a:endParaRPr lang="en-US" b="1" dirty="0"/>
        </a:p>
      </dgm:t>
    </dgm:pt>
    <dgm:pt modelId="{DE380A08-B34D-49E5-9C6A-DA8DD36AD42A}" type="parTrans" cxnId="{4E907A6A-BCFA-4E95-B980-1FBA65427D8F}">
      <dgm:prSet/>
      <dgm:spPr/>
      <dgm:t>
        <a:bodyPr/>
        <a:lstStyle/>
        <a:p>
          <a:endParaRPr lang="en-US"/>
        </a:p>
      </dgm:t>
    </dgm:pt>
    <dgm:pt modelId="{A859B237-F16E-4C38-8D5F-CBFB84C42378}" type="sibTrans" cxnId="{4E907A6A-BCFA-4E95-B980-1FBA65427D8F}">
      <dgm:prSet/>
      <dgm:spPr/>
      <dgm:t>
        <a:bodyPr/>
        <a:lstStyle/>
        <a:p>
          <a:endParaRPr lang="en-US"/>
        </a:p>
      </dgm:t>
    </dgm:pt>
    <dgm:pt modelId="{68937D62-1C8A-4D0C-A43B-1CE7B1650209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The long-term performance of roadway infrastructure is sensitive to future scenarios of SLR.</a:t>
          </a:r>
          <a:endParaRPr lang="en-US" dirty="0"/>
        </a:p>
      </dgm:t>
    </dgm:pt>
    <dgm:pt modelId="{B1C6298E-FB67-4CD7-BEB6-6546C595906E}" type="parTrans" cxnId="{4439CBC9-D5BE-43AE-A030-FBF5C088972A}">
      <dgm:prSet/>
      <dgm:spPr/>
      <dgm:t>
        <a:bodyPr/>
        <a:lstStyle/>
        <a:p>
          <a:endParaRPr lang="en-US"/>
        </a:p>
      </dgm:t>
    </dgm:pt>
    <dgm:pt modelId="{A3A2C557-ED4D-49A8-A408-AD20D9204138}" type="sibTrans" cxnId="{4439CBC9-D5BE-43AE-A030-FBF5C088972A}">
      <dgm:prSet/>
      <dgm:spPr/>
      <dgm:t>
        <a:bodyPr/>
        <a:lstStyle/>
        <a:p>
          <a:endParaRPr lang="en-US"/>
        </a:p>
      </dgm:t>
    </dgm:pt>
    <dgm:pt modelId="{5357A0B5-D772-466E-9E03-D8DCBF0BF052}">
      <dgm:prSet phldrT="[Text]"/>
      <dgm:spPr/>
      <dgm:t>
        <a:bodyPr/>
        <a:lstStyle/>
        <a:p>
          <a:r>
            <a:rPr lang="en-US" b="1" dirty="0" smtClean="0"/>
            <a:t>Hypothesis 2</a:t>
          </a:r>
          <a:endParaRPr lang="en-US" b="1" dirty="0"/>
        </a:p>
      </dgm:t>
    </dgm:pt>
    <dgm:pt modelId="{A4125965-AF58-48BF-AAC7-BE332F361B3B}" type="parTrans" cxnId="{27F5E900-991C-46A3-9C61-B1E53D9736B9}">
      <dgm:prSet/>
      <dgm:spPr/>
      <dgm:t>
        <a:bodyPr/>
        <a:lstStyle/>
        <a:p>
          <a:endParaRPr lang="en-US"/>
        </a:p>
      </dgm:t>
    </dgm:pt>
    <dgm:pt modelId="{4DC4210C-FE9A-4F2F-AC18-15171100DA38}" type="sibTrans" cxnId="{27F5E900-991C-46A3-9C61-B1E53D9736B9}">
      <dgm:prSet/>
      <dgm:spPr/>
      <dgm:t>
        <a:bodyPr/>
        <a:lstStyle/>
        <a:p>
          <a:endParaRPr lang="en-US"/>
        </a:p>
      </dgm:t>
    </dgm:pt>
    <dgm:pt modelId="{6194C82F-A65E-468C-A266-D89C06045A4E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A set of adaptation actions exist that could mitigate the impacts of SLR on roadway infrastructure across different SLR scenarios.</a:t>
          </a:r>
          <a:endParaRPr lang="en-US" dirty="0"/>
        </a:p>
      </dgm:t>
    </dgm:pt>
    <dgm:pt modelId="{5E5C640E-24C5-4C9E-A993-02FD0A554496}" type="parTrans" cxnId="{2BCF6040-5DA8-4B41-AE14-D2EC360FE3D7}">
      <dgm:prSet/>
      <dgm:spPr/>
      <dgm:t>
        <a:bodyPr/>
        <a:lstStyle/>
        <a:p>
          <a:endParaRPr lang="en-US"/>
        </a:p>
      </dgm:t>
    </dgm:pt>
    <dgm:pt modelId="{ACF7F7AF-5C55-486E-AC06-07DAF3D0D036}" type="sibTrans" cxnId="{2BCF6040-5DA8-4B41-AE14-D2EC360FE3D7}">
      <dgm:prSet/>
      <dgm:spPr/>
      <dgm:t>
        <a:bodyPr/>
        <a:lstStyle/>
        <a:p>
          <a:endParaRPr lang="en-US"/>
        </a:p>
      </dgm:t>
    </dgm:pt>
    <dgm:pt modelId="{7DECC080-7373-41E6-AD72-6960899E3185}">
      <dgm:prSet phldrT="[Text]"/>
      <dgm:spPr/>
      <dgm:t>
        <a:bodyPr/>
        <a:lstStyle/>
        <a:p>
          <a:r>
            <a:rPr lang="en-US" b="1" dirty="0" smtClean="0"/>
            <a:t>Hypothesis 3</a:t>
          </a:r>
          <a:endParaRPr lang="en-US" b="1" dirty="0"/>
        </a:p>
      </dgm:t>
    </dgm:pt>
    <dgm:pt modelId="{6251A9EA-4DA9-467A-9D61-5154A5125533}" type="parTrans" cxnId="{3E050965-E2D3-4F46-B6B6-AA14779ACEC0}">
      <dgm:prSet/>
      <dgm:spPr/>
      <dgm:t>
        <a:bodyPr/>
        <a:lstStyle/>
        <a:p>
          <a:endParaRPr lang="en-US"/>
        </a:p>
      </dgm:t>
    </dgm:pt>
    <dgm:pt modelId="{8F94974D-F283-4D83-9D77-F5F879B26FEB}" type="sibTrans" cxnId="{3E050965-E2D3-4F46-B6B6-AA14779ACEC0}">
      <dgm:prSet/>
      <dgm:spPr/>
      <dgm:t>
        <a:bodyPr/>
        <a:lstStyle/>
        <a:p>
          <a:endParaRPr lang="en-US"/>
        </a:p>
      </dgm:t>
    </dgm:pt>
    <dgm:pt modelId="{7A47374E-89D5-4EB4-8BB0-5EC2BA6A75AE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An adaptation planning approach based on periodic evaluation of uncertainty reduces SLR impacts on a roadway network.</a:t>
          </a:r>
          <a:endParaRPr lang="en-US" dirty="0"/>
        </a:p>
      </dgm:t>
    </dgm:pt>
    <dgm:pt modelId="{768FCD08-5845-4CEB-852A-451677C10C67}" type="parTrans" cxnId="{C3703E24-A4D7-45A5-87CC-A5F279AD7372}">
      <dgm:prSet/>
      <dgm:spPr/>
      <dgm:t>
        <a:bodyPr/>
        <a:lstStyle/>
        <a:p>
          <a:endParaRPr lang="en-US"/>
        </a:p>
      </dgm:t>
    </dgm:pt>
    <dgm:pt modelId="{398973AC-963F-42C9-950A-240640102301}" type="sibTrans" cxnId="{C3703E24-A4D7-45A5-87CC-A5F279AD7372}">
      <dgm:prSet/>
      <dgm:spPr/>
      <dgm:t>
        <a:bodyPr/>
        <a:lstStyle/>
        <a:p>
          <a:endParaRPr lang="en-US"/>
        </a:p>
      </dgm:t>
    </dgm:pt>
    <dgm:pt modelId="{CB52B95E-DF98-4046-AB45-6C4F6D445485}" type="pres">
      <dgm:prSet presAssocID="{FEB44A00-E7E9-48CA-88C5-F56D175CDF7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934080-53D8-47D3-9CAB-E40301EF643B}" type="pres">
      <dgm:prSet presAssocID="{719F1069-BC04-44DA-AF6E-E176507390A1}" presName="composite" presStyleCnt="0"/>
      <dgm:spPr/>
    </dgm:pt>
    <dgm:pt modelId="{7042D624-B69F-4C48-B285-5BDE58058831}" type="pres">
      <dgm:prSet presAssocID="{719F1069-BC04-44DA-AF6E-E176507390A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47D9AD-50BC-4EA2-842C-15EAA5E19F15}" type="pres">
      <dgm:prSet presAssocID="{719F1069-BC04-44DA-AF6E-E176507390A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8769B3-F8C6-4247-9E26-AF112AA2CBDF}" type="pres">
      <dgm:prSet presAssocID="{A859B237-F16E-4C38-8D5F-CBFB84C42378}" presName="sp" presStyleCnt="0"/>
      <dgm:spPr/>
    </dgm:pt>
    <dgm:pt modelId="{35C49C49-5720-4589-B72F-6222D05B9740}" type="pres">
      <dgm:prSet presAssocID="{5357A0B5-D772-466E-9E03-D8DCBF0BF052}" presName="composite" presStyleCnt="0"/>
      <dgm:spPr/>
    </dgm:pt>
    <dgm:pt modelId="{EFE8A8C5-A4BE-4A73-BF3A-6559774FDB41}" type="pres">
      <dgm:prSet presAssocID="{5357A0B5-D772-466E-9E03-D8DCBF0BF05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7FA88-458E-42B3-9CC7-7B0324A912AC}" type="pres">
      <dgm:prSet presAssocID="{5357A0B5-D772-466E-9E03-D8DCBF0BF05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B35C2-387E-433A-BA11-C108494A8F62}" type="pres">
      <dgm:prSet presAssocID="{4DC4210C-FE9A-4F2F-AC18-15171100DA38}" presName="sp" presStyleCnt="0"/>
      <dgm:spPr/>
    </dgm:pt>
    <dgm:pt modelId="{56EB3793-88B9-40FF-8F58-2F8DFCD5DF23}" type="pres">
      <dgm:prSet presAssocID="{7DECC080-7373-41E6-AD72-6960899E3185}" presName="composite" presStyleCnt="0"/>
      <dgm:spPr/>
    </dgm:pt>
    <dgm:pt modelId="{B34E3205-8948-47D0-8C6A-833BF5B6C3AA}" type="pres">
      <dgm:prSet presAssocID="{7DECC080-7373-41E6-AD72-6960899E318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D948FB-AD70-4A87-94F6-81C0E8EE2AA7}" type="pres">
      <dgm:prSet presAssocID="{7DECC080-7373-41E6-AD72-6960899E318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389960-C8CB-4B26-B5EA-A47DC71DB2CC}" type="presOf" srcId="{6194C82F-A65E-468C-A266-D89C06045A4E}" destId="{1537FA88-458E-42B3-9CC7-7B0324A912AC}" srcOrd="0" destOrd="0" presId="urn:microsoft.com/office/officeart/2005/8/layout/chevron2"/>
    <dgm:cxn modelId="{F8709B15-08EE-4BE4-A68E-5FC8D8D5DC73}" type="presOf" srcId="{7A47374E-89D5-4EB4-8BB0-5EC2BA6A75AE}" destId="{FDD948FB-AD70-4A87-94F6-81C0E8EE2AA7}" srcOrd="0" destOrd="0" presId="urn:microsoft.com/office/officeart/2005/8/layout/chevron2"/>
    <dgm:cxn modelId="{4439CBC9-D5BE-43AE-A030-FBF5C088972A}" srcId="{719F1069-BC04-44DA-AF6E-E176507390A1}" destId="{68937D62-1C8A-4D0C-A43B-1CE7B1650209}" srcOrd="0" destOrd="0" parTransId="{B1C6298E-FB67-4CD7-BEB6-6546C595906E}" sibTransId="{A3A2C557-ED4D-49A8-A408-AD20D9204138}"/>
    <dgm:cxn modelId="{C3703E24-A4D7-45A5-87CC-A5F279AD7372}" srcId="{7DECC080-7373-41E6-AD72-6960899E3185}" destId="{7A47374E-89D5-4EB4-8BB0-5EC2BA6A75AE}" srcOrd="0" destOrd="0" parTransId="{768FCD08-5845-4CEB-852A-451677C10C67}" sibTransId="{398973AC-963F-42C9-950A-240640102301}"/>
    <dgm:cxn modelId="{3E050965-E2D3-4F46-B6B6-AA14779ACEC0}" srcId="{FEB44A00-E7E9-48CA-88C5-F56D175CDF76}" destId="{7DECC080-7373-41E6-AD72-6960899E3185}" srcOrd="2" destOrd="0" parTransId="{6251A9EA-4DA9-467A-9D61-5154A5125533}" sibTransId="{8F94974D-F283-4D83-9D77-F5F879B26FEB}"/>
    <dgm:cxn modelId="{05099693-B0BA-4EF2-B266-3D38B749A0FB}" type="presOf" srcId="{5357A0B5-D772-466E-9E03-D8DCBF0BF052}" destId="{EFE8A8C5-A4BE-4A73-BF3A-6559774FDB41}" srcOrd="0" destOrd="0" presId="urn:microsoft.com/office/officeart/2005/8/layout/chevron2"/>
    <dgm:cxn modelId="{89B80123-92D0-4901-9989-52181DD9F010}" type="presOf" srcId="{FEB44A00-E7E9-48CA-88C5-F56D175CDF76}" destId="{CB52B95E-DF98-4046-AB45-6C4F6D445485}" srcOrd="0" destOrd="0" presId="urn:microsoft.com/office/officeart/2005/8/layout/chevron2"/>
    <dgm:cxn modelId="{CB224E94-A19A-472E-8D6A-81A48F92C8FA}" type="presOf" srcId="{68937D62-1C8A-4D0C-A43B-1CE7B1650209}" destId="{CA47D9AD-50BC-4EA2-842C-15EAA5E19F15}" srcOrd="0" destOrd="0" presId="urn:microsoft.com/office/officeart/2005/8/layout/chevron2"/>
    <dgm:cxn modelId="{56F459BC-6F16-4675-9B9A-D14F1CAB607E}" type="presOf" srcId="{719F1069-BC04-44DA-AF6E-E176507390A1}" destId="{7042D624-B69F-4C48-B285-5BDE58058831}" srcOrd="0" destOrd="0" presId="urn:microsoft.com/office/officeart/2005/8/layout/chevron2"/>
    <dgm:cxn modelId="{27F5E900-991C-46A3-9C61-B1E53D9736B9}" srcId="{FEB44A00-E7E9-48CA-88C5-F56D175CDF76}" destId="{5357A0B5-D772-466E-9E03-D8DCBF0BF052}" srcOrd="1" destOrd="0" parTransId="{A4125965-AF58-48BF-AAC7-BE332F361B3B}" sibTransId="{4DC4210C-FE9A-4F2F-AC18-15171100DA38}"/>
    <dgm:cxn modelId="{4E907A6A-BCFA-4E95-B980-1FBA65427D8F}" srcId="{FEB44A00-E7E9-48CA-88C5-F56D175CDF76}" destId="{719F1069-BC04-44DA-AF6E-E176507390A1}" srcOrd="0" destOrd="0" parTransId="{DE380A08-B34D-49E5-9C6A-DA8DD36AD42A}" sibTransId="{A859B237-F16E-4C38-8D5F-CBFB84C42378}"/>
    <dgm:cxn modelId="{1DD81D19-711F-45A7-AC3E-BE8344BFDB50}" type="presOf" srcId="{7DECC080-7373-41E6-AD72-6960899E3185}" destId="{B34E3205-8948-47D0-8C6A-833BF5B6C3AA}" srcOrd="0" destOrd="0" presId="urn:microsoft.com/office/officeart/2005/8/layout/chevron2"/>
    <dgm:cxn modelId="{2BCF6040-5DA8-4B41-AE14-D2EC360FE3D7}" srcId="{5357A0B5-D772-466E-9E03-D8DCBF0BF052}" destId="{6194C82F-A65E-468C-A266-D89C06045A4E}" srcOrd="0" destOrd="0" parTransId="{5E5C640E-24C5-4C9E-A993-02FD0A554496}" sibTransId="{ACF7F7AF-5C55-486E-AC06-07DAF3D0D036}"/>
    <dgm:cxn modelId="{E9084699-EDFD-42C7-B402-079ABF53F0EE}" type="presParOf" srcId="{CB52B95E-DF98-4046-AB45-6C4F6D445485}" destId="{3B934080-53D8-47D3-9CAB-E40301EF643B}" srcOrd="0" destOrd="0" presId="urn:microsoft.com/office/officeart/2005/8/layout/chevron2"/>
    <dgm:cxn modelId="{AE697DDC-0ED1-4F46-8976-0642B6FB94B0}" type="presParOf" srcId="{3B934080-53D8-47D3-9CAB-E40301EF643B}" destId="{7042D624-B69F-4C48-B285-5BDE58058831}" srcOrd="0" destOrd="0" presId="urn:microsoft.com/office/officeart/2005/8/layout/chevron2"/>
    <dgm:cxn modelId="{7D6D3DF2-4CB8-4B80-B45B-58F65090E740}" type="presParOf" srcId="{3B934080-53D8-47D3-9CAB-E40301EF643B}" destId="{CA47D9AD-50BC-4EA2-842C-15EAA5E19F15}" srcOrd="1" destOrd="0" presId="urn:microsoft.com/office/officeart/2005/8/layout/chevron2"/>
    <dgm:cxn modelId="{FA6989B4-8F15-40BE-92AF-6AADED2BC68E}" type="presParOf" srcId="{CB52B95E-DF98-4046-AB45-6C4F6D445485}" destId="{DA8769B3-F8C6-4247-9E26-AF112AA2CBDF}" srcOrd="1" destOrd="0" presId="urn:microsoft.com/office/officeart/2005/8/layout/chevron2"/>
    <dgm:cxn modelId="{3C95EA5A-B279-4C68-ADE9-07E438390CBF}" type="presParOf" srcId="{CB52B95E-DF98-4046-AB45-6C4F6D445485}" destId="{35C49C49-5720-4589-B72F-6222D05B9740}" srcOrd="2" destOrd="0" presId="urn:microsoft.com/office/officeart/2005/8/layout/chevron2"/>
    <dgm:cxn modelId="{6FB7F924-713E-4C26-8951-A0B3BE6B1B8F}" type="presParOf" srcId="{35C49C49-5720-4589-B72F-6222D05B9740}" destId="{EFE8A8C5-A4BE-4A73-BF3A-6559774FDB41}" srcOrd="0" destOrd="0" presId="urn:microsoft.com/office/officeart/2005/8/layout/chevron2"/>
    <dgm:cxn modelId="{347D490E-80DA-4429-AE16-35FA5BCD24AC}" type="presParOf" srcId="{35C49C49-5720-4589-B72F-6222D05B9740}" destId="{1537FA88-458E-42B3-9CC7-7B0324A912AC}" srcOrd="1" destOrd="0" presId="urn:microsoft.com/office/officeart/2005/8/layout/chevron2"/>
    <dgm:cxn modelId="{908A5D16-D479-4F76-8619-668864BCA531}" type="presParOf" srcId="{CB52B95E-DF98-4046-AB45-6C4F6D445485}" destId="{194B35C2-387E-433A-BA11-C108494A8F62}" srcOrd="3" destOrd="0" presId="urn:microsoft.com/office/officeart/2005/8/layout/chevron2"/>
    <dgm:cxn modelId="{9A386DBC-44BA-4E2C-8557-8A146C20D7D7}" type="presParOf" srcId="{CB52B95E-DF98-4046-AB45-6C4F6D445485}" destId="{56EB3793-88B9-40FF-8F58-2F8DFCD5DF23}" srcOrd="4" destOrd="0" presId="urn:microsoft.com/office/officeart/2005/8/layout/chevron2"/>
    <dgm:cxn modelId="{6775788B-C28E-4584-BD85-8411F0B3B147}" type="presParOf" srcId="{56EB3793-88B9-40FF-8F58-2F8DFCD5DF23}" destId="{B34E3205-8948-47D0-8C6A-833BF5B6C3AA}" srcOrd="0" destOrd="0" presId="urn:microsoft.com/office/officeart/2005/8/layout/chevron2"/>
    <dgm:cxn modelId="{D24056BE-FE46-48C9-B921-48436958915C}" type="presParOf" srcId="{56EB3793-88B9-40FF-8F58-2F8DFCD5DF23}" destId="{FDD948FB-AD70-4A87-94F6-81C0E8EE2AA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3E518A71-EB3E-4BE5-B2AD-380CC5BA032F}" type="presOf" srcId="{AB71BC6B-B22F-44A9-8003-D5BD1A0FD493}" destId="{F869F4CF-94DC-4741-A9BF-57BFDCD67A95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0C37A32F-BA6E-4167-A985-E0D9D31D9F8C}" type="presOf" srcId="{4A4515EB-AC3E-46B5-9180-95D12A08CF7C}" destId="{1201FF8A-6FDB-4C9D-AEAD-3937E3439151}" srcOrd="0" destOrd="0" presId="urn:microsoft.com/office/officeart/2005/8/layout/chevronAccent+Icon"/>
    <dgm:cxn modelId="{6749FD47-F15A-484A-8C6E-789FBB99BA42}" type="presOf" srcId="{C5798B3B-EF90-4479-8F4F-8697783C1F95}" destId="{526E93DC-893D-496A-BE14-7DBD0461FE82}" srcOrd="0" destOrd="0" presId="urn:microsoft.com/office/officeart/2005/8/layout/chevronAccent+Icon"/>
    <dgm:cxn modelId="{18E07774-120C-4C9D-8854-724D8B311E27}" type="presOf" srcId="{3E69832C-356A-42D0-BBA2-ECDBD716C300}" destId="{2DC5A31A-97D9-4366-8654-1C2D9D404A9E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E8F001CA-5659-4DD6-B653-9AF0020727BA}" type="presParOf" srcId="{526E93DC-893D-496A-BE14-7DBD0461FE82}" destId="{CDE43E1F-01E5-42AD-A385-76392F63B08C}" srcOrd="0" destOrd="0" presId="urn:microsoft.com/office/officeart/2005/8/layout/chevronAccent+Icon"/>
    <dgm:cxn modelId="{11D5DDEA-E308-4252-894E-A18F8F163F6B}" type="presParOf" srcId="{CDE43E1F-01E5-42AD-A385-76392F63B08C}" destId="{B3B780B3-AEBF-4251-82D5-B2302AB01806}" srcOrd="0" destOrd="0" presId="urn:microsoft.com/office/officeart/2005/8/layout/chevronAccent+Icon"/>
    <dgm:cxn modelId="{E158621E-2DF7-403D-960F-68804BE53EC6}" type="presParOf" srcId="{CDE43E1F-01E5-42AD-A385-76392F63B08C}" destId="{F869F4CF-94DC-4741-A9BF-57BFDCD67A95}" srcOrd="1" destOrd="0" presId="urn:microsoft.com/office/officeart/2005/8/layout/chevronAccent+Icon"/>
    <dgm:cxn modelId="{FA1DD235-A0A5-4545-934D-ADDE10F9DAC6}" type="presParOf" srcId="{526E93DC-893D-496A-BE14-7DBD0461FE82}" destId="{FAD10294-52B3-4213-9E49-7BF78B77F450}" srcOrd="1" destOrd="0" presId="urn:microsoft.com/office/officeart/2005/8/layout/chevronAccent+Icon"/>
    <dgm:cxn modelId="{13A628A5-1CEF-4D49-A902-DC9806636F83}" type="presParOf" srcId="{526E93DC-893D-496A-BE14-7DBD0461FE82}" destId="{5C39ADAE-C985-4EE2-8624-7C04AB4FFD12}" srcOrd="2" destOrd="0" presId="urn:microsoft.com/office/officeart/2005/8/layout/chevronAccent+Icon"/>
    <dgm:cxn modelId="{69AE7FF3-848F-4862-AB75-CDF8DDD341E7}" type="presParOf" srcId="{5C39ADAE-C985-4EE2-8624-7C04AB4FFD12}" destId="{2590AA02-492E-4A3A-8553-BD42F67DBB67}" srcOrd="0" destOrd="0" presId="urn:microsoft.com/office/officeart/2005/8/layout/chevronAccent+Icon"/>
    <dgm:cxn modelId="{7E112F9F-DA7D-4E16-89DF-096517FB0AD7}" type="presParOf" srcId="{5C39ADAE-C985-4EE2-8624-7C04AB4FFD12}" destId="{1201FF8A-6FDB-4C9D-AEAD-3937E3439151}" srcOrd="1" destOrd="0" presId="urn:microsoft.com/office/officeart/2005/8/layout/chevronAccent+Icon"/>
    <dgm:cxn modelId="{3FF1FEBB-C567-4F0F-824D-A384957AB2E1}" type="presParOf" srcId="{526E93DC-893D-496A-BE14-7DBD0461FE82}" destId="{73D58A3E-BE46-4376-A8F0-B0BB13D749CB}" srcOrd="3" destOrd="0" presId="urn:microsoft.com/office/officeart/2005/8/layout/chevronAccent+Icon"/>
    <dgm:cxn modelId="{F677E31A-8E34-4A88-9CAB-74B3EA07A709}" type="presParOf" srcId="{526E93DC-893D-496A-BE14-7DBD0461FE82}" destId="{FFD86192-48C3-4DD4-BB03-6CC597DD61FE}" srcOrd="4" destOrd="0" presId="urn:microsoft.com/office/officeart/2005/8/layout/chevronAccent+Icon"/>
    <dgm:cxn modelId="{45358E61-A338-4246-B563-769CC0C0FFD3}" type="presParOf" srcId="{FFD86192-48C3-4DD4-BB03-6CC597DD61FE}" destId="{62E47AF6-A702-43DA-B70A-7C969ADC97A1}" srcOrd="0" destOrd="0" presId="urn:microsoft.com/office/officeart/2005/8/layout/chevronAccent+Icon"/>
    <dgm:cxn modelId="{019A1C9A-81C7-49BB-BA94-F75BFDF5A9B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637D0EC2-B5C6-43E8-A0B7-BADD159C741D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E6410945-D1AB-4864-8F4F-175756AF0F26}" type="presOf" srcId="{C5798B3B-EF90-4479-8F4F-8697783C1F95}" destId="{526E93DC-893D-496A-BE14-7DBD0461FE82}" srcOrd="0" destOrd="0" presId="urn:microsoft.com/office/officeart/2005/8/layout/chevronAccent+Icon"/>
    <dgm:cxn modelId="{446E083A-6099-4FA7-9B67-1BAC51E4D4C8}" type="presOf" srcId="{4A4515EB-AC3E-46B5-9180-95D12A08CF7C}" destId="{1201FF8A-6FDB-4C9D-AEAD-3937E3439151}" srcOrd="0" destOrd="0" presId="urn:microsoft.com/office/officeart/2005/8/layout/chevronAccent+Icon"/>
    <dgm:cxn modelId="{6FF3E030-C967-43C9-9279-5A7FA2026CE6}" type="presOf" srcId="{AB71BC6B-B22F-44A9-8003-D5BD1A0FD493}" destId="{F869F4CF-94DC-4741-A9BF-57BFDCD67A95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4BD815A3-BAF3-4AEE-9337-0E19F5C6443D}" type="presParOf" srcId="{526E93DC-893D-496A-BE14-7DBD0461FE82}" destId="{CDE43E1F-01E5-42AD-A385-76392F63B08C}" srcOrd="0" destOrd="0" presId="urn:microsoft.com/office/officeart/2005/8/layout/chevronAccent+Icon"/>
    <dgm:cxn modelId="{621F811A-9B7B-48BD-94FA-02B15AB7318B}" type="presParOf" srcId="{CDE43E1F-01E5-42AD-A385-76392F63B08C}" destId="{B3B780B3-AEBF-4251-82D5-B2302AB01806}" srcOrd="0" destOrd="0" presId="urn:microsoft.com/office/officeart/2005/8/layout/chevronAccent+Icon"/>
    <dgm:cxn modelId="{A67F7204-49A5-4AF9-8FD7-29E9538692BF}" type="presParOf" srcId="{CDE43E1F-01E5-42AD-A385-76392F63B08C}" destId="{F869F4CF-94DC-4741-A9BF-57BFDCD67A95}" srcOrd="1" destOrd="0" presId="urn:microsoft.com/office/officeart/2005/8/layout/chevronAccent+Icon"/>
    <dgm:cxn modelId="{E3DAB2C8-8006-4EE8-8360-730A448A7A3F}" type="presParOf" srcId="{526E93DC-893D-496A-BE14-7DBD0461FE82}" destId="{FAD10294-52B3-4213-9E49-7BF78B77F450}" srcOrd="1" destOrd="0" presId="urn:microsoft.com/office/officeart/2005/8/layout/chevronAccent+Icon"/>
    <dgm:cxn modelId="{54CFA768-1E9D-4319-A9EF-41331FF47DF8}" type="presParOf" srcId="{526E93DC-893D-496A-BE14-7DBD0461FE82}" destId="{5C39ADAE-C985-4EE2-8624-7C04AB4FFD12}" srcOrd="2" destOrd="0" presId="urn:microsoft.com/office/officeart/2005/8/layout/chevronAccent+Icon"/>
    <dgm:cxn modelId="{5B77C945-88C7-42AB-87D5-AA3CEB35AFC1}" type="presParOf" srcId="{5C39ADAE-C985-4EE2-8624-7C04AB4FFD12}" destId="{2590AA02-492E-4A3A-8553-BD42F67DBB67}" srcOrd="0" destOrd="0" presId="urn:microsoft.com/office/officeart/2005/8/layout/chevronAccent+Icon"/>
    <dgm:cxn modelId="{CB381178-0F61-43FE-8321-66FA1E552290}" type="presParOf" srcId="{5C39ADAE-C985-4EE2-8624-7C04AB4FFD12}" destId="{1201FF8A-6FDB-4C9D-AEAD-3937E3439151}" srcOrd="1" destOrd="0" presId="urn:microsoft.com/office/officeart/2005/8/layout/chevronAccent+Icon"/>
    <dgm:cxn modelId="{64BBC9BA-E00B-4845-925E-E931F601A1D0}" type="presParOf" srcId="{526E93DC-893D-496A-BE14-7DBD0461FE82}" destId="{73D58A3E-BE46-4376-A8F0-B0BB13D749CB}" srcOrd="3" destOrd="0" presId="urn:microsoft.com/office/officeart/2005/8/layout/chevronAccent+Icon"/>
    <dgm:cxn modelId="{844898F4-A8FB-416A-9EB3-F22D0688196D}" type="presParOf" srcId="{526E93DC-893D-496A-BE14-7DBD0461FE82}" destId="{FFD86192-48C3-4DD4-BB03-6CC597DD61FE}" srcOrd="4" destOrd="0" presId="urn:microsoft.com/office/officeart/2005/8/layout/chevronAccent+Icon"/>
    <dgm:cxn modelId="{2F38294B-0747-447D-B37F-14C127D86A97}" type="presParOf" srcId="{FFD86192-48C3-4DD4-BB03-6CC597DD61FE}" destId="{62E47AF6-A702-43DA-B70A-7C969ADC97A1}" srcOrd="0" destOrd="0" presId="urn:microsoft.com/office/officeart/2005/8/layout/chevronAccent+Icon"/>
    <dgm:cxn modelId="{D9AD6DA6-D1B6-4C33-9FA2-076D0CA53B6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2647A3E2-1641-4B93-BE73-D361A7FDAC64}" type="presOf" srcId="{C5798B3B-EF90-4479-8F4F-8697783C1F95}" destId="{526E93DC-893D-496A-BE14-7DBD0461FE82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8433BBDB-506A-4368-8ECB-03DE9E05C06D}" type="presOf" srcId="{3E69832C-356A-42D0-BBA2-ECDBD716C300}" destId="{2DC5A31A-97D9-4366-8654-1C2D9D404A9E}" srcOrd="0" destOrd="0" presId="urn:microsoft.com/office/officeart/2005/8/layout/chevronAccent+Icon"/>
    <dgm:cxn modelId="{41F8FCC4-75C0-48EA-8600-193D91197838}" type="presOf" srcId="{4A4515EB-AC3E-46B5-9180-95D12A08CF7C}" destId="{1201FF8A-6FDB-4C9D-AEAD-3937E3439151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43AD15B7-3880-4E2C-B16B-76C3D07298F4}" type="presOf" srcId="{AB71BC6B-B22F-44A9-8003-D5BD1A0FD493}" destId="{F869F4CF-94DC-4741-A9BF-57BFDCD67A95}" srcOrd="0" destOrd="0" presId="urn:microsoft.com/office/officeart/2005/8/layout/chevronAccent+Icon"/>
    <dgm:cxn modelId="{A00A7AB3-BC06-4B54-8A39-FD709855CA13}" type="presParOf" srcId="{526E93DC-893D-496A-BE14-7DBD0461FE82}" destId="{CDE43E1F-01E5-42AD-A385-76392F63B08C}" srcOrd="0" destOrd="0" presId="urn:microsoft.com/office/officeart/2005/8/layout/chevronAccent+Icon"/>
    <dgm:cxn modelId="{8CB268B1-A88A-4024-9D5B-2AE3A9BD9209}" type="presParOf" srcId="{CDE43E1F-01E5-42AD-A385-76392F63B08C}" destId="{B3B780B3-AEBF-4251-82D5-B2302AB01806}" srcOrd="0" destOrd="0" presId="urn:microsoft.com/office/officeart/2005/8/layout/chevronAccent+Icon"/>
    <dgm:cxn modelId="{1FD969DB-154B-4C7F-829D-6B9280105AD4}" type="presParOf" srcId="{CDE43E1F-01E5-42AD-A385-76392F63B08C}" destId="{F869F4CF-94DC-4741-A9BF-57BFDCD67A95}" srcOrd="1" destOrd="0" presId="urn:microsoft.com/office/officeart/2005/8/layout/chevronAccent+Icon"/>
    <dgm:cxn modelId="{1C49DE63-A81A-4BA2-BEA3-8519C13E38B5}" type="presParOf" srcId="{526E93DC-893D-496A-BE14-7DBD0461FE82}" destId="{FAD10294-52B3-4213-9E49-7BF78B77F450}" srcOrd="1" destOrd="0" presId="urn:microsoft.com/office/officeart/2005/8/layout/chevronAccent+Icon"/>
    <dgm:cxn modelId="{2D0004B9-0A8A-498C-A943-AE7DC4134AAC}" type="presParOf" srcId="{526E93DC-893D-496A-BE14-7DBD0461FE82}" destId="{5C39ADAE-C985-4EE2-8624-7C04AB4FFD12}" srcOrd="2" destOrd="0" presId="urn:microsoft.com/office/officeart/2005/8/layout/chevronAccent+Icon"/>
    <dgm:cxn modelId="{1ED2B188-3511-454B-A912-1BE87A0A3B04}" type="presParOf" srcId="{5C39ADAE-C985-4EE2-8624-7C04AB4FFD12}" destId="{2590AA02-492E-4A3A-8553-BD42F67DBB67}" srcOrd="0" destOrd="0" presId="urn:microsoft.com/office/officeart/2005/8/layout/chevronAccent+Icon"/>
    <dgm:cxn modelId="{0044A3D5-F991-4123-82D0-15764B15A55E}" type="presParOf" srcId="{5C39ADAE-C985-4EE2-8624-7C04AB4FFD12}" destId="{1201FF8A-6FDB-4C9D-AEAD-3937E3439151}" srcOrd="1" destOrd="0" presId="urn:microsoft.com/office/officeart/2005/8/layout/chevronAccent+Icon"/>
    <dgm:cxn modelId="{D038F54F-2719-430D-B4B6-D1F78873C52E}" type="presParOf" srcId="{526E93DC-893D-496A-BE14-7DBD0461FE82}" destId="{73D58A3E-BE46-4376-A8F0-B0BB13D749CB}" srcOrd="3" destOrd="0" presId="urn:microsoft.com/office/officeart/2005/8/layout/chevronAccent+Icon"/>
    <dgm:cxn modelId="{C073F49B-930C-4F6C-A6DE-11274BFF331B}" type="presParOf" srcId="{526E93DC-893D-496A-BE14-7DBD0461FE82}" destId="{FFD86192-48C3-4DD4-BB03-6CC597DD61FE}" srcOrd="4" destOrd="0" presId="urn:microsoft.com/office/officeart/2005/8/layout/chevronAccent+Icon"/>
    <dgm:cxn modelId="{872E36E4-A66C-462F-BAFD-7090E2F5DA2F}" type="presParOf" srcId="{FFD86192-48C3-4DD4-BB03-6CC597DD61FE}" destId="{62E47AF6-A702-43DA-B70A-7C969ADC97A1}" srcOrd="0" destOrd="0" presId="urn:microsoft.com/office/officeart/2005/8/layout/chevronAccent+Icon"/>
    <dgm:cxn modelId="{87878227-C2ED-404B-A202-64498539B72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1A1086A6-2780-49EF-AF5E-A154E29C0340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57DB6481-709F-44F7-BEA9-8E5760FE1E55}" type="presOf" srcId="{C5798B3B-EF90-4479-8F4F-8697783C1F95}" destId="{526E93DC-893D-496A-BE14-7DBD0461FE82}" srcOrd="0" destOrd="0" presId="urn:microsoft.com/office/officeart/2005/8/layout/chevronAccent+Icon"/>
    <dgm:cxn modelId="{9A7D8B2C-D834-4875-A386-550C344601A0}" type="presOf" srcId="{AB71BC6B-B22F-44A9-8003-D5BD1A0FD493}" destId="{F869F4CF-94DC-4741-A9BF-57BFDCD67A95}" srcOrd="0" destOrd="0" presId="urn:microsoft.com/office/officeart/2005/8/layout/chevronAccent+Icon"/>
    <dgm:cxn modelId="{0C512F69-BB99-4303-AF6C-4EC29013BEB9}" type="presOf" srcId="{4A4515EB-AC3E-46B5-9180-95D12A08CF7C}" destId="{1201FF8A-6FDB-4C9D-AEAD-3937E3439151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BB7363A3-850F-4C06-9EE4-CBFE8EB2D9FC}" type="presParOf" srcId="{526E93DC-893D-496A-BE14-7DBD0461FE82}" destId="{CDE43E1F-01E5-42AD-A385-76392F63B08C}" srcOrd="0" destOrd="0" presId="urn:microsoft.com/office/officeart/2005/8/layout/chevronAccent+Icon"/>
    <dgm:cxn modelId="{6509B03C-2B9E-4983-9DCE-29BAD6FC8422}" type="presParOf" srcId="{CDE43E1F-01E5-42AD-A385-76392F63B08C}" destId="{B3B780B3-AEBF-4251-82D5-B2302AB01806}" srcOrd="0" destOrd="0" presId="urn:microsoft.com/office/officeart/2005/8/layout/chevronAccent+Icon"/>
    <dgm:cxn modelId="{E482FA4F-B980-4DBF-85B8-79D844F57F33}" type="presParOf" srcId="{CDE43E1F-01E5-42AD-A385-76392F63B08C}" destId="{F869F4CF-94DC-4741-A9BF-57BFDCD67A95}" srcOrd="1" destOrd="0" presId="urn:microsoft.com/office/officeart/2005/8/layout/chevronAccent+Icon"/>
    <dgm:cxn modelId="{7CBD863A-2FF3-4549-927E-7551B9DA78E9}" type="presParOf" srcId="{526E93DC-893D-496A-BE14-7DBD0461FE82}" destId="{FAD10294-52B3-4213-9E49-7BF78B77F450}" srcOrd="1" destOrd="0" presId="urn:microsoft.com/office/officeart/2005/8/layout/chevronAccent+Icon"/>
    <dgm:cxn modelId="{2E5F65DF-80D4-400A-8EB7-B3B9AC55AF53}" type="presParOf" srcId="{526E93DC-893D-496A-BE14-7DBD0461FE82}" destId="{5C39ADAE-C985-4EE2-8624-7C04AB4FFD12}" srcOrd="2" destOrd="0" presId="urn:microsoft.com/office/officeart/2005/8/layout/chevronAccent+Icon"/>
    <dgm:cxn modelId="{77BE641F-CF6B-46E5-BF55-8F146273FDBF}" type="presParOf" srcId="{5C39ADAE-C985-4EE2-8624-7C04AB4FFD12}" destId="{2590AA02-492E-4A3A-8553-BD42F67DBB67}" srcOrd="0" destOrd="0" presId="urn:microsoft.com/office/officeart/2005/8/layout/chevronAccent+Icon"/>
    <dgm:cxn modelId="{1D88D128-4BAA-4EF8-AC40-124648C64A43}" type="presParOf" srcId="{5C39ADAE-C985-4EE2-8624-7C04AB4FFD12}" destId="{1201FF8A-6FDB-4C9D-AEAD-3937E3439151}" srcOrd="1" destOrd="0" presId="urn:microsoft.com/office/officeart/2005/8/layout/chevronAccent+Icon"/>
    <dgm:cxn modelId="{908E888B-555B-492D-8968-CDA8124041E8}" type="presParOf" srcId="{526E93DC-893D-496A-BE14-7DBD0461FE82}" destId="{73D58A3E-BE46-4376-A8F0-B0BB13D749CB}" srcOrd="3" destOrd="0" presId="urn:microsoft.com/office/officeart/2005/8/layout/chevronAccent+Icon"/>
    <dgm:cxn modelId="{A7D78F4C-6AAC-4ACC-82BB-F7C656E9273C}" type="presParOf" srcId="{526E93DC-893D-496A-BE14-7DBD0461FE82}" destId="{FFD86192-48C3-4DD4-BB03-6CC597DD61FE}" srcOrd="4" destOrd="0" presId="urn:microsoft.com/office/officeart/2005/8/layout/chevronAccent+Icon"/>
    <dgm:cxn modelId="{C8E6EF85-65B3-4283-AB67-AD21A66F6992}" type="presParOf" srcId="{FFD86192-48C3-4DD4-BB03-6CC597DD61FE}" destId="{62E47AF6-A702-43DA-B70A-7C969ADC97A1}" srcOrd="0" destOrd="0" presId="urn:microsoft.com/office/officeart/2005/8/layout/chevronAccent+Icon"/>
    <dgm:cxn modelId="{968B4EA5-49D3-4331-A3A4-40C31C1ED5C7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05672D-A877-4E2E-A95C-98127733912C}" type="presOf" srcId="{3E69832C-356A-42D0-BBA2-ECDBD716C300}" destId="{2DC5A31A-97D9-4366-8654-1C2D9D404A9E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61E8CF36-2A21-4105-BB83-F65A0F36F080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CF874C58-1DC6-496D-9650-7E39E769FE1B}" type="presOf" srcId="{AB71BC6B-B22F-44A9-8003-D5BD1A0FD493}" destId="{F869F4CF-94DC-4741-A9BF-57BFDCD67A95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4982E2A7-676A-4CDB-931E-D2DA77E57680}" type="presOf" srcId="{C5798B3B-EF90-4479-8F4F-8697783C1F95}" destId="{526E93DC-893D-496A-BE14-7DBD0461FE82}" srcOrd="0" destOrd="0" presId="urn:microsoft.com/office/officeart/2005/8/layout/chevronAccent+Icon"/>
    <dgm:cxn modelId="{9B319234-0CF5-412A-9399-3E9D04DD5C10}" type="presParOf" srcId="{526E93DC-893D-496A-BE14-7DBD0461FE82}" destId="{CDE43E1F-01E5-42AD-A385-76392F63B08C}" srcOrd="0" destOrd="0" presId="urn:microsoft.com/office/officeart/2005/8/layout/chevronAccent+Icon"/>
    <dgm:cxn modelId="{FFB7A2E2-DB90-4CE0-9C93-80C98B5DF74B}" type="presParOf" srcId="{CDE43E1F-01E5-42AD-A385-76392F63B08C}" destId="{B3B780B3-AEBF-4251-82D5-B2302AB01806}" srcOrd="0" destOrd="0" presId="urn:microsoft.com/office/officeart/2005/8/layout/chevronAccent+Icon"/>
    <dgm:cxn modelId="{DFCE11A4-55DB-4685-B59A-E8AE1CE48752}" type="presParOf" srcId="{CDE43E1F-01E5-42AD-A385-76392F63B08C}" destId="{F869F4CF-94DC-4741-A9BF-57BFDCD67A95}" srcOrd="1" destOrd="0" presId="urn:microsoft.com/office/officeart/2005/8/layout/chevronAccent+Icon"/>
    <dgm:cxn modelId="{9DC981DD-B0DE-4C3D-A19F-7478EDD4B68C}" type="presParOf" srcId="{526E93DC-893D-496A-BE14-7DBD0461FE82}" destId="{FAD10294-52B3-4213-9E49-7BF78B77F450}" srcOrd="1" destOrd="0" presId="urn:microsoft.com/office/officeart/2005/8/layout/chevronAccent+Icon"/>
    <dgm:cxn modelId="{5183E974-7876-4E23-98F9-F495B86C916F}" type="presParOf" srcId="{526E93DC-893D-496A-BE14-7DBD0461FE82}" destId="{5C39ADAE-C985-4EE2-8624-7C04AB4FFD12}" srcOrd="2" destOrd="0" presId="urn:microsoft.com/office/officeart/2005/8/layout/chevronAccent+Icon"/>
    <dgm:cxn modelId="{9B4712B3-132A-4CB4-9493-A0974FE050AC}" type="presParOf" srcId="{5C39ADAE-C985-4EE2-8624-7C04AB4FFD12}" destId="{2590AA02-492E-4A3A-8553-BD42F67DBB67}" srcOrd="0" destOrd="0" presId="urn:microsoft.com/office/officeart/2005/8/layout/chevronAccent+Icon"/>
    <dgm:cxn modelId="{CB3E1FDE-824B-4198-A26D-9F8F956BBEB6}" type="presParOf" srcId="{5C39ADAE-C985-4EE2-8624-7C04AB4FFD12}" destId="{1201FF8A-6FDB-4C9D-AEAD-3937E3439151}" srcOrd="1" destOrd="0" presId="urn:microsoft.com/office/officeart/2005/8/layout/chevronAccent+Icon"/>
    <dgm:cxn modelId="{6965D130-58B7-4A07-8378-BCCE42F1EB4F}" type="presParOf" srcId="{526E93DC-893D-496A-BE14-7DBD0461FE82}" destId="{73D58A3E-BE46-4376-A8F0-B0BB13D749CB}" srcOrd="3" destOrd="0" presId="urn:microsoft.com/office/officeart/2005/8/layout/chevronAccent+Icon"/>
    <dgm:cxn modelId="{7DC33159-3047-4DA4-86A7-7E9EEE1B47F3}" type="presParOf" srcId="{526E93DC-893D-496A-BE14-7DBD0461FE82}" destId="{FFD86192-48C3-4DD4-BB03-6CC597DD61FE}" srcOrd="4" destOrd="0" presId="urn:microsoft.com/office/officeart/2005/8/layout/chevronAccent+Icon"/>
    <dgm:cxn modelId="{E739A603-6B5B-4B73-BDF6-1D78DD7C341F}" type="presParOf" srcId="{FFD86192-48C3-4DD4-BB03-6CC597DD61FE}" destId="{62E47AF6-A702-43DA-B70A-7C969ADC97A1}" srcOrd="0" destOrd="0" presId="urn:microsoft.com/office/officeart/2005/8/layout/chevronAccent+Icon"/>
    <dgm:cxn modelId="{FE29F2E4-59B1-4B4B-AEBD-594A2472F7EA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1BB8D6-FBF5-4458-BA53-C8931D3AB856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87590B4C-C4EF-4A73-B91E-1483EA43B2A3}" type="presOf" srcId="{3E69832C-356A-42D0-BBA2-ECDBD716C300}" destId="{2DC5A31A-97D9-4366-8654-1C2D9D404A9E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CC80F349-CCF7-43FE-973A-75D5D6F54667}" type="presOf" srcId="{AB71BC6B-B22F-44A9-8003-D5BD1A0FD493}" destId="{F869F4CF-94DC-4741-A9BF-57BFDCD67A95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EFF62833-AF94-4426-9AB5-5872F8B6795A}" type="presOf" srcId="{C5798B3B-EF90-4479-8F4F-8697783C1F95}" destId="{526E93DC-893D-496A-BE14-7DBD0461FE82}" srcOrd="0" destOrd="0" presId="urn:microsoft.com/office/officeart/2005/8/layout/chevronAccent+Icon"/>
    <dgm:cxn modelId="{1DB3CEE7-48E1-4FB2-BA09-591A38DA6B0A}" type="presParOf" srcId="{526E93DC-893D-496A-BE14-7DBD0461FE82}" destId="{CDE43E1F-01E5-42AD-A385-76392F63B08C}" srcOrd="0" destOrd="0" presId="urn:microsoft.com/office/officeart/2005/8/layout/chevronAccent+Icon"/>
    <dgm:cxn modelId="{5FCDE144-0936-4100-A79C-D419CE1F84A7}" type="presParOf" srcId="{CDE43E1F-01E5-42AD-A385-76392F63B08C}" destId="{B3B780B3-AEBF-4251-82D5-B2302AB01806}" srcOrd="0" destOrd="0" presId="urn:microsoft.com/office/officeart/2005/8/layout/chevronAccent+Icon"/>
    <dgm:cxn modelId="{12C179D8-DF54-4F19-AC1B-DA78751D19CB}" type="presParOf" srcId="{CDE43E1F-01E5-42AD-A385-76392F63B08C}" destId="{F869F4CF-94DC-4741-A9BF-57BFDCD67A95}" srcOrd="1" destOrd="0" presId="urn:microsoft.com/office/officeart/2005/8/layout/chevronAccent+Icon"/>
    <dgm:cxn modelId="{A0E2EFA8-D5F3-484C-B77D-F73280FD02EF}" type="presParOf" srcId="{526E93DC-893D-496A-BE14-7DBD0461FE82}" destId="{FAD10294-52B3-4213-9E49-7BF78B77F450}" srcOrd="1" destOrd="0" presId="urn:microsoft.com/office/officeart/2005/8/layout/chevronAccent+Icon"/>
    <dgm:cxn modelId="{C1BBCCA4-C769-4DEB-B706-335B4BB4757E}" type="presParOf" srcId="{526E93DC-893D-496A-BE14-7DBD0461FE82}" destId="{5C39ADAE-C985-4EE2-8624-7C04AB4FFD12}" srcOrd="2" destOrd="0" presId="urn:microsoft.com/office/officeart/2005/8/layout/chevronAccent+Icon"/>
    <dgm:cxn modelId="{27095D65-BBD4-40EC-BB57-A8ED59B29579}" type="presParOf" srcId="{5C39ADAE-C985-4EE2-8624-7C04AB4FFD12}" destId="{2590AA02-492E-4A3A-8553-BD42F67DBB67}" srcOrd="0" destOrd="0" presId="urn:microsoft.com/office/officeart/2005/8/layout/chevronAccent+Icon"/>
    <dgm:cxn modelId="{52855414-7178-4C0E-B8F6-7E01772D9CE3}" type="presParOf" srcId="{5C39ADAE-C985-4EE2-8624-7C04AB4FFD12}" destId="{1201FF8A-6FDB-4C9D-AEAD-3937E3439151}" srcOrd="1" destOrd="0" presId="urn:microsoft.com/office/officeart/2005/8/layout/chevronAccent+Icon"/>
    <dgm:cxn modelId="{C8CA43F1-DF6A-453D-B42B-021D0FC1831A}" type="presParOf" srcId="{526E93DC-893D-496A-BE14-7DBD0461FE82}" destId="{73D58A3E-BE46-4376-A8F0-B0BB13D749CB}" srcOrd="3" destOrd="0" presId="urn:microsoft.com/office/officeart/2005/8/layout/chevronAccent+Icon"/>
    <dgm:cxn modelId="{6913A417-D693-4E22-9B8C-D3BDA91F59ED}" type="presParOf" srcId="{526E93DC-893D-496A-BE14-7DBD0461FE82}" destId="{FFD86192-48C3-4DD4-BB03-6CC597DD61FE}" srcOrd="4" destOrd="0" presId="urn:microsoft.com/office/officeart/2005/8/layout/chevronAccent+Icon"/>
    <dgm:cxn modelId="{8F97D8DF-2FE1-486D-AA8C-7383BC1F53DB}" type="presParOf" srcId="{FFD86192-48C3-4DD4-BB03-6CC597DD61FE}" destId="{62E47AF6-A702-43DA-B70A-7C969ADC97A1}" srcOrd="0" destOrd="0" presId="urn:microsoft.com/office/officeart/2005/8/layout/chevronAccent+Icon"/>
    <dgm:cxn modelId="{BE95EECE-9CB6-43F3-91E5-F7C4CD22DED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4C1424-61E2-4D51-818E-BB3552D60BF5}" type="presOf" srcId="{C5798B3B-EF90-4479-8F4F-8697783C1F95}" destId="{526E93DC-893D-496A-BE14-7DBD0461FE82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A95AB8FD-9327-484A-AED1-64BFBD99C004}" type="presOf" srcId="{3E69832C-356A-42D0-BBA2-ECDBD716C300}" destId="{2DC5A31A-97D9-4366-8654-1C2D9D404A9E}" srcOrd="0" destOrd="0" presId="urn:microsoft.com/office/officeart/2005/8/layout/chevronAccent+Icon"/>
    <dgm:cxn modelId="{4935A0E8-2FCD-4EC7-AE90-BAA865573AC9}" type="presOf" srcId="{AB71BC6B-B22F-44A9-8003-D5BD1A0FD493}" destId="{F869F4CF-94DC-4741-A9BF-57BFDCD67A95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A8A7A767-803C-4AF2-9BBA-8BB306CC7102}" type="presOf" srcId="{4A4515EB-AC3E-46B5-9180-95D12A08CF7C}" destId="{1201FF8A-6FDB-4C9D-AEAD-3937E3439151}" srcOrd="0" destOrd="0" presId="urn:microsoft.com/office/officeart/2005/8/layout/chevronAccent+Icon"/>
    <dgm:cxn modelId="{84C5D837-58F9-479D-ADEC-21263C207537}" type="presParOf" srcId="{526E93DC-893D-496A-BE14-7DBD0461FE82}" destId="{CDE43E1F-01E5-42AD-A385-76392F63B08C}" srcOrd="0" destOrd="0" presId="urn:microsoft.com/office/officeart/2005/8/layout/chevronAccent+Icon"/>
    <dgm:cxn modelId="{1E1986BB-92E9-4400-9F89-26328AC2EF52}" type="presParOf" srcId="{CDE43E1F-01E5-42AD-A385-76392F63B08C}" destId="{B3B780B3-AEBF-4251-82D5-B2302AB01806}" srcOrd="0" destOrd="0" presId="urn:microsoft.com/office/officeart/2005/8/layout/chevronAccent+Icon"/>
    <dgm:cxn modelId="{1F34881A-657A-4B35-B34C-98241F724A56}" type="presParOf" srcId="{CDE43E1F-01E5-42AD-A385-76392F63B08C}" destId="{F869F4CF-94DC-4741-A9BF-57BFDCD67A95}" srcOrd="1" destOrd="0" presId="urn:microsoft.com/office/officeart/2005/8/layout/chevronAccent+Icon"/>
    <dgm:cxn modelId="{E965DB0F-FE31-4C68-863E-9AE48C2AE550}" type="presParOf" srcId="{526E93DC-893D-496A-BE14-7DBD0461FE82}" destId="{FAD10294-52B3-4213-9E49-7BF78B77F450}" srcOrd="1" destOrd="0" presId="urn:microsoft.com/office/officeart/2005/8/layout/chevronAccent+Icon"/>
    <dgm:cxn modelId="{15487A38-2A4C-4F8C-AD19-9561A8B3BBF9}" type="presParOf" srcId="{526E93DC-893D-496A-BE14-7DBD0461FE82}" destId="{5C39ADAE-C985-4EE2-8624-7C04AB4FFD12}" srcOrd="2" destOrd="0" presId="urn:microsoft.com/office/officeart/2005/8/layout/chevronAccent+Icon"/>
    <dgm:cxn modelId="{1FA62B5D-9AFE-4750-B540-783082971D92}" type="presParOf" srcId="{5C39ADAE-C985-4EE2-8624-7C04AB4FFD12}" destId="{2590AA02-492E-4A3A-8553-BD42F67DBB67}" srcOrd="0" destOrd="0" presId="urn:microsoft.com/office/officeart/2005/8/layout/chevronAccent+Icon"/>
    <dgm:cxn modelId="{BF2EF135-B2BF-47EF-B0EF-419EC658CA7E}" type="presParOf" srcId="{5C39ADAE-C985-4EE2-8624-7C04AB4FFD12}" destId="{1201FF8A-6FDB-4C9D-AEAD-3937E3439151}" srcOrd="1" destOrd="0" presId="urn:microsoft.com/office/officeart/2005/8/layout/chevronAccent+Icon"/>
    <dgm:cxn modelId="{1B663B90-B97D-4251-BCE1-B2CD8511FF5C}" type="presParOf" srcId="{526E93DC-893D-496A-BE14-7DBD0461FE82}" destId="{73D58A3E-BE46-4376-A8F0-B0BB13D749CB}" srcOrd="3" destOrd="0" presId="urn:microsoft.com/office/officeart/2005/8/layout/chevronAccent+Icon"/>
    <dgm:cxn modelId="{99E82293-84E3-4439-BCE2-21F1A6F0EFC3}" type="presParOf" srcId="{526E93DC-893D-496A-BE14-7DBD0461FE82}" destId="{FFD86192-48C3-4DD4-BB03-6CC597DD61FE}" srcOrd="4" destOrd="0" presId="urn:microsoft.com/office/officeart/2005/8/layout/chevronAccent+Icon"/>
    <dgm:cxn modelId="{DF4DD8B8-4A59-4500-A84E-D54BC6390F0F}" type="presParOf" srcId="{FFD86192-48C3-4DD4-BB03-6CC597DD61FE}" destId="{62E47AF6-A702-43DA-B70A-7C969ADC97A1}" srcOrd="0" destOrd="0" presId="urn:microsoft.com/office/officeart/2005/8/layout/chevronAccent+Icon"/>
    <dgm:cxn modelId="{4AA3B571-F58D-4E40-9568-E0585AA02ECA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accent1"/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8884CEFE-8ED7-48EF-8EC5-9EBD91B0476D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A9574504-0F88-4CA7-B6D4-6E12694550B9}" type="presOf" srcId="{AB71BC6B-B22F-44A9-8003-D5BD1A0FD493}" destId="{F869F4CF-94DC-4741-A9BF-57BFDCD67A95}" srcOrd="0" destOrd="0" presId="urn:microsoft.com/office/officeart/2005/8/layout/chevronAccent+Icon"/>
    <dgm:cxn modelId="{50F6B9BA-52BD-4456-BECB-D94AFEADBBA1}" type="presOf" srcId="{4A4515EB-AC3E-46B5-9180-95D12A08CF7C}" destId="{1201FF8A-6FDB-4C9D-AEAD-3937E3439151}" srcOrd="0" destOrd="0" presId="urn:microsoft.com/office/officeart/2005/8/layout/chevronAccent+Icon"/>
    <dgm:cxn modelId="{DD3D02E6-3960-4DCF-9A2D-3B384D1EFA57}" type="presOf" srcId="{C5798B3B-EF90-4479-8F4F-8697783C1F95}" destId="{526E93DC-893D-496A-BE14-7DBD0461FE82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171A49F6-E1DF-41B6-99C0-632855117901}" type="presParOf" srcId="{526E93DC-893D-496A-BE14-7DBD0461FE82}" destId="{CDE43E1F-01E5-42AD-A385-76392F63B08C}" srcOrd="0" destOrd="0" presId="urn:microsoft.com/office/officeart/2005/8/layout/chevronAccent+Icon"/>
    <dgm:cxn modelId="{FC8BC29B-C0A6-4394-95CB-E537A01027B1}" type="presParOf" srcId="{CDE43E1F-01E5-42AD-A385-76392F63B08C}" destId="{B3B780B3-AEBF-4251-82D5-B2302AB01806}" srcOrd="0" destOrd="0" presId="urn:microsoft.com/office/officeart/2005/8/layout/chevronAccent+Icon"/>
    <dgm:cxn modelId="{D441FE98-7DFF-42A4-84A3-B2B0140DB3A4}" type="presParOf" srcId="{CDE43E1F-01E5-42AD-A385-76392F63B08C}" destId="{F869F4CF-94DC-4741-A9BF-57BFDCD67A95}" srcOrd="1" destOrd="0" presId="urn:microsoft.com/office/officeart/2005/8/layout/chevronAccent+Icon"/>
    <dgm:cxn modelId="{6F34593F-9D73-490A-AA16-5641991A02F5}" type="presParOf" srcId="{526E93DC-893D-496A-BE14-7DBD0461FE82}" destId="{FAD10294-52B3-4213-9E49-7BF78B77F450}" srcOrd="1" destOrd="0" presId="urn:microsoft.com/office/officeart/2005/8/layout/chevronAccent+Icon"/>
    <dgm:cxn modelId="{33AE76DC-6409-49F1-BB47-B61CA0C37C0E}" type="presParOf" srcId="{526E93DC-893D-496A-BE14-7DBD0461FE82}" destId="{5C39ADAE-C985-4EE2-8624-7C04AB4FFD12}" srcOrd="2" destOrd="0" presId="urn:microsoft.com/office/officeart/2005/8/layout/chevronAccent+Icon"/>
    <dgm:cxn modelId="{570B2835-0F21-4BF2-AB92-0F8942C23702}" type="presParOf" srcId="{5C39ADAE-C985-4EE2-8624-7C04AB4FFD12}" destId="{2590AA02-492E-4A3A-8553-BD42F67DBB67}" srcOrd="0" destOrd="0" presId="urn:microsoft.com/office/officeart/2005/8/layout/chevronAccent+Icon"/>
    <dgm:cxn modelId="{DCF9AB57-6BBA-44B2-831F-2A7229BCCD08}" type="presParOf" srcId="{5C39ADAE-C985-4EE2-8624-7C04AB4FFD12}" destId="{1201FF8A-6FDB-4C9D-AEAD-3937E3439151}" srcOrd="1" destOrd="0" presId="urn:microsoft.com/office/officeart/2005/8/layout/chevronAccent+Icon"/>
    <dgm:cxn modelId="{82EC3B12-6914-4527-8868-417B56D4AE9C}" type="presParOf" srcId="{526E93DC-893D-496A-BE14-7DBD0461FE82}" destId="{73D58A3E-BE46-4376-A8F0-B0BB13D749CB}" srcOrd="3" destOrd="0" presId="urn:microsoft.com/office/officeart/2005/8/layout/chevronAccent+Icon"/>
    <dgm:cxn modelId="{7F60C3CE-383E-4FA4-8C5A-BBA7B705871D}" type="presParOf" srcId="{526E93DC-893D-496A-BE14-7DBD0461FE82}" destId="{FFD86192-48C3-4DD4-BB03-6CC597DD61FE}" srcOrd="4" destOrd="0" presId="urn:microsoft.com/office/officeart/2005/8/layout/chevronAccent+Icon"/>
    <dgm:cxn modelId="{EBB98FB6-4CCF-4C5D-8AFF-FDCFF6F7F5DD}" type="presParOf" srcId="{FFD86192-48C3-4DD4-BB03-6CC597DD61FE}" destId="{62E47AF6-A702-43DA-B70A-7C969ADC97A1}" srcOrd="0" destOrd="0" presId="urn:microsoft.com/office/officeart/2005/8/layout/chevronAccent+Icon"/>
    <dgm:cxn modelId="{3D173FF9-C689-4100-81B3-F22FF2426FE3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accent1"/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D1AA54B5-4616-4FE8-861B-BAE8FE0D60D4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89834C68-B636-40C0-B026-A85B4664CEA7}" type="presOf" srcId="{AB71BC6B-B22F-44A9-8003-D5BD1A0FD493}" destId="{F869F4CF-94DC-4741-A9BF-57BFDCD67A95}" srcOrd="0" destOrd="0" presId="urn:microsoft.com/office/officeart/2005/8/layout/chevronAccent+Icon"/>
    <dgm:cxn modelId="{8E0CE014-8A5C-4F3D-A204-E0DEE052D2C3}" type="presOf" srcId="{C5798B3B-EF90-4479-8F4F-8697783C1F95}" destId="{526E93DC-893D-496A-BE14-7DBD0461FE82}" srcOrd="0" destOrd="0" presId="urn:microsoft.com/office/officeart/2005/8/layout/chevronAccent+Icon"/>
    <dgm:cxn modelId="{B1B12C3A-704B-4547-90F2-6E2AFB6B0896}" type="presOf" srcId="{4A4515EB-AC3E-46B5-9180-95D12A08CF7C}" destId="{1201FF8A-6FDB-4C9D-AEAD-3937E3439151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2FCD9BF5-C3D8-4465-952E-4850CAE86968}" type="presParOf" srcId="{526E93DC-893D-496A-BE14-7DBD0461FE82}" destId="{CDE43E1F-01E5-42AD-A385-76392F63B08C}" srcOrd="0" destOrd="0" presId="urn:microsoft.com/office/officeart/2005/8/layout/chevronAccent+Icon"/>
    <dgm:cxn modelId="{4A193B65-81E3-4840-9D8F-C0A0514EE3A6}" type="presParOf" srcId="{CDE43E1F-01E5-42AD-A385-76392F63B08C}" destId="{B3B780B3-AEBF-4251-82D5-B2302AB01806}" srcOrd="0" destOrd="0" presId="urn:microsoft.com/office/officeart/2005/8/layout/chevronAccent+Icon"/>
    <dgm:cxn modelId="{73FB0604-A1EF-4467-9561-9ADF545173DD}" type="presParOf" srcId="{CDE43E1F-01E5-42AD-A385-76392F63B08C}" destId="{F869F4CF-94DC-4741-A9BF-57BFDCD67A95}" srcOrd="1" destOrd="0" presId="urn:microsoft.com/office/officeart/2005/8/layout/chevronAccent+Icon"/>
    <dgm:cxn modelId="{FE6E0041-1102-4691-8961-0D09F1D8CED1}" type="presParOf" srcId="{526E93DC-893D-496A-BE14-7DBD0461FE82}" destId="{FAD10294-52B3-4213-9E49-7BF78B77F450}" srcOrd="1" destOrd="0" presId="urn:microsoft.com/office/officeart/2005/8/layout/chevronAccent+Icon"/>
    <dgm:cxn modelId="{91F778F6-A60B-449B-861E-A5760EEA360D}" type="presParOf" srcId="{526E93DC-893D-496A-BE14-7DBD0461FE82}" destId="{5C39ADAE-C985-4EE2-8624-7C04AB4FFD12}" srcOrd="2" destOrd="0" presId="urn:microsoft.com/office/officeart/2005/8/layout/chevronAccent+Icon"/>
    <dgm:cxn modelId="{9C38CFB6-3D01-4D07-91C9-AEFB969D786D}" type="presParOf" srcId="{5C39ADAE-C985-4EE2-8624-7C04AB4FFD12}" destId="{2590AA02-492E-4A3A-8553-BD42F67DBB67}" srcOrd="0" destOrd="0" presId="urn:microsoft.com/office/officeart/2005/8/layout/chevronAccent+Icon"/>
    <dgm:cxn modelId="{E47956FD-8E76-4D6A-B07F-15F5986FC095}" type="presParOf" srcId="{5C39ADAE-C985-4EE2-8624-7C04AB4FFD12}" destId="{1201FF8A-6FDB-4C9D-AEAD-3937E3439151}" srcOrd="1" destOrd="0" presId="urn:microsoft.com/office/officeart/2005/8/layout/chevronAccent+Icon"/>
    <dgm:cxn modelId="{FE3220BC-4151-455D-8D0F-03A8172928DD}" type="presParOf" srcId="{526E93DC-893D-496A-BE14-7DBD0461FE82}" destId="{73D58A3E-BE46-4376-A8F0-B0BB13D749CB}" srcOrd="3" destOrd="0" presId="urn:microsoft.com/office/officeart/2005/8/layout/chevronAccent+Icon"/>
    <dgm:cxn modelId="{6E2919B2-083F-4F41-9A18-2C44F1C3E777}" type="presParOf" srcId="{526E93DC-893D-496A-BE14-7DBD0461FE82}" destId="{FFD86192-48C3-4DD4-BB03-6CC597DD61FE}" srcOrd="4" destOrd="0" presId="urn:microsoft.com/office/officeart/2005/8/layout/chevronAccent+Icon"/>
    <dgm:cxn modelId="{7217AB5F-2FF9-4BA4-A901-36560C46C403}" type="presParOf" srcId="{FFD86192-48C3-4DD4-BB03-6CC597DD61FE}" destId="{62E47AF6-A702-43DA-B70A-7C969ADC97A1}" srcOrd="0" destOrd="0" presId="urn:microsoft.com/office/officeart/2005/8/layout/chevronAccent+Icon"/>
    <dgm:cxn modelId="{315FF30A-8B23-42A3-8DFF-A85F41FEA5D7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Design for Testing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Design for Testing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accent1"/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A67BDC75-241B-4157-BDB8-B0CA77EFDAB5}" type="presOf" srcId="{AB71BC6B-B22F-44A9-8003-D5BD1A0FD493}" destId="{F869F4CF-94DC-4741-A9BF-57BFDCD67A95}" srcOrd="0" destOrd="0" presId="urn:microsoft.com/office/officeart/2005/8/layout/chevronAccent+Icon"/>
    <dgm:cxn modelId="{CF2B1F58-C4F2-44F0-ADF0-A8338DC33B79}" type="presOf" srcId="{3E69832C-356A-42D0-BBA2-ECDBD716C300}" destId="{2DC5A31A-97D9-4366-8654-1C2D9D404A9E}" srcOrd="0" destOrd="0" presId="urn:microsoft.com/office/officeart/2005/8/layout/chevronAccent+Icon"/>
    <dgm:cxn modelId="{D988FA1B-57FC-40E8-BEB3-3139F12013AD}" type="presOf" srcId="{C5798B3B-EF90-4479-8F4F-8697783C1F95}" destId="{526E93DC-893D-496A-BE14-7DBD0461FE82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8F5E7373-93CD-49D1-ADC2-6ABAB7EE2139}" type="presOf" srcId="{4A4515EB-AC3E-46B5-9180-95D12A08CF7C}" destId="{1201FF8A-6FDB-4C9D-AEAD-3937E3439151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D1AD0A4A-35B2-454D-8CE5-56E0900A7121}" type="presParOf" srcId="{526E93DC-893D-496A-BE14-7DBD0461FE82}" destId="{CDE43E1F-01E5-42AD-A385-76392F63B08C}" srcOrd="0" destOrd="0" presId="urn:microsoft.com/office/officeart/2005/8/layout/chevronAccent+Icon"/>
    <dgm:cxn modelId="{FB6350E9-64B1-48DD-875F-4E7216FA39B5}" type="presParOf" srcId="{CDE43E1F-01E5-42AD-A385-76392F63B08C}" destId="{B3B780B3-AEBF-4251-82D5-B2302AB01806}" srcOrd="0" destOrd="0" presId="urn:microsoft.com/office/officeart/2005/8/layout/chevronAccent+Icon"/>
    <dgm:cxn modelId="{E4869A5D-9327-4239-9D70-852B0B999910}" type="presParOf" srcId="{CDE43E1F-01E5-42AD-A385-76392F63B08C}" destId="{F869F4CF-94DC-4741-A9BF-57BFDCD67A95}" srcOrd="1" destOrd="0" presId="urn:microsoft.com/office/officeart/2005/8/layout/chevronAccent+Icon"/>
    <dgm:cxn modelId="{6DE3FF89-EDC2-4DF1-84EE-E126E6B6C02B}" type="presParOf" srcId="{526E93DC-893D-496A-BE14-7DBD0461FE82}" destId="{FAD10294-52B3-4213-9E49-7BF78B77F450}" srcOrd="1" destOrd="0" presId="urn:microsoft.com/office/officeart/2005/8/layout/chevronAccent+Icon"/>
    <dgm:cxn modelId="{72D29ADC-2638-43CC-A444-E939976DB14A}" type="presParOf" srcId="{526E93DC-893D-496A-BE14-7DBD0461FE82}" destId="{5C39ADAE-C985-4EE2-8624-7C04AB4FFD12}" srcOrd="2" destOrd="0" presId="urn:microsoft.com/office/officeart/2005/8/layout/chevronAccent+Icon"/>
    <dgm:cxn modelId="{2BBBA1ED-1634-47F7-9A6F-36F3E231F927}" type="presParOf" srcId="{5C39ADAE-C985-4EE2-8624-7C04AB4FFD12}" destId="{2590AA02-492E-4A3A-8553-BD42F67DBB67}" srcOrd="0" destOrd="0" presId="urn:microsoft.com/office/officeart/2005/8/layout/chevronAccent+Icon"/>
    <dgm:cxn modelId="{2457DED3-3A45-449F-8B69-04CC8F43885B}" type="presParOf" srcId="{5C39ADAE-C985-4EE2-8624-7C04AB4FFD12}" destId="{1201FF8A-6FDB-4C9D-AEAD-3937E3439151}" srcOrd="1" destOrd="0" presId="urn:microsoft.com/office/officeart/2005/8/layout/chevronAccent+Icon"/>
    <dgm:cxn modelId="{C21F491E-10A2-4944-A19E-DE74CD9DC4A1}" type="presParOf" srcId="{526E93DC-893D-496A-BE14-7DBD0461FE82}" destId="{73D58A3E-BE46-4376-A8F0-B0BB13D749CB}" srcOrd="3" destOrd="0" presId="urn:microsoft.com/office/officeart/2005/8/layout/chevronAccent+Icon"/>
    <dgm:cxn modelId="{7CA9D65A-6E0A-444D-AE16-0FC834D323DE}" type="presParOf" srcId="{526E93DC-893D-496A-BE14-7DBD0461FE82}" destId="{FFD86192-48C3-4DD4-BB03-6CC597DD61FE}" srcOrd="4" destOrd="0" presId="urn:microsoft.com/office/officeart/2005/8/layout/chevronAccent+Icon"/>
    <dgm:cxn modelId="{03E08708-C874-4926-BAB0-42A336655EAD}" type="presParOf" srcId="{FFD86192-48C3-4DD4-BB03-6CC597DD61FE}" destId="{62E47AF6-A702-43DA-B70A-7C969ADC97A1}" srcOrd="0" destOrd="0" presId="urn:microsoft.com/office/officeart/2005/8/layout/chevronAccent+Icon"/>
    <dgm:cxn modelId="{297AA0FC-D155-4E86-A81A-264FD950813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8423F8F-78EF-4FE9-891A-2CF82286E81D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7A6A1094-1FC7-475D-95C3-22C6258E93F1}">
      <dgm:prSet phldrT="[Text]"/>
      <dgm:spPr/>
      <dgm:t>
        <a:bodyPr/>
        <a:lstStyle/>
        <a:p>
          <a:r>
            <a:rPr lang="en-US" dirty="0" smtClean="0"/>
            <a:t>Step 1: Simulate long-term planning strategy</a:t>
          </a:r>
          <a:endParaRPr lang="en-US" dirty="0"/>
        </a:p>
      </dgm:t>
    </dgm:pt>
    <dgm:pt modelId="{E1346C22-5F20-471E-8BF2-E4D30D787546}" type="parTrans" cxnId="{D06E5B22-F4F5-4430-A17C-693267A7D1E1}">
      <dgm:prSet/>
      <dgm:spPr/>
      <dgm:t>
        <a:bodyPr/>
        <a:lstStyle/>
        <a:p>
          <a:endParaRPr lang="en-US"/>
        </a:p>
      </dgm:t>
    </dgm:pt>
    <dgm:pt modelId="{49D5E2DB-C3D0-41EE-A950-BED3C8A4A358}" type="sibTrans" cxnId="{D06E5B22-F4F5-4430-A17C-693267A7D1E1}">
      <dgm:prSet/>
      <dgm:spPr/>
      <dgm:t>
        <a:bodyPr/>
        <a:lstStyle/>
        <a:p>
          <a:endParaRPr lang="en-US"/>
        </a:p>
      </dgm:t>
    </dgm:pt>
    <dgm:pt modelId="{E9C7095E-5AA0-45EC-B221-7A80DFBF7978}">
      <dgm:prSet phldrT="[Text]"/>
      <dgm:spPr/>
      <dgm:t>
        <a:bodyPr/>
        <a:lstStyle/>
        <a:p>
          <a:r>
            <a:rPr lang="en-US" dirty="0" smtClean="0"/>
            <a:t>Step 2: Simulate flexible planning strategy</a:t>
          </a:r>
          <a:endParaRPr lang="en-US" dirty="0"/>
        </a:p>
      </dgm:t>
    </dgm:pt>
    <dgm:pt modelId="{38D96C0D-95AC-4EED-B9D6-848B797F43E5}" type="parTrans" cxnId="{D200085B-5CE0-47B8-B52E-FE0EB73EB0B5}">
      <dgm:prSet/>
      <dgm:spPr/>
      <dgm:t>
        <a:bodyPr/>
        <a:lstStyle/>
        <a:p>
          <a:endParaRPr lang="en-US"/>
        </a:p>
      </dgm:t>
    </dgm:pt>
    <dgm:pt modelId="{D8E636EC-2DF5-4CA0-9D54-8D2370EDE525}" type="sibTrans" cxnId="{D200085B-5CE0-47B8-B52E-FE0EB73EB0B5}">
      <dgm:prSet/>
      <dgm:spPr/>
      <dgm:t>
        <a:bodyPr/>
        <a:lstStyle/>
        <a:p>
          <a:endParaRPr lang="en-US"/>
        </a:p>
      </dgm:t>
    </dgm:pt>
    <dgm:pt modelId="{7BABBE4F-723D-43B1-9350-DB373E508919}">
      <dgm:prSet phldrT="[Text]"/>
      <dgm:spPr/>
      <dgm:t>
        <a:bodyPr/>
        <a:lstStyle/>
        <a:p>
          <a:r>
            <a:rPr lang="en-US" dirty="0" smtClean="0"/>
            <a:t>Step 3: Compare the two planning approaches</a:t>
          </a:r>
          <a:endParaRPr lang="en-US" dirty="0"/>
        </a:p>
      </dgm:t>
    </dgm:pt>
    <dgm:pt modelId="{0EF07D76-C04E-4879-B0F6-348D6D5D6BF6}" type="parTrans" cxnId="{0954B41C-6698-4763-94A0-84513E3D2532}">
      <dgm:prSet/>
      <dgm:spPr/>
      <dgm:t>
        <a:bodyPr/>
        <a:lstStyle/>
        <a:p>
          <a:endParaRPr lang="en-US"/>
        </a:p>
      </dgm:t>
    </dgm:pt>
    <dgm:pt modelId="{5FDD681E-22E1-4F30-B4DB-16E9E860B95B}" type="sibTrans" cxnId="{0954B41C-6698-4763-94A0-84513E3D2532}">
      <dgm:prSet/>
      <dgm:spPr/>
      <dgm:t>
        <a:bodyPr/>
        <a:lstStyle/>
        <a:p>
          <a:endParaRPr lang="en-US"/>
        </a:p>
      </dgm:t>
    </dgm:pt>
    <dgm:pt modelId="{9F329162-4741-4B32-BC7F-3CE8BD535CFC}" type="pres">
      <dgm:prSet presAssocID="{E8423F8F-78EF-4FE9-891A-2CF82286E81D}" presName="Name0" presStyleCnt="0">
        <dgm:presLayoutVars>
          <dgm:dir/>
          <dgm:resizeHandles val="exact"/>
        </dgm:presLayoutVars>
      </dgm:prSet>
      <dgm:spPr/>
    </dgm:pt>
    <dgm:pt modelId="{1805B25D-06E6-4075-9A23-B06AD9A67FC8}" type="pres">
      <dgm:prSet presAssocID="{7A6A1094-1FC7-475D-95C3-22C6258E93F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C4A7F-E698-4226-89AA-9F1138BD751B}" type="pres">
      <dgm:prSet presAssocID="{49D5E2DB-C3D0-41EE-A950-BED3C8A4A35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766B567-A419-4783-A0C5-5E6FBBFBBE51}" type="pres">
      <dgm:prSet presAssocID="{49D5E2DB-C3D0-41EE-A950-BED3C8A4A358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2059341A-9AF7-4390-8F7D-C1308E854832}" type="pres">
      <dgm:prSet presAssocID="{E9C7095E-5AA0-45EC-B221-7A80DFBF797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64E62-8DE3-45E9-B85B-633397357659}" type="pres">
      <dgm:prSet presAssocID="{D8E636EC-2DF5-4CA0-9D54-8D2370EDE52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23933363-850E-4057-9BE1-3269FECD0BFB}" type="pres">
      <dgm:prSet presAssocID="{D8E636EC-2DF5-4CA0-9D54-8D2370EDE52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07AE433-E124-4D8C-A277-6CE007996D8B}" type="pres">
      <dgm:prSet presAssocID="{7BABBE4F-723D-43B1-9350-DB373E50891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6E5106-E8B0-49FE-9739-F46963FAADD3}" type="presOf" srcId="{49D5E2DB-C3D0-41EE-A950-BED3C8A4A358}" destId="{C766B567-A419-4783-A0C5-5E6FBBFBBE51}" srcOrd="1" destOrd="0" presId="urn:microsoft.com/office/officeart/2005/8/layout/process1"/>
    <dgm:cxn modelId="{4591FA4C-F121-489C-8F7F-61CBEF821018}" type="presOf" srcId="{49D5E2DB-C3D0-41EE-A950-BED3C8A4A358}" destId="{5C2C4A7F-E698-4226-89AA-9F1138BD751B}" srcOrd="0" destOrd="0" presId="urn:microsoft.com/office/officeart/2005/8/layout/process1"/>
    <dgm:cxn modelId="{EC6D2349-98DC-4A1E-9113-B55BA4206E25}" type="presOf" srcId="{E8423F8F-78EF-4FE9-891A-2CF82286E81D}" destId="{9F329162-4741-4B32-BC7F-3CE8BD535CFC}" srcOrd="0" destOrd="0" presId="urn:microsoft.com/office/officeart/2005/8/layout/process1"/>
    <dgm:cxn modelId="{E7AB9A07-A516-4C56-A79D-5792329B722B}" type="presOf" srcId="{7BABBE4F-723D-43B1-9350-DB373E508919}" destId="{C07AE433-E124-4D8C-A277-6CE007996D8B}" srcOrd="0" destOrd="0" presId="urn:microsoft.com/office/officeart/2005/8/layout/process1"/>
    <dgm:cxn modelId="{69637CCE-7378-4CDD-9721-AB9D3072642F}" type="presOf" srcId="{D8E636EC-2DF5-4CA0-9D54-8D2370EDE525}" destId="{23933363-850E-4057-9BE1-3269FECD0BFB}" srcOrd="1" destOrd="0" presId="urn:microsoft.com/office/officeart/2005/8/layout/process1"/>
    <dgm:cxn modelId="{0954B41C-6698-4763-94A0-84513E3D2532}" srcId="{E8423F8F-78EF-4FE9-891A-2CF82286E81D}" destId="{7BABBE4F-723D-43B1-9350-DB373E508919}" srcOrd="2" destOrd="0" parTransId="{0EF07D76-C04E-4879-B0F6-348D6D5D6BF6}" sibTransId="{5FDD681E-22E1-4F30-B4DB-16E9E860B95B}"/>
    <dgm:cxn modelId="{D200085B-5CE0-47B8-B52E-FE0EB73EB0B5}" srcId="{E8423F8F-78EF-4FE9-891A-2CF82286E81D}" destId="{E9C7095E-5AA0-45EC-B221-7A80DFBF7978}" srcOrd="1" destOrd="0" parTransId="{38D96C0D-95AC-4EED-B9D6-848B797F43E5}" sibTransId="{D8E636EC-2DF5-4CA0-9D54-8D2370EDE525}"/>
    <dgm:cxn modelId="{2C03F51C-65AA-4BC5-9E2A-4312811F73C8}" type="presOf" srcId="{7A6A1094-1FC7-475D-95C3-22C6258E93F1}" destId="{1805B25D-06E6-4075-9A23-B06AD9A67FC8}" srcOrd="0" destOrd="0" presId="urn:microsoft.com/office/officeart/2005/8/layout/process1"/>
    <dgm:cxn modelId="{D06E5B22-F4F5-4430-A17C-693267A7D1E1}" srcId="{E8423F8F-78EF-4FE9-891A-2CF82286E81D}" destId="{7A6A1094-1FC7-475D-95C3-22C6258E93F1}" srcOrd="0" destOrd="0" parTransId="{E1346C22-5F20-471E-8BF2-E4D30D787546}" sibTransId="{49D5E2DB-C3D0-41EE-A950-BED3C8A4A358}"/>
    <dgm:cxn modelId="{1032C0C6-5ADE-4543-B345-8499D6840FC4}" type="presOf" srcId="{D8E636EC-2DF5-4CA0-9D54-8D2370EDE525}" destId="{76864E62-8DE3-45E9-B85B-633397357659}" srcOrd="0" destOrd="0" presId="urn:microsoft.com/office/officeart/2005/8/layout/process1"/>
    <dgm:cxn modelId="{5DF6F63C-5020-4DDE-BBEA-09C96EDE56F4}" type="presOf" srcId="{E9C7095E-5AA0-45EC-B221-7A80DFBF7978}" destId="{2059341A-9AF7-4390-8F7D-C1308E854832}" srcOrd="0" destOrd="0" presId="urn:microsoft.com/office/officeart/2005/8/layout/process1"/>
    <dgm:cxn modelId="{210F2BAC-952E-4D68-BEBE-3DF4ED3F434A}" type="presParOf" srcId="{9F329162-4741-4B32-BC7F-3CE8BD535CFC}" destId="{1805B25D-06E6-4075-9A23-B06AD9A67FC8}" srcOrd="0" destOrd="0" presId="urn:microsoft.com/office/officeart/2005/8/layout/process1"/>
    <dgm:cxn modelId="{F2F3B8E9-87A4-45D4-B4E6-8EA7751015F4}" type="presParOf" srcId="{9F329162-4741-4B32-BC7F-3CE8BD535CFC}" destId="{5C2C4A7F-E698-4226-89AA-9F1138BD751B}" srcOrd="1" destOrd="0" presId="urn:microsoft.com/office/officeart/2005/8/layout/process1"/>
    <dgm:cxn modelId="{A298B0F6-1EC7-496C-B848-2733FD679763}" type="presParOf" srcId="{5C2C4A7F-E698-4226-89AA-9F1138BD751B}" destId="{C766B567-A419-4783-A0C5-5E6FBBFBBE51}" srcOrd="0" destOrd="0" presId="urn:microsoft.com/office/officeart/2005/8/layout/process1"/>
    <dgm:cxn modelId="{32880DFB-6F6F-4288-AC98-D803CB8E284E}" type="presParOf" srcId="{9F329162-4741-4B32-BC7F-3CE8BD535CFC}" destId="{2059341A-9AF7-4390-8F7D-C1308E854832}" srcOrd="2" destOrd="0" presId="urn:microsoft.com/office/officeart/2005/8/layout/process1"/>
    <dgm:cxn modelId="{83EB491A-EBA5-424B-9625-2DADD458F3C4}" type="presParOf" srcId="{9F329162-4741-4B32-BC7F-3CE8BD535CFC}" destId="{76864E62-8DE3-45E9-B85B-633397357659}" srcOrd="3" destOrd="0" presId="urn:microsoft.com/office/officeart/2005/8/layout/process1"/>
    <dgm:cxn modelId="{89F35583-3E9C-4653-8312-7668765E9379}" type="presParOf" srcId="{76864E62-8DE3-45E9-B85B-633397357659}" destId="{23933363-850E-4057-9BE1-3269FECD0BFB}" srcOrd="0" destOrd="0" presId="urn:microsoft.com/office/officeart/2005/8/layout/process1"/>
    <dgm:cxn modelId="{E1A7C9E7-C717-4422-847E-95190CA91EF8}" type="presParOf" srcId="{9F329162-4741-4B32-BC7F-3CE8BD535CFC}" destId="{C07AE433-E124-4D8C-A277-6CE007996D8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7F636FFF-F597-449D-95F9-E46B63993063}" type="presOf" srcId="{4A4515EB-AC3E-46B5-9180-95D12A08CF7C}" destId="{1201FF8A-6FDB-4C9D-AEAD-3937E3439151}" srcOrd="0" destOrd="0" presId="urn:microsoft.com/office/officeart/2005/8/layout/chevronAccent+Icon"/>
    <dgm:cxn modelId="{035A1FD7-4EC6-48A0-9B06-132476C5A51B}" type="presOf" srcId="{3E69832C-356A-42D0-BBA2-ECDBD716C300}" destId="{2DC5A31A-97D9-4366-8654-1C2D9D404A9E}" srcOrd="0" destOrd="0" presId="urn:microsoft.com/office/officeart/2005/8/layout/chevronAccent+Icon"/>
    <dgm:cxn modelId="{DBAB2027-1EA6-49FD-98A8-AC449A67F75B}" type="presOf" srcId="{C5798B3B-EF90-4479-8F4F-8697783C1F95}" destId="{526E93DC-893D-496A-BE14-7DBD0461FE82}" srcOrd="0" destOrd="0" presId="urn:microsoft.com/office/officeart/2005/8/layout/chevronAccent+Icon"/>
    <dgm:cxn modelId="{CBAF9A37-D9CE-4A4E-9D06-E6F7BD276BC9}" type="presOf" srcId="{AB71BC6B-B22F-44A9-8003-D5BD1A0FD493}" destId="{F869F4CF-94DC-4741-A9BF-57BFDCD67A95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C6D096B9-4800-4FB0-AC58-6EAB245612CF}" type="presParOf" srcId="{526E93DC-893D-496A-BE14-7DBD0461FE82}" destId="{CDE43E1F-01E5-42AD-A385-76392F63B08C}" srcOrd="0" destOrd="0" presId="urn:microsoft.com/office/officeart/2005/8/layout/chevronAccent+Icon"/>
    <dgm:cxn modelId="{8220D1A1-14F2-4B27-A94F-C593AB0F78F6}" type="presParOf" srcId="{CDE43E1F-01E5-42AD-A385-76392F63B08C}" destId="{B3B780B3-AEBF-4251-82D5-B2302AB01806}" srcOrd="0" destOrd="0" presId="urn:microsoft.com/office/officeart/2005/8/layout/chevronAccent+Icon"/>
    <dgm:cxn modelId="{F287DC43-AB0D-45DC-AACB-386783E40C3F}" type="presParOf" srcId="{CDE43E1F-01E5-42AD-A385-76392F63B08C}" destId="{F869F4CF-94DC-4741-A9BF-57BFDCD67A95}" srcOrd="1" destOrd="0" presId="urn:microsoft.com/office/officeart/2005/8/layout/chevronAccent+Icon"/>
    <dgm:cxn modelId="{00E5BFFC-3FF7-4245-A0EB-A267EFD763A8}" type="presParOf" srcId="{526E93DC-893D-496A-BE14-7DBD0461FE82}" destId="{FAD10294-52B3-4213-9E49-7BF78B77F450}" srcOrd="1" destOrd="0" presId="urn:microsoft.com/office/officeart/2005/8/layout/chevronAccent+Icon"/>
    <dgm:cxn modelId="{EE0066BE-66BD-4DEB-AC85-91125059E2DE}" type="presParOf" srcId="{526E93DC-893D-496A-BE14-7DBD0461FE82}" destId="{5C39ADAE-C985-4EE2-8624-7C04AB4FFD12}" srcOrd="2" destOrd="0" presId="urn:microsoft.com/office/officeart/2005/8/layout/chevronAccent+Icon"/>
    <dgm:cxn modelId="{BCE5A6BE-C504-42F2-A0CF-2D0CCCCA5CBB}" type="presParOf" srcId="{5C39ADAE-C985-4EE2-8624-7C04AB4FFD12}" destId="{2590AA02-492E-4A3A-8553-BD42F67DBB67}" srcOrd="0" destOrd="0" presId="urn:microsoft.com/office/officeart/2005/8/layout/chevronAccent+Icon"/>
    <dgm:cxn modelId="{BC8B50ED-A724-4BE7-984C-9384946263A1}" type="presParOf" srcId="{5C39ADAE-C985-4EE2-8624-7C04AB4FFD12}" destId="{1201FF8A-6FDB-4C9D-AEAD-3937E3439151}" srcOrd="1" destOrd="0" presId="urn:microsoft.com/office/officeart/2005/8/layout/chevronAccent+Icon"/>
    <dgm:cxn modelId="{1F895BEC-5B70-4F96-A853-6AC5DA6C1DF5}" type="presParOf" srcId="{526E93DC-893D-496A-BE14-7DBD0461FE82}" destId="{73D58A3E-BE46-4376-A8F0-B0BB13D749CB}" srcOrd="3" destOrd="0" presId="urn:microsoft.com/office/officeart/2005/8/layout/chevronAccent+Icon"/>
    <dgm:cxn modelId="{641FF666-EEBE-480C-BACC-C4616CA6EC02}" type="presParOf" srcId="{526E93DC-893D-496A-BE14-7DBD0461FE82}" destId="{FFD86192-48C3-4DD4-BB03-6CC597DD61FE}" srcOrd="4" destOrd="0" presId="urn:microsoft.com/office/officeart/2005/8/layout/chevronAccent+Icon"/>
    <dgm:cxn modelId="{F3910B83-B4EC-4E70-8181-09971668F460}" type="presParOf" srcId="{FFD86192-48C3-4DD4-BB03-6CC597DD61FE}" destId="{62E47AF6-A702-43DA-B70A-7C969ADC97A1}" srcOrd="0" destOrd="0" presId="urn:microsoft.com/office/officeart/2005/8/layout/chevronAccent+Icon"/>
    <dgm:cxn modelId="{BFB6225E-92B0-4BE3-9894-EC5ACEA9B82D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3C776FE6-6548-4C4F-9A5A-F742D9854993}" type="presOf" srcId="{3E69832C-356A-42D0-BBA2-ECDBD716C300}" destId="{2DC5A31A-97D9-4366-8654-1C2D9D404A9E}" srcOrd="0" destOrd="0" presId="urn:microsoft.com/office/officeart/2005/8/layout/chevronAccent+Icon"/>
    <dgm:cxn modelId="{EDA8648C-886A-4EDA-AF22-19B6CADC98BB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F71C9A6-B185-4069-8064-E690FD4118F5}" type="presOf" srcId="{AB71BC6B-B22F-44A9-8003-D5BD1A0FD493}" destId="{F869F4CF-94DC-4741-A9BF-57BFDCD67A95}" srcOrd="0" destOrd="0" presId="urn:microsoft.com/office/officeart/2005/8/layout/chevronAccent+Icon"/>
    <dgm:cxn modelId="{15642C92-CBBC-4284-B5C9-C964CA1A4333}" type="presOf" srcId="{C5798B3B-EF90-4479-8F4F-8697783C1F95}" destId="{526E93DC-893D-496A-BE14-7DBD0461FE82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2B5A4BB1-7C83-445F-B78C-B77F92359F4C}" type="presParOf" srcId="{526E93DC-893D-496A-BE14-7DBD0461FE82}" destId="{CDE43E1F-01E5-42AD-A385-76392F63B08C}" srcOrd="0" destOrd="0" presId="urn:microsoft.com/office/officeart/2005/8/layout/chevronAccent+Icon"/>
    <dgm:cxn modelId="{F9FAD13E-8338-4E0E-8A1B-D0A791252E34}" type="presParOf" srcId="{CDE43E1F-01E5-42AD-A385-76392F63B08C}" destId="{B3B780B3-AEBF-4251-82D5-B2302AB01806}" srcOrd="0" destOrd="0" presId="urn:microsoft.com/office/officeart/2005/8/layout/chevronAccent+Icon"/>
    <dgm:cxn modelId="{004F0F42-31FE-413F-807A-5DE9872E8A48}" type="presParOf" srcId="{CDE43E1F-01E5-42AD-A385-76392F63B08C}" destId="{F869F4CF-94DC-4741-A9BF-57BFDCD67A95}" srcOrd="1" destOrd="0" presId="urn:microsoft.com/office/officeart/2005/8/layout/chevronAccent+Icon"/>
    <dgm:cxn modelId="{22B7E5F1-E58A-4DBB-BDFB-EB748BC7F85A}" type="presParOf" srcId="{526E93DC-893D-496A-BE14-7DBD0461FE82}" destId="{FAD10294-52B3-4213-9E49-7BF78B77F450}" srcOrd="1" destOrd="0" presId="urn:microsoft.com/office/officeart/2005/8/layout/chevronAccent+Icon"/>
    <dgm:cxn modelId="{D36C606A-DAC7-4658-A023-E6D748157463}" type="presParOf" srcId="{526E93DC-893D-496A-BE14-7DBD0461FE82}" destId="{5C39ADAE-C985-4EE2-8624-7C04AB4FFD12}" srcOrd="2" destOrd="0" presId="urn:microsoft.com/office/officeart/2005/8/layout/chevronAccent+Icon"/>
    <dgm:cxn modelId="{1498A0B1-F636-41E3-965F-DDAABAF44733}" type="presParOf" srcId="{5C39ADAE-C985-4EE2-8624-7C04AB4FFD12}" destId="{2590AA02-492E-4A3A-8553-BD42F67DBB67}" srcOrd="0" destOrd="0" presId="urn:microsoft.com/office/officeart/2005/8/layout/chevronAccent+Icon"/>
    <dgm:cxn modelId="{28814819-ED83-4514-8F5A-F0A1DF64E0F2}" type="presParOf" srcId="{5C39ADAE-C985-4EE2-8624-7C04AB4FFD12}" destId="{1201FF8A-6FDB-4C9D-AEAD-3937E3439151}" srcOrd="1" destOrd="0" presId="urn:microsoft.com/office/officeart/2005/8/layout/chevronAccent+Icon"/>
    <dgm:cxn modelId="{B550BAE5-B6D6-4EC5-A604-CB1619A68C89}" type="presParOf" srcId="{526E93DC-893D-496A-BE14-7DBD0461FE82}" destId="{73D58A3E-BE46-4376-A8F0-B0BB13D749CB}" srcOrd="3" destOrd="0" presId="urn:microsoft.com/office/officeart/2005/8/layout/chevronAccent+Icon"/>
    <dgm:cxn modelId="{1EE38A14-0F30-4EC9-9B97-33AA0C832E61}" type="presParOf" srcId="{526E93DC-893D-496A-BE14-7DBD0461FE82}" destId="{FFD86192-48C3-4DD4-BB03-6CC597DD61FE}" srcOrd="4" destOrd="0" presId="urn:microsoft.com/office/officeart/2005/8/layout/chevronAccent+Icon"/>
    <dgm:cxn modelId="{AB463A32-2EB1-4EFA-A0F2-CD100BC2FEDF}" type="presParOf" srcId="{FFD86192-48C3-4DD4-BB03-6CC597DD61FE}" destId="{62E47AF6-A702-43DA-B70A-7C969ADC97A1}" srcOrd="0" destOrd="0" presId="urn:microsoft.com/office/officeart/2005/8/layout/chevronAccent+Icon"/>
    <dgm:cxn modelId="{97CCFF2D-668E-4C01-9F21-035391A4982A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88EF6E-C455-4ACC-B1E7-9D1DB7FAC18A}" type="presOf" srcId="{AB71BC6B-B22F-44A9-8003-D5BD1A0FD493}" destId="{F869F4CF-94DC-4741-A9BF-57BFDCD67A95}" srcOrd="0" destOrd="0" presId="urn:microsoft.com/office/officeart/2005/8/layout/chevronAccent+Icon"/>
    <dgm:cxn modelId="{501A224E-B1E4-4434-85CB-F2417935DCCF}" type="presOf" srcId="{3E69832C-356A-42D0-BBA2-ECDBD716C300}" destId="{2DC5A31A-97D9-4366-8654-1C2D9D404A9E}" srcOrd="0" destOrd="0" presId="urn:microsoft.com/office/officeart/2005/8/layout/chevronAccent+Icon"/>
    <dgm:cxn modelId="{65D799E4-2F96-4346-A9A9-8B601C54BC33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4C1A3368-BC59-43A5-9698-43CA25D56130}" type="presOf" srcId="{C5798B3B-EF90-4479-8F4F-8697783C1F95}" destId="{526E93DC-893D-496A-BE14-7DBD0461FE82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6E82B761-5839-4782-A194-FB8AFA401225}" type="presParOf" srcId="{526E93DC-893D-496A-BE14-7DBD0461FE82}" destId="{CDE43E1F-01E5-42AD-A385-76392F63B08C}" srcOrd="0" destOrd="0" presId="urn:microsoft.com/office/officeart/2005/8/layout/chevronAccent+Icon"/>
    <dgm:cxn modelId="{DA65C3B2-2FDF-407C-94CD-210A0A78F56D}" type="presParOf" srcId="{CDE43E1F-01E5-42AD-A385-76392F63B08C}" destId="{B3B780B3-AEBF-4251-82D5-B2302AB01806}" srcOrd="0" destOrd="0" presId="urn:microsoft.com/office/officeart/2005/8/layout/chevronAccent+Icon"/>
    <dgm:cxn modelId="{1591668D-0205-4A09-9B82-01FDA1AF4F48}" type="presParOf" srcId="{CDE43E1F-01E5-42AD-A385-76392F63B08C}" destId="{F869F4CF-94DC-4741-A9BF-57BFDCD67A95}" srcOrd="1" destOrd="0" presId="urn:microsoft.com/office/officeart/2005/8/layout/chevronAccent+Icon"/>
    <dgm:cxn modelId="{CD556830-B8FC-45D9-A1F1-9E5898C3E90B}" type="presParOf" srcId="{526E93DC-893D-496A-BE14-7DBD0461FE82}" destId="{FAD10294-52B3-4213-9E49-7BF78B77F450}" srcOrd="1" destOrd="0" presId="urn:microsoft.com/office/officeart/2005/8/layout/chevronAccent+Icon"/>
    <dgm:cxn modelId="{5E555DD1-D864-415A-800B-0A61B3ECEAB2}" type="presParOf" srcId="{526E93DC-893D-496A-BE14-7DBD0461FE82}" destId="{5C39ADAE-C985-4EE2-8624-7C04AB4FFD12}" srcOrd="2" destOrd="0" presId="urn:microsoft.com/office/officeart/2005/8/layout/chevronAccent+Icon"/>
    <dgm:cxn modelId="{7F4557B6-E8F7-4566-92A5-83AD7C723432}" type="presParOf" srcId="{5C39ADAE-C985-4EE2-8624-7C04AB4FFD12}" destId="{2590AA02-492E-4A3A-8553-BD42F67DBB67}" srcOrd="0" destOrd="0" presId="urn:microsoft.com/office/officeart/2005/8/layout/chevronAccent+Icon"/>
    <dgm:cxn modelId="{BE803E5D-6C63-43AF-B78A-AFD9EFF0ADAA}" type="presParOf" srcId="{5C39ADAE-C985-4EE2-8624-7C04AB4FFD12}" destId="{1201FF8A-6FDB-4C9D-AEAD-3937E3439151}" srcOrd="1" destOrd="0" presId="urn:microsoft.com/office/officeart/2005/8/layout/chevronAccent+Icon"/>
    <dgm:cxn modelId="{D4B989F6-13A4-47E1-ABD1-0004C1FF4B0C}" type="presParOf" srcId="{526E93DC-893D-496A-BE14-7DBD0461FE82}" destId="{73D58A3E-BE46-4376-A8F0-B0BB13D749CB}" srcOrd="3" destOrd="0" presId="urn:microsoft.com/office/officeart/2005/8/layout/chevronAccent+Icon"/>
    <dgm:cxn modelId="{50F2F363-FC24-41E5-BCC6-EE7DED57AF8F}" type="presParOf" srcId="{526E93DC-893D-496A-BE14-7DBD0461FE82}" destId="{FFD86192-48C3-4DD4-BB03-6CC597DD61FE}" srcOrd="4" destOrd="0" presId="urn:microsoft.com/office/officeart/2005/8/layout/chevronAccent+Icon"/>
    <dgm:cxn modelId="{84B0638B-4993-4CA1-8B8A-7DB31C22620C}" type="presParOf" srcId="{FFD86192-48C3-4DD4-BB03-6CC597DD61FE}" destId="{62E47AF6-A702-43DA-B70A-7C969ADC97A1}" srcOrd="0" destOrd="0" presId="urn:microsoft.com/office/officeart/2005/8/layout/chevronAccent+Icon"/>
    <dgm:cxn modelId="{CD705692-7687-4CE4-9582-E0D288BFA706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13C7C6B9-5542-403E-921B-64EABD735863}" type="presOf" srcId="{AB71BC6B-B22F-44A9-8003-D5BD1A0FD493}" destId="{F869F4CF-94DC-4741-A9BF-57BFDCD67A95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16ECFA8B-EBE3-481C-B2D3-532096BFCE70}" type="presOf" srcId="{3E69832C-356A-42D0-BBA2-ECDBD716C300}" destId="{2DC5A31A-97D9-4366-8654-1C2D9D404A9E}" srcOrd="0" destOrd="0" presId="urn:microsoft.com/office/officeart/2005/8/layout/chevronAccent+Icon"/>
    <dgm:cxn modelId="{5BCEB069-BBA4-4A02-8D7B-6BAA3152A5B9}" type="presOf" srcId="{4A4515EB-AC3E-46B5-9180-95D12A08CF7C}" destId="{1201FF8A-6FDB-4C9D-AEAD-3937E3439151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6F59F29B-A56A-4870-8DF6-0A37780F1285}" type="presOf" srcId="{C5798B3B-EF90-4479-8F4F-8697783C1F95}" destId="{526E93DC-893D-496A-BE14-7DBD0461FE82}" srcOrd="0" destOrd="0" presId="urn:microsoft.com/office/officeart/2005/8/layout/chevronAccent+Icon"/>
    <dgm:cxn modelId="{CAAA9FDF-5E7C-4682-8224-3DE7CFA2BE6D}" type="presParOf" srcId="{526E93DC-893D-496A-BE14-7DBD0461FE82}" destId="{CDE43E1F-01E5-42AD-A385-76392F63B08C}" srcOrd="0" destOrd="0" presId="urn:microsoft.com/office/officeart/2005/8/layout/chevronAccent+Icon"/>
    <dgm:cxn modelId="{37A2AC8C-E0C2-4E23-9605-9797ED84FA04}" type="presParOf" srcId="{CDE43E1F-01E5-42AD-A385-76392F63B08C}" destId="{B3B780B3-AEBF-4251-82D5-B2302AB01806}" srcOrd="0" destOrd="0" presId="urn:microsoft.com/office/officeart/2005/8/layout/chevronAccent+Icon"/>
    <dgm:cxn modelId="{AB54D6C0-130F-4D40-A39E-A224EB55C1ED}" type="presParOf" srcId="{CDE43E1F-01E5-42AD-A385-76392F63B08C}" destId="{F869F4CF-94DC-4741-A9BF-57BFDCD67A95}" srcOrd="1" destOrd="0" presId="urn:microsoft.com/office/officeart/2005/8/layout/chevronAccent+Icon"/>
    <dgm:cxn modelId="{6BDA357C-03D5-4EAE-8168-5F3A84DC52A4}" type="presParOf" srcId="{526E93DC-893D-496A-BE14-7DBD0461FE82}" destId="{FAD10294-52B3-4213-9E49-7BF78B77F450}" srcOrd="1" destOrd="0" presId="urn:microsoft.com/office/officeart/2005/8/layout/chevronAccent+Icon"/>
    <dgm:cxn modelId="{09A1494B-C774-4161-B163-850CFDED6503}" type="presParOf" srcId="{526E93DC-893D-496A-BE14-7DBD0461FE82}" destId="{5C39ADAE-C985-4EE2-8624-7C04AB4FFD12}" srcOrd="2" destOrd="0" presId="urn:microsoft.com/office/officeart/2005/8/layout/chevronAccent+Icon"/>
    <dgm:cxn modelId="{75A3EA4A-AABC-4E98-9AC9-9D99A7B53AFC}" type="presParOf" srcId="{5C39ADAE-C985-4EE2-8624-7C04AB4FFD12}" destId="{2590AA02-492E-4A3A-8553-BD42F67DBB67}" srcOrd="0" destOrd="0" presId="urn:microsoft.com/office/officeart/2005/8/layout/chevronAccent+Icon"/>
    <dgm:cxn modelId="{55C5AFD2-EAD2-40F9-A033-9FEC617D492D}" type="presParOf" srcId="{5C39ADAE-C985-4EE2-8624-7C04AB4FFD12}" destId="{1201FF8A-6FDB-4C9D-AEAD-3937E3439151}" srcOrd="1" destOrd="0" presId="urn:microsoft.com/office/officeart/2005/8/layout/chevronAccent+Icon"/>
    <dgm:cxn modelId="{3DD0F1A7-E129-464D-8832-FE99B7F5125D}" type="presParOf" srcId="{526E93DC-893D-496A-BE14-7DBD0461FE82}" destId="{73D58A3E-BE46-4376-A8F0-B0BB13D749CB}" srcOrd="3" destOrd="0" presId="urn:microsoft.com/office/officeart/2005/8/layout/chevronAccent+Icon"/>
    <dgm:cxn modelId="{C7BDA692-A36E-4C44-8E21-470FB7FB0A59}" type="presParOf" srcId="{526E93DC-893D-496A-BE14-7DBD0461FE82}" destId="{FFD86192-48C3-4DD4-BB03-6CC597DD61FE}" srcOrd="4" destOrd="0" presId="urn:microsoft.com/office/officeart/2005/8/layout/chevronAccent+Icon"/>
    <dgm:cxn modelId="{6151BB43-90C7-4E1F-95BA-905066D616D5}" type="presParOf" srcId="{FFD86192-48C3-4DD4-BB03-6CC597DD61FE}" destId="{62E47AF6-A702-43DA-B70A-7C969ADC97A1}" srcOrd="0" destOrd="0" presId="urn:microsoft.com/office/officeart/2005/8/layout/chevronAccent+Icon"/>
    <dgm:cxn modelId="{6418BDBC-F180-4BB9-9E95-E1462311D6D0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69226D-7381-4708-9627-54B82F7F7318}" type="presOf" srcId="{AB71BC6B-B22F-44A9-8003-D5BD1A0FD493}" destId="{F869F4CF-94DC-4741-A9BF-57BFDCD67A95}" srcOrd="0" destOrd="0" presId="urn:microsoft.com/office/officeart/2005/8/layout/chevronAccent+Icon"/>
    <dgm:cxn modelId="{36E7A28A-721E-4518-9C30-303F8D30F96C}" type="presOf" srcId="{4A4515EB-AC3E-46B5-9180-95D12A08CF7C}" destId="{1201FF8A-6FDB-4C9D-AEAD-3937E3439151}" srcOrd="0" destOrd="0" presId="urn:microsoft.com/office/officeart/2005/8/layout/chevronAccent+Icon"/>
    <dgm:cxn modelId="{F85F2FF5-1FAD-4645-93FB-8AA71145F60F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FDCA27C2-9116-43B6-B995-4AC93C6548C1}" type="presOf" srcId="{C5798B3B-EF90-4479-8F4F-8697783C1F95}" destId="{526E93DC-893D-496A-BE14-7DBD0461FE82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35AAB915-4ED9-4920-9779-AC2BB1373FBD}" type="presParOf" srcId="{526E93DC-893D-496A-BE14-7DBD0461FE82}" destId="{CDE43E1F-01E5-42AD-A385-76392F63B08C}" srcOrd="0" destOrd="0" presId="urn:microsoft.com/office/officeart/2005/8/layout/chevronAccent+Icon"/>
    <dgm:cxn modelId="{636A0956-A9AB-41C2-8A78-705265C82A52}" type="presParOf" srcId="{CDE43E1F-01E5-42AD-A385-76392F63B08C}" destId="{B3B780B3-AEBF-4251-82D5-B2302AB01806}" srcOrd="0" destOrd="0" presId="urn:microsoft.com/office/officeart/2005/8/layout/chevronAccent+Icon"/>
    <dgm:cxn modelId="{4211607B-0700-4A49-AAA7-EE4DD94233FC}" type="presParOf" srcId="{CDE43E1F-01E5-42AD-A385-76392F63B08C}" destId="{F869F4CF-94DC-4741-A9BF-57BFDCD67A95}" srcOrd="1" destOrd="0" presId="urn:microsoft.com/office/officeart/2005/8/layout/chevronAccent+Icon"/>
    <dgm:cxn modelId="{CC1B5152-BF7D-4224-8DF0-2042BE1761CA}" type="presParOf" srcId="{526E93DC-893D-496A-BE14-7DBD0461FE82}" destId="{FAD10294-52B3-4213-9E49-7BF78B77F450}" srcOrd="1" destOrd="0" presId="urn:microsoft.com/office/officeart/2005/8/layout/chevronAccent+Icon"/>
    <dgm:cxn modelId="{0DD6EA02-0DD2-4F8C-89BE-2ADDCFC424CE}" type="presParOf" srcId="{526E93DC-893D-496A-BE14-7DBD0461FE82}" destId="{5C39ADAE-C985-4EE2-8624-7C04AB4FFD12}" srcOrd="2" destOrd="0" presId="urn:microsoft.com/office/officeart/2005/8/layout/chevronAccent+Icon"/>
    <dgm:cxn modelId="{09CCF832-2799-4E21-BFF7-6E7A1040E750}" type="presParOf" srcId="{5C39ADAE-C985-4EE2-8624-7C04AB4FFD12}" destId="{2590AA02-492E-4A3A-8553-BD42F67DBB67}" srcOrd="0" destOrd="0" presId="urn:microsoft.com/office/officeart/2005/8/layout/chevronAccent+Icon"/>
    <dgm:cxn modelId="{C7D5E5EA-5E36-4DE3-A869-541EDAF77F62}" type="presParOf" srcId="{5C39ADAE-C985-4EE2-8624-7C04AB4FFD12}" destId="{1201FF8A-6FDB-4C9D-AEAD-3937E3439151}" srcOrd="1" destOrd="0" presId="urn:microsoft.com/office/officeart/2005/8/layout/chevronAccent+Icon"/>
    <dgm:cxn modelId="{EDFC7EBF-86A5-41D4-B36E-8D62F2777C25}" type="presParOf" srcId="{526E93DC-893D-496A-BE14-7DBD0461FE82}" destId="{73D58A3E-BE46-4376-A8F0-B0BB13D749CB}" srcOrd="3" destOrd="0" presId="urn:microsoft.com/office/officeart/2005/8/layout/chevronAccent+Icon"/>
    <dgm:cxn modelId="{B0640306-23CA-46CF-AB97-C5E56DE76428}" type="presParOf" srcId="{526E93DC-893D-496A-BE14-7DBD0461FE82}" destId="{FFD86192-48C3-4DD4-BB03-6CC597DD61FE}" srcOrd="4" destOrd="0" presId="urn:microsoft.com/office/officeart/2005/8/layout/chevronAccent+Icon"/>
    <dgm:cxn modelId="{011D2919-793A-42D9-B5BA-6B454E83E7F8}" type="presParOf" srcId="{FFD86192-48C3-4DD4-BB03-6CC597DD61FE}" destId="{62E47AF6-A702-43DA-B70A-7C969ADC97A1}" srcOrd="0" destOrd="0" presId="urn:microsoft.com/office/officeart/2005/8/layout/chevronAccent+Icon"/>
    <dgm:cxn modelId="{30B450C1-4CB5-45DF-B174-544297AA0945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accent1"/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18C5A7-BDD8-4D4F-9406-ACBD1C99EE82}" type="presOf" srcId="{4A4515EB-AC3E-46B5-9180-95D12A08CF7C}" destId="{1201FF8A-6FDB-4C9D-AEAD-3937E3439151}" srcOrd="0" destOrd="0" presId="urn:microsoft.com/office/officeart/2005/8/layout/chevronAccent+Icon"/>
    <dgm:cxn modelId="{79DF17A9-B6B9-493C-BB8F-22448C35C5A0}" type="presOf" srcId="{3E69832C-356A-42D0-BBA2-ECDBD716C300}" destId="{2DC5A31A-97D9-4366-8654-1C2D9D404A9E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38623824-9959-4840-8429-ED9C93022615}" type="presOf" srcId="{AB71BC6B-B22F-44A9-8003-D5BD1A0FD493}" destId="{F869F4CF-94DC-4741-A9BF-57BFDCD67A95}" srcOrd="0" destOrd="0" presId="urn:microsoft.com/office/officeart/2005/8/layout/chevronAccent+Icon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46E5BA5E-EE31-47FB-9827-03A9727C287E}" type="presOf" srcId="{C5798B3B-EF90-4479-8F4F-8697783C1F95}" destId="{526E93DC-893D-496A-BE14-7DBD0461FE82}" srcOrd="0" destOrd="0" presId="urn:microsoft.com/office/officeart/2005/8/layout/chevronAccent+Icon"/>
    <dgm:cxn modelId="{75D1C092-ECF8-4336-A8F4-AC55441B24C2}" type="presParOf" srcId="{526E93DC-893D-496A-BE14-7DBD0461FE82}" destId="{CDE43E1F-01E5-42AD-A385-76392F63B08C}" srcOrd="0" destOrd="0" presId="urn:microsoft.com/office/officeart/2005/8/layout/chevronAccent+Icon"/>
    <dgm:cxn modelId="{117BDE70-8920-498F-A4B4-AB2F2089883D}" type="presParOf" srcId="{CDE43E1F-01E5-42AD-A385-76392F63B08C}" destId="{B3B780B3-AEBF-4251-82D5-B2302AB01806}" srcOrd="0" destOrd="0" presId="urn:microsoft.com/office/officeart/2005/8/layout/chevronAccent+Icon"/>
    <dgm:cxn modelId="{B3B56C14-B83D-488D-BBCD-97D1A938B5AD}" type="presParOf" srcId="{CDE43E1F-01E5-42AD-A385-76392F63B08C}" destId="{F869F4CF-94DC-4741-A9BF-57BFDCD67A95}" srcOrd="1" destOrd="0" presId="urn:microsoft.com/office/officeart/2005/8/layout/chevronAccent+Icon"/>
    <dgm:cxn modelId="{28A953D7-211B-4988-B464-B6E8B2F4EB0F}" type="presParOf" srcId="{526E93DC-893D-496A-BE14-7DBD0461FE82}" destId="{FAD10294-52B3-4213-9E49-7BF78B77F450}" srcOrd="1" destOrd="0" presId="urn:microsoft.com/office/officeart/2005/8/layout/chevronAccent+Icon"/>
    <dgm:cxn modelId="{0D7BDFF9-BF3A-4D66-ADBF-00C219FEB4B8}" type="presParOf" srcId="{526E93DC-893D-496A-BE14-7DBD0461FE82}" destId="{5C39ADAE-C985-4EE2-8624-7C04AB4FFD12}" srcOrd="2" destOrd="0" presId="urn:microsoft.com/office/officeart/2005/8/layout/chevronAccent+Icon"/>
    <dgm:cxn modelId="{19D65E36-2326-4993-A7B7-00ED44543855}" type="presParOf" srcId="{5C39ADAE-C985-4EE2-8624-7C04AB4FFD12}" destId="{2590AA02-492E-4A3A-8553-BD42F67DBB67}" srcOrd="0" destOrd="0" presId="urn:microsoft.com/office/officeart/2005/8/layout/chevronAccent+Icon"/>
    <dgm:cxn modelId="{493D9678-BAE4-4D9E-B2B9-71048F96494B}" type="presParOf" srcId="{5C39ADAE-C985-4EE2-8624-7C04AB4FFD12}" destId="{1201FF8A-6FDB-4C9D-AEAD-3937E3439151}" srcOrd="1" destOrd="0" presId="urn:microsoft.com/office/officeart/2005/8/layout/chevronAccent+Icon"/>
    <dgm:cxn modelId="{16051D1A-4AA4-48D0-804B-D3765BD36A64}" type="presParOf" srcId="{526E93DC-893D-496A-BE14-7DBD0461FE82}" destId="{73D58A3E-BE46-4376-A8F0-B0BB13D749CB}" srcOrd="3" destOrd="0" presId="urn:microsoft.com/office/officeart/2005/8/layout/chevronAccent+Icon"/>
    <dgm:cxn modelId="{E93E2B21-8BB8-432E-BF5F-0EA1EA2B42A2}" type="presParOf" srcId="{526E93DC-893D-496A-BE14-7DBD0461FE82}" destId="{FFD86192-48C3-4DD4-BB03-6CC597DD61FE}" srcOrd="4" destOrd="0" presId="urn:microsoft.com/office/officeart/2005/8/layout/chevronAccent+Icon"/>
    <dgm:cxn modelId="{2EA0B288-9C18-488C-A694-EC945D709BB9}" type="presParOf" srcId="{FFD86192-48C3-4DD4-BB03-6CC597DD61FE}" destId="{62E47AF6-A702-43DA-B70A-7C969ADC97A1}" srcOrd="0" destOrd="0" presId="urn:microsoft.com/office/officeart/2005/8/layout/chevronAccent+Icon"/>
    <dgm:cxn modelId="{8962E702-EFCD-49E9-B4AD-1CF7E254DD7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77DF612D-9CE3-440A-9ACE-48D3B48BA477}" type="presOf" srcId="{4A4515EB-AC3E-46B5-9180-95D12A08CF7C}" destId="{1201FF8A-6FDB-4C9D-AEAD-3937E3439151}" srcOrd="0" destOrd="0" presId="urn:microsoft.com/office/officeart/2005/8/layout/chevronAccent+Icon"/>
    <dgm:cxn modelId="{6846CF72-8FC9-4049-A019-6726EDABDFF2}" type="presOf" srcId="{C5798B3B-EF90-4479-8F4F-8697783C1F95}" destId="{526E93DC-893D-496A-BE14-7DBD0461FE82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4EDDD519-6B83-4CC6-8721-22D8092437AB}" type="presOf" srcId="{3E69832C-356A-42D0-BBA2-ECDBD716C300}" destId="{2DC5A31A-97D9-4366-8654-1C2D9D404A9E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905F2FAF-D282-4A4C-8B72-1549864C8878}" type="presOf" srcId="{AB71BC6B-B22F-44A9-8003-D5BD1A0FD493}" destId="{F869F4CF-94DC-4741-A9BF-57BFDCD67A95}" srcOrd="0" destOrd="0" presId="urn:microsoft.com/office/officeart/2005/8/layout/chevronAccent+Icon"/>
    <dgm:cxn modelId="{60150D04-3358-45AE-9B76-69710CEF077C}" type="presParOf" srcId="{526E93DC-893D-496A-BE14-7DBD0461FE82}" destId="{CDE43E1F-01E5-42AD-A385-76392F63B08C}" srcOrd="0" destOrd="0" presId="urn:microsoft.com/office/officeart/2005/8/layout/chevronAccent+Icon"/>
    <dgm:cxn modelId="{BAEB0F39-DB55-4022-8296-0B5A9767B7AB}" type="presParOf" srcId="{CDE43E1F-01E5-42AD-A385-76392F63B08C}" destId="{B3B780B3-AEBF-4251-82D5-B2302AB01806}" srcOrd="0" destOrd="0" presId="urn:microsoft.com/office/officeart/2005/8/layout/chevronAccent+Icon"/>
    <dgm:cxn modelId="{BB5E6091-9C22-4499-B786-4650D715DA96}" type="presParOf" srcId="{CDE43E1F-01E5-42AD-A385-76392F63B08C}" destId="{F869F4CF-94DC-4741-A9BF-57BFDCD67A95}" srcOrd="1" destOrd="0" presId="urn:microsoft.com/office/officeart/2005/8/layout/chevronAccent+Icon"/>
    <dgm:cxn modelId="{5036B510-E4C6-4D0C-94ED-CC76E881CD45}" type="presParOf" srcId="{526E93DC-893D-496A-BE14-7DBD0461FE82}" destId="{FAD10294-52B3-4213-9E49-7BF78B77F450}" srcOrd="1" destOrd="0" presId="urn:microsoft.com/office/officeart/2005/8/layout/chevronAccent+Icon"/>
    <dgm:cxn modelId="{8919BA6B-8BE7-4144-93F4-5C003D62BAED}" type="presParOf" srcId="{526E93DC-893D-496A-BE14-7DBD0461FE82}" destId="{5C39ADAE-C985-4EE2-8624-7C04AB4FFD12}" srcOrd="2" destOrd="0" presId="urn:microsoft.com/office/officeart/2005/8/layout/chevronAccent+Icon"/>
    <dgm:cxn modelId="{A24A54A5-5930-40DE-885B-0DE7CB8D4F85}" type="presParOf" srcId="{5C39ADAE-C985-4EE2-8624-7C04AB4FFD12}" destId="{2590AA02-492E-4A3A-8553-BD42F67DBB67}" srcOrd="0" destOrd="0" presId="urn:microsoft.com/office/officeart/2005/8/layout/chevronAccent+Icon"/>
    <dgm:cxn modelId="{C91E533C-AD58-4BCE-B630-756AF491E353}" type="presParOf" srcId="{5C39ADAE-C985-4EE2-8624-7C04AB4FFD12}" destId="{1201FF8A-6FDB-4C9D-AEAD-3937E3439151}" srcOrd="1" destOrd="0" presId="urn:microsoft.com/office/officeart/2005/8/layout/chevronAccent+Icon"/>
    <dgm:cxn modelId="{750715C2-A332-44BD-B6C9-538137BDD65E}" type="presParOf" srcId="{526E93DC-893D-496A-BE14-7DBD0461FE82}" destId="{73D58A3E-BE46-4376-A8F0-B0BB13D749CB}" srcOrd="3" destOrd="0" presId="urn:microsoft.com/office/officeart/2005/8/layout/chevronAccent+Icon"/>
    <dgm:cxn modelId="{97F1DC6A-A1B5-408B-8DC0-7B0F2E530D12}" type="presParOf" srcId="{526E93DC-893D-496A-BE14-7DBD0461FE82}" destId="{FFD86192-48C3-4DD4-BB03-6CC597DD61FE}" srcOrd="4" destOrd="0" presId="urn:microsoft.com/office/officeart/2005/8/layout/chevronAccent+Icon"/>
    <dgm:cxn modelId="{EBCA4A19-9716-475F-8FBB-74C33DB2E907}" type="presParOf" srcId="{FFD86192-48C3-4DD4-BB03-6CC597DD61FE}" destId="{62E47AF6-A702-43DA-B70A-7C969ADC97A1}" srcOrd="0" destOrd="0" presId="urn:microsoft.com/office/officeart/2005/8/layout/chevronAccent+Icon"/>
    <dgm:cxn modelId="{3C73F683-9839-4B8D-82B3-8642631C7332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>
        <a:solidFill>
          <a:schemeClr val="bg1">
            <a:lumMod val="85000"/>
          </a:schemeClr>
        </a:solidFill>
      </dgm:spPr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accent1"/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D45F83A2-15B2-4923-9E23-B92B00E0B951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073D91B-9DDF-4D16-9140-A603716F45F9}" type="presOf" srcId="{3E69832C-356A-42D0-BBA2-ECDBD716C300}" destId="{2DC5A31A-97D9-4366-8654-1C2D9D404A9E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3D395905-A4B1-4592-B496-A4D5026BA515}" type="presOf" srcId="{AB71BC6B-B22F-44A9-8003-D5BD1A0FD493}" destId="{F869F4CF-94DC-4741-A9BF-57BFDCD67A95}" srcOrd="0" destOrd="0" presId="urn:microsoft.com/office/officeart/2005/8/layout/chevronAccent+Icon"/>
    <dgm:cxn modelId="{80277C7E-3E4C-4ADE-958F-4BB724243520}" type="presOf" srcId="{C5798B3B-EF90-4479-8F4F-8697783C1F95}" destId="{526E93DC-893D-496A-BE14-7DBD0461FE82}" srcOrd="0" destOrd="0" presId="urn:microsoft.com/office/officeart/2005/8/layout/chevronAccent+Icon"/>
    <dgm:cxn modelId="{17BF2FA6-3F71-4729-8750-289B514531CC}" type="presParOf" srcId="{526E93DC-893D-496A-BE14-7DBD0461FE82}" destId="{CDE43E1F-01E5-42AD-A385-76392F63B08C}" srcOrd="0" destOrd="0" presId="urn:microsoft.com/office/officeart/2005/8/layout/chevronAccent+Icon"/>
    <dgm:cxn modelId="{8B4EA377-CD25-43A3-A47A-8FA45913C00A}" type="presParOf" srcId="{CDE43E1F-01E5-42AD-A385-76392F63B08C}" destId="{B3B780B3-AEBF-4251-82D5-B2302AB01806}" srcOrd="0" destOrd="0" presId="urn:microsoft.com/office/officeart/2005/8/layout/chevronAccent+Icon"/>
    <dgm:cxn modelId="{4C71FBBA-122B-452E-9606-CDC2FE96B0BE}" type="presParOf" srcId="{CDE43E1F-01E5-42AD-A385-76392F63B08C}" destId="{F869F4CF-94DC-4741-A9BF-57BFDCD67A95}" srcOrd="1" destOrd="0" presId="urn:microsoft.com/office/officeart/2005/8/layout/chevronAccent+Icon"/>
    <dgm:cxn modelId="{A45DC5AB-3B57-4539-AC45-B2E248F17A9D}" type="presParOf" srcId="{526E93DC-893D-496A-BE14-7DBD0461FE82}" destId="{FAD10294-52B3-4213-9E49-7BF78B77F450}" srcOrd="1" destOrd="0" presId="urn:microsoft.com/office/officeart/2005/8/layout/chevronAccent+Icon"/>
    <dgm:cxn modelId="{C8D74935-782E-4456-A20F-EB22EB1ECE15}" type="presParOf" srcId="{526E93DC-893D-496A-BE14-7DBD0461FE82}" destId="{5C39ADAE-C985-4EE2-8624-7C04AB4FFD12}" srcOrd="2" destOrd="0" presId="urn:microsoft.com/office/officeart/2005/8/layout/chevronAccent+Icon"/>
    <dgm:cxn modelId="{E2F1FF6A-20C6-4083-9A9B-36EE63BE124A}" type="presParOf" srcId="{5C39ADAE-C985-4EE2-8624-7C04AB4FFD12}" destId="{2590AA02-492E-4A3A-8553-BD42F67DBB67}" srcOrd="0" destOrd="0" presId="urn:microsoft.com/office/officeart/2005/8/layout/chevronAccent+Icon"/>
    <dgm:cxn modelId="{D0D63350-9568-4F9C-9441-06D51880D6E2}" type="presParOf" srcId="{5C39ADAE-C985-4EE2-8624-7C04AB4FFD12}" destId="{1201FF8A-6FDB-4C9D-AEAD-3937E3439151}" srcOrd="1" destOrd="0" presId="urn:microsoft.com/office/officeart/2005/8/layout/chevronAccent+Icon"/>
    <dgm:cxn modelId="{24FFE4F5-22F0-42B5-8C88-2173CA4A9FE8}" type="presParOf" srcId="{526E93DC-893D-496A-BE14-7DBD0461FE82}" destId="{73D58A3E-BE46-4376-A8F0-B0BB13D749CB}" srcOrd="3" destOrd="0" presId="urn:microsoft.com/office/officeart/2005/8/layout/chevronAccent+Icon"/>
    <dgm:cxn modelId="{A6DB75FA-A3D8-4DC0-BBCE-7E80304E8636}" type="presParOf" srcId="{526E93DC-893D-496A-BE14-7DBD0461FE82}" destId="{FFD86192-48C3-4DD4-BB03-6CC597DD61FE}" srcOrd="4" destOrd="0" presId="urn:microsoft.com/office/officeart/2005/8/layout/chevronAccent+Icon"/>
    <dgm:cxn modelId="{F5BD1F06-77D2-4BC7-B5B0-28CE955C1E0F}" type="presParOf" srcId="{FFD86192-48C3-4DD4-BB03-6CC597DD61FE}" destId="{62E47AF6-A702-43DA-B70A-7C969ADC97A1}" srcOrd="0" destOrd="0" presId="urn:microsoft.com/office/officeart/2005/8/layout/chevronAccent+Icon"/>
    <dgm:cxn modelId="{BA052F89-C217-4177-AFED-6818983F058E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59F5AF-559B-445F-84FF-229BFCC6360F}" type="presOf" srcId="{C5798B3B-EF90-4479-8F4F-8697783C1F95}" destId="{526E93DC-893D-496A-BE14-7DBD0461FE82}" srcOrd="0" destOrd="0" presId="urn:microsoft.com/office/officeart/2005/8/layout/chevronAccent+Icon"/>
    <dgm:cxn modelId="{4DF3A0D0-B624-4B7A-B9C2-2560F6C579EC}" type="presOf" srcId="{4A4515EB-AC3E-46B5-9180-95D12A08CF7C}" destId="{1201FF8A-6FDB-4C9D-AEAD-3937E3439151}" srcOrd="0" destOrd="0" presId="urn:microsoft.com/office/officeart/2005/8/layout/chevronAccent+Icon"/>
    <dgm:cxn modelId="{611B428A-2CF9-4A0E-9EEF-E4021ADDBECA}" type="presOf" srcId="{AB71BC6B-B22F-44A9-8003-D5BD1A0FD493}" destId="{F869F4CF-94DC-4741-A9BF-57BFDCD67A95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12228266-F3F9-452D-A28C-D14548B8B6C3}" type="presOf" srcId="{3E69832C-356A-42D0-BBA2-ECDBD716C300}" destId="{2DC5A31A-97D9-4366-8654-1C2D9D404A9E}" srcOrd="0" destOrd="0" presId="urn:microsoft.com/office/officeart/2005/8/layout/chevronAccent+Icon"/>
    <dgm:cxn modelId="{14F0341C-B582-44AA-97F5-69AB7ABC3848}" type="presParOf" srcId="{526E93DC-893D-496A-BE14-7DBD0461FE82}" destId="{CDE43E1F-01E5-42AD-A385-76392F63B08C}" srcOrd="0" destOrd="0" presId="urn:microsoft.com/office/officeart/2005/8/layout/chevronAccent+Icon"/>
    <dgm:cxn modelId="{F6FF173F-FAF8-4EC0-A0CD-F3D75813A4B1}" type="presParOf" srcId="{CDE43E1F-01E5-42AD-A385-76392F63B08C}" destId="{B3B780B3-AEBF-4251-82D5-B2302AB01806}" srcOrd="0" destOrd="0" presId="urn:microsoft.com/office/officeart/2005/8/layout/chevronAccent+Icon"/>
    <dgm:cxn modelId="{378872AF-B19A-48E1-AE72-725E806141D2}" type="presParOf" srcId="{CDE43E1F-01E5-42AD-A385-76392F63B08C}" destId="{F869F4CF-94DC-4741-A9BF-57BFDCD67A95}" srcOrd="1" destOrd="0" presId="urn:microsoft.com/office/officeart/2005/8/layout/chevronAccent+Icon"/>
    <dgm:cxn modelId="{5BC3E3B0-3D19-4DF6-B5C1-C10F4B649169}" type="presParOf" srcId="{526E93DC-893D-496A-BE14-7DBD0461FE82}" destId="{FAD10294-52B3-4213-9E49-7BF78B77F450}" srcOrd="1" destOrd="0" presId="urn:microsoft.com/office/officeart/2005/8/layout/chevronAccent+Icon"/>
    <dgm:cxn modelId="{B8A2B063-4603-4979-BA22-9632BDC723F2}" type="presParOf" srcId="{526E93DC-893D-496A-BE14-7DBD0461FE82}" destId="{5C39ADAE-C985-4EE2-8624-7C04AB4FFD12}" srcOrd="2" destOrd="0" presId="urn:microsoft.com/office/officeart/2005/8/layout/chevronAccent+Icon"/>
    <dgm:cxn modelId="{2F5D95A2-A84E-483A-853E-5B759AE2ACE6}" type="presParOf" srcId="{5C39ADAE-C985-4EE2-8624-7C04AB4FFD12}" destId="{2590AA02-492E-4A3A-8553-BD42F67DBB67}" srcOrd="0" destOrd="0" presId="urn:microsoft.com/office/officeart/2005/8/layout/chevronAccent+Icon"/>
    <dgm:cxn modelId="{0AEE0448-0368-4C9C-8F95-4150CF5ECA51}" type="presParOf" srcId="{5C39ADAE-C985-4EE2-8624-7C04AB4FFD12}" destId="{1201FF8A-6FDB-4C9D-AEAD-3937E3439151}" srcOrd="1" destOrd="0" presId="urn:microsoft.com/office/officeart/2005/8/layout/chevronAccent+Icon"/>
    <dgm:cxn modelId="{3315E3AD-4940-42AC-9F77-B19B321292FE}" type="presParOf" srcId="{526E93DC-893D-496A-BE14-7DBD0461FE82}" destId="{73D58A3E-BE46-4376-A8F0-B0BB13D749CB}" srcOrd="3" destOrd="0" presId="urn:microsoft.com/office/officeart/2005/8/layout/chevronAccent+Icon"/>
    <dgm:cxn modelId="{9A24D8F8-DFEB-4242-90D4-CDF63F0A5355}" type="presParOf" srcId="{526E93DC-893D-496A-BE14-7DBD0461FE82}" destId="{FFD86192-48C3-4DD4-BB03-6CC597DD61FE}" srcOrd="4" destOrd="0" presId="urn:microsoft.com/office/officeart/2005/8/layout/chevronAccent+Icon"/>
    <dgm:cxn modelId="{B00495C6-F040-47BD-AEA4-FD4B7427A5A5}" type="presParOf" srcId="{FFD86192-48C3-4DD4-BB03-6CC597DD61FE}" destId="{62E47AF6-A702-43DA-B70A-7C969ADC97A1}" srcOrd="0" destOrd="0" presId="urn:microsoft.com/office/officeart/2005/8/layout/chevronAccent+Icon"/>
    <dgm:cxn modelId="{53729F51-52C7-4DFA-B8A9-E3F55FB1A775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C3DB3BE6-4EDB-43FF-BA2E-05EF06DB27C0}" type="presOf" srcId="{C5798B3B-EF90-4479-8F4F-8697783C1F95}" destId="{526E93DC-893D-496A-BE14-7DBD0461FE82}" srcOrd="0" destOrd="0" presId="urn:microsoft.com/office/officeart/2005/8/layout/chevronAccent+Icon"/>
    <dgm:cxn modelId="{54CCFA55-9229-4D38-B7DC-318F44BEAA6E}" type="presOf" srcId="{4A4515EB-AC3E-46B5-9180-95D12A08CF7C}" destId="{1201FF8A-6FDB-4C9D-AEAD-3937E3439151}" srcOrd="0" destOrd="0" presId="urn:microsoft.com/office/officeart/2005/8/layout/chevronAccent+Icon"/>
    <dgm:cxn modelId="{E88D8124-4D9D-4B77-B87B-63449374D2F6}" type="presOf" srcId="{AB71BC6B-B22F-44A9-8003-D5BD1A0FD493}" destId="{F869F4CF-94DC-4741-A9BF-57BFDCD67A95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A0BED0C9-09D7-448D-A2F1-1F257CAA3A0C}" type="presOf" srcId="{3E69832C-356A-42D0-BBA2-ECDBD716C300}" destId="{2DC5A31A-97D9-4366-8654-1C2D9D404A9E}" srcOrd="0" destOrd="0" presId="urn:microsoft.com/office/officeart/2005/8/layout/chevronAccent+Icon"/>
    <dgm:cxn modelId="{619C6CAC-E07B-47DC-A621-2C8FBDE05B87}" type="presParOf" srcId="{526E93DC-893D-496A-BE14-7DBD0461FE82}" destId="{CDE43E1F-01E5-42AD-A385-76392F63B08C}" srcOrd="0" destOrd="0" presId="urn:microsoft.com/office/officeart/2005/8/layout/chevronAccent+Icon"/>
    <dgm:cxn modelId="{1F520EBC-8DDE-4B40-BC5B-04536840DD10}" type="presParOf" srcId="{CDE43E1F-01E5-42AD-A385-76392F63B08C}" destId="{B3B780B3-AEBF-4251-82D5-B2302AB01806}" srcOrd="0" destOrd="0" presId="urn:microsoft.com/office/officeart/2005/8/layout/chevronAccent+Icon"/>
    <dgm:cxn modelId="{70C4D16F-0B58-46E1-9769-321FDF743FF9}" type="presParOf" srcId="{CDE43E1F-01E5-42AD-A385-76392F63B08C}" destId="{F869F4CF-94DC-4741-A9BF-57BFDCD67A95}" srcOrd="1" destOrd="0" presId="urn:microsoft.com/office/officeart/2005/8/layout/chevronAccent+Icon"/>
    <dgm:cxn modelId="{99088592-7E17-41DF-953A-17EE9FE6880A}" type="presParOf" srcId="{526E93DC-893D-496A-BE14-7DBD0461FE82}" destId="{FAD10294-52B3-4213-9E49-7BF78B77F450}" srcOrd="1" destOrd="0" presId="urn:microsoft.com/office/officeart/2005/8/layout/chevronAccent+Icon"/>
    <dgm:cxn modelId="{0A5EF694-643B-462E-A1F9-E1A5506B5C89}" type="presParOf" srcId="{526E93DC-893D-496A-BE14-7DBD0461FE82}" destId="{5C39ADAE-C985-4EE2-8624-7C04AB4FFD12}" srcOrd="2" destOrd="0" presId="urn:microsoft.com/office/officeart/2005/8/layout/chevronAccent+Icon"/>
    <dgm:cxn modelId="{A64D9B36-717D-4243-AA79-6AC5E27B7F51}" type="presParOf" srcId="{5C39ADAE-C985-4EE2-8624-7C04AB4FFD12}" destId="{2590AA02-492E-4A3A-8553-BD42F67DBB67}" srcOrd="0" destOrd="0" presId="urn:microsoft.com/office/officeart/2005/8/layout/chevronAccent+Icon"/>
    <dgm:cxn modelId="{E577BF5F-AC9E-4C26-A233-E69C66FA9B35}" type="presParOf" srcId="{5C39ADAE-C985-4EE2-8624-7C04AB4FFD12}" destId="{1201FF8A-6FDB-4C9D-AEAD-3937E3439151}" srcOrd="1" destOrd="0" presId="urn:microsoft.com/office/officeart/2005/8/layout/chevronAccent+Icon"/>
    <dgm:cxn modelId="{BEE9DF7D-07AD-40DE-A937-203F0AE716A9}" type="presParOf" srcId="{526E93DC-893D-496A-BE14-7DBD0461FE82}" destId="{73D58A3E-BE46-4376-A8F0-B0BB13D749CB}" srcOrd="3" destOrd="0" presId="urn:microsoft.com/office/officeart/2005/8/layout/chevronAccent+Icon"/>
    <dgm:cxn modelId="{0BF15282-8FAD-4471-B024-7755AB805448}" type="presParOf" srcId="{526E93DC-893D-496A-BE14-7DBD0461FE82}" destId="{FFD86192-48C3-4DD4-BB03-6CC597DD61FE}" srcOrd="4" destOrd="0" presId="urn:microsoft.com/office/officeart/2005/8/layout/chevronAccent+Icon"/>
    <dgm:cxn modelId="{23EC0DAC-DF61-4127-B4E4-1980CA3C8A8F}" type="presParOf" srcId="{FFD86192-48C3-4DD4-BB03-6CC597DD61FE}" destId="{62E47AF6-A702-43DA-B70A-7C969ADC97A1}" srcOrd="0" destOrd="0" presId="urn:microsoft.com/office/officeart/2005/8/layout/chevronAccent+Icon"/>
    <dgm:cxn modelId="{CAA8A48B-7B18-487B-8574-D09FDD274CC1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5798B3B-EF90-4479-8F4F-8697783C1F9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B71BC6B-B22F-44A9-8003-D5BD1A0FD493}">
      <dgm:prSet phldrT="[Text]" custT="1"/>
      <dgm:spPr/>
      <dgm:t>
        <a:bodyPr/>
        <a:lstStyle/>
        <a:p>
          <a:r>
            <a:rPr lang="en-US" sz="1400" dirty="0" smtClean="0"/>
            <a:t>Proof of Concept for Hypothesis #1</a:t>
          </a:r>
          <a:endParaRPr lang="en-US" sz="1400" dirty="0"/>
        </a:p>
      </dgm:t>
    </dgm:pt>
    <dgm:pt modelId="{46207115-B981-41B3-9CFE-2490CC1ACDFB}" type="parTrans" cxnId="{9902E103-9483-4D12-870B-CDAF8D89E2EB}">
      <dgm:prSet/>
      <dgm:spPr/>
      <dgm:t>
        <a:bodyPr/>
        <a:lstStyle/>
        <a:p>
          <a:endParaRPr lang="en-US" sz="1400"/>
        </a:p>
      </dgm:t>
    </dgm:pt>
    <dgm:pt modelId="{1A77FB4C-E725-4975-B471-D862AADA0142}" type="sibTrans" cxnId="{9902E103-9483-4D12-870B-CDAF8D89E2EB}">
      <dgm:prSet/>
      <dgm:spPr/>
      <dgm:t>
        <a:bodyPr/>
        <a:lstStyle/>
        <a:p>
          <a:endParaRPr lang="en-US" sz="1400"/>
        </a:p>
      </dgm:t>
    </dgm:pt>
    <dgm:pt modelId="{4A4515EB-AC3E-46B5-9180-95D12A08CF7C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#2</a:t>
          </a:r>
          <a:endParaRPr lang="en-US" sz="1400" dirty="0"/>
        </a:p>
      </dgm:t>
    </dgm:pt>
    <dgm:pt modelId="{8BDD0A5A-45EC-4024-8D48-B27C87A2F648}" type="parTrans" cxnId="{984998E9-F000-4B02-B5E3-4854272696ED}">
      <dgm:prSet/>
      <dgm:spPr/>
      <dgm:t>
        <a:bodyPr/>
        <a:lstStyle/>
        <a:p>
          <a:endParaRPr lang="en-US" sz="1400"/>
        </a:p>
      </dgm:t>
    </dgm:pt>
    <dgm:pt modelId="{A0908EFD-C336-4A03-A9D9-52B892C7CC49}" type="sibTrans" cxnId="{984998E9-F000-4B02-B5E3-4854272696ED}">
      <dgm:prSet/>
      <dgm:spPr/>
      <dgm:t>
        <a:bodyPr/>
        <a:lstStyle/>
        <a:p>
          <a:endParaRPr lang="en-US" sz="1400"/>
        </a:p>
      </dgm:t>
    </dgm:pt>
    <dgm:pt modelId="{3E69832C-356A-42D0-BBA2-ECDBD716C300}">
      <dgm:prSet phldrT="[Text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sz="1400" dirty="0" smtClean="0"/>
            <a:t>Proof of Concept for Hypothesis #3</a:t>
          </a:r>
          <a:endParaRPr lang="en-US" sz="1400" dirty="0"/>
        </a:p>
      </dgm:t>
    </dgm:pt>
    <dgm:pt modelId="{A32F4C8F-1E0D-41B5-BA58-B6D3427EBB82}" type="parTrans" cxnId="{7562DFAE-15D5-4892-85B4-D7174E92DF33}">
      <dgm:prSet/>
      <dgm:spPr/>
      <dgm:t>
        <a:bodyPr/>
        <a:lstStyle/>
        <a:p>
          <a:endParaRPr lang="en-US" sz="1400"/>
        </a:p>
      </dgm:t>
    </dgm:pt>
    <dgm:pt modelId="{02DAA235-A8D5-4F83-B0DE-A735E2406405}" type="sibTrans" cxnId="{7562DFAE-15D5-4892-85B4-D7174E92DF33}">
      <dgm:prSet/>
      <dgm:spPr/>
      <dgm:t>
        <a:bodyPr/>
        <a:lstStyle/>
        <a:p>
          <a:endParaRPr lang="en-US" sz="1400"/>
        </a:p>
      </dgm:t>
    </dgm:pt>
    <dgm:pt modelId="{526E93DC-893D-496A-BE14-7DBD0461FE82}" type="pres">
      <dgm:prSet presAssocID="{C5798B3B-EF90-4479-8F4F-8697783C1F95}" presName="Name0" presStyleCnt="0">
        <dgm:presLayoutVars>
          <dgm:dir/>
          <dgm:resizeHandles val="exact"/>
        </dgm:presLayoutVars>
      </dgm:prSet>
      <dgm:spPr/>
    </dgm:pt>
    <dgm:pt modelId="{CDE43E1F-01E5-42AD-A385-76392F63B08C}" type="pres">
      <dgm:prSet presAssocID="{AB71BC6B-B22F-44A9-8003-D5BD1A0FD493}" presName="composite" presStyleCnt="0"/>
      <dgm:spPr/>
    </dgm:pt>
    <dgm:pt modelId="{B3B780B3-AEBF-4251-82D5-B2302AB01806}" type="pres">
      <dgm:prSet presAssocID="{AB71BC6B-B22F-44A9-8003-D5BD1A0FD493}" presName="bgChev" presStyleLbl="node1" presStyleIdx="0" presStyleCnt="3"/>
      <dgm:spPr/>
      <dgm:t>
        <a:bodyPr/>
        <a:lstStyle/>
        <a:p>
          <a:endParaRPr lang="en-US"/>
        </a:p>
      </dgm:t>
    </dgm:pt>
    <dgm:pt modelId="{F869F4CF-94DC-4741-A9BF-57BFDCD67A95}" type="pres">
      <dgm:prSet presAssocID="{AB71BC6B-B22F-44A9-8003-D5BD1A0FD493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10294-52B3-4213-9E49-7BF78B77F450}" type="pres">
      <dgm:prSet presAssocID="{1A77FB4C-E725-4975-B471-D862AADA0142}" presName="compositeSpace" presStyleCnt="0"/>
      <dgm:spPr/>
    </dgm:pt>
    <dgm:pt modelId="{5C39ADAE-C985-4EE2-8624-7C04AB4FFD12}" type="pres">
      <dgm:prSet presAssocID="{4A4515EB-AC3E-46B5-9180-95D12A08CF7C}" presName="composite" presStyleCnt="0"/>
      <dgm:spPr/>
    </dgm:pt>
    <dgm:pt modelId="{2590AA02-492E-4A3A-8553-BD42F67DBB67}" type="pres">
      <dgm:prSet presAssocID="{4A4515EB-AC3E-46B5-9180-95D12A08CF7C}" presName="bgChev" presStyleLbl="node1" presStyleIdx="1" presStyleCnt="3"/>
      <dgm:spPr>
        <a:solidFill>
          <a:schemeClr val="bg1">
            <a:lumMod val="85000"/>
          </a:schemeClr>
        </a:solidFill>
      </dgm:spPr>
    </dgm:pt>
    <dgm:pt modelId="{1201FF8A-6FDB-4C9D-AEAD-3937E3439151}" type="pres">
      <dgm:prSet presAssocID="{4A4515EB-AC3E-46B5-9180-95D12A08CF7C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58A3E-BE46-4376-A8F0-B0BB13D749CB}" type="pres">
      <dgm:prSet presAssocID="{A0908EFD-C336-4A03-A9D9-52B892C7CC49}" presName="compositeSpace" presStyleCnt="0"/>
      <dgm:spPr/>
    </dgm:pt>
    <dgm:pt modelId="{FFD86192-48C3-4DD4-BB03-6CC597DD61FE}" type="pres">
      <dgm:prSet presAssocID="{3E69832C-356A-42D0-BBA2-ECDBD716C300}" presName="composite" presStyleCnt="0"/>
      <dgm:spPr/>
    </dgm:pt>
    <dgm:pt modelId="{62E47AF6-A702-43DA-B70A-7C969ADC97A1}" type="pres">
      <dgm:prSet presAssocID="{3E69832C-356A-42D0-BBA2-ECDBD716C300}" presName="bgChev" presStyleLbl="node1" presStyleIdx="2" presStyleCnt="3"/>
      <dgm:spPr>
        <a:solidFill>
          <a:schemeClr val="bg1">
            <a:lumMod val="85000"/>
          </a:schemeClr>
        </a:solidFill>
      </dgm:spPr>
    </dgm:pt>
    <dgm:pt modelId="{2DC5A31A-97D9-4366-8654-1C2D9D404A9E}" type="pres">
      <dgm:prSet presAssocID="{3E69832C-356A-42D0-BBA2-ECDBD716C300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62DFAE-15D5-4892-85B4-D7174E92DF33}" srcId="{C5798B3B-EF90-4479-8F4F-8697783C1F95}" destId="{3E69832C-356A-42D0-BBA2-ECDBD716C300}" srcOrd="2" destOrd="0" parTransId="{A32F4C8F-1E0D-41B5-BA58-B6D3427EBB82}" sibTransId="{02DAA235-A8D5-4F83-B0DE-A735E2406405}"/>
    <dgm:cxn modelId="{85796661-144C-4622-A4FD-B84DEF386B4C}" type="presOf" srcId="{AB71BC6B-B22F-44A9-8003-D5BD1A0FD493}" destId="{F869F4CF-94DC-4741-A9BF-57BFDCD67A95}" srcOrd="0" destOrd="0" presId="urn:microsoft.com/office/officeart/2005/8/layout/chevronAccent+Icon"/>
    <dgm:cxn modelId="{28B18EC7-9CFF-4CFF-B71E-DB335575198B}" type="presOf" srcId="{4A4515EB-AC3E-46B5-9180-95D12A08CF7C}" destId="{1201FF8A-6FDB-4C9D-AEAD-3937E3439151}" srcOrd="0" destOrd="0" presId="urn:microsoft.com/office/officeart/2005/8/layout/chevronAccent+Icon"/>
    <dgm:cxn modelId="{9902E103-9483-4D12-870B-CDAF8D89E2EB}" srcId="{C5798B3B-EF90-4479-8F4F-8697783C1F95}" destId="{AB71BC6B-B22F-44A9-8003-D5BD1A0FD493}" srcOrd="0" destOrd="0" parTransId="{46207115-B981-41B3-9CFE-2490CC1ACDFB}" sibTransId="{1A77FB4C-E725-4975-B471-D862AADA0142}"/>
    <dgm:cxn modelId="{8E51E227-A427-4DE0-AD66-D908E039CFB9}" type="presOf" srcId="{C5798B3B-EF90-4479-8F4F-8697783C1F95}" destId="{526E93DC-893D-496A-BE14-7DBD0461FE82}" srcOrd="0" destOrd="0" presId="urn:microsoft.com/office/officeart/2005/8/layout/chevronAccent+Icon"/>
    <dgm:cxn modelId="{984998E9-F000-4B02-B5E3-4854272696ED}" srcId="{C5798B3B-EF90-4479-8F4F-8697783C1F95}" destId="{4A4515EB-AC3E-46B5-9180-95D12A08CF7C}" srcOrd="1" destOrd="0" parTransId="{8BDD0A5A-45EC-4024-8D48-B27C87A2F648}" sibTransId="{A0908EFD-C336-4A03-A9D9-52B892C7CC49}"/>
    <dgm:cxn modelId="{178093AF-85DA-463B-B46D-6D609B553888}" type="presOf" srcId="{3E69832C-356A-42D0-BBA2-ECDBD716C300}" destId="{2DC5A31A-97D9-4366-8654-1C2D9D404A9E}" srcOrd="0" destOrd="0" presId="urn:microsoft.com/office/officeart/2005/8/layout/chevronAccent+Icon"/>
    <dgm:cxn modelId="{A7EDEBB1-77D9-488A-8B29-2946DD9518F7}" type="presParOf" srcId="{526E93DC-893D-496A-BE14-7DBD0461FE82}" destId="{CDE43E1F-01E5-42AD-A385-76392F63B08C}" srcOrd="0" destOrd="0" presId="urn:microsoft.com/office/officeart/2005/8/layout/chevronAccent+Icon"/>
    <dgm:cxn modelId="{9AD7B11B-C252-48BE-AEB5-BF74026D07E8}" type="presParOf" srcId="{CDE43E1F-01E5-42AD-A385-76392F63B08C}" destId="{B3B780B3-AEBF-4251-82D5-B2302AB01806}" srcOrd="0" destOrd="0" presId="urn:microsoft.com/office/officeart/2005/8/layout/chevronAccent+Icon"/>
    <dgm:cxn modelId="{1F535630-D7D2-4434-BF76-1176087FD3AC}" type="presParOf" srcId="{CDE43E1F-01E5-42AD-A385-76392F63B08C}" destId="{F869F4CF-94DC-4741-A9BF-57BFDCD67A95}" srcOrd="1" destOrd="0" presId="urn:microsoft.com/office/officeart/2005/8/layout/chevronAccent+Icon"/>
    <dgm:cxn modelId="{7CD85D52-FF7D-4484-9575-6EF51E0E66E1}" type="presParOf" srcId="{526E93DC-893D-496A-BE14-7DBD0461FE82}" destId="{FAD10294-52B3-4213-9E49-7BF78B77F450}" srcOrd="1" destOrd="0" presId="urn:microsoft.com/office/officeart/2005/8/layout/chevronAccent+Icon"/>
    <dgm:cxn modelId="{2C92C575-FD1F-4230-9B3A-DA4AAE0A0711}" type="presParOf" srcId="{526E93DC-893D-496A-BE14-7DBD0461FE82}" destId="{5C39ADAE-C985-4EE2-8624-7C04AB4FFD12}" srcOrd="2" destOrd="0" presId="urn:microsoft.com/office/officeart/2005/8/layout/chevronAccent+Icon"/>
    <dgm:cxn modelId="{EB1C9AA9-8C4D-4759-80B3-CB00E3F0FF29}" type="presParOf" srcId="{5C39ADAE-C985-4EE2-8624-7C04AB4FFD12}" destId="{2590AA02-492E-4A3A-8553-BD42F67DBB67}" srcOrd="0" destOrd="0" presId="urn:microsoft.com/office/officeart/2005/8/layout/chevronAccent+Icon"/>
    <dgm:cxn modelId="{89541120-163D-457F-868A-9CD858E96ECC}" type="presParOf" srcId="{5C39ADAE-C985-4EE2-8624-7C04AB4FFD12}" destId="{1201FF8A-6FDB-4C9D-AEAD-3937E3439151}" srcOrd="1" destOrd="0" presId="urn:microsoft.com/office/officeart/2005/8/layout/chevronAccent+Icon"/>
    <dgm:cxn modelId="{6913676D-CB99-4E24-AA72-ECF200D1EE55}" type="presParOf" srcId="{526E93DC-893D-496A-BE14-7DBD0461FE82}" destId="{73D58A3E-BE46-4376-A8F0-B0BB13D749CB}" srcOrd="3" destOrd="0" presId="urn:microsoft.com/office/officeart/2005/8/layout/chevronAccent+Icon"/>
    <dgm:cxn modelId="{DC9A6663-044E-490E-B880-DDD710A359B8}" type="presParOf" srcId="{526E93DC-893D-496A-BE14-7DBD0461FE82}" destId="{FFD86192-48C3-4DD4-BB03-6CC597DD61FE}" srcOrd="4" destOrd="0" presId="urn:microsoft.com/office/officeart/2005/8/layout/chevronAccent+Icon"/>
    <dgm:cxn modelId="{0F07905B-2F73-432A-814D-09C69F38B929}" type="presParOf" srcId="{FFD86192-48C3-4DD4-BB03-6CC597DD61FE}" destId="{62E47AF6-A702-43DA-B70A-7C969ADC97A1}" srcOrd="0" destOrd="0" presId="urn:microsoft.com/office/officeart/2005/8/layout/chevronAccent+Icon"/>
    <dgm:cxn modelId="{7B293349-D637-468B-A72C-5D1643F39CD7}" type="presParOf" srcId="{FFD86192-48C3-4DD4-BB03-6CC597DD61FE}" destId="{2DC5A31A-97D9-4366-8654-1C2D9D404A9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0A13BB6-C274-4A06-B5CB-5C10530F2AFA}" type="doc">
      <dgm:prSet loTypeId="urn:microsoft.com/office/officeart/2005/8/layout/h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654C5BB-C1A2-474A-935B-FA97B1E73E39}">
      <dgm:prSet phldrT="[Text]"/>
      <dgm:spPr/>
      <dgm:t>
        <a:bodyPr/>
        <a:lstStyle/>
        <a:p>
          <a:r>
            <a:rPr lang="en-US" dirty="0" smtClean="0"/>
            <a:t>Data Collection from Case Study</a:t>
          </a:r>
          <a:endParaRPr lang="en-US" dirty="0"/>
        </a:p>
      </dgm:t>
    </dgm:pt>
    <dgm:pt modelId="{2EA812D1-4C88-4975-9BC8-DDA5CC95CA07}" type="parTrans" cxnId="{54126E76-89BF-4DE1-ABF7-FF3B13149BC2}">
      <dgm:prSet/>
      <dgm:spPr/>
      <dgm:t>
        <a:bodyPr/>
        <a:lstStyle/>
        <a:p>
          <a:endParaRPr lang="en-US"/>
        </a:p>
      </dgm:t>
    </dgm:pt>
    <dgm:pt modelId="{8395709C-C5A2-4D7C-9D02-9C73B458600A}" type="sibTrans" cxnId="{54126E76-89BF-4DE1-ABF7-FF3B13149BC2}">
      <dgm:prSet/>
      <dgm:spPr/>
      <dgm:t>
        <a:bodyPr/>
        <a:lstStyle/>
        <a:p>
          <a:endParaRPr lang="en-US"/>
        </a:p>
      </dgm:t>
    </dgm:pt>
    <dgm:pt modelId="{9D447938-A316-4932-BB4A-5C0C4D33CE2F}">
      <dgm:prSet phldrT="[Text]"/>
      <dgm:spPr/>
      <dgm:t>
        <a:bodyPr/>
        <a:lstStyle/>
        <a:p>
          <a:r>
            <a:rPr lang="en-US" dirty="0" smtClean="0"/>
            <a:t>Interviews with agency personnel &amp; review documents </a:t>
          </a:r>
          <a:endParaRPr lang="en-US" dirty="0"/>
        </a:p>
      </dgm:t>
    </dgm:pt>
    <dgm:pt modelId="{FAF6F5AF-8581-4E0D-8725-E3FFB2BAE9EB}" type="parTrans" cxnId="{BC8B79B0-9F0A-4BE9-8078-FB59B20BEBD5}">
      <dgm:prSet/>
      <dgm:spPr/>
      <dgm:t>
        <a:bodyPr/>
        <a:lstStyle/>
        <a:p>
          <a:endParaRPr lang="en-US"/>
        </a:p>
      </dgm:t>
    </dgm:pt>
    <dgm:pt modelId="{298A46B5-0C06-4A79-A2A9-5DC5A2C8924E}" type="sibTrans" cxnId="{BC8B79B0-9F0A-4BE9-8078-FB59B20BEBD5}">
      <dgm:prSet/>
      <dgm:spPr/>
      <dgm:t>
        <a:bodyPr/>
        <a:lstStyle/>
        <a:p>
          <a:endParaRPr lang="en-US"/>
        </a:p>
      </dgm:t>
    </dgm:pt>
    <dgm:pt modelId="{F49A55D6-B8A7-450A-ABFB-F9B79A43B393}">
      <dgm:prSet phldrT="[Text]"/>
      <dgm:spPr/>
      <dgm:t>
        <a:bodyPr/>
        <a:lstStyle/>
        <a:p>
          <a:r>
            <a:rPr lang="en-US" dirty="0" smtClean="0"/>
            <a:t>Computation Model</a:t>
          </a:r>
          <a:endParaRPr lang="en-US" dirty="0"/>
        </a:p>
      </dgm:t>
    </dgm:pt>
    <dgm:pt modelId="{D8ED57D8-6EAF-4FD9-9FEF-900275002570}" type="parTrans" cxnId="{A990807B-395F-4928-B7AA-8FD92CB9B036}">
      <dgm:prSet/>
      <dgm:spPr/>
      <dgm:t>
        <a:bodyPr/>
        <a:lstStyle/>
        <a:p>
          <a:endParaRPr lang="en-US"/>
        </a:p>
      </dgm:t>
    </dgm:pt>
    <dgm:pt modelId="{9DC63521-4117-4A71-8145-A17D7096B08D}" type="sibTrans" cxnId="{A990807B-395F-4928-B7AA-8FD92CB9B036}">
      <dgm:prSet/>
      <dgm:spPr/>
      <dgm:t>
        <a:bodyPr/>
        <a:lstStyle/>
        <a:p>
          <a:endParaRPr lang="en-US"/>
        </a:p>
      </dgm:t>
    </dgm:pt>
    <dgm:pt modelId="{4F3D822B-43C7-4B6A-A65B-4EA3D7BE5E05}">
      <dgm:prSet phldrT="[Text]"/>
      <dgm:spPr/>
      <dgm:t>
        <a:bodyPr/>
        <a:lstStyle/>
        <a:p>
          <a:r>
            <a:rPr lang="en-US" dirty="0" smtClean="0"/>
            <a:t>Develop Computational Model</a:t>
          </a:r>
          <a:endParaRPr lang="en-US" dirty="0"/>
        </a:p>
      </dgm:t>
    </dgm:pt>
    <dgm:pt modelId="{6DE65D0E-0FAB-430B-9AEF-250BFE0FBEA9}" type="parTrans" cxnId="{626E7C3E-92B8-4E60-9777-B3FDA47671CC}">
      <dgm:prSet/>
      <dgm:spPr/>
      <dgm:t>
        <a:bodyPr/>
        <a:lstStyle/>
        <a:p>
          <a:endParaRPr lang="en-US"/>
        </a:p>
      </dgm:t>
    </dgm:pt>
    <dgm:pt modelId="{2BEB7F8D-F0A0-43F1-9255-F1DA9AE2D6FD}" type="sibTrans" cxnId="{626E7C3E-92B8-4E60-9777-B3FDA47671CC}">
      <dgm:prSet/>
      <dgm:spPr/>
      <dgm:t>
        <a:bodyPr/>
        <a:lstStyle/>
        <a:p>
          <a:endParaRPr lang="en-US"/>
        </a:p>
      </dgm:t>
    </dgm:pt>
    <dgm:pt modelId="{322F6C8C-1A92-44AA-A7C7-8D608617E193}">
      <dgm:prSet phldrT="[Text]"/>
      <dgm:spPr/>
      <dgm:t>
        <a:bodyPr/>
        <a:lstStyle/>
        <a:p>
          <a:r>
            <a:rPr lang="en-US" dirty="0" smtClean="0"/>
            <a:t>Simulation Experiments </a:t>
          </a:r>
          <a:endParaRPr lang="en-US" dirty="0"/>
        </a:p>
      </dgm:t>
    </dgm:pt>
    <dgm:pt modelId="{2CF43E3F-4DA9-4F79-A820-90E41B6671AA}" type="parTrans" cxnId="{7DC52DE1-94E2-43E8-9F78-C68F587C601E}">
      <dgm:prSet/>
      <dgm:spPr/>
      <dgm:t>
        <a:bodyPr/>
        <a:lstStyle/>
        <a:p>
          <a:endParaRPr lang="en-US"/>
        </a:p>
      </dgm:t>
    </dgm:pt>
    <dgm:pt modelId="{FFB0FD68-77B4-470C-BCB8-5D8FA722EF78}" type="sibTrans" cxnId="{7DC52DE1-94E2-43E8-9F78-C68F587C601E}">
      <dgm:prSet/>
      <dgm:spPr/>
      <dgm:t>
        <a:bodyPr/>
        <a:lstStyle/>
        <a:p>
          <a:endParaRPr lang="en-US"/>
        </a:p>
      </dgm:t>
    </dgm:pt>
    <dgm:pt modelId="{3145662F-EA37-4D81-9196-5C18A6547DF9}">
      <dgm:prSet phldrT="[Text]"/>
      <dgm:spPr/>
      <dgm:t>
        <a:bodyPr/>
        <a:lstStyle/>
        <a:p>
          <a:r>
            <a:rPr lang="en-US" dirty="0" smtClean="0"/>
            <a:t>Design experiments</a:t>
          </a:r>
          <a:endParaRPr lang="en-US" dirty="0"/>
        </a:p>
      </dgm:t>
    </dgm:pt>
    <dgm:pt modelId="{D35A1AF4-79F1-4715-88C1-B345D0AEF992}" type="parTrans" cxnId="{D04E86BC-6C42-4C09-808A-C55C428A3050}">
      <dgm:prSet/>
      <dgm:spPr/>
      <dgm:t>
        <a:bodyPr/>
        <a:lstStyle/>
        <a:p>
          <a:endParaRPr lang="en-US"/>
        </a:p>
      </dgm:t>
    </dgm:pt>
    <dgm:pt modelId="{300B29F3-BD34-41F0-B85B-9313B2BB767B}" type="sibTrans" cxnId="{D04E86BC-6C42-4C09-808A-C55C428A3050}">
      <dgm:prSet/>
      <dgm:spPr/>
      <dgm:t>
        <a:bodyPr/>
        <a:lstStyle/>
        <a:p>
          <a:endParaRPr lang="en-US"/>
        </a:p>
      </dgm:t>
    </dgm:pt>
    <dgm:pt modelId="{40082559-DCF4-4757-B43D-6DD6418C2597}">
      <dgm:prSet phldrT="[Text]"/>
      <dgm:spPr/>
      <dgm:t>
        <a:bodyPr/>
        <a:lstStyle/>
        <a:p>
          <a:r>
            <a:rPr lang="en-US" dirty="0" smtClean="0"/>
            <a:t>Theoretical Constructs</a:t>
          </a:r>
          <a:endParaRPr lang="en-US" dirty="0"/>
        </a:p>
      </dgm:t>
    </dgm:pt>
    <dgm:pt modelId="{2C9B15A2-4D61-446F-A6D5-282483DC1AD7}" type="parTrans" cxnId="{C778A367-BB28-4B1F-A1DF-4AE483944979}">
      <dgm:prSet/>
      <dgm:spPr/>
      <dgm:t>
        <a:bodyPr/>
        <a:lstStyle/>
        <a:p>
          <a:endParaRPr lang="en-US"/>
        </a:p>
      </dgm:t>
    </dgm:pt>
    <dgm:pt modelId="{0456EA33-3195-4004-BC23-E6343B4DFE94}" type="sibTrans" cxnId="{C778A367-BB28-4B1F-A1DF-4AE483944979}">
      <dgm:prSet/>
      <dgm:spPr/>
      <dgm:t>
        <a:bodyPr/>
        <a:lstStyle/>
        <a:p>
          <a:endParaRPr lang="en-US"/>
        </a:p>
      </dgm:t>
    </dgm:pt>
    <dgm:pt modelId="{639650C3-837B-489F-9529-AB7C89ED42A4}">
      <dgm:prSet phldrT="[Text]"/>
      <dgm:spPr/>
      <dgm:t>
        <a:bodyPr/>
        <a:lstStyle/>
        <a:p>
          <a:r>
            <a:rPr lang="en-US" dirty="0" smtClean="0"/>
            <a:t>Test Hypotheses using Monte Carlo simulation</a:t>
          </a:r>
          <a:endParaRPr lang="en-US" dirty="0"/>
        </a:p>
      </dgm:t>
    </dgm:pt>
    <dgm:pt modelId="{3379BF4C-2F5B-4182-A877-D2F3B6B7C1F0}" type="parTrans" cxnId="{1D7506B9-A7D9-4A68-BEA8-4865645B7B7D}">
      <dgm:prSet/>
      <dgm:spPr/>
      <dgm:t>
        <a:bodyPr/>
        <a:lstStyle/>
        <a:p>
          <a:endParaRPr lang="en-US"/>
        </a:p>
      </dgm:t>
    </dgm:pt>
    <dgm:pt modelId="{53F56E01-B400-463D-A8E0-8FFCAC150B7A}" type="sibTrans" cxnId="{1D7506B9-A7D9-4A68-BEA8-4865645B7B7D}">
      <dgm:prSet/>
      <dgm:spPr/>
      <dgm:t>
        <a:bodyPr/>
        <a:lstStyle/>
        <a:p>
          <a:endParaRPr lang="en-US"/>
        </a:p>
      </dgm:t>
    </dgm:pt>
    <dgm:pt modelId="{6B88D5BD-6278-4956-AA54-6F33CF58AA87}">
      <dgm:prSet phldrT="[Text]"/>
      <dgm:spPr/>
      <dgm:t>
        <a:bodyPr/>
        <a:lstStyle/>
        <a:p>
          <a:r>
            <a:rPr lang="en-US" dirty="0" smtClean="0"/>
            <a:t>Verification and Validation</a:t>
          </a:r>
          <a:endParaRPr lang="en-US" dirty="0"/>
        </a:p>
      </dgm:t>
    </dgm:pt>
    <dgm:pt modelId="{B5FB2C8A-D7B3-4957-8982-9DF49ED3A9F2}" type="parTrans" cxnId="{8E2AE0E8-C98B-488C-8270-C259020B0593}">
      <dgm:prSet/>
      <dgm:spPr/>
      <dgm:t>
        <a:bodyPr/>
        <a:lstStyle/>
        <a:p>
          <a:endParaRPr lang="en-US"/>
        </a:p>
      </dgm:t>
    </dgm:pt>
    <dgm:pt modelId="{AD1D2E66-DA50-42F7-9917-CF77D4BACD3B}" type="sibTrans" cxnId="{8E2AE0E8-C98B-488C-8270-C259020B0593}">
      <dgm:prSet/>
      <dgm:spPr/>
      <dgm:t>
        <a:bodyPr/>
        <a:lstStyle/>
        <a:p>
          <a:endParaRPr lang="en-US"/>
        </a:p>
      </dgm:t>
    </dgm:pt>
    <dgm:pt modelId="{B34CD1CA-4C12-4925-BE96-363A4871852A}">
      <dgm:prSet phldrT="[Text]"/>
      <dgm:spPr/>
      <dgm:t>
        <a:bodyPr/>
        <a:lstStyle/>
        <a:p>
          <a:r>
            <a:rPr lang="en-US" dirty="0" smtClean="0"/>
            <a:t>Conduct Simulation Experiments</a:t>
          </a:r>
          <a:endParaRPr lang="en-US" dirty="0"/>
        </a:p>
      </dgm:t>
    </dgm:pt>
    <dgm:pt modelId="{1FFE7DA8-96C8-4177-8CBF-315279B0CDA8}" type="parTrans" cxnId="{844F7B06-6705-4E01-BF92-2F39EB0079B5}">
      <dgm:prSet/>
      <dgm:spPr/>
      <dgm:t>
        <a:bodyPr/>
        <a:lstStyle/>
        <a:p>
          <a:endParaRPr lang="en-US"/>
        </a:p>
      </dgm:t>
    </dgm:pt>
    <dgm:pt modelId="{142BFFCD-C6F4-4690-919A-15DA9E7B2130}" type="sibTrans" cxnId="{844F7B06-6705-4E01-BF92-2F39EB0079B5}">
      <dgm:prSet/>
      <dgm:spPr/>
      <dgm:t>
        <a:bodyPr/>
        <a:lstStyle/>
        <a:p>
          <a:endParaRPr lang="en-US"/>
        </a:p>
      </dgm:t>
    </dgm:pt>
    <dgm:pt modelId="{41BBF64C-A773-46DB-988B-3B808235EEA7}">
      <dgm:prSet phldrT="[Text]"/>
      <dgm:spPr/>
      <dgm:t>
        <a:bodyPr/>
        <a:lstStyle/>
        <a:p>
          <a:r>
            <a:rPr lang="en-US" dirty="0" smtClean="0"/>
            <a:t>Theoretical Constructs Validation</a:t>
          </a:r>
          <a:endParaRPr lang="en-US" dirty="0"/>
        </a:p>
      </dgm:t>
    </dgm:pt>
    <dgm:pt modelId="{B453634C-C313-44F2-B5EB-FC5CEC6C10CF}" type="parTrans" cxnId="{BE4F4063-EEFF-4EDE-AEE8-543848A1CD04}">
      <dgm:prSet/>
      <dgm:spPr/>
      <dgm:t>
        <a:bodyPr/>
        <a:lstStyle/>
        <a:p>
          <a:endParaRPr lang="en-US"/>
        </a:p>
      </dgm:t>
    </dgm:pt>
    <dgm:pt modelId="{2983CEE1-251F-4CAC-AA10-91C22A2A1D7F}" type="sibTrans" cxnId="{BE4F4063-EEFF-4EDE-AEE8-543848A1CD04}">
      <dgm:prSet/>
      <dgm:spPr/>
      <dgm:t>
        <a:bodyPr/>
        <a:lstStyle/>
        <a:p>
          <a:endParaRPr lang="en-US"/>
        </a:p>
      </dgm:t>
    </dgm:pt>
    <dgm:pt modelId="{3BA3C54F-3449-45AD-99E8-8BC050E469AF}">
      <dgm:prSet phldrT="[Text]"/>
      <dgm:spPr/>
      <dgm:t>
        <a:bodyPr/>
        <a:lstStyle/>
        <a:p>
          <a:r>
            <a:rPr lang="en-US" dirty="0" smtClean="0"/>
            <a:t>Existing published data</a:t>
          </a:r>
          <a:endParaRPr lang="en-US" dirty="0"/>
        </a:p>
      </dgm:t>
    </dgm:pt>
    <dgm:pt modelId="{98BD5935-DE46-4015-917A-45C27606F903}" type="parTrans" cxnId="{4A638C8A-1E90-4EDF-81F3-88621F970C43}">
      <dgm:prSet/>
      <dgm:spPr/>
      <dgm:t>
        <a:bodyPr/>
        <a:lstStyle/>
        <a:p>
          <a:endParaRPr lang="en-US"/>
        </a:p>
      </dgm:t>
    </dgm:pt>
    <dgm:pt modelId="{68B5D7EE-20B1-402C-B087-7EC994FA4DFF}" type="sibTrans" cxnId="{4A638C8A-1E90-4EDF-81F3-88621F970C43}">
      <dgm:prSet/>
      <dgm:spPr/>
      <dgm:t>
        <a:bodyPr/>
        <a:lstStyle/>
        <a:p>
          <a:endParaRPr lang="en-US"/>
        </a:p>
      </dgm:t>
    </dgm:pt>
    <dgm:pt modelId="{919DA47E-6669-411F-82C8-6954264E1366}" type="pres">
      <dgm:prSet presAssocID="{30A13BB6-C274-4A06-B5CB-5C10530F2A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5B0A77-0EE9-4141-9E5F-4FC27885D636}" type="pres">
      <dgm:prSet presAssocID="{30A13BB6-C274-4A06-B5CB-5C10530F2AFA}" presName="tSp" presStyleCnt="0"/>
      <dgm:spPr/>
    </dgm:pt>
    <dgm:pt modelId="{1CC6D496-3266-41E9-B38A-D2FBBEEBC1DC}" type="pres">
      <dgm:prSet presAssocID="{30A13BB6-C274-4A06-B5CB-5C10530F2AFA}" presName="bSp" presStyleCnt="0"/>
      <dgm:spPr/>
    </dgm:pt>
    <dgm:pt modelId="{620D8095-7B53-4153-968D-221B64B9D876}" type="pres">
      <dgm:prSet presAssocID="{30A13BB6-C274-4A06-B5CB-5C10530F2AFA}" presName="process" presStyleCnt="0"/>
      <dgm:spPr/>
    </dgm:pt>
    <dgm:pt modelId="{879400A8-A239-49B5-A809-6C030EC02222}" type="pres">
      <dgm:prSet presAssocID="{4654C5BB-C1A2-474A-935B-FA97B1E73E39}" presName="composite1" presStyleCnt="0"/>
      <dgm:spPr/>
    </dgm:pt>
    <dgm:pt modelId="{CC91995D-7A99-493D-95D8-143706149D65}" type="pres">
      <dgm:prSet presAssocID="{4654C5BB-C1A2-474A-935B-FA97B1E73E39}" presName="dummyNode1" presStyleLbl="node1" presStyleIdx="0" presStyleCnt="4"/>
      <dgm:spPr/>
    </dgm:pt>
    <dgm:pt modelId="{946F1943-E146-4F5D-9D4A-F90CEF2A4B4E}" type="pres">
      <dgm:prSet presAssocID="{4654C5BB-C1A2-474A-935B-FA97B1E73E39}" presName="childNode1" presStyleLbl="bgAcc1" presStyleIdx="0" presStyleCnt="4" custScaleX="121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53368-AFB3-4D3A-8885-7C1DA5528A93}" type="pres">
      <dgm:prSet presAssocID="{4654C5BB-C1A2-474A-935B-FA97B1E73E39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F591E5-293F-4C86-97EC-F03E40680FB9}" type="pres">
      <dgm:prSet presAssocID="{4654C5BB-C1A2-474A-935B-FA97B1E73E39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9F723-40C6-4469-9520-91F466CBB9F2}" type="pres">
      <dgm:prSet presAssocID="{4654C5BB-C1A2-474A-935B-FA97B1E73E39}" presName="connSite1" presStyleCnt="0"/>
      <dgm:spPr/>
    </dgm:pt>
    <dgm:pt modelId="{AFFE114A-622F-4B30-9539-0B4E2D44BE21}" type="pres">
      <dgm:prSet presAssocID="{8395709C-C5A2-4D7C-9D02-9C73B458600A}" presName="Name9" presStyleLbl="sibTrans2D1" presStyleIdx="0" presStyleCnt="3"/>
      <dgm:spPr/>
      <dgm:t>
        <a:bodyPr/>
        <a:lstStyle/>
        <a:p>
          <a:endParaRPr lang="en-US"/>
        </a:p>
      </dgm:t>
    </dgm:pt>
    <dgm:pt modelId="{A8CC6EF7-6AD8-4886-9A2A-42C5F8E6F67A}" type="pres">
      <dgm:prSet presAssocID="{F49A55D6-B8A7-450A-ABFB-F9B79A43B393}" presName="composite2" presStyleCnt="0"/>
      <dgm:spPr/>
    </dgm:pt>
    <dgm:pt modelId="{392E07DD-B881-4B29-9B54-D0B4ABE5EA6B}" type="pres">
      <dgm:prSet presAssocID="{F49A55D6-B8A7-450A-ABFB-F9B79A43B393}" presName="dummyNode2" presStyleLbl="node1" presStyleIdx="0" presStyleCnt="4"/>
      <dgm:spPr/>
    </dgm:pt>
    <dgm:pt modelId="{31DCEC9B-667F-4258-865D-1928AA9C748E}" type="pres">
      <dgm:prSet presAssocID="{F49A55D6-B8A7-450A-ABFB-F9B79A43B393}" presName="childNode2" presStyleLbl="bgAcc1" presStyleIdx="1" presStyleCnt="4" custScaleX="1170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3B1EF4-4E4B-41A8-838E-E3E1239A7CC7}" type="pres">
      <dgm:prSet presAssocID="{F49A55D6-B8A7-450A-ABFB-F9B79A43B393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A0892-E3F8-4EE1-9BA8-8406510E2572}" type="pres">
      <dgm:prSet presAssocID="{F49A55D6-B8A7-450A-ABFB-F9B79A43B393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B8C37-EE2E-4D27-8FE7-62D02254DB6C}" type="pres">
      <dgm:prSet presAssocID="{F49A55D6-B8A7-450A-ABFB-F9B79A43B393}" presName="connSite2" presStyleCnt="0"/>
      <dgm:spPr/>
    </dgm:pt>
    <dgm:pt modelId="{C8335B6C-3A70-48A1-BF79-F8DEBFB550B4}" type="pres">
      <dgm:prSet presAssocID="{9DC63521-4117-4A71-8145-A17D7096B08D}" presName="Name18" presStyleLbl="sibTrans2D1" presStyleIdx="1" presStyleCnt="3"/>
      <dgm:spPr/>
      <dgm:t>
        <a:bodyPr/>
        <a:lstStyle/>
        <a:p>
          <a:endParaRPr lang="en-US"/>
        </a:p>
      </dgm:t>
    </dgm:pt>
    <dgm:pt modelId="{ADAC2D0A-DE86-4B8E-AB28-D890E446C7E7}" type="pres">
      <dgm:prSet presAssocID="{322F6C8C-1A92-44AA-A7C7-8D608617E193}" presName="composite1" presStyleCnt="0"/>
      <dgm:spPr/>
    </dgm:pt>
    <dgm:pt modelId="{6D50ED16-4709-476B-B6FD-22C83B4E3E06}" type="pres">
      <dgm:prSet presAssocID="{322F6C8C-1A92-44AA-A7C7-8D608617E193}" presName="dummyNode1" presStyleLbl="node1" presStyleIdx="1" presStyleCnt="4"/>
      <dgm:spPr/>
    </dgm:pt>
    <dgm:pt modelId="{47164A89-C2E4-436E-857D-1FBAB87D1847}" type="pres">
      <dgm:prSet presAssocID="{322F6C8C-1A92-44AA-A7C7-8D608617E193}" presName="childNode1" presStyleLbl="bgAcc1" presStyleIdx="2" presStyleCnt="4" custScaleX="110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CBAD0-29E3-468B-A5BE-2C62BE7EC9FB}" type="pres">
      <dgm:prSet presAssocID="{322F6C8C-1A92-44AA-A7C7-8D608617E193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16753-8248-4CAE-AD7F-B1D4EE43CBBF}" type="pres">
      <dgm:prSet presAssocID="{322F6C8C-1A92-44AA-A7C7-8D608617E193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CF0C7-1776-460D-B41A-292C18AE648D}" type="pres">
      <dgm:prSet presAssocID="{322F6C8C-1A92-44AA-A7C7-8D608617E193}" presName="connSite1" presStyleCnt="0"/>
      <dgm:spPr/>
    </dgm:pt>
    <dgm:pt modelId="{27A3299E-765F-4E97-98E2-B83749F5212A}" type="pres">
      <dgm:prSet presAssocID="{FFB0FD68-77B4-470C-BCB8-5D8FA722EF78}" presName="Name9" presStyleLbl="sibTrans2D1" presStyleIdx="2" presStyleCnt="3"/>
      <dgm:spPr/>
      <dgm:t>
        <a:bodyPr/>
        <a:lstStyle/>
        <a:p>
          <a:endParaRPr lang="en-US"/>
        </a:p>
      </dgm:t>
    </dgm:pt>
    <dgm:pt modelId="{CECA0BB9-1651-4ED5-9A57-20A6BB8AC667}" type="pres">
      <dgm:prSet presAssocID="{40082559-DCF4-4757-B43D-6DD6418C2597}" presName="composite2" presStyleCnt="0"/>
      <dgm:spPr/>
    </dgm:pt>
    <dgm:pt modelId="{4B78F799-CD67-479E-871C-453A8AB7602B}" type="pres">
      <dgm:prSet presAssocID="{40082559-DCF4-4757-B43D-6DD6418C2597}" presName="dummyNode2" presStyleLbl="node1" presStyleIdx="2" presStyleCnt="4"/>
      <dgm:spPr/>
    </dgm:pt>
    <dgm:pt modelId="{31C81055-7E07-4A4B-926F-0D0F8EEAA458}" type="pres">
      <dgm:prSet presAssocID="{40082559-DCF4-4757-B43D-6DD6418C2597}" presName="childNode2" presStyleLbl="bgAcc1" presStyleIdx="3" presStyleCnt="4" custScaleX="1185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08C41-AFA1-46E5-82E1-CA0A407CCD22}" type="pres">
      <dgm:prSet presAssocID="{40082559-DCF4-4757-B43D-6DD6418C2597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09B63-4088-4581-813E-102AEFCC09D1}" type="pres">
      <dgm:prSet presAssocID="{40082559-DCF4-4757-B43D-6DD6418C2597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9BB3DF-9FBD-4FEE-B366-ECE2202CE8FA}" type="pres">
      <dgm:prSet presAssocID="{40082559-DCF4-4757-B43D-6DD6418C2597}" presName="connSite2" presStyleCnt="0"/>
      <dgm:spPr/>
    </dgm:pt>
  </dgm:ptLst>
  <dgm:cxnLst>
    <dgm:cxn modelId="{010D4F3E-5BCC-4838-A2AC-FF2F7263A38C}" type="presOf" srcId="{6B88D5BD-6278-4956-AA54-6F33CF58AA87}" destId="{31DCEC9B-667F-4258-865D-1928AA9C748E}" srcOrd="0" destOrd="1" presId="urn:microsoft.com/office/officeart/2005/8/layout/hProcess4"/>
    <dgm:cxn modelId="{D068477D-CEAA-4768-945C-7040EEB3744C}" type="presOf" srcId="{9D447938-A316-4932-BB4A-5C0C4D33CE2F}" destId="{03353368-AFB3-4D3A-8885-7C1DA5528A93}" srcOrd="1" destOrd="0" presId="urn:microsoft.com/office/officeart/2005/8/layout/hProcess4"/>
    <dgm:cxn modelId="{4CF56131-BDC8-4D99-ABA9-DC59ACAC79CF}" type="presOf" srcId="{639650C3-837B-489F-9529-AB7C89ED42A4}" destId="{65208C41-AFA1-46E5-82E1-CA0A407CCD22}" srcOrd="1" destOrd="0" presId="urn:microsoft.com/office/officeart/2005/8/layout/hProcess4"/>
    <dgm:cxn modelId="{B174CFCE-0B3D-467B-95A5-1EDD997721A3}" type="presOf" srcId="{40082559-DCF4-4757-B43D-6DD6418C2597}" destId="{71609B63-4088-4581-813E-102AEFCC09D1}" srcOrd="0" destOrd="0" presId="urn:microsoft.com/office/officeart/2005/8/layout/hProcess4"/>
    <dgm:cxn modelId="{FE41B5CE-F5C2-4908-B04B-9EB1BC1B2E88}" type="presOf" srcId="{6B88D5BD-6278-4956-AA54-6F33CF58AA87}" destId="{203B1EF4-4E4B-41A8-838E-E3E1239A7CC7}" srcOrd="1" destOrd="1" presId="urn:microsoft.com/office/officeart/2005/8/layout/hProcess4"/>
    <dgm:cxn modelId="{8F2BFF84-12FA-4F09-B2F8-579633441978}" type="presOf" srcId="{41BBF64C-A773-46DB-988B-3B808235EEA7}" destId="{31C81055-7E07-4A4B-926F-0D0F8EEAA458}" srcOrd="0" destOrd="1" presId="urn:microsoft.com/office/officeart/2005/8/layout/hProcess4"/>
    <dgm:cxn modelId="{D04E86BC-6C42-4C09-808A-C55C428A3050}" srcId="{322F6C8C-1A92-44AA-A7C7-8D608617E193}" destId="{3145662F-EA37-4D81-9196-5C18A6547DF9}" srcOrd="0" destOrd="0" parTransId="{D35A1AF4-79F1-4715-88C1-B345D0AEF992}" sibTransId="{300B29F3-BD34-41F0-B85B-9313B2BB767B}"/>
    <dgm:cxn modelId="{BC8B79B0-9F0A-4BE9-8078-FB59B20BEBD5}" srcId="{4654C5BB-C1A2-474A-935B-FA97B1E73E39}" destId="{9D447938-A316-4932-BB4A-5C0C4D33CE2F}" srcOrd="0" destOrd="0" parTransId="{FAF6F5AF-8581-4E0D-8725-E3FFB2BAE9EB}" sibTransId="{298A46B5-0C06-4A79-A2A9-5DC5A2C8924E}"/>
    <dgm:cxn modelId="{FD9D0570-9973-4E93-BBC6-DF06BD3E93A0}" type="presOf" srcId="{4F3D822B-43C7-4B6A-A65B-4EA3D7BE5E05}" destId="{203B1EF4-4E4B-41A8-838E-E3E1239A7CC7}" srcOrd="1" destOrd="0" presId="urn:microsoft.com/office/officeart/2005/8/layout/hProcess4"/>
    <dgm:cxn modelId="{BE85C04B-DFFA-4B29-8556-1C1B54D58CFF}" type="presOf" srcId="{9DC63521-4117-4A71-8145-A17D7096B08D}" destId="{C8335B6C-3A70-48A1-BF79-F8DEBFB550B4}" srcOrd="0" destOrd="0" presId="urn:microsoft.com/office/officeart/2005/8/layout/hProcess4"/>
    <dgm:cxn modelId="{E61046A2-9845-4972-8689-26C7255C0082}" type="presOf" srcId="{FFB0FD68-77B4-470C-BCB8-5D8FA722EF78}" destId="{27A3299E-765F-4E97-98E2-B83749F5212A}" srcOrd="0" destOrd="0" presId="urn:microsoft.com/office/officeart/2005/8/layout/hProcess4"/>
    <dgm:cxn modelId="{844F7B06-6705-4E01-BF92-2F39EB0079B5}" srcId="{322F6C8C-1A92-44AA-A7C7-8D608617E193}" destId="{B34CD1CA-4C12-4925-BE96-363A4871852A}" srcOrd="1" destOrd="0" parTransId="{1FFE7DA8-96C8-4177-8CBF-315279B0CDA8}" sibTransId="{142BFFCD-C6F4-4690-919A-15DA9E7B2130}"/>
    <dgm:cxn modelId="{1D7506B9-A7D9-4A68-BEA8-4865645B7B7D}" srcId="{40082559-DCF4-4757-B43D-6DD6418C2597}" destId="{639650C3-837B-489F-9529-AB7C89ED42A4}" srcOrd="0" destOrd="0" parTransId="{3379BF4C-2F5B-4182-A877-D2F3B6B7C1F0}" sibTransId="{53F56E01-B400-463D-A8E0-8FFCAC150B7A}"/>
    <dgm:cxn modelId="{54126E76-89BF-4DE1-ABF7-FF3B13149BC2}" srcId="{30A13BB6-C274-4A06-B5CB-5C10530F2AFA}" destId="{4654C5BB-C1A2-474A-935B-FA97B1E73E39}" srcOrd="0" destOrd="0" parTransId="{2EA812D1-4C88-4975-9BC8-DDA5CC95CA07}" sibTransId="{8395709C-C5A2-4D7C-9D02-9C73B458600A}"/>
    <dgm:cxn modelId="{9D917612-2152-42F5-A404-39B8076B93AE}" type="presOf" srcId="{B34CD1CA-4C12-4925-BE96-363A4871852A}" destId="{025CBAD0-29E3-468B-A5BE-2C62BE7EC9FB}" srcOrd="1" destOrd="1" presId="urn:microsoft.com/office/officeart/2005/8/layout/hProcess4"/>
    <dgm:cxn modelId="{A990807B-395F-4928-B7AA-8FD92CB9B036}" srcId="{30A13BB6-C274-4A06-B5CB-5C10530F2AFA}" destId="{F49A55D6-B8A7-450A-ABFB-F9B79A43B393}" srcOrd="1" destOrd="0" parTransId="{D8ED57D8-6EAF-4FD9-9FEF-900275002570}" sibTransId="{9DC63521-4117-4A71-8145-A17D7096B08D}"/>
    <dgm:cxn modelId="{B1BEDF4A-4852-4DD2-A0A6-EC936605B011}" type="presOf" srcId="{4F3D822B-43C7-4B6A-A65B-4EA3D7BE5E05}" destId="{31DCEC9B-667F-4258-865D-1928AA9C748E}" srcOrd="0" destOrd="0" presId="urn:microsoft.com/office/officeart/2005/8/layout/hProcess4"/>
    <dgm:cxn modelId="{52CD54EE-C1CF-432E-BFEB-E2E6254C8435}" type="presOf" srcId="{8395709C-C5A2-4D7C-9D02-9C73B458600A}" destId="{AFFE114A-622F-4B30-9539-0B4E2D44BE21}" srcOrd="0" destOrd="0" presId="urn:microsoft.com/office/officeart/2005/8/layout/hProcess4"/>
    <dgm:cxn modelId="{8C19347C-8E13-4A66-8CD7-DC4E0FC8035D}" type="presOf" srcId="{3145662F-EA37-4D81-9196-5C18A6547DF9}" destId="{47164A89-C2E4-436E-857D-1FBAB87D1847}" srcOrd="0" destOrd="0" presId="urn:microsoft.com/office/officeart/2005/8/layout/hProcess4"/>
    <dgm:cxn modelId="{C5367FFB-F2C9-4ADE-B7CA-7870940D7829}" type="presOf" srcId="{30A13BB6-C274-4A06-B5CB-5C10530F2AFA}" destId="{919DA47E-6669-411F-82C8-6954264E1366}" srcOrd="0" destOrd="0" presId="urn:microsoft.com/office/officeart/2005/8/layout/hProcess4"/>
    <dgm:cxn modelId="{8E2AE0E8-C98B-488C-8270-C259020B0593}" srcId="{F49A55D6-B8A7-450A-ABFB-F9B79A43B393}" destId="{6B88D5BD-6278-4956-AA54-6F33CF58AA87}" srcOrd="1" destOrd="0" parTransId="{B5FB2C8A-D7B3-4957-8982-9DF49ED3A9F2}" sibTransId="{AD1D2E66-DA50-42F7-9917-CF77D4BACD3B}"/>
    <dgm:cxn modelId="{C778A367-BB28-4B1F-A1DF-4AE483944979}" srcId="{30A13BB6-C274-4A06-B5CB-5C10530F2AFA}" destId="{40082559-DCF4-4757-B43D-6DD6418C2597}" srcOrd="3" destOrd="0" parTransId="{2C9B15A2-4D61-446F-A6D5-282483DC1AD7}" sibTransId="{0456EA33-3195-4004-BC23-E6343B4DFE94}"/>
    <dgm:cxn modelId="{4A638C8A-1E90-4EDF-81F3-88621F970C43}" srcId="{4654C5BB-C1A2-474A-935B-FA97B1E73E39}" destId="{3BA3C54F-3449-45AD-99E8-8BC050E469AF}" srcOrd="1" destOrd="0" parTransId="{98BD5935-DE46-4015-917A-45C27606F903}" sibTransId="{68B5D7EE-20B1-402C-B087-7EC994FA4DFF}"/>
    <dgm:cxn modelId="{52AD49F9-4830-4A67-A03F-A9125B027FF7}" type="presOf" srcId="{3BA3C54F-3449-45AD-99E8-8BC050E469AF}" destId="{03353368-AFB3-4D3A-8885-7C1DA5528A93}" srcOrd="1" destOrd="1" presId="urn:microsoft.com/office/officeart/2005/8/layout/hProcess4"/>
    <dgm:cxn modelId="{7DC52DE1-94E2-43E8-9F78-C68F587C601E}" srcId="{30A13BB6-C274-4A06-B5CB-5C10530F2AFA}" destId="{322F6C8C-1A92-44AA-A7C7-8D608617E193}" srcOrd="2" destOrd="0" parTransId="{2CF43E3F-4DA9-4F79-A820-90E41B6671AA}" sibTransId="{FFB0FD68-77B4-470C-BCB8-5D8FA722EF78}"/>
    <dgm:cxn modelId="{7A2153CF-41CE-4D8C-AC4F-6C701B9C41AB}" type="presOf" srcId="{B34CD1CA-4C12-4925-BE96-363A4871852A}" destId="{47164A89-C2E4-436E-857D-1FBAB87D1847}" srcOrd="0" destOrd="1" presId="urn:microsoft.com/office/officeart/2005/8/layout/hProcess4"/>
    <dgm:cxn modelId="{295C6B46-8250-460F-90A9-5952D8AD0BE6}" type="presOf" srcId="{3BA3C54F-3449-45AD-99E8-8BC050E469AF}" destId="{946F1943-E146-4F5D-9D4A-F90CEF2A4B4E}" srcOrd="0" destOrd="1" presId="urn:microsoft.com/office/officeart/2005/8/layout/hProcess4"/>
    <dgm:cxn modelId="{1FADDF0A-2413-4786-95CC-81BF2FC01DB4}" type="presOf" srcId="{639650C3-837B-489F-9529-AB7C89ED42A4}" destId="{31C81055-7E07-4A4B-926F-0D0F8EEAA458}" srcOrd="0" destOrd="0" presId="urn:microsoft.com/office/officeart/2005/8/layout/hProcess4"/>
    <dgm:cxn modelId="{39300AAC-3013-4BAA-AEC5-DB0B068331D9}" type="presOf" srcId="{322F6C8C-1A92-44AA-A7C7-8D608617E193}" destId="{13116753-8248-4CAE-AD7F-B1D4EE43CBBF}" srcOrd="0" destOrd="0" presId="urn:microsoft.com/office/officeart/2005/8/layout/hProcess4"/>
    <dgm:cxn modelId="{EA3DEAB7-DC1D-4497-B052-743BA9792D20}" type="presOf" srcId="{3145662F-EA37-4D81-9196-5C18A6547DF9}" destId="{025CBAD0-29E3-468B-A5BE-2C62BE7EC9FB}" srcOrd="1" destOrd="0" presId="urn:microsoft.com/office/officeart/2005/8/layout/hProcess4"/>
    <dgm:cxn modelId="{4C8636EF-FED2-4166-8F7C-77346E848BD9}" type="presOf" srcId="{9D447938-A316-4932-BB4A-5C0C4D33CE2F}" destId="{946F1943-E146-4F5D-9D4A-F90CEF2A4B4E}" srcOrd="0" destOrd="0" presId="urn:microsoft.com/office/officeart/2005/8/layout/hProcess4"/>
    <dgm:cxn modelId="{5547B1E7-3A5D-497C-A573-6DA749AD25C8}" type="presOf" srcId="{41BBF64C-A773-46DB-988B-3B808235EEA7}" destId="{65208C41-AFA1-46E5-82E1-CA0A407CCD22}" srcOrd="1" destOrd="1" presId="urn:microsoft.com/office/officeart/2005/8/layout/hProcess4"/>
    <dgm:cxn modelId="{626E7C3E-92B8-4E60-9777-B3FDA47671CC}" srcId="{F49A55D6-B8A7-450A-ABFB-F9B79A43B393}" destId="{4F3D822B-43C7-4B6A-A65B-4EA3D7BE5E05}" srcOrd="0" destOrd="0" parTransId="{6DE65D0E-0FAB-430B-9AEF-250BFE0FBEA9}" sibTransId="{2BEB7F8D-F0A0-43F1-9255-F1DA9AE2D6FD}"/>
    <dgm:cxn modelId="{C1BB6205-862E-4C4F-9E59-346784E97B35}" type="presOf" srcId="{4654C5BB-C1A2-474A-935B-FA97B1E73E39}" destId="{14F591E5-293F-4C86-97EC-F03E40680FB9}" srcOrd="0" destOrd="0" presId="urn:microsoft.com/office/officeart/2005/8/layout/hProcess4"/>
    <dgm:cxn modelId="{EB979DE1-EF3C-477F-8749-B6DDDA1B3B69}" type="presOf" srcId="{F49A55D6-B8A7-450A-ABFB-F9B79A43B393}" destId="{ACEA0892-E3F8-4EE1-9BA8-8406510E2572}" srcOrd="0" destOrd="0" presId="urn:microsoft.com/office/officeart/2005/8/layout/hProcess4"/>
    <dgm:cxn modelId="{BE4F4063-EEFF-4EDE-AEE8-543848A1CD04}" srcId="{40082559-DCF4-4757-B43D-6DD6418C2597}" destId="{41BBF64C-A773-46DB-988B-3B808235EEA7}" srcOrd="1" destOrd="0" parTransId="{B453634C-C313-44F2-B5EB-FC5CEC6C10CF}" sibTransId="{2983CEE1-251F-4CAC-AA10-91C22A2A1D7F}"/>
    <dgm:cxn modelId="{B5C3D082-AB48-43F1-AAC1-C073F462478A}" type="presParOf" srcId="{919DA47E-6669-411F-82C8-6954264E1366}" destId="{E95B0A77-0EE9-4141-9E5F-4FC27885D636}" srcOrd="0" destOrd="0" presId="urn:microsoft.com/office/officeart/2005/8/layout/hProcess4"/>
    <dgm:cxn modelId="{9951467F-4BD0-461E-8DC8-73B91C272872}" type="presParOf" srcId="{919DA47E-6669-411F-82C8-6954264E1366}" destId="{1CC6D496-3266-41E9-B38A-D2FBBEEBC1DC}" srcOrd="1" destOrd="0" presId="urn:microsoft.com/office/officeart/2005/8/layout/hProcess4"/>
    <dgm:cxn modelId="{FFD6A206-2203-4EB5-98EC-C7968923B357}" type="presParOf" srcId="{919DA47E-6669-411F-82C8-6954264E1366}" destId="{620D8095-7B53-4153-968D-221B64B9D876}" srcOrd="2" destOrd="0" presId="urn:microsoft.com/office/officeart/2005/8/layout/hProcess4"/>
    <dgm:cxn modelId="{107DA0D8-15EA-4CCA-A416-E48CABA29225}" type="presParOf" srcId="{620D8095-7B53-4153-968D-221B64B9D876}" destId="{879400A8-A239-49B5-A809-6C030EC02222}" srcOrd="0" destOrd="0" presId="urn:microsoft.com/office/officeart/2005/8/layout/hProcess4"/>
    <dgm:cxn modelId="{15E1A79E-3951-4B80-9D76-56BA22C30160}" type="presParOf" srcId="{879400A8-A239-49B5-A809-6C030EC02222}" destId="{CC91995D-7A99-493D-95D8-143706149D65}" srcOrd="0" destOrd="0" presId="urn:microsoft.com/office/officeart/2005/8/layout/hProcess4"/>
    <dgm:cxn modelId="{24B1746F-B9D3-420E-81C2-5D2DC842B2F9}" type="presParOf" srcId="{879400A8-A239-49B5-A809-6C030EC02222}" destId="{946F1943-E146-4F5D-9D4A-F90CEF2A4B4E}" srcOrd="1" destOrd="0" presId="urn:microsoft.com/office/officeart/2005/8/layout/hProcess4"/>
    <dgm:cxn modelId="{A6EF8D81-9873-4943-ADE0-FD04A9BCF929}" type="presParOf" srcId="{879400A8-A239-49B5-A809-6C030EC02222}" destId="{03353368-AFB3-4D3A-8885-7C1DA5528A93}" srcOrd="2" destOrd="0" presId="urn:microsoft.com/office/officeart/2005/8/layout/hProcess4"/>
    <dgm:cxn modelId="{8AAFA6C2-23D2-480E-92E1-68DADE021934}" type="presParOf" srcId="{879400A8-A239-49B5-A809-6C030EC02222}" destId="{14F591E5-293F-4C86-97EC-F03E40680FB9}" srcOrd="3" destOrd="0" presId="urn:microsoft.com/office/officeart/2005/8/layout/hProcess4"/>
    <dgm:cxn modelId="{C59C013C-6712-4489-AFC1-E16555124D80}" type="presParOf" srcId="{879400A8-A239-49B5-A809-6C030EC02222}" destId="{63D9F723-40C6-4469-9520-91F466CBB9F2}" srcOrd="4" destOrd="0" presId="urn:microsoft.com/office/officeart/2005/8/layout/hProcess4"/>
    <dgm:cxn modelId="{565DD62F-482A-418A-BB0E-BDBBC6E45BD7}" type="presParOf" srcId="{620D8095-7B53-4153-968D-221B64B9D876}" destId="{AFFE114A-622F-4B30-9539-0B4E2D44BE21}" srcOrd="1" destOrd="0" presId="urn:microsoft.com/office/officeart/2005/8/layout/hProcess4"/>
    <dgm:cxn modelId="{110F4486-FBCF-4E10-8BC8-665D0BE47AFF}" type="presParOf" srcId="{620D8095-7B53-4153-968D-221B64B9D876}" destId="{A8CC6EF7-6AD8-4886-9A2A-42C5F8E6F67A}" srcOrd="2" destOrd="0" presId="urn:microsoft.com/office/officeart/2005/8/layout/hProcess4"/>
    <dgm:cxn modelId="{4A47BE7C-ABCA-4E15-A913-23FAEB1DF4B5}" type="presParOf" srcId="{A8CC6EF7-6AD8-4886-9A2A-42C5F8E6F67A}" destId="{392E07DD-B881-4B29-9B54-D0B4ABE5EA6B}" srcOrd="0" destOrd="0" presId="urn:microsoft.com/office/officeart/2005/8/layout/hProcess4"/>
    <dgm:cxn modelId="{31D0FF50-AFD7-44F4-98C9-14A939C58AFE}" type="presParOf" srcId="{A8CC6EF7-6AD8-4886-9A2A-42C5F8E6F67A}" destId="{31DCEC9B-667F-4258-865D-1928AA9C748E}" srcOrd="1" destOrd="0" presId="urn:microsoft.com/office/officeart/2005/8/layout/hProcess4"/>
    <dgm:cxn modelId="{6711572F-EB2F-4259-81C9-1A56EFE8A600}" type="presParOf" srcId="{A8CC6EF7-6AD8-4886-9A2A-42C5F8E6F67A}" destId="{203B1EF4-4E4B-41A8-838E-E3E1239A7CC7}" srcOrd="2" destOrd="0" presId="urn:microsoft.com/office/officeart/2005/8/layout/hProcess4"/>
    <dgm:cxn modelId="{1999770B-53AF-468C-8A9F-EB0F8D375B9A}" type="presParOf" srcId="{A8CC6EF7-6AD8-4886-9A2A-42C5F8E6F67A}" destId="{ACEA0892-E3F8-4EE1-9BA8-8406510E2572}" srcOrd="3" destOrd="0" presId="urn:microsoft.com/office/officeart/2005/8/layout/hProcess4"/>
    <dgm:cxn modelId="{2B7F53E6-008F-4B16-B321-13B00A9D37FA}" type="presParOf" srcId="{A8CC6EF7-6AD8-4886-9A2A-42C5F8E6F67A}" destId="{CCCB8C37-EE2E-4D27-8FE7-62D02254DB6C}" srcOrd="4" destOrd="0" presId="urn:microsoft.com/office/officeart/2005/8/layout/hProcess4"/>
    <dgm:cxn modelId="{2858BC34-6CE4-4EC7-AC70-B3BCC35E890A}" type="presParOf" srcId="{620D8095-7B53-4153-968D-221B64B9D876}" destId="{C8335B6C-3A70-48A1-BF79-F8DEBFB550B4}" srcOrd="3" destOrd="0" presId="urn:microsoft.com/office/officeart/2005/8/layout/hProcess4"/>
    <dgm:cxn modelId="{15C5155C-6B4E-40E6-ADF9-0370B24EA10C}" type="presParOf" srcId="{620D8095-7B53-4153-968D-221B64B9D876}" destId="{ADAC2D0A-DE86-4B8E-AB28-D890E446C7E7}" srcOrd="4" destOrd="0" presId="urn:microsoft.com/office/officeart/2005/8/layout/hProcess4"/>
    <dgm:cxn modelId="{EB395B82-BAA3-4F87-A6D6-AC5B03C68EB0}" type="presParOf" srcId="{ADAC2D0A-DE86-4B8E-AB28-D890E446C7E7}" destId="{6D50ED16-4709-476B-B6FD-22C83B4E3E06}" srcOrd="0" destOrd="0" presId="urn:microsoft.com/office/officeart/2005/8/layout/hProcess4"/>
    <dgm:cxn modelId="{4E4FAB12-D5B2-447C-81F6-D40AA5D7251F}" type="presParOf" srcId="{ADAC2D0A-DE86-4B8E-AB28-D890E446C7E7}" destId="{47164A89-C2E4-436E-857D-1FBAB87D1847}" srcOrd="1" destOrd="0" presId="urn:microsoft.com/office/officeart/2005/8/layout/hProcess4"/>
    <dgm:cxn modelId="{772DB8BA-5A74-4E34-BF77-2585C0D37AC1}" type="presParOf" srcId="{ADAC2D0A-DE86-4B8E-AB28-D890E446C7E7}" destId="{025CBAD0-29E3-468B-A5BE-2C62BE7EC9FB}" srcOrd="2" destOrd="0" presId="urn:microsoft.com/office/officeart/2005/8/layout/hProcess4"/>
    <dgm:cxn modelId="{2A6F68BD-9549-42A0-AC61-F79175C026EF}" type="presParOf" srcId="{ADAC2D0A-DE86-4B8E-AB28-D890E446C7E7}" destId="{13116753-8248-4CAE-AD7F-B1D4EE43CBBF}" srcOrd="3" destOrd="0" presId="urn:microsoft.com/office/officeart/2005/8/layout/hProcess4"/>
    <dgm:cxn modelId="{140FDA36-BBF5-4D47-A948-792BA7B1B027}" type="presParOf" srcId="{ADAC2D0A-DE86-4B8E-AB28-D890E446C7E7}" destId="{4D9CF0C7-1776-460D-B41A-292C18AE648D}" srcOrd="4" destOrd="0" presId="urn:microsoft.com/office/officeart/2005/8/layout/hProcess4"/>
    <dgm:cxn modelId="{A3868B9B-1A04-4509-B83A-377AF2C95B25}" type="presParOf" srcId="{620D8095-7B53-4153-968D-221B64B9D876}" destId="{27A3299E-765F-4E97-98E2-B83749F5212A}" srcOrd="5" destOrd="0" presId="urn:microsoft.com/office/officeart/2005/8/layout/hProcess4"/>
    <dgm:cxn modelId="{EAB7AA15-4267-4BEC-9424-83D8C0202E30}" type="presParOf" srcId="{620D8095-7B53-4153-968D-221B64B9D876}" destId="{CECA0BB9-1651-4ED5-9A57-20A6BB8AC667}" srcOrd="6" destOrd="0" presId="urn:microsoft.com/office/officeart/2005/8/layout/hProcess4"/>
    <dgm:cxn modelId="{1F58C8A4-F4ED-4143-9F28-50B6824E98D5}" type="presParOf" srcId="{CECA0BB9-1651-4ED5-9A57-20A6BB8AC667}" destId="{4B78F799-CD67-479E-871C-453A8AB7602B}" srcOrd="0" destOrd="0" presId="urn:microsoft.com/office/officeart/2005/8/layout/hProcess4"/>
    <dgm:cxn modelId="{9D9E07C0-302B-4B68-BCC7-8FD3CA664E9D}" type="presParOf" srcId="{CECA0BB9-1651-4ED5-9A57-20A6BB8AC667}" destId="{31C81055-7E07-4A4B-926F-0D0F8EEAA458}" srcOrd="1" destOrd="0" presId="urn:microsoft.com/office/officeart/2005/8/layout/hProcess4"/>
    <dgm:cxn modelId="{AD2A109A-AD7D-4F54-A9BA-38A216F16B02}" type="presParOf" srcId="{CECA0BB9-1651-4ED5-9A57-20A6BB8AC667}" destId="{65208C41-AFA1-46E5-82E1-CA0A407CCD22}" srcOrd="2" destOrd="0" presId="urn:microsoft.com/office/officeart/2005/8/layout/hProcess4"/>
    <dgm:cxn modelId="{95DFB037-A366-44EC-8CA6-8D84A79CB5CC}" type="presParOf" srcId="{CECA0BB9-1651-4ED5-9A57-20A6BB8AC667}" destId="{71609B63-4088-4581-813E-102AEFCC09D1}" srcOrd="3" destOrd="0" presId="urn:microsoft.com/office/officeart/2005/8/layout/hProcess4"/>
    <dgm:cxn modelId="{A9DD659B-D33A-4766-989F-3C429B5FFC63}" type="presParOf" srcId="{CECA0BB9-1651-4ED5-9A57-20A6BB8AC667}" destId="{E99BB3DF-9FBD-4FEE-B366-ECE2202CE8F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E2FBD21-C905-4C0D-AD44-E7865FDA51CA}" type="doc">
      <dgm:prSet loTypeId="urn:microsoft.com/office/officeart/2005/8/layout/vList3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4ED8BFC-D519-433B-8FB4-345B07D3BBEC}">
      <dgm:prSet phldrT="[Text]" custT="1"/>
      <dgm:spPr/>
      <dgm:t>
        <a:bodyPr/>
        <a:lstStyle/>
        <a:p>
          <a:pPr marL="465138" indent="0"/>
          <a:r>
            <a:rPr lang="en-US" sz="2400" dirty="0" smtClean="0"/>
            <a:t>Theoretical Contribution</a:t>
          </a:r>
          <a:endParaRPr lang="en-US" sz="2400" dirty="0"/>
        </a:p>
      </dgm:t>
    </dgm:pt>
    <dgm:pt modelId="{B1C7D481-4124-4CCB-A606-CB39B142FB7B}" type="parTrans" cxnId="{345EC3FC-EFFB-439B-9072-DC168419595D}">
      <dgm:prSet/>
      <dgm:spPr/>
      <dgm:t>
        <a:bodyPr/>
        <a:lstStyle/>
        <a:p>
          <a:endParaRPr lang="en-US"/>
        </a:p>
      </dgm:t>
    </dgm:pt>
    <dgm:pt modelId="{FC9B95D4-F0CC-4613-9114-492AB50E8604}" type="sibTrans" cxnId="{345EC3FC-EFFB-439B-9072-DC168419595D}">
      <dgm:prSet/>
      <dgm:spPr/>
      <dgm:t>
        <a:bodyPr/>
        <a:lstStyle/>
        <a:p>
          <a:endParaRPr lang="en-US"/>
        </a:p>
      </dgm:t>
    </dgm:pt>
    <dgm:pt modelId="{B5E5400C-9AD0-4FA3-8A4E-02ABE2A13C5D}">
      <dgm:prSet phldrT="[Text]" custT="1"/>
      <dgm:spPr/>
      <dgm:t>
        <a:bodyPr/>
        <a:lstStyle/>
        <a:p>
          <a:pPr marL="690563" indent="-225425"/>
          <a:r>
            <a:rPr lang="en-US" sz="1800" dirty="0" smtClean="0"/>
            <a:t>Create theoretical constructs required for assessing long-term impacts of SLR on roadway infrastructure and evaluate adaptation strategies</a:t>
          </a:r>
          <a:endParaRPr lang="en-US" sz="1800" dirty="0"/>
        </a:p>
      </dgm:t>
    </dgm:pt>
    <dgm:pt modelId="{BF72EAE3-46C6-4264-8457-B769D9903396}" type="parTrans" cxnId="{B2FAB796-5A59-4547-8655-58910A706E9A}">
      <dgm:prSet/>
      <dgm:spPr/>
      <dgm:t>
        <a:bodyPr/>
        <a:lstStyle/>
        <a:p>
          <a:endParaRPr lang="en-US"/>
        </a:p>
      </dgm:t>
    </dgm:pt>
    <dgm:pt modelId="{F92F39D1-9167-4043-9577-522C18CDD5B4}" type="sibTrans" cxnId="{B2FAB796-5A59-4547-8655-58910A706E9A}">
      <dgm:prSet/>
      <dgm:spPr/>
      <dgm:t>
        <a:bodyPr/>
        <a:lstStyle/>
        <a:p>
          <a:endParaRPr lang="en-US"/>
        </a:p>
      </dgm:t>
    </dgm:pt>
    <dgm:pt modelId="{EA470900-1B70-44DE-8668-58BAECF7AC2C}">
      <dgm:prSet phldrT="[Text]" custT="1"/>
      <dgm:spPr/>
      <dgm:t>
        <a:bodyPr/>
        <a:lstStyle/>
        <a:p>
          <a:pPr marL="465138" indent="0"/>
          <a:r>
            <a:rPr lang="en-US" sz="2400" dirty="0" smtClean="0"/>
            <a:t>Practical Implication</a:t>
          </a:r>
          <a:endParaRPr lang="en-US" sz="2400" dirty="0"/>
        </a:p>
      </dgm:t>
    </dgm:pt>
    <dgm:pt modelId="{3049461C-403A-4B89-95A3-7660EC51B0C9}" type="parTrans" cxnId="{45D15DF8-F85A-4258-B9A9-6B25146C3895}">
      <dgm:prSet/>
      <dgm:spPr/>
      <dgm:t>
        <a:bodyPr/>
        <a:lstStyle/>
        <a:p>
          <a:endParaRPr lang="en-US"/>
        </a:p>
      </dgm:t>
    </dgm:pt>
    <dgm:pt modelId="{6CDFC430-AE11-4145-B547-ECB5C963247D}" type="sibTrans" cxnId="{45D15DF8-F85A-4258-B9A9-6B25146C3895}">
      <dgm:prSet/>
      <dgm:spPr/>
      <dgm:t>
        <a:bodyPr/>
        <a:lstStyle/>
        <a:p>
          <a:endParaRPr lang="en-US"/>
        </a:p>
      </dgm:t>
    </dgm:pt>
    <dgm:pt modelId="{976B1EAB-F42F-4CE5-83C5-1BC13F72E5BD}">
      <dgm:prSet phldrT="[Text]" custT="1"/>
      <dgm:spPr/>
      <dgm:t>
        <a:bodyPr/>
        <a:lstStyle/>
        <a:p>
          <a:pPr marL="690563" indent="-225425"/>
          <a:r>
            <a:rPr lang="en-US" sz="1800" dirty="0" smtClean="0"/>
            <a:t>Enable assessing the long-term impacts of SLR on the environmental, economic and social performance of roadway infrastructure.</a:t>
          </a:r>
          <a:endParaRPr lang="en-US" sz="1800" dirty="0"/>
        </a:p>
      </dgm:t>
    </dgm:pt>
    <dgm:pt modelId="{95CAB3CB-6BB1-4318-8086-57B1F6895AEA}" type="parTrans" cxnId="{3EDE85F5-A216-4891-9544-F0F3DDAB6BB4}">
      <dgm:prSet/>
      <dgm:spPr/>
      <dgm:t>
        <a:bodyPr/>
        <a:lstStyle/>
        <a:p>
          <a:endParaRPr lang="en-US"/>
        </a:p>
      </dgm:t>
    </dgm:pt>
    <dgm:pt modelId="{B70E70B3-6158-4413-A9BF-F51D000527CE}" type="sibTrans" cxnId="{3EDE85F5-A216-4891-9544-F0F3DDAB6BB4}">
      <dgm:prSet/>
      <dgm:spPr/>
      <dgm:t>
        <a:bodyPr/>
        <a:lstStyle/>
        <a:p>
          <a:endParaRPr lang="en-US"/>
        </a:p>
      </dgm:t>
    </dgm:pt>
    <dgm:pt modelId="{B969FD9A-C509-4133-828E-DCD2D5DE855A}">
      <dgm:prSet phldrT="[Text]" custT="1"/>
      <dgm:spPr/>
      <dgm:t>
        <a:bodyPr/>
        <a:lstStyle/>
        <a:p>
          <a:pPr marL="690563" indent="-225425"/>
          <a:r>
            <a:rPr lang="en-US" sz="1800" dirty="0" smtClean="0"/>
            <a:t>More informed decision-making for adaptive design, operation, and management of roadway infrastructure.</a:t>
          </a:r>
          <a:endParaRPr lang="en-US" sz="1800" dirty="0"/>
        </a:p>
      </dgm:t>
    </dgm:pt>
    <dgm:pt modelId="{CFAE3991-55D9-4F7D-8602-E9C953FF800D}" type="parTrans" cxnId="{BB821C49-EC58-4750-86DD-B143E095C273}">
      <dgm:prSet/>
      <dgm:spPr/>
      <dgm:t>
        <a:bodyPr/>
        <a:lstStyle/>
        <a:p>
          <a:endParaRPr lang="en-US"/>
        </a:p>
      </dgm:t>
    </dgm:pt>
    <dgm:pt modelId="{3FF0368B-F503-4C61-8CD0-74361E6AD09A}" type="sibTrans" cxnId="{BB821C49-EC58-4750-86DD-B143E095C273}">
      <dgm:prSet/>
      <dgm:spPr/>
      <dgm:t>
        <a:bodyPr/>
        <a:lstStyle/>
        <a:p>
          <a:endParaRPr lang="en-US"/>
        </a:p>
      </dgm:t>
    </dgm:pt>
    <dgm:pt modelId="{C356B832-3A7A-4909-8872-CE71BF31FB9A}">
      <dgm:prSet phldrT="[Text]" custT="1"/>
      <dgm:spPr/>
      <dgm:t>
        <a:bodyPr/>
        <a:lstStyle/>
        <a:p>
          <a:pPr marL="690563" indent="-225425"/>
          <a:r>
            <a:rPr lang="en-US" sz="1800" dirty="0" smtClean="0"/>
            <a:t>Contribute to the development of the theory of sustainable &amp; resilient infrastructure</a:t>
          </a:r>
          <a:endParaRPr lang="en-US" sz="1800" dirty="0"/>
        </a:p>
      </dgm:t>
    </dgm:pt>
    <dgm:pt modelId="{77A844BD-7F89-42F0-B1DB-C2AF513188D8}" type="parTrans" cxnId="{B9CE689D-2B96-497B-93A6-4689E10BA025}">
      <dgm:prSet/>
      <dgm:spPr/>
      <dgm:t>
        <a:bodyPr/>
        <a:lstStyle/>
        <a:p>
          <a:endParaRPr lang="en-US"/>
        </a:p>
      </dgm:t>
    </dgm:pt>
    <dgm:pt modelId="{8DB26542-61AA-4615-AAB9-BBD45C527673}" type="sibTrans" cxnId="{B9CE689D-2B96-497B-93A6-4689E10BA025}">
      <dgm:prSet/>
      <dgm:spPr/>
      <dgm:t>
        <a:bodyPr/>
        <a:lstStyle/>
        <a:p>
          <a:endParaRPr lang="en-US"/>
        </a:p>
      </dgm:t>
    </dgm:pt>
    <dgm:pt modelId="{266FD5E6-D074-4EE3-B480-4C91F9A2AFED}">
      <dgm:prSet phldrT="[Text]" custT="1"/>
      <dgm:spPr/>
      <dgm:t>
        <a:bodyPr/>
        <a:lstStyle/>
        <a:p>
          <a:pPr marL="690563" indent="-225425"/>
          <a:r>
            <a:rPr lang="en-US" sz="1800" dirty="0" smtClean="0"/>
            <a:t>Capture dynamic interactions of social systems and physical networks as related to assessment of SLR impacts and adaptation</a:t>
          </a:r>
          <a:endParaRPr lang="en-US" sz="1800" dirty="0"/>
        </a:p>
      </dgm:t>
    </dgm:pt>
    <dgm:pt modelId="{30FDC69E-A7D3-4885-B8FB-986CB386CE8A}" type="parTrans" cxnId="{3255332B-7B2D-42B9-9C8F-A70F291DC34B}">
      <dgm:prSet/>
      <dgm:spPr/>
      <dgm:t>
        <a:bodyPr/>
        <a:lstStyle/>
        <a:p>
          <a:endParaRPr lang="en-US"/>
        </a:p>
      </dgm:t>
    </dgm:pt>
    <dgm:pt modelId="{E34ED27A-271C-435D-B214-EF63591DE563}" type="sibTrans" cxnId="{3255332B-7B2D-42B9-9C8F-A70F291DC34B}">
      <dgm:prSet/>
      <dgm:spPr/>
      <dgm:t>
        <a:bodyPr/>
        <a:lstStyle/>
        <a:p>
          <a:endParaRPr lang="en-US"/>
        </a:p>
      </dgm:t>
    </dgm:pt>
    <dgm:pt modelId="{C3E27820-A31C-4D2C-87EE-69791C51F7EE}" type="pres">
      <dgm:prSet presAssocID="{BE2FBD21-C905-4C0D-AD44-E7865FDA51C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F48142-B28A-4563-9A84-33F9B3D1E2EC}" type="pres">
      <dgm:prSet presAssocID="{E4ED8BFC-D519-433B-8FB4-345B07D3BBEC}" presName="composite" presStyleCnt="0"/>
      <dgm:spPr/>
    </dgm:pt>
    <dgm:pt modelId="{87124A82-40F7-44BC-AC72-8211ADA1ACBA}" type="pres">
      <dgm:prSet presAssocID="{E4ED8BFC-D519-433B-8FB4-345B07D3BBEC}" presName="imgShp" presStyleLbl="fgImgPlace1" presStyleIdx="0" presStyleCnt="2" custScaleX="105434" custScaleY="104549" custLinFactNeighborX="-31837" custLinFactNeighborY="-15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FC1213A-F38C-4E9B-9F41-DA013A07297C}" type="pres">
      <dgm:prSet presAssocID="{E4ED8BFC-D519-433B-8FB4-345B07D3BBEC}" presName="txShp" presStyleLbl="node1" presStyleIdx="0" presStyleCnt="2" custScaleX="136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857C3-C567-455A-BD52-3F9EA60607AF}" type="pres">
      <dgm:prSet presAssocID="{FC9B95D4-F0CC-4613-9114-492AB50E8604}" presName="spacing" presStyleCnt="0"/>
      <dgm:spPr/>
    </dgm:pt>
    <dgm:pt modelId="{457553A9-DB98-4950-9AFE-E4C7E6EF53ED}" type="pres">
      <dgm:prSet presAssocID="{EA470900-1B70-44DE-8668-58BAECF7AC2C}" presName="composite" presStyleCnt="0"/>
      <dgm:spPr/>
    </dgm:pt>
    <dgm:pt modelId="{5C92A5D9-E3F5-4A40-B4F9-321E106D4239}" type="pres">
      <dgm:prSet presAssocID="{EA470900-1B70-44DE-8668-58BAECF7AC2C}" presName="imgShp" presStyleLbl="fgImgPlace1" presStyleIdx="1" presStyleCnt="2" custLinFactNeighborX="-37311" custLinFactNeighborY="-1363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n-US"/>
        </a:p>
      </dgm:t>
    </dgm:pt>
    <dgm:pt modelId="{C08ACB71-FCDE-4CC1-856D-F283CF7635C9}" type="pres">
      <dgm:prSet presAssocID="{EA470900-1B70-44DE-8668-58BAECF7AC2C}" presName="txShp" presStyleLbl="node1" presStyleIdx="1" presStyleCnt="2" custScaleX="137307" custLinFactNeighborX="-569" custLinFactNeighborY="-136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D15DF8-F85A-4258-B9A9-6B25146C3895}" srcId="{BE2FBD21-C905-4C0D-AD44-E7865FDA51CA}" destId="{EA470900-1B70-44DE-8668-58BAECF7AC2C}" srcOrd="1" destOrd="0" parTransId="{3049461C-403A-4B89-95A3-7660EC51B0C9}" sibTransId="{6CDFC430-AE11-4145-B547-ECB5C963247D}"/>
    <dgm:cxn modelId="{4AFEBF84-FF19-4316-B7C7-C0FC172684FC}" type="presOf" srcId="{BE2FBD21-C905-4C0D-AD44-E7865FDA51CA}" destId="{C3E27820-A31C-4D2C-87EE-69791C51F7EE}" srcOrd="0" destOrd="0" presId="urn:microsoft.com/office/officeart/2005/8/layout/vList3"/>
    <dgm:cxn modelId="{B2FAB796-5A59-4547-8655-58910A706E9A}" srcId="{E4ED8BFC-D519-433B-8FB4-345B07D3BBEC}" destId="{B5E5400C-9AD0-4FA3-8A4E-02ABE2A13C5D}" srcOrd="0" destOrd="0" parTransId="{BF72EAE3-46C6-4264-8457-B769D9903396}" sibTransId="{F92F39D1-9167-4043-9577-522C18CDD5B4}"/>
    <dgm:cxn modelId="{790188D2-58EE-46F3-BC67-876D970E4AC1}" type="presOf" srcId="{EA470900-1B70-44DE-8668-58BAECF7AC2C}" destId="{C08ACB71-FCDE-4CC1-856D-F283CF7635C9}" srcOrd="0" destOrd="0" presId="urn:microsoft.com/office/officeart/2005/8/layout/vList3"/>
    <dgm:cxn modelId="{1D7D88B9-E7D6-475F-87BD-049B3FEC6D94}" type="presOf" srcId="{266FD5E6-D074-4EE3-B480-4C91F9A2AFED}" destId="{8FC1213A-F38C-4E9B-9F41-DA013A07297C}" srcOrd="0" destOrd="2" presId="urn:microsoft.com/office/officeart/2005/8/layout/vList3"/>
    <dgm:cxn modelId="{3255332B-7B2D-42B9-9C8F-A70F291DC34B}" srcId="{E4ED8BFC-D519-433B-8FB4-345B07D3BBEC}" destId="{266FD5E6-D074-4EE3-B480-4C91F9A2AFED}" srcOrd="1" destOrd="0" parTransId="{30FDC69E-A7D3-4885-B8FB-986CB386CE8A}" sibTransId="{E34ED27A-271C-435D-B214-EF63591DE563}"/>
    <dgm:cxn modelId="{8FD508F2-7043-4676-B649-91CFADE608F3}" type="presOf" srcId="{C356B832-3A7A-4909-8872-CE71BF31FB9A}" destId="{8FC1213A-F38C-4E9B-9F41-DA013A07297C}" srcOrd="0" destOrd="3" presId="urn:microsoft.com/office/officeart/2005/8/layout/vList3"/>
    <dgm:cxn modelId="{F0C9ABEB-C66E-4967-A07E-E28DAAA2E939}" type="presOf" srcId="{976B1EAB-F42F-4CE5-83C5-1BC13F72E5BD}" destId="{C08ACB71-FCDE-4CC1-856D-F283CF7635C9}" srcOrd="0" destOrd="1" presId="urn:microsoft.com/office/officeart/2005/8/layout/vList3"/>
    <dgm:cxn modelId="{B9CE689D-2B96-497B-93A6-4689E10BA025}" srcId="{E4ED8BFC-D519-433B-8FB4-345B07D3BBEC}" destId="{C356B832-3A7A-4909-8872-CE71BF31FB9A}" srcOrd="2" destOrd="0" parTransId="{77A844BD-7F89-42F0-B1DB-C2AF513188D8}" sibTransId="{8DB26542-61AA-4615-AAB9-BBD45C527673}"/>
    <dgm:cxn modelId="{3EDE85F5-A216-4891-9544-F0F3DDAB6BB4}" srcId="{EA470900-1B70-44DE-8668-58BAECF7AC2C}" destId="{976B1EAB-F42F-4CE5-83C5-1BC13F72E5BD}" srcOrd="0" destOrd="0" parTransId="{95CAB3CB-6BB1-4318-8086-57B1F6895AEA}" sibTransId="{B70E70B3-6158-4413-A9BF-F51D000527CE}"/>
    <dgm:cxn modelId="{BB821C49-EC58-4750-86DD-B143E095C273}" srcId="{EA470900-1B70-44DE-8668-58BAECF7AC2C}" destId="{B969FD9A-C509-4133-828E-DCD2D5DE855A}" srcOrd="1" destOrd="0" parTransId="{CFAE3991-55D9-4F7D-8602-E9C953FF800D}" sibTransId="{3FF0368B-F503-4C61-8CD0-74361E6AD09A}"/>
    <dgm:cxn modelId="{9FD8DD41-91B4-49FF-BFD5-5FA38FB2A4E5}" type="presOf" srcId="{B969FD9A-C509-4133-828E-DCD2D5DE855A}" destId="{C08ACB71-FCDE-4CC1-856D-F283CF7635C9}" srcOrd="0" destOrd="2" presId="urn:microsoft.com/office/officeart/2005/8/layout/vList3"/>
    <dgm:cxn modelId="{7ABCD5D1-1742-401D-836B-9E57CA0DD8E5}" type="presOf" srcId="{E4ED8BFC-D519-433B-8FB4-345B07D3BBEC}" destId="{8FC1213A-F38C-4E9B-9F41-DA013A07297C}" srcOrd="0" destOrd="0" presId="urn:microsoft.com/office/officeart/2005/8/layout/vList3"/>
    <dgm:cxn modelId="{029184CE-E354-4E54-8D4A-6C03650CE4C1}" type="presOf" srcId="{B5E5400C-9AD0-4FA3-8A4E-02ABE2A13C5D}" destId="{8FC1213A-F38C-4E9B-9F41-DA013A07297C}" srcOrd="0" destOrd="1" presId="urn:microsoft.com/office/officeart/2005/8/layout/vList3"/>
    <dgm:cxn modelId="{345EC3FC-EFFB-439B-9072-DC168419595D}" srcId="{BE2FBD21-C905-4C0D-AD44-E7865FDA51CA}" destId="{E4ED8BFC-D519-433B-8FB4-345B07D3BBEC}" srcOrd="0" destOrd="0" parTransId="{B1C7D481-4124-4CCB-A606-CB39B142FB7B}" sibTransId="{FC9B95D4-F0CC-4613-9114-492AB50E8604}"/>
    <dgm:cxn modelId="{504F6A11-31DC-46D8-BF21-89E325DEB778}" type="presParOf" srcId="{C3E27820-A31C-4D2C-87EE-69791C51F7EE}" destId="{30F48142-B28A-4563-9A84-33F9B3D1E2EC}" srcOrd="0" destOrd="0" presId="urn:microsoft.com/office/officeart/2005/8/layout/vList3"/>
    <dgm:cxn modelId="{93EC2841-BC3A-4D96-B01E-132AB499071D}" type="presParOf" srcId="{30F48142-B28A-4563-9A84-33F9B3D1E2EC}" destId="{87124A82-40F7-44BC-AC72-8211ADA1ACBA}" srcOrd="0" destOrd="0" presId="urn:microsoft.com/office/officeart/2005/8/layout/vList3"/>
    <dgm:cxn modelId="{E031F7EA-AD5D-4566-A020-BA4F8BC45895}" type="presParOf" srcId="{30F48142-B28A-4563-9A84-33F9B3D1E2EC}" destId="{8FC1213A-F38C-4E9B-9F41-DA013A07297C}" srcOrd="1" destOrd="0" presId="urn:microsoft.com/office/officeart/2005/8/layout/vList3"/>
    <dgm:cxn modelId="{3EEA67C2-6921-4D2F-A955-3A1294CDAD5C}" type="presParOf" srcId="{C3E27820-A31C-4D2C-87EE-69791C51F7EE}" destId="{646857C3-C567-455A-BD52-3F9EA60607AF}" srcOrd="1" destOrd="0" presId="urn:microsoft.com/office/officeart/2005/8/layout/vList3"/>
    <dgm:cxn modelId="{08FE4537-0380-4AB2-97FC-03EAC4EEFF0F}" type="presParOf" srcId="{C3E27820-A31C-4D2C-87EE-69791C51F7EE}" destId="{457553A9-DB98-4950-9AFE-E4C7E6EF53ED}" srcOrd="2" destOrd="0" presId="urn:microsoft.com/office/officeart/2005/8/layout/vList3"/>
    <dgm:cxn modelId="{B2BFD82E-6114-4F10-A035-25DD8E83B90F}" type="presParOf" srcId="{457553A9-DB98-4950-9AFE-E4C7E6EF53ED}" destId="{5C92A5D9-E3F5-4A40-B4F9-321E106D4239}" srcOrd="0" destOrd="0" presId="urn:microsoft.com/office/officeart/2005/8/layout/vList3"/>
    <dgm:cxn modelId="{5DC68642-4AD7-4AC2-BCDA-2E28AF298251}" type="presParOf" srcId="{457553A9-DB98-4950-9AFE-E4C7E6EF53ED}" destId="{C08ACB71-FCDE-4CC1-856D-F283CF7635C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1040D56-970D-44FC-BC37-4014AD798BD8}" type="datetimeFigureOut">
              <a:rPr lang="en-US" smtClean="0"/>
              <a:t>6/1/2017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006F19-9FAB-4998-ABB5-3C6D9356E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5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06F19-9FAB-4998-ABB5-3C6D9356ED1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9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5810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  <a:p>
            <a:r>
              <a:rPr lang="en-US" dirty="0" smtClean="0">
                <a:ea typeface="宋体" panose="02010600030101010101" pitchFamily="2" charset="-122"/>
              </a:rPr>
              <a:t>Excessive water content in the pavement base, sub-base and sub-grade soil can cause early distress and lead to a structural or</a:t>
            </a:r>
          </a:p>
          <a:p>
            <a:r>
              <a:rPr lang="en-US" dirty="0" smtClean="0">
                <a:ea typeface="宋体" panose="02010600030101010101" pitchFamily="2" charset="-122"/>
              </a:rPr>
              <a:t>functional failure of pavement. Asphalt binder is dissolved and washed away. Hence the aggregates remain uncoated which</a:t>
            </a:r>
            <a:r>
              <a:rPr lang="en-US" baseline="0" dirty="0" smtClean="0">
                <a:ea typeface="宋体" panose="02010600030101010101" pitchFamily="2" charset="-122"/>
              </a:rPr>
              <a:t> leads to road damages.</a:t>
            </a:r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70768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  <a:p>
            <a:r>
              <a:rPr lang="en-US" dirty="0" smtClean="0">
                <a:ea typeface="宋体" panose="02010600030101010101" pitchFamily="2" charset="-122"/>
              </a:rPr>
              <a:t>Excessive water content in the pavement base, sub-base and sub-grade soil can cause early distress and lead to a structural or</a:t>
            </a:r>
          </a:p>
          <a:p>
            <a:r>
              <a:rPr lang="en-US" dirty="0" smtClean="0">
                <a:ea typeface="宋体" panose="02010600030101010101" pitchFamily="2" charset="-122"/>
              </a:rPr>
              <a:t>functional failure of pavement.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70768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768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768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70768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49735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38824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8874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59227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7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98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80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80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808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06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06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30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31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457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630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59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919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517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39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481036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40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406393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宋体" panose="02010600030101010101" pitchFamily="2" charset="-122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2905D0-7F35-41F9-88B5-099529D7E2C9}" type="slidenum">
              <a:rPr lang="zh-CN" altLang="en-US" smtClean="0"/>
              <a:pPr/>
              <a:t>41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89605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6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16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36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256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964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93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89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98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703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194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7537D-75D1-425E-9946-DF23018FDDE0}" type="datetime1">
              <a:rPr lang="zh-CN" altLang="en-US"/>
              <a:pPr>
                <a:defRPr/>
              </a:pPr>
              <a:t>2017/6/1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0E021-8A85-48F5-A855-AAC1F39C39C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410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31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  <p:sldLayoutId id="2147484176" r:id="rId1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32.png"/><Relationship Id="rId5" Type="http://schemas.openxmlformats.org/officeDocument/2006/relationships/diagramQuickStyle" Target="../diagrams/quickStyle10.xml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28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27.png"/><Relationship Id="rId17" Type="http://schemas.openxmlformats.org/officeDocument/2006/relationships/image" Target="../media/image41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0.emf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37.png"/><Relationship Id="rId5" Type="http://schemas.openxmlformats.org/officeDocument/2006/relationships/diagramQuickStyle" Target="../diagrams/quickStyle11.xml"/><Relationship Id="rId15" Type="http://schemas.openxmlformats.org/officeDocument/2006/relationships/image" Target="../media/image39.png"/><Relationship Id="rId10" Type="http://schemas.openxmlformats.org/officeDocument/2006/relationships/image" Target="../media/image360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350.png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45.emf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Relationship Id="rId9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9"/>
          <p:cNvSpPr/>
          <p:nvPr/>
        </p:nvSpPr>
        <p:spPr>
          <a:xfrm>
            <a:off x="0" y="0"/>
            <a:ext cx="12191999" cy="11247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785" tIns="36892" rIns="73785" bIns="36892" rtlCol="0" anchor="ctr"/>
          <a:lstStyle/>
          <a:p>
            <a:pPr algn="ctr"/>
            <a:endParaRPr lang="en-US" sz="7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3352" y="2420888"/>
            <a:ext cx="52798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951673"/>
            <a:r>
              <a:rPr lang="en-US" sz="32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 Level Analysis of the Impacts of Sea-level Rise on Pavements Structural Capacity</a:t>
            </a:r>
            <a:endParaRPr lang="en-US" sz="3200" b="1" dirty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914117" y="5269852"/>
            <a:ext cx="752986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Mostafa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Batouli, PhD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Hesham Ali, PhD, PE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2" name="Picture 22" descr="http://green-blog.org/uploads/monthly_2015_05/sea_level_rise.jpg.0d645a3286c2c0faadcc812a01a70a0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772816"/>
            <a:ext cx="5107779" cy="4260695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IU - Florida International Univers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8" y="122568"/>
            <a:ext cx="3566160" cy="88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6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Problem Statement 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a-IR" sz="1800" dirty="0" smtClean="0">
                <a:latin typeface="Arial" panose="020B0604020202020204" pitchFamily="34" charset="0"/>
              </a:rPr>
              <a:t>2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4113" name="矩形 80"/>
          <p:cNvSpPr>
            <a:spLocks noChangeArrowheads="1"/>
          </p:cNvSpPr>
          <p:nvPr/>
        </p:nvSpPr>
        <p:spPr bwMode="auto">
          <a:xfrm>
            <a:off x="623392" y="1482935"/>
            <a:ext cx="115212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Sea-level is rising due to climate change which will increasingly affect densely populated communities in low-lying coastal regions (IPCC 2014).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56240" y="5784736"/>
            <a:ext cx="1549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(NOAA 2015)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479" y="2505072"/>
            <a:ext cx="5360774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34" y="2492896"/>
            <a:ext cx="6010442" cy="329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2120249" y="5845753"/>
            <a:ext cx="2553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(Climate Central 2011)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8" name="Pentagon 27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3" name="Chevron 4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hevron 47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9" name="Chevron 48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127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414532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Problem Statement 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a-IR" sz="1800" dirty="0" smtClean="0">
                <a:latin typeface="Arial" panose="020B0604020202020204" pitchFamily="34" charset="0"/>
              </a:rPr>
              <a:t>3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7" name="矩形 80"/>
          <p:cNvSpPr>
            <a:spLocks noChangeArrowheads="1"/>
          </p:cNvSpPr>
          <p:nvPr/>
        </p:nvSpPr>
        <p:spPr bwMode="auto">
          <a:xfrm>
            <a:off x="839416" y="1457755"/>
            <a:ext cx="10801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Loss of Functionality &amp; Performance of Roadway Infrastructure is one of the most remarkable impacts of sea-level rise (SLR) </a:t>
            </a:r>
            <a:r>
              <a:rPr lang="en-US" sz="16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(Compact 2012)</a:t>
            </a: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3422249"/>
            <a:ext cx="630771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565042" y="4158448"/>
            <a:ext cx="50454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Asphalt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85022" y="4460485"/>
            <a:ext cx="36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01537" y="4653136"/>
            <a:ext cx="50405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Subbase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545778" y="5000608"/>
            <a:ext cx="5404672" cy="386470"/>
            <a:chOff x="1135832" y="4098507"/>
            <a:chExt cx="5404672" cy="386470"/>
          </a:xfrm>
        </p:grpSpPr>
        <p:cxnSp>
          <p:nvCxnSpPr>
            <p:cNvPr id="54" name="Straight Connector 53"/>
            <p:cNvCxnSpPr/>
            <p:nvPr/>
          </p:nvCxnSpPr>
          <p:spPr>
            <a:xfrm flipH="1">
              <a:off x="1135832" y="4372815"/>
              <a:ext cx="5404672" cy="3129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4894899" y="4098507"/>
              <a:ext cx="0" cy="27432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5447929" y="4179671"/>
              <a:ext cx="1072254" cy="305306"/>
              <a:chOff x="5447929" y="4179671"/>
              <a:chExt cx="1072254" cy="305306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5799610" y="4179671"/>
                <a:ext cx="720573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1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 Table</a:t>
                </a:r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5447929" y="4323687"/>
                <a:ext cx="99060" cy="161290"/>
                <a:chOff x="5447929" y="4365104"/>
                <a:chExt cx="99060" cy="161290"/>
              </a:xfrm>
            </p:grpSpPr>
            <p:cxnSp>
              <p:nvCxnSpPr>
                <p:cNvPr id="57" name="Curved Connector 56"/>
                <p:cNvCxnSpPr/>
                <p:nvPr/>
              </p:nvCxnSpPr>
              <p:spPr>
                <a:xfrm>
                  <a:off x="5478409" y="4419079"/>
                  <a:ext cx="68580" cy="107315"/>
                </a:xfrm>
                <a:prstGeom prst="curvedConnector3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8" name="Isosceles Triangle 57"/>
                <p:cNvSpPr/>
                <p:nvPr/>
              </p:nvSpPr>
              <p:spPr>
                <a:xfrm rot="10800000">
                  <a:off x="5447929" y="4365104"/>
                  <a:ext cx="49530" cy="45085"/>
                </a:xfrm>
                <a:prstGeom prst="triangle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 dirty="0">
                      <a:effectLst/>
                      <a:latin typeface="Times New Roman"/>
                      <a:ea typeface="Calibri"/>
                    </a:rPr>
                    <a:t> </a:t>
                  </a:r>
                </a:p>
              </p:txBody>
            </p:sp>
          </p:grpSp>
        </p:grpSp>
      </p:grpSp>
      <p:cxnSp>
        <p:nvCxnSpPr>
          <p:cNvPr id="52" name="Curved Connector 51"/>
          <p:cNvCxnSpPr/>
          <p:nvPr/>
        </p:nvCxnSpPr>
        <p:spPr>
          <a:xfrm rot="10800000">
            <a:off x="4726766" y="5163694"/>
            <a:ext cx="547179" cy="271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542784" y="5013176"/>
            <a:ext cx="5404672" cy="720080"/>
            <a:chOff x="1644759" y="4797152"/>
            <a:chExt cx="5404672" cy="720080"/>
          </a:xfrm>
        </p:grpSpPr>
        <p:grpSp>
          <p:nvGrpSpPr>
            <p:cNvPr id="11" name="Group 10"/>
            <p:cNvGrpSpPr/>
            <p:nvPr/>
          </p:nvGrpSpPr>
          <p:grpSpPr>
            <a:xfrm>
              <a:off x="1644759" y="5229097"/>
              <a:ext cx="5404672" cy="288135"/>
              <a:chOff x="1135832" y="4540263"/>
              <a:chExt cx="5404672" cy="288135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 flipH="1">
                <a:off x="1135832" y="4725095"/>
                <a:ext cx="5404672" cy="312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5743851" y="4540263"/>
                <a:ext cx="720573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1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 Table</a:t>
                </a:r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Curved Connector 48"/>
              <p:cNvCxnSpPr/>
              <p:nvPr/>
            </p:nvCxnSpPr>
            <p:spPr>
              <a:xfrm>
                <a:off x="5675764" y="4721083"/>
                <a:ext cx="68580" cy="107315"/>
              </a:xfrm>
              <a:prstGeom prst="curvedConnector3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50" name="Isosceles Triangle 49"/>
              <p:cNvSpPr/>
              <p:nvPr/>
            </p:nvSpPr>
            <p:spPr>
              <a:xfrm rot="10800000">
                <a:off x="5645284" y="4667108"/>
                <a:ext cx="49530" cy="45085"/>
              </a:xfrm>
              <a:prstGeom prst="triangl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/>
                    <a:ea typeface="Calibri"/>
                  </a:rPr>
                  <a:t> </a:t>
                </a:r>
              </a:p>
            </p:txBody>
          </p:sp>
        </p:grpSp>
        <p:cxnSp>
          <p:nvCxnSpPr>
            <p:cNvPr id="61" name="Straight Arrow Connector 60"/>
            <p:cNvCxnSpPr/>
            <p:nvPr/>
          </p:nvCxnSpPr>
          <p:spPr>
            <a:xfrm>
              <a:off x="5403826" y="4797152"/>
              <a:ext cx="0" cy="64008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4175485" y="5079054"/>
            <a:ext cx="6128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Drainage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584775" y="2492896"/>
            <a:ext cx="3934966" cy="1334188"/>
            <a:chOff x="1584775" y="2492896"/>
            <a:chExt cx="3934966" cy="1334188"/>
          </a:xfrm>
        </p:grpSpPr>
        <p:pic>
          <p:nvPicPr>
            <p:cNvPr id="69" name="Picture 7" descr="http://www.clipartbest.com/cliparts/9T4/o5A/9T4o5A87c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290" y="2492896"/>
              <a:ext cx="1959451" cy="13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327" name="Picture 7" descr="http://www.clipartbest.com/cliparts/9T4/o5A/9T4o5A87c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775" y="2514084"/>
              <a:ext cx="1959451" cy="131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331" name="Picture 11" descr="http://thumbs.dreamstime.com/t/broken-road-382548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4625077"/>
            <a:ext cx="202882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931" y="2768374"/>
            <a:ext cx="1431040" cy="107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Down Arrow 20"/>
          <p:cNvSpPr/>
          <p:nvPr/>
        </p:nvSpPr>
        <p:spPr>
          <a:xfrm>
            <a:off x="9552384" y="4343907"/>
            <a:ext cx="325106" cy="480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53" name="Pentagon 52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59" name="Chevron 58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60" name="Chevron 59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Chevron 63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Chevron 64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Chevron 6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67" name="Chevron 66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Chevron 6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2466" name="Picture 2" descr="http://www.pavementinteractive.org/wp-content/uploads/2011/04/Example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993" y="2768374"/>
            <a:ext cx="1664476" cy="116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Arrow 28"/>
          <p:cNvSpPr/>
          <p:nvPr/>
        </p:nvSpPr>
        <p:spPr>
          <a:xfrm>
            <a:off x="6151296" y="3196386"/>
            <a:ext cx="54864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/>
          <p:cNvSpPr/>
          <p:nvPr/>
        </p:nvSpPr>
        <p:spPr>
          <a:xfrm>
            <a:off x="8544272" y="3196386"/>
            <a:ext cx="54864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0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21" grpId="0" animBg="1"/>
      <p:bldP spid="29" grpId="0" animBg="1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414532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Problem Statement 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4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7" name="矩形 80"/>
          <p:cNvSpPr>
            <a:spLocks noChangeArrowheads="1"/>
          </p:cNvSpPr>
          <p:nvPr/>
        </p:nvSpPr>
        <p:spPr bwMode="auto">
          <a:xfrm>
            <a:off x="839415" y="1457755"/>
            <a:ext cx="110533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Adaptation means anticipating the adverse effects of climate change and taking appropriate action to prevent or </a:t>
            </a: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minimize </a:t>
            </a:r>
            <a:r>
              <a:rPr lang="en-US" sz="24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damage they can </a:t>
            </a: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cause </a:t>
            </a:r>
            <a:r>
              <a:rPr lang="en-US" sz="18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(IPCC 2014).</a:t>
            </a:r>
            <a:endParaRPr lang="en-US" sz="16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1424" y="4107547"/>
            <a:ext cx="1224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Roadway Damage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802" y="4293096"/>
            <a:ext cx="1496110" cy="7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175" y="3684184"/>
            <a:ext cx="940306" cy="98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804050"/>
            <a:ext cx="1611361" cy="73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4018" y="3451471"/>
            <a:ext cx="242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frequent M&amp;R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64987" y="5142167"/>
            <a:ext cx="261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Traffic disruption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054011" y="4985658"/>
            <a:ext cx="1665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>
            <a:stCxn id="2" idx="3"/>
            <a:endCxn id="3" idx="1"/>
          </p:cNvCxnSpPr>
          <p:nvPr/>
        </p:nvCxnSpPr>
        <p:spPr>
          <a:xfrm flipV="1">
            <a:off x="2135559" y="3636137"/>
            <a:ext cx="608459" cy="794576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2" idx="3"/>
            <a:endCxn id="53" idx="1"/>
          </p:cNvCxnSpPr>
          <p:nvPr/>
        </p:nvCxnSpPr>
        <p:spPr>
          <a:xfrm>
            <a:off x="2135559" y="4430713"/>
            <a:ext cx="729428" cy="896120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5462" y="5773969"/>
            <a:ext cx="124043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“If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don’t adapt to sea level rise, the consequences will be quite dramatic through the 21st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century”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16479" y="5943192"/>
            <a:ext cx="1852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(Climate Central 2014)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5663952" y="3816737"/>
            <a:ext cx="72008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40" name="Pentagon 3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41" name="Chevron 4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hevron 42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8" name="Chevron 4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Chevron 4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088" y="2330914"/>
            <a:ext cx="1535752" cy="11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8747788" y="299695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Impact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29252" y="3923764"/>
            <a:ext cx="261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Impact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765" y="2450648"/>
            <a:ext cx="1260272" cy="114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52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1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Problem Statement 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5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矩形 80"/>
          <p:cNvSpPr>
            <a:spLocks noChangeArrowheads="1"/>
          </p:cNvSpPr>
          <p:nvPr/>
        </p:nvSpPr>
        <p:spPr bwMode="auto">
          <a:xfrm>
            <a:off x="839416" y="1457755"/>
            <a:ext cx="10801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Effective adaptation to SLR requires an understanding of the long-term impacts of SLR and adaptation on roadway infrastructure.</a:t>
            </a:r>
            <a:endParaRPr lang="en-US" sz="12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2815377"/>
            <a:ext cx="3024336" cy="2514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27448" y="5445224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Uncertainty in the Magnitude and Frequency of SLR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91944" y="5442849"/>
            <a:ext cx="224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Adaptive Behavior of Social Actors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4439816" y="4062056"/>
            <a:ext cx="431273" cy="40218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8181968" y="3972848"/>
            <a:ext cx="576064" cy="347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16188" y="5442847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Complexity of Evaluating Impacts of SLR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46" name="Picture 2" descr="http://www.techpolicydaily.com/wp-content/uploads/2013/12/shutterstock_1066450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064" y="3068959"/>
            <a:ext cx="2545096" cy="215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 descr="http://www.wallerisd.net/modules/groups/homepagefiles/cms/1475187/Image/WebSite%20Icons/CA_Meet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83" y="2825995"/>
            <a:ext cx="2592288" cy="250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1" name="Pentagon 3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37" name="Chevron 36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Chevron 38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hevron 42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004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414532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1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Problem Statement 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6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矩形 80"/>
          <p:cNvSpPr>
            <a:spLocks noChangeArrowheads="1"/>
          </p:cNvSpPr>
          <p:nvPr/>
        </p:nvSpPr>
        <p:spPr bwMode="auto">
          <a:xfrm>
            <a:off x="839416" y="1457755"/>
            <a:ext cx="10801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existing approaches for evaluating the impacts of SLR do not consider the evolving conditions of roadway networks.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40" name="Pentagon 3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51" name="Chevron 5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53" name="Chevron 5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hevron 56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Chevron 57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60" name="Chevron 59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Chevron 60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7348" name="Picture 4" descr="Image result for road to ch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44" y="2769268"/>
            <a:ext cx="3312368" cy="254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26916" y="526535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 the impacts based on the existing conditions of assets.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60481" y="5313982"/>
            <a:ext cx="4876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Asset conditions will evolve due to deterioration and dynamic decision making of social actors.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359" name="Picture 15" descr="http://www.money-guy.com/wp-content/uploads/2014/12/Road-to-Weal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96" y="2745863"/>
            <a:ext cx="3240360" cy="253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3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109538"/>
            <a:ext cx="1008063" cy="1230314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4400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</a:t>
            </a: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Objective</a:t>
            </a:r>
            <a:endParaRPr lang="en-US" altLang="zh-CN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712576" y="109537"/>
            <a:ext cx="36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7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矩形 80"/>
          <p:cNvSpPr>
            <a:spLocks noChangeArrowheads="1"/>
          </p:cNvSpPr>
          <p:nvPr/>
        </p:nvSpPr>
        <p:spPr bwMode="auto">
          <a:xfrm>
            <a:off x="795944" y="1398456"/>
            <a:ext cx="108446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To provide a better understanding of sea-level rise adaptation by answering the following important questions: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737820188"/>
              </p:ext>
            </p:extLst>
          </p:nvPr>
        </p:nvGraphicFramePr>
        <p:xfrm>
          <a:off x="968051" y="2443015"/>
          <a:ext cx="10649318" cy="387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0" name="Pentagon 1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1" name="Chevron 2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hevron 22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7" name="Chevron 26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14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0D624B-92D7-438C-93D9-86C2E5F31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graphicEl>
                                              <a:dgm id="{280D624B-92D7-438C-93D9-86C2E5F31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graphicEl>
                                              <a:dgm id="{280D624B-92D7-438C-93D9-86C2E5F31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graphicEl>
                                              <a:dgm id="{280D624B-92D7-438C-93D9-86C2E5F31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A77F23B-0FA2-4D3D-B53D-8563DEE0E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graphicEl>
                                              <a:dgm id="{AA77F23B-0FA2-4D3D-B53D-8563DEE0EB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graphicEl>
                                              <a:dgm id="{AA77F23B-0FA2-4D3D-B53D-8563DEE0E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graphicEl>
                                              <a:dgm id="{AA77F23B-0FA2-4D3D-B53D-8563DEE0E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1882CD-04E4-4818-98B6-4E15B7A8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graphicEl>
                                              <a:dgm id="{591882CD-04E4-4818-98B6-4E15B7A8BC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graphicEl>
                                              <a:dgm id="{591882CD-04E4-4818-98B6-4E15B7A8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graphicEl>
                                              <a:dgm id="{591882CD-04E4-4818-98B6-4E15B7A8B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1DDDD76-8896-4120-A286-43A311D61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graphicEl>
                                              <a:dgm id="{41DDDD76-8896-4120-A286-43A311D615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graphicEl>
                                              <a:dgm id="{41DDDD76-8896-4120-A286-43A311D61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graphicEl>
                                              <a:dgm id="{41DDDD76-8896-4120-A286-43A311D61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4BDE4DD-D3D2-418B-8CE9-C98DDAF1D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graphicEl>
                                              <a:dgm id="{74BDE4DD-D3D2-418B-8CE9-C98DDAF1DA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dgm id="{74BDE4DD-D3D2-418B-8CE9-C98DDAF1D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graphicEl>
                                              <a:dgm id="{74BDE4DD-D3D2-418B-8CE9-C98DDAF1D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B10A42F-9354-41A6-B80F-4F20D8DB0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>
                                            <p:graphicEl>
                                              <a:dgm id="{5B10A42F-9354-41A6-B80F-4F20D8DB0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graphicEl>
                                              <a:dgm id="{5B10A42F-9354-41A6-B80F-4F20D8DB0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graphicEl>
                                              <a:dgm id="{5B10A42F-9354-41A6-B80F-4F20D8DB0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Framework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8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8" name="Text Box 33"/>
          <p:cNvSpPr txBox="1"/>
          <p:nvPr/>
        </p:nvSpPr>
        <p:spPr>
          <a:xfrm>
            <a:off x="623392" y="3798727"/>
            <a:ext cx="1482200" cy="86409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R="0" lvl="0" indent="0" algn="ctr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Calibri"/>
                <a:cs typeface="Arial"/>
              </a:defRPr>
            </a:lvl1pPr>
          </a:lstStyle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Sea-Level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Rise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cxnSp>
        <p:nvCxnSpPr>
          <p:cNvPr id="3" name="Elbow Connector 2"/>
          <p:cNvCxnSpPr>
            <a:stCxn id="258" idx="0"/>
            <a:endCxn id="239" idx="0"/>
          </p:cNvCxnSpPr>
          <p:nvPr/>
        </p:nvCxnSpPr>
        <p:spPr>
          <a:xfrm rot="5400000" flipH="1" flipV="1">
            <a:off x="3123463" y="1165974"/>
            <a:ext cx="873783" cy="4391724"/>
          </a:xfrm>
          <a:prstGeom prst="bentConnector3">
            <a:avLst>
              <a:gd name="adj1" fmla="val 117441"/>
            </a:avLst>
          </a:prstGeom>
          <a:ln w="12700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4"/>
          <p:cNvCxnSpPr>
            <a:stCxn id="258" idx="2"/>
            <a:endCxn id="69" idx="2"/>
          </p:cNvCxnSpPr>
          <p:nvPr/>
        </p:nvCxnSpPr>
        <p:spPr>
          <a:xfrm rot="16200000" flipH="1">
            <a:off x="3105020" y="2922296"/>
            <a:ext cx="998424" cy="4479480"/>
          </a:xfrm>
          <a:prstGeom prst="bentConnector3">
            <a:avLst>
              <a:gd name="adj1" fmla="val 122896"/>
            </a:avLst>
          </a:prstGeom>
          <a:ln w="12700">
            <a:solidFill>
              <a:schemeClr val="tx1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70661" y="2406229"/>
            <a:ext cx="2520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Damage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433820" y="5586244"/>
            <a:ext cx="1944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 Perception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76320" y="3362216"/>
            <a:ext cx="2520280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Economic Impacts</a:t>
            </a:r>
          </a:p>
          <a:p>
            <a:pPr algn="ctr">
              <a:lnSpc>
                <a:spcPct val="2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Impacts</a:t>
            </a:r>
          </a:p>
          <a:p>
            <a:pPr algn="ctr">
              <a:lnSpc>
                <a:spcPct val="250000"/>
              </a:lnSpc>
              <a:spcAft>
                <a:spcPts val="1200"/>
              </a:spcAft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 Impacts</a:t>
            </a:r>
          </a:p>
        </p:txBody>
      </p:sp>
      <p:sp>
        <p:nvSpPr>
          <p:cNvPr id="123" name="矩形 80"/>
          <p:cNvSpPr>
            <a:spLocks noChangeArrowheads="1"/>
          </p:cNvSpPr>
          <p:nvPr/>
        </p:nvSpPr>
        <p:spPr bwMode="auto">
          <a:xfrm>
            <a:off x="679748" y="1457755"/>
            <a:ext cx="110328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SLR affects the economic, environmental, and social performance of roadway infrastructure by influencing the interactions between agency and network.</a:t>
            </a:r>
            <a:endParaRPr lang="en-US" sz="12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143672" y="2822549"/>
            <a:ext cx="5278827" cy="2966253"/>
            <a:chOff x="2783631" y="2822549"/>
            <a:chExt cx="5278827" cy="2966253"/>
          </a:xfrm>
        </p:grpSpPr>
        <p:sp>
          <p:nvSpPr>
            <p:cNvPr id="239" name="Rectangle 238"/>
            <p:cNvSpPr/>
            <p:nvPr/>
          </p:nvSpPr>
          <p:spPr>
            <a:xfrm>
              <a:off x="4655839" y="2924944"/>
              <a:ext cx="1480671" cy="69199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Roadway Network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727847" y="5013176"/>
              <a:ext cx="1512168" cy="64807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="1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Agency Behaviors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519936" y="3798728"/>
              <a:ext cx="201622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Wingdings" panose="05000000000000000000" pitchFamily="2" charset="2"/>
                <a:buChar char="Ø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Business as Usual Decisions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>
                <a:buFont typeface="Wingdings" panose="05000000000000000000" pitchFamily="2" charset="2"/>
                <a:buChar char="Ø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Adaptation Actions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Curved Right Arrow 96"/>
            <p:cNvSpPr/>
            <p:nvPr/>
          </p:nvSpPr>
          <p:spPr>
            <a:xfrm rot="10612995">
              <a:off x="6166408" y="2822549"/>
              <a:ext cx="1800200" cy="2638900"/>
            </a:xfrm>
            <a:prstGeom prst="curvedRightArrow">
              <a:avLst>
                <a:gd name="adj1" fmla="val 9799"/>
                <a:gd name="adj2" fmla="val 50000"/>
                <a:gd name="adj3" fmla="val 43868"/>
              </a:avLst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tailEnd w="sm" len="sm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Curved Right Arrow 97"/>
            <p:cNvSpPr/>
            <p:nvPr/>
          </p:nvSpPr>
          <p:spPr>
            <a:xfrm rot="21309539">
              <a:off x="2891771" y="3149902"/>
              <a:ext cx="1800200" cy="2638900"/>
            </a:xfrm>
            <a:prstGeom prst="curvedRightArrow">
              <a:avLst>
                <a:gd name="adj1" fmla="val 9799"/>
                <a:gd name="adj2" fmla="val 50000"/>
                <a:gd name="adj3" fmla="val 43868"/>
              </a:avLst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tailEnd w="sm" len="sm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63186" y="3798727"/>
              <a:ext cx="17086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Wingdings" panose="05000000000000000000" pitchFamily="2" charset="2"/>
                <a:buChar char="Ø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Functional &amp; Structural Conditions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783631" y="2852936"/>
              <a:ext cx="5278827" cy="2808312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ight Arrow 8"/>
          <p:cNvSpPr/>
          <p:nvPr/>
        </p:nvSpPr>
        <p:spPr>
          <a:xfrm>
            <a:off x="8452919" y="4141999"/>
            <a:ext cx="504056" cy="327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6" name="Pentagon 35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40" name="Chevron 39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Framework</a:t>
              </a:r>
            </a:p>
          </p:txBody>
        </p:sp>
        <p:sp>
          <p:nvSpPr>
            <p:cNvPr id="46" name="Chevron 4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8" name="Chevron 4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Chevron 4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61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Hypotheses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640616" y="109537"/>
            <a:ext cx="4323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9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2690" y="1369428"/>
            <a:ext cx="10861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This research tests the following three hypothesis: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6" name="Rectangle 65"/>
          <p:cNvSpPr>
            <a:spLocks noChangeArrowheads="1"/>
          </p:cNvSpPr>
          <p:nvPr/>
        </p:nvSpPr>
        <p:spPr bwMode="auto">
          <a:xfrm>
            <a:off x="2207567" y="2288498"/>
            <a:ext cx="15927417" cy="4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96161001"/>
              </p:ext>
            </p:extLst>
          </p:nvPr>
        </p:nvGraphicFramePr>
        <p:xfrm>
          <a:off x="983432" y="2060848"/>
          <a:ext cx="9793088" cy="4005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9" name="Pentagon 18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9" name="Chevron 28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Chevron 31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</a:p>
          </p:txBody>
        </p:sp>
        <p:sp>
          <p:nvSpPr>
            <p:cNvPr id="33" name="Chevron 32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4" name="Chevron 33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Chevron 34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98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5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Method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416958" y="109537"/>
            <a:ext cx="6559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10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8" name="矩形 80"/>
          <p:cNvSpPr>
            <a:spLocks noChangeArrowheads="1"/>
          </p:cNvSpPr>
          <p:nvPr/>
        </p:nvSpPr>
        <p:spPr bwMode="auto">
          <a:xfrm>
            <a:off x="825500" y="1439499"/>
            <a:ext cx="105914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simulation approach is adopted to capture the behaviors </a:t>
            </a:r>
            <a:r>
              <a:rPr lang="en-US" sz="24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and interactions of </a:t>
            </a: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physical network and agency.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2" name="Pentagon 11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13" name="Chevron 12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14" name="Chevron 13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hevron 17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Chevron 18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 flipV="1">
            <a:off x="5970018" y="3380336"/>
            <a:ext cx="0" cy="1944216"/>
          </a:xfrm>
          <a:prstGeom prst="straightConnector1">
            <a:avLst/>
          </a:prstGeom>
          <a:ln w="57150" cap="rnd">
            <a:solidFill>
              <a:srgbClr val="37609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55533" y="3902822"/>
            <a:ext cx="1589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Observation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78760" y="4525814"/>
            <a:ext cx="198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b="1" dirty="0">
                <a:solidFill>
                  <a:srgbClr val="942825"/>
                </a:solidFill>
              </a:rPr>
              <a:t>Not </a:t>
            </a:r>
            <a:endParaRPr lang="en-US" b="1" dirty="0" smtClean="0">
              <a:solidFill>
                <a:srgbClr val="942825"/>
              </a:solidFill>
            </a:endParaRPr>
          </a:p>
          <a:p>
            <a:pPr algn="ctr"/>
            <a:r>
              <a:rPr lang="en-US" b="1" dirty="0" smtClean="0">
                <a:solidFill>
                  <a:srgbClr val="942825"/>
                </a:solidFill>
              </a:rPr>
              <a:t>Feasible</a:t>
            </a:r>
            <a:endParaRPr lang="en-US" b="1" dirty="0">
              <a:solidFill>
                <a:srgbClr val="942825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77830" y="2413294"/>
            <a:ext cx="3384376" cy="61196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effectLst>
                  <a:reflection blurRad="63500" stA="48000" endPos="60000" dist="508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Long-term Impacts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56402" y="5733256"/>
            <a:ext cx="2427233" cy="30777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Sea-level Rise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110" y="3725991"/>
            <a:ext cx="967054" cy="84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5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29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5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Method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416958" y="109537"/>
            <a:ext cx="6559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10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8" name="矩形 80"/>
          <p:cNvSpPr>
            <a:spLocks noChangeArrowheads="1"/>
          </p:cNvSpPr>
          <p:nvPr/>
        </p:nvSpPr>
        <p:spPr bwMode="auto">
          <a:xfrm>
            <a:off x="825500" y="1439499"/>
            <a:ext cx="105914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simulation approach is adopted to capture the behaviors </a:t>
            </a:r>
            <a:r>
              <a:rPr lang="en-US" sz="24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and interactions of </a:t>
            </a: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physical network and agency.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2" name="Pentagon 11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13" name="Chevron 12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14" name="Chevron 13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hevron 17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Chevron 18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277830" y="2413294"/>
            <a:ext cx="3384376" cy="61196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effectLst>
                  <a:reflection blurRad="63500" stA="48000" endPos="60000" dist="508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Long-term Impacts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989110" y="4203983"/>
            <a:ext cx="3200400" cy="822960"/>
          </a:xfrm>
          <a:prstGeom prst="roundRect">
            <a:avLst>
              <a:gd name="adj" fmla="val 5009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and structural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 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road assets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77430" y="4203983"/>
            <a:ext cx="3200400" cy="822960"/>
          </a:xfrm>
          <a:prstGeom prst="roundRect">
            <a:avLst>
              <a:gd name="adj" fmla="val 3209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making behavior of the agency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6402" y="5733256"/>
            <a:ext cx="2427233" cy="30777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Sea-level Rise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688391" y="3159335"/>
            <a:ext cx="233255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Dynamic Mathematical Simulation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037850" y="3159335"/>
            <a:ext cx="167715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b="0" dirty="0"/>
              <a:t>Agent-based Modeling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851783" y="5687298"/>
            <a:ext cx="16771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Damage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95400" y="5687298"/>
            <a:ext cx="16771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Perception of Risk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Elbow Connector 29"/>
          <p:cNvCxnSpPr>
            <a:stCxn id="3" idx="3"/>
            <a:endCxn id="67" idx="2"/>
          </p:cNvCxnSpPr>
          <p:nvPr/>
        </p:nvCxnSpPr>
        <p:spPr>
          <a:xfrm flipV="1">
            <a:off x="7183635" y="5026943"/>
            <a:ext cx="2405675" cy="860202"/>
          </a:xfrm>
          <a:prstGeom prst="bentConnector2">
            <a:avLst/>
          </a:prstGeom>
          <a:ln w="38100" cap="rnd">
            <a:solidFill>
              <a:srgbClr val="37609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3" idx="1"/>
            <a:endCxn id="69" idx="2"/>
          </p:cNvCxnSpPr>
          <p:nvPr/>
        </p:nvCxnSpPr>
        <p:spPr>
          <a:xfrm rot="10800000">
            <a:off x="2677630" y="5026943"/>
            <a:ext cx="2078772" cy="860202"/>
          </a:xfrm>
          <a:prstGeom prst="bentConnector2">
            <a:avLst/>
          </a:prstGeom>
          <a:ln w="38100" cap="rnd">
            <a:solidFill>
              <a:srgbClr val="37609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374862" y="3231126"/>
            <a:ext cx="1664708" cy="734580"/>
          </a:xfrm>
          <a:prstGeom prst="straightConnector1">
            <a:avLst/>
          </a:prstGeom>
          <a:ln w="38100" cap="rnd">
            <a:solidFill>
              <a:srgbClr val="37609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6914696" y="3231126"/>
            <a:ext cx="1664708" cy="734580"/>
          </a:xfrm>
          <a:prstGeom prst="straightConnector1">
            <a:avLst/>
          </a:prstGeom>
          <a:ln w="38100" cap="rnd">
            <a:solidFill>
              <a:srgbClr val="37609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4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67" grpId="0" animBg="1"/>
      <p:bldP spid="67" grpId="1" animBg="1"/>
      <p:bldP spid="69" grpId="0" animBg="1"/>
      <p:bldP spid="69" grpId="1" animBg="1"/>
      <p:bldP spid="82" grpId="0"/>
      <p:bldP spid="84" grpId="0"/>
      <p:bldP spid="92" grpId="0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3468631279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736" y="2564904"/>
            <a:ext cx="7614282" cy="3793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83433" y="3645024"/>
            <a:ext cx="2664296" cy="2520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83432" y="4572744"/>
            <a:ext cx="2664296" cy="1592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4398319" y="2915652"/>
            <a:ext cx="6748983" cy="3038882"/>
            <a:chOff x="4398319" y="2915652"/>
            <a:chExt cx="6748983" cy="3038882"/>
          </a:xfrm>
        </p:grpSpPr>
        <p:grpSp>
          <p:nvGrpSpPr>
            <p:cNvPr id="38" name="Group 37"/>
            <p:cNvGrpSpPr/>
            <p:nvPr/>
          </p:nvGrpSpPr>
          <p:grpSpPr>
            <a:xfrm>
              <a:off x="6402300" y="3746600"/>
              <a:ext cx="2864979" cy="1381023"/>
              <a:chOff x="297769" y="1067"/>
              <a:chExt cx="2974144" cy="1381023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297769" y="1067"/>
                <a:ext cx="2974144" cy="138102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Oval 4"/>
              <p:cNvSpPr/>
              <p:nvPr/>
            </p:nvSpPr>
            <p:spPr>
              <a:xfrm>
                <a:off x="733322" y="203313"/>
                <a:ext cx="2103038" cy="97653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Agency Behavior</a:t>
                </a:r>
                <a:endParaRPr lang="en-US" sz="2400" kern="1200" dirty="0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923716" y="2915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Decision Rules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398319" y="4115193"/>
              <a:ext cx="1440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Conditions of Roads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793153" y="4121334"/>
              <a:ext cx="1354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Decision Constraints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509442" y="5585202"/>
              <a:ext cx="2659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Perception of SLR risk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Straight Arrow Connector 42"/>
            <p:cNvCxnSpPr>
              <a:stCxn id="40" idx="3"/>
              <a:endCxn id="47" idx="2"/>
            </p:cNvCxnSpPr>
            <p:nvPr/>
          </p:nvCxnSpPr>
          <p:spPr>
            <a:xfrm flipV="1">
              <a:off x="5838480" y="4437112"/>
              <a:ext cx="563820" cy="124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9" idx="2"/>
              <a:endCxn id="47" idx="0"/>
            </p:cNvCxnSpPr>
            <p:nvPr/>
          </p:nvCxnSpPr>
          <p:spPr>
            <a:xfrm>
              <a:off x="7823816" y="3284984"/>
              <a:ext cx="10974" cy="46161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2" idx="0"/>
              <a:endCxn id="47" idx="4"/>
            </p:cNvCxnSpPr>
            <p:nvPr/>
          </p:nvCxnSpPr>
          <p:spPr>
            <a:xfrm flipH="1" flipV="1">
              <a:off x="7834790" y="5127623"/>
              <a:ext cx="4227" cy="45757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41" idx="1"/>
              <a:endCxn id="47" idx="6"/>
            </p:cNvCxnSpPr>
            <p:nvPr/>
          </p:nvCxnSpPr>
          <p:spPr>
            <a:xfrm flipH="1" flipV="1">
              <a:off x="9267279" y="4437112"/>
              <a:ext cx="525874" cy="738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50" name="Pentagon 4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51" name="Chevron 5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52" name="Chevron 5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Chevron 53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Chevron 54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57" name="Chevron 56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58" name="Chevron 5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14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36" grpId="0" animBg="1"/>
      <p:bldP spid="3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99300764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736" y="2537175"/>
            <a:ext cx="7614282" cy="3793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99247" y="3573016"/>
            <a:ext cx="2664296" cy="1324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4396442" y="2843864"/>
            <a:ext cx="6750860" cy="3110615"/>
            <a:chOff x="4396442" y="2843919"/>
            <a:chExt cx="6750860" cy="3110615"/>
          </a:xfrm>
        </p:grpSpPr>
        <p:sp>
          <p:nvSpPr>
            <p:cNvPr id="50" name="TextBox 49"/>
            <p:cNvSpPr txBox="1"/>
            <p:nvPr/>
          </p:nvSpPr>
          <p:spPr>
            <a:xfrm>
              <a:off x="9793153" y="4121334"/>
              <a:ext cx="1354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Level of Traffic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683940" y="5585202"/>
              <a:ext cx="2052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Flooding Damage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V="1">
              <a:off x="5601956" y="4433928"/>
              <a:ext cx="563820" cy="124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58" idx="2"/>
              <a:endCxn id="59" idx="0"/>
            </p:cNvCxnSpPr>
            <p:nvPr/>
          </p:nvCxnSpPr>
          <p:spPr>
            <a:xfrm>
              <a:off x="7703928" y="3213251"/>
              <a:ext cx="4531" cy="50598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51" idx="0"/>
              <a:endCxn id="59" idx="4"/>
            </p:cNvCxnSpPr>
            <p:nvPr/>
          </p:nvCxnSpPr>
          <p:spPr>
            <a:xfrm flipH="1" flipV="1">
              <a:off x="7708459" y="5100258"/>
              <a:ext cx="1783" cy="48494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50" idx="1"/>
            </p:cNvCxnSpPr>
            <p:nvPr/>
          </p:nvCxnSpPr>
          <p:spPr>
            <a:xfrm flipH="1" flipV="1">
              <a:off x="9267279" y="4437112"/>
              <a:ext cx="525874" cy="738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150478" y="3719235"/>
              <a:ext cx="3115961" cy="1381023"/>
              <a:chOff x="226860" y="2407362"/>
              <a:chExt cx="3115961" cy="1381023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226860" y="2407362"/>
                <a:ext cx="3115961" cy="138102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-2232385"/>
                  <a:satOff val="13449"/>
                  <a:lumOff val="1078"/>
                  <a:alphaOff val="0"/>
                </a:schemeClr>
              </a:fillRef>
              <a:effectRef idx="0">
                <a:schemeClr val="accent4">
                  <a:hueOff val="-2232385"/>
                  <a:satOff val="13449"/>
                  <a:lumOff val="107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0" name="Oval 4"/>
              <p:cNvSpPr/>
              <p:nvPr/>
            </p:nvSpPr>
            <p:spPr>
              <a:xfrm>
                <a:off x="683182" y="2609608"/>
                <a:ext cx="2203317" cy="97653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Assets Behaviors</a:t>
                </a:r>
                <a:endParaRPr lang="en-US" sz="2400" kern="1200" dirty="0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4396442" y="4110762"/>
              <a:ext cx="12213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Structural </a:t>
              </a:r>
              <a:b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91760" y="2843919"/>
              <a:ext cx="3024336" cy="369332"/>
            </a:xfrm>
            <a:prstGeom prst="rect">
              <a:avLst/>
            </a:prstGeom>
            <a:noFill/>
          </p:spPr>
          <p:txBody>
            <a:bodyPr wrap="square" lIns="182880" rIns="0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Maintenance, Rehabilitation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8" name="Pentagon 37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0" name="Chevron 39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Chevron 41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hevron 42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5" name="Chevron 44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6" name="Chevron 45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146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591179595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736" y="2515748"/>
            <a:ext cx="7614282" cy="3793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462855" y="2682216"/>
            <a:ext cx="4022266" cy="3619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Chevron 3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8" name="Chevron 3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48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1766447282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64152" y="2515748"/>
            <a:ext cx="3869866" cy="3793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464152" y="2689575"/>
            <a:ext cx="4022266" cy="3619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968208" y="3284984"/>
            <a:ext cx="3240359" cy="707886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Timing &amp; type of M&amp;R and Construction activities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8208" y="4941168"/>
            <a:ext cx="3240359" cy="707886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Annual Level of Service </a:t>
            </a:r>
            <a:r>
              <a:rPr lang="en-US" dirty="0" smtClean="0"/>
              <a:t>&amp; </a:t>
            </a:r>
            <a:r>
              <a:rPr lang="en-US" dirty="0"/>
              <a:t>Performance of Roads</a:t>
            </a:r>
          </a:p>
        </p:txBody>
      </p:sp>
      <p:cxnSp>
        <p:nvCxnSpPr>
          <p:cNvPr id="4" name="Straight Arrow Connector 3"/>
          <p:cNvCxnSpPr>
            <a:stCxn id="37" idx="1"/>
            <a:endCxn id="20" idx="1"/>
          </p:cNvCxnSpPr>
          <p:nvPr/>
        </p:nvCxnSpPr>
        <p:spPr>
          <a:xfrm flipV="1">
            <a:off x="7464152" y="3638927"/>
            <a:ext cx="504056" cy="8604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37" idx="1"/>
            <a:endCxn id="21" idx="1"/>
          </p:cNvCxnSpPr>
          <p:nvPr/>
        </p:nvCxnSpPr>
        <p:spPr>
          <a:xfrm>
            <a:off x="7464152" y="4499359"/>
            <a:ext cx="504056" cy="7957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5" name="Pentagon 24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6" name="Chevron 25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Plan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Chevron 38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Theoretical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3" name="Chevron 42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623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4176935161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19736" y="2515748"/>
            <a:ext cx="7614282" cy="3793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08404" y="2636913"/>
            <a:ext cx="7259804" cy="3720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044381" y="3140968"/>
            <a:ext cx="3240359" cy="707886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Timing &amp; type of M&amp;R and Construction activities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4381" y="4797152"/>
            <a:ext cx="3240359" cy="707886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Annual Level of Service </a:t>
            </a:r>
            <a:r>
              <a:rPr lang="en-US" dirty="0" smtClean="0"/>
              <a:t>&amp; </a:t>
            </a:r>
            <a:r>
              <a:rPr lang="en-US" dirty="0"/>
              <a:t>Performance of Roads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71864" y="2997922"/>
            <a:ext cx="2734040" cy="2840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Cycle Cost Analysis</a:t>
            </a:r>
          </a:p>
          <a:p>
            <a:pPr algn="ctr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Cycle Assessment</a:t>
            </a:r>
          </a:p>
          <a:p>
            <a:pPr algn="ctr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Service-Quality Gap Model</a:t>
            </a:r>
          </a:p>
          <a:p>
            <a:pPr algn="ctr"/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303393" y="4412444"/>
            <a:ext cx="587124" cy="7330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20" idx="3"/>
            <a:endCxn id="2" idx="1"/>
          </p:cNvCxnSpPr>
          <p:nvPr/>
        </p:nvCxnSpPr>
        <p:spPr>
          <a:xfrm>
            <a:off x="4284740" y="3494911"/>
            <a:ext cx="587124" cy="92317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7605904" y="4383308"/>
            <a:ext cx="29356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8" name="Pentagon 37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0" name="Chevron 39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Chevron 41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hevron 42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5" name="Chevron 44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6" name="Chevron 45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65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 animBg="1"/>
      <p:bldP spid="20" grpId="0" animBg="1"/>
      <p:bldP spid="21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1" name="Diagram 70"/>
          <p:cNvGraphicFramePr/>
          <p:nvPr>
            <p:extLst>
              <p:ext uri="{D42A27DB-BD31-4B8C-83A1-F6EECF244321}">
                <p14:modId xmlns:p14="http://schemas.microsoft.com/office/powerpoint/2010/main" val="267217496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708920"/>
            <a:ext cx="10098236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1.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0" name="Pentagon 1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1" name="Chevron 2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hevron 22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7" name="Chevron 36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40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12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374532244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four step process is followed to test hypothesis 2.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298" y="2708920"/>
            <a:ext cx="297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1: Identify Adaptation Action Space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175" y="3461817"/>
            <a:ext cx="1376493" cy="28100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215680" y="2708919"/>
            <a:ext cx="288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2: Generate Adaptation Strategies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79576" y="4637278"/>
            <a:ext cx="504056" cy="43204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456040" y="2698389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3: Assess the value of Strategies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92344" y="2698388"/>
            <a:ext cx="288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4: Test the Hypothesis 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999656" y="278092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5951984" y="278092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9120336" y="278092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8987617" y="4574318"/>
            <a:ext cx="504056" cy="43204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42" name="Pentagon 41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43" name="Chevron 42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4" name="Chevron 43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hevron 47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9" name="Chevron 48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50" name="Chevron 49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72" y="3508301"/>
            <a:ext cx="561975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11" y="3840440"/>
            <a:ext cx="1833154" cy="246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43" y="4474966"/>
            <a:ext cx="828873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066" y="3327302"/>
            <a:ext cx="5116016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63552" y="5625525"/>
                <a:ext cx="1916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1600" i="1">
                          <a:latin typeface="Cambria Math"/>
                          <a:ea typeface="Cambria Math"/>
                        </a:rPr>
                        <m:t>⊆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…, 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5625525"/>
                <a:ext cx="1916102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088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25" grpId="0"/>
      <p:bldP spid="6" grpId="0" animBg="1"/>
      <p:bldP spid="27" grpId="0"/>
      <p:bldP spid="28" grpId="0"/>
      <p:bldP spid="7" grpId="0" animBg="1"/>
      <p:bldP spid="38" grpId="0" animBg="1"/>
      <p:bldP spid="39" grpId="0" animBg="1"/>
      <p:bldP spid="41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13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2913891" y="2513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4163318950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651916" y="3564304"/>
            <a:ext cx="1295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Slow SLR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51916" y="2947590"/>
            <a:ext cx="1295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 SLR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0614346" y="4117002"/>
            <a:ext cx="143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Straight Connector 103"/>
          <p:cNvCxnSpPr/>
          <p:nvPr/>
        </p:nvCxnSpPr>
        <p:spPr>
          <a:xfrm>
            <a:off x="10889664" y="3293960"/>
            <a:ext cx="82296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10920536" y="3933636"/>
            <a:ext cx="82296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10933138" y="4541058"/>
            <a:ext cx="82296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72" name="Pentagon 71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73" name="Chevron 72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74" name="Chevron 73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Chevron 74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Chevron 76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Chevron 79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Chevron 80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85" name="Chevron 84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86" name="Chevron 85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" name="Straight Arrow Connector 43"/>
          <p:cNvCxnSpPr/>
          <p:nvPr/>
        </p:nvCxnSpPr>
        <p:spPr>
          <a:xfrm>
            <a:off x="6019822" y="5251592"/>
            <a:ext cx="4389120" cy="0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115450" y="5405154"/>
            <a:ext cx="879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867448" y="5261138"/>
                <a:ext cx="377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448" y="5261138"/>
                <a:ext cx="37730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520837" y="5261138"/>
                <a:ext cx="377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0837" y="5261138"/>
                <a:ext cx="377308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/>
          <p:cNvCxnSpPr/>
          <p:nvPr/>
        </p:nvCxnSpPr>
        <p:spPr>
          <a:xfrm>
            <a:off x="9686939" y="2390364"/>
            <a:ext cx="0" cy="2870774"/>
          </a:xfrm>
          <a:prstGeom prst="line">
            <a:avLst/>
          </a:prstGeom>
          <a:ln w="15875">
            <a:solidFill>
              <a:srgbClr val="002060">
                <a:alpha val="98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9274924" y="3166752"/>
            <a:ext cx="0" cy="731520"/>
          </a:xfrm>
          <a:prstGeom prst="straightConnector1">
            <a:avLst/>
          </a:prstGeom>
          <a:ln w="190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6021034" y="4749501"/>
            <a:ext cx="1943004" cy="50029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6021034" y="4181018"/>
            <a:ext cx="1943004" cy="106877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7171950" y="4607346"/>
            <a:ext cx="0" cy="365760"/>
          </a:xfrm>
          <a:prstGeom prst="straightConnector1">
            <a:avLst/>
          </a:prstGeom>
          <a:ln w="190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7971850" y="3748970"/>
            <a:ext cx="1715089" cy="616714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6071684" y="4365684"/>
            <a:ext cx="1892354" cy="874181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7942397" y="2812866"/>
            <a:ext cx="1744542" cy="158417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951984" y="5292535"/>
                <a:ext cx="377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5292535"/>
                <a:ext cx="37730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100"/>
          <p:cNvSpPr txBox="1"/>
          <p:nvPr/>
        </p:nvSpPr>
        <p:spPr>
          <a:xfrm>
            <a:off x="6007073" y="2378047"/>
            <a:ext cx="33116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Adaptation Strategy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5268802" y="3631502"/>
                <a:ext cx="19031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Adaptation Decision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802" y="3631502"/>
                <a:ext cx="1903147" cy="646331"/>
              </a:xfrm>
              <a:prstGeom prst="rect">
                <a:avLst/>
              </a:prstGeom>
              <a:blipFill rotWithShape="0">
                <a:blip r:embed="rId11"/>
                <a:stretch>
                  <a:fillRect l="-639" t="-566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/>
          <p:nvPr/>
        </p:nvCxnSpPr>
        <p:spPr>
          <a:xfrm flipH="1" flipV="1">
            <a:off x="6023992" y="4301667"/>
            <a:ext cx="1" cy="9499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970475" y="2993756"/>
                <a:ext cx="17939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Adaptation Decision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475" y="2993756"/>
                <a:ext cx="1793946" cy="646331"/>
              </a:xfrm>
              <a:prstGeom prst="rect">
                <a:avLst/>
              </a:prstGeom>
              <a:blipFill rotWithShape="0">
                <a:blip r:embed="rId12"/>
                <a:stretch>
                  <a:fillRect l="-1017" t="-4717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/>
          <p:nvPr/>
        </p:nvCxnSpPr>
        <p:spPr>
          <a:xfrm flipH="1" flipV="1">
            <a:off x="7940612" y="3604954"/>
            <a:ext cx="1" cy="164592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15406" y="2378047"/>
            <a:ext cx="5444003" cy="3409287"/>
            <a:chOff x="515406" y="2378047"/>
            <a:chExt cx="5444003" cy="3409287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1055440" y="5261138"/>
              <a:ext cx="4389120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080072" y="5387224"/>
              <a:ext cx="8793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1055440" y="4397042"/>
              <a:ext cx="3600400" cy="854550"/>
            </a:xfrm>
            <a:prstGeom prst="line">
              <a:avLst/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055440" y="3316922"/>
              <a:ext cx="3600400" cy="193467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655840" y="2380818"/>
              <a:ext cx="0" cy="2870774"/>
            </a:xfrm>
            <a:prstGeom prst="line">
              <a:avLst/>
            </a:prstGeom>
            <a:ln w="15875">
              <a:solidFill>
                <a:srgbClr val="002060">
                  <a:alpha val="98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4511824" y="5292535"/>
                  <a:ext cx="3773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1824" y="5292535"/>
                  <a:ext cx="377308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/>
                <p:cNvSpPr txBox="1"/>
                <p:nvPr/>
              </p:nvSpPr>
              <p:spPr>
                <a:xfrm>
                  <a:off x="960923" y="5261138"/>
                  <a:ext cx="3773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9" name="TextBox 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923" y="5261138"/>
                  <a:ext cx="377308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32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TextBox 99"/>
            <p:cNvSpPr txBox="1"/>
            <p:nvPr/>
          </p:nvSpPr>
          <p:spPr>
            <a:xfrm>
              <a:off x="727605" y="2378047"/>
              <a:ext cx="378421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Non-flexible Adaptation Strategy</a:t>
              </a:r>
              <a:endPara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/>
                <p:cNvSpPr txBox="1"/>
                <p:nvPr/>
              </p:nvSpPr>
              <p:spPr>
                <a:xfrm>
                  <a:off x="515406" y="3627152"/>
                  <a:ext cx="179970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Adaptation Decision for</a:t>
                  </a:r>
                  <a:r>
                    <a:rPr lang="en-US" dirty="0">
                      <a:solidFill>
                        <a:prstClr val="black"/>
                      </a:solidFill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 </a:t>
                  </a:r>
                  <a14:m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𝑡</m:t>
                      </m:r>
                    </m:oMath>
                  </a14:m>
                  <a:r>
                    <a:rPr 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2" name="TextBox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406" y="3627152"/>
                  <a:ext cx="1799707" cy="64633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3051" t="-4717" b="-132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/>
            <p:nvPr/>
          </p:nvCxnSpPr>
          <p:spPr>
            <a:xfrm flipH="1" flipV="1">
              <a:off x="1080385" y="4301668"/>
              <a:ext cx="1" cy="949925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35560" y="3180342"/>
            <a:ext cx="197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High Uncertainty</a:t>
            </a:r>
            <a:endParaRPr lang="en-US" dirty="0"/>
          </a:p>
        </p:txBody>
      </p:sp>
      <p:cxnSp>
        <p:nvCxnSpPr>
          <p:cNvPr id="26" name="Curved Connector 25"/>
          <p:cNvCxnSpPr/>
          <p:nvPr/>
        </p:nvCxnSpPr>
        <p:spPr>
          <a:xfrm rot="10800000">
            <a:off x="3250000" y="3564305"/>
            <a:ext cx="901784" cy="493023"/>
          </a:xfrm>
          <a:prstGeom prst="curvedConnector3">
            <a:avLst>
              <a:gd name="adj1" fmla="val 102751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159384" y="3600127"/>
            <a:ext cx="0" cy="914400"/>
          </a:xfrm>
          <a:prstGeom prst="straightConnector1">
            <a:avLst/>
          </a:prstGeom>
          <a:ln w="190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824192" y="4776629"/>
            <a:ext cx="192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Low Uncertainty</a:t>
            </a:r>
            <a:endParaRPr lang="en-US" dirty="0"/>
          </a:p>
        </p:txBody>
      </p:sp>
      <p:cxnSp>
        <p:nvCxnSpPr>
          <p:cNvPr id="30" name="Curved Connector 29"/>
          <p:cNvCxnSpPr>
            <a:endCxn id="78" idx="0"/>
          </p:cNvCxnSpPr>
          <p:nvPr/>
        </p:nvCxnSpPr>
        <p:spPr>
          <a:xfrm flipV="1">
            <a:off x="7171949" y="4776629"/>
            <a:ext cx="1616582" cy="13597"/>
          </a:xfrm>
          <a:prstGeom prst="curvedConnector4">
            <a:avLst>
              <a:gd name="adj1" fmla="val 20173"/>
              <a:gd name="adj2" fmla="val 1781253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endCxn id="78" idx="0"/>
          </p:cNvCxnSpPr>
          <p:nvPr/>
        </p:nvCxnSpPr>
        <p:spPr>
          <a:xfrm rot="5400000">
            <a:off x="8409670" y="3911374"/>
            <a:ext cx="1244117" cy="486393"/>
          </a:xfrm>
          <a:prstGeom prst="curvedConnector3">
            <a:avLst>
              <a:gd name="adj1" fmla="val 11764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5406" y="5605209"/>
            <a:ext cx="456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Higher Return on Investment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23992" y="5610506"/>
            <a:ext cx="4627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Lower Value at Risk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Limitation: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Lower Return on Investment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6799" y="5949279"/>
            <a:ext cx="456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Limitation: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Higher Value at Risk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7928099" y="3491840"/>
            <a:ext cx="0" cy="1737360"/>
          </a:xfrm>
          <a:prstGeom prst="line">
            <a:avLst/>
          </a:prstGeom>
          <a:ln w="15875">
            <a:solidFill>
              <a:srgbClr val="002060">
                <a:alpha val="98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1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103" grpId="0"/>
      <p:bldP spid="45" grpId="0"/>
      <p:bldP spid="58" grpId="0"/>
      <p:bldP spid="58" grpId="1"/>
      <p:bldP spid="59" grpId="0"/>
      <p:bldP spid="98" grpId="0"/>
      <p:bldP spid="101" grpId="0"/>
      <p:bldP spid="116" grpId="0"/>
      <p:bldP spid="70" grpId="0"/>
      <p:bldP spid="24" grpId="0"/>
      <p:bldP spid="78" grpId="0"/>
      <p:bldP spid="78" grpId="1"/>
      <p:bldP spid="2" grpId="0"/>
      <p:bldP spid="62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14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3067222213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728539" y="6144979"/>
            <a:ext cx="667982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246174" y="6011996"/>
                <a:ext cx="456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174" y="6011996"/>
                <a:ext cx="456993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511824" y="6021288"/>
                <a:ext cx="456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6021288"/>
                <a:ext cx="45699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352218" y="5978834"/>
                <a:ext cx="216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𝒕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218" y="5978834"/>
                <a:ext cx="216024" cy="369332"/>
              </a:xfrm>
              <a:prstGeom prst="rect">
                <a:avLst/>
              </a:prstGeom>
              <a:blipFill rotWithShape="1">
                <a:blip r:embed="rId10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720957" y="6040945"/>
                <a:ext cx="456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57" y="6040945"/>
                <a:ext cx="45699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335360" y="323348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Flexible Approach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5252" y="5455614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Non-Flexible Approach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 flipH="1">
            <a:off x="4613646" y="5031508"/>
            <a:ext cx="2194560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875365" y="4798201"/>
            <a:ext cx="150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First Decision Window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 flipH="1">
            <a:off x="2639616" y="5029034"/>
            <a:ext cx="1920240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4930299" y="4800675"/>
            <a:ext cx="15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 Decision Window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" name="Straight Arrow Connector 107"/>
          <p:cNvCxnSpPr/>
          <p:nvPr/>
        </p:nvCxnSpPr>
        <p:spPr>
          <a:xfrm flipH="1">
            <a:off x="7448550" y="5085184"/>
            <a:ext cx="2011680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693195" y="4854351"/>
            <a:ext cx="149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nth Decision Window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6" name="Pentagon 35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7" name="Chevron 36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39" name="Chevron 38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Chevron 41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hevron 42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5" name="Chevron 44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6" name="Chevron 45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868" y="5289279"/>
            <a:ext cx="7977187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174" y="2348880"/>
            <a:ext cx="214575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608" y="2199137"/>
            <a:ext cx="2435204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90" y="2184359"/>
            <a:ext cx="2377440" cy="261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Straight Connector 81"/>
          <p:cNvCxnSpPr/>
          <p:nvPr/>
        </p:nvCxnSpPr>
        <p:spPr>
          <a:xfrm>
            <a:off x="6816080" y="2235393"/>
            <a:ext cx="0" cy="41148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83832" y="2235394"/>
            <a:ext cx="0" cy="41148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10278964" y="3128143"/>
            <a:ext cx="1601803" cy="825160"/>
            <a:chOff x="10345721" y="2973963"/>
            <a:chExt cx="1601803" cy="82516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413047" y="3046148"/>
              <a:ext cx="1438911" cy="744871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10345721" y="3789040"/>
              <a:ext cx="1601803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H="1" flipV="1">
              <a:off x="10413047" y="2973963"/>
              <a:ext cx="8874" cy="82516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345721" y="5297310"/>
            <a:ext cx="1573565" cy="745245"/>
            <a:chOff x="10345721" y="5297310"/>
            <a:chExt cx="1573565" cy="7452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345721" y="5297310"/>
              <a:ext cx="1573565" cy="745245"/>
            </a:xfrm>
            <a:prstGeom prst="rect">
              <a:avLst/>
            </a:prstGeom>
          </p:spPr>
        </p:pic>
        <p:cxnSp>
          <p:nvCxnSpPr>
            <p:cNvPr id="65" name="Straight Arrow Connector 64"/>
            <p:cNvCxnSpPr/>
            <p:nvPr/>
          </p:nvCxnSpPr>
          <p:spPr>
            <a:xfrm>
              <a:off x="10345721" y="5950481"/>
              <a:ext cx="1554480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 flipV="1">
              <a:off x="10413047" y="5309200"/>
              <a:ext cx="8874" cy="64008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10297945" y="4728440"/>
            <a:ext cx="149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Monte Carlo Simulation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278391" y="2435760"/>
            <a:ext cx="149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Monte Carlo Simulation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36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9" grpId="0"/>
      <p:bldP spid="38" grpId="0"/>
      <p:bldP spid="91" grpId="0"/>
      <p:bldP spid="41" grpId="0"/>
      <p:bldP spid="106" grpId="0"/>
      <p:bldP spid="109" grpId="0"/>
      <p:bldP spid="67" grpId="0"/>
      <p:bldP spid="67" grpId="1"/>
      <p:bldP spid="68" grpId="0"/>
      <p:bldP spid="6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6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Research Design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12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2913891" y="2513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4103720423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Chevron 55"/>
          <p:cNvSpPr/>
          <p:nvPr/>
        </p:nvSpPr>
        <p:spPr>
          <a:xfrm>
            <a:off x="8904312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Schedule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hevron 61"/>
          <p:cNvSpPr/>
          <p:nvPr/>
        </p:nvSpPr>
        <p:spPr>
          <a:xfrm>
            <a:off x="10356348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Contributions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Chevron 62"/>
          <p:cNvSpPr/>
          <p:nvPr/>
        </p:nvSpPr>
        <p:spPr>
          <a:xfrm>
            <a:off x="6023992" y="6447561"/>
            <a:ext cx="1581912" cy="360040"/>
          </a:xfrm>
          <a:prstGeom prst="chevron">
            <a:avLst/>
          </a:prstGeom>
          <a:solidFill>
            <a:srgbClr val="6D9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Design</a:t>
            </a:r>
          </a:p>
        </p:txBody>
      </p:sp>
      <p:sp>
        <p:nvSpPr>
          <p:cNvPr id="64" name="Chevron 63"/>
          <p:cNvSpPr/>
          <p:nvPr/>
        </p:nvSpPr>
        <p:spPr>
          <a:xfrm>
            <a:off x="7464152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hevron 64"/>
          <p:cNvSpPr/>
          <p:nvPr/>
        </p:nvSpPr>
        <p:spPr>
          <a:xfrm>
            <a:off x="4583864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Hypotheses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Pentagon 65"/>
          <p:cNvSpPr/>
          <p:nvPr/>
        </p:nvSpPr>
        <p:spPr>
          <a:xfrm>
            <a:off x="335359" y="6447561"/>
            <a:ext cx="1490053" cy="36581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</a:p>
        </p:txBody>
      </p:sp>
      <p:sp>
        <p:nvSpPr>
          <p:cNvPr id="67" name="Chevron 66"/>
          <p:cNvSpPr/>
          <p:nvPr/>
        </p:nvSpPr>
        <p:spPr>
          <a:xfrm>
            <a:off x="1712985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68" name="Chevron 67"/>
          <p:cNvSpPr/>
          <p:nvPr/>
        </p:nvSpPr>
        <p:spPr>
          <a:xfrm>
            <a:off x="3160587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Framework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矩形 80"/>
          <p:cNvSpPr>
            <a:spLocks noChangeArrowheads="1"/>
          </p:cNvSpPr>
          <p:nvPr/>
        </p:nvSpPr>
        <p:spPr bwMode="auto">
          <a:xfrm>
            <a:off x="870047" y="2132856"/>
            <a:ext cx="105914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three step process is followed to test hypothesis 3.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63420454"/>
              </p:ext>
            </p:extLst>
          </p:nvPr>
        </p:nvGraphicFramePr>
        <p:xfrm>
          <a:off x="1080385" y="3068960"/>
          <a:ext cx="10280783" cy="2162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67914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93556" y="109537"/>
            <a:ext cx="4793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15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2913891" y="2513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5399" y="2557728"/>
            <a:ext cx="1344149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0"/>
          <p:cNvSpPr>
            <a:spLocks noChangeArrowheads="1"/>
          </p:cNvSpPr>
          <p:nvPr/>
        </p:nvSpPr>
        <p:spPr bwMode="auto">
          <a:xfrm>
            <a:off x="776077" y="1518826"/>
            <a:ext cx="114159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Pavement Network Is Studied to Test Feasibility of the Proposed Research Method.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2603447"/>
            <a:ext cx="4685544" cy="2409729"/>
          </a:xfrm>
          <a:prstGeom prst="rect">
            <a:avLst/>
          </a:prstGeom>
          <a:noFill/>
          <a:extLst/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30891"/>
              </p:ext>
            </p:extLst>
          </p:nvPr>
        </p:nvGraphicFramePr>
        <p:xfrm>
          <a:off x="802520" y="2368719"/>
          <a:ext cx="5786120" cy="3520440"/>
        </p:xfrm>
        <a:graphic>
          <a:graphicData uri="http://schemas.openxmlformats.org/drawingml/2006/table">
            <a:tbl>
              <a:tblPr firstRow="1" firstCol="1" bandRow="1"/>
              <a:tblGrid>
                <a:gridCol w="847090"/>
                <a:gridCol w="727075"/>
                <a:gridCol w="791210"/>
                <a:gridCol w="620395"/>
                <a:gridCol w="617220"/>
                <a:gridCol w="791210"/>
                <a:gridCol w="451485"/>
                <a:gridCol w="940435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Road Name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Road Type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Pavement Type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Length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(Miles)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Width </a:t>
                      </a: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(Yards)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Elevation </a:t>
                      </a: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(Feet)</a:t>
                      </a: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ESAL/Day </a:t>
                      </a: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(in base year)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3.53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12.47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14.57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1185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13.67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4.35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1645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12.47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1756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JPCP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2.73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13.78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688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JPCP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15.53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1142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JRCP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1.06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17.94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1785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JRCP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1785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13.56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14.57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1185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1479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Flex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18.15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7.71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1756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76077" y="5949280"/>
            <a:ext cx="10936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ICMPA7 Investment Analysis and Communication Challenge for Road </a:t>
            </a:r>
            <a:r>
              <a:rPr lang="en-US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Assets </a:t>
            </a: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(Haas 2008</a:t>
            </a:r>
            <a:r>
              <a:rPr lang="en-US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4" name="Pentagon 33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5" name="Chevron 34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Chevron 38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1" name="Chevron 40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83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84" y="2132856"/>
            <a:ext cx="10973454" cy="409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93556" y="109537"/>
            <a:ext cx="4793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16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2913891" y="2513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5399" y="2557728"/>
            <a:ext cx="1344149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0"/>
          <p:cNvSpPr>
            <a:spLocks noChangeArrowheads="1"/>
          </p:cNvSpPr>
          <p:nvPr/>
        </p:nvSpPr>
        <p:spPr bwMode="auto">
          <a:xfrm>
            <a:off x="615744" y="1412776"/>
            <a:ext cx="107285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network is </a:t>
            </a: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exposed to flood damage caused </a:t>
            </a:r>
            <a:r>
              <a:rPr lang="en-US" sz="20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by sea-level rise scenarios related to Southeast </a:t>
            </a: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Florida.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31" name="矩形 80"/>
          <p:cNvSpPr>
            <a:spLocks noChangeArrowheads="1"/>
          </p:cNvSpPr>
          <p:nvPr/>
        </p:nvSpPr>
        <p:spPr bwMode="auto">
          <a:xfrm>
            <a:off x="10553956" y="6021288"/>
            <a:ext cx="16644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2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(Strauss et al. 2013).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9496" y="6119718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07768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11624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2060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23044" y="6119718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71316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75172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2060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80176" y="6119718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128448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32304" y="6093296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2060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41" name="Pentagon 4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43" name="Chevron 4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8" name="Chevron 4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9" name="Chevron 4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11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17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3853048785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758153" y="3526025"/>
            <a:ext cx="252028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Simulation Model</a:t>
            </a: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655840" y="3060417"/>
            <a:ext cx="2786833" cy="1736735"/>
            <a:chOff x="-297113" y="478116"/>
            <a:chExt cx="2458644" cy="1737360"/>
          </a:xfrm>
        </p:grpSpPr>
        <p:cxnSp>
          <p:nvCxnSpPr>
            <p:cNvPr id="53" name="Straight Arrow Connector 52"/>
            <p:cNvCxnSpPr/>
            <p:nvPr/>
          </p:nvCxnSpPr>
          <p:spPr>
            <a:xfrm flipV="1">
              <a:off x="1668483" y="1911927"/>
              <a:ext cx="0" cy="91419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1828800" y="1905990"/>
              <a:ext cx="0" cy="91419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grpSp>
          <p:nvGrpSpPr>
            <p:cNvPr id="55" name="Group 54"/>
            <p:cNvGrpSpPr/>
            <p:nvPr/>
          </p:nvGrpSpPr>
          <p:grpSpPr>
            <a:xfrm>
              <a:off x="-297113" y="478116"/>
              <a:ext cx="2458644" cy="1737360"/>
              <a:chOff x="-297113" y="478116"/>
              <a:chExt cx="2458644" cy="173736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-297113" y="478116"/>
                <a:ext cx="2458644" cy="17373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en-US" sz="32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296799" y="1751464"/>
                <a:ext cx="1828834" cy="252425"/>
                <a:chOff x="-184238" y="34417"/>
                <a:chExt cx="1829791" cy="252425"/>
              </a:xfrm>
            </p:grpSpPr>
            <p:cxnSp>
              <p:nvCxnSpPr>
                <p:cNvPr id="90" name="Straight Arrow Connector 89"/>
                <p:cNvCxnSpPr/>
                <p:nvPr/>
              </p:nvCxnSpPr>
              <p:spPr>
                <a:xfrm flipV="1">
                  <a:off x="-184238" y="286652"/>
                  <a:ext cx="1829791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grpSp>
              <p:nvGrpSpPr>
                <p:cNvPr id="91" name="Group 90"/>
                <p:cNvGrpSpPr/>
                <p:nvPr/>
              </p:nvGrpSpPr>
              <p:grpSpPr>
                <a:xfrm>
                  <a:off x="20480" y="34417"/>
                  <a:ext cx="1255605" cy="252425"/>
                  <a:chOff x="20441" y="75466"/>
                  <a:chExt cx="1255605" cy="252802"/>
                </a:xfrm>
              </p:grpSpPr>
              <p:cxnSp>
                <p:nvCxnSpPr>
                  <p:cNvPr id="93" name="Straight Arrow Connector 92"/>
                  <p:cNvCxnSpPr/>
                  <p:nvPr/>
                </p:nvCxnSpPr>
                <p:spPr>
                  <a:xfrm flipV="1">
                    <a:off x="20441" y="76547"/>
                    <a:ext cx="0" cy="247444"/>
                  </a:xfrm>
                  <a:prstGeom prst="straightConnector1">
                    <a:avLst/>
                  </a:prstGeom>
                  <a:ln>
                    <a:tailEnd type="triangle" w="med" len="lg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4" name="Straight Arrow Connector 93"/>
                  <p:cNvCxnSpPr/>
                  <p:nvPr/>
                </p:nvCxnSpPr>
                <p:spPr>
                  <a:xfrm flipV="1">
                    <a:off x="307108" y="187836"/>
                    <a:ext cx="0" cy="137468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5" name="Straight Arrow Connector 94"/>
                  <p:cNvCxnSpPr/>
                  <p:nvPr/>
                </p:nvCxnSpPr>
                <p:spPr>
                  <a:xfrm flipV="1">
                    <a:off x="709847" y="206926"/>
                    <a:ext cx="0" cy="119139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6" name="Straight Arrow Connector 95"/>
                  <p:cNvCxnSpPr/>
                  <p:nvPr/>
                </p:nvCxnSpPr>
                <p:spPr>
                  <a:xfrm flipV="1">
                    <a:off x="450246" y="75466"/>
                    <a:ext cx="0" cy="247444"/>
                  </a:xfrm>
                  <a:prstGeom prst="straightConnector1">
                    <a:avLst/>
                  </a:prstGeom>
                  <a:ln>
                    <a:tailEnd type="triangle" w="med" len="lg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7" name="Straight Arrow Connector 96"/>
                  <p:cNvCxnSpPr/>
                  <p:nvPr/>
                </p:nvCxnSpPr>
                <p:spPr>
                  <a:xfrm flipV="1">
                    <a:off x="941683" y="80824"/>
                    <a:ext cx="0" cy="247444"/>
                  </a:xfrm>
                  <a:prstGeom prst="straightConnector1">
                    <a:avLst/>
                  </a:prstGeom>
                  <a:ln>
                    <a:tailEnd type="triangle" w="med" len="lg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8" name="Straight Arrow Connector 97"/>
                  <p:cNvCxnSpPr/>
                  <p:nvPr/>
                </p:nvCxnSpPr>
                <p:spPr>
                  <a:xfrm flipV="1">
                    <a:off x="504902" y="235602"/>
                    <a:ext cx="0" cy="91645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9" name="Straight Arrow Connector 98"/>
                  <p:cNvCxnSpPr/>
                  <p:nvPr/>
                </p:nvCxnSpPr>
                <p:spPr>
                  <a:xfrm flipV="1">
                    <a:off x="1276046" y="188427"/>
                    <a:ext cx="0" cy="137468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100" name="Straight Arrow Connector 99"/>
                  <p:cNvCxnSpPr/>
                  <p:nvPr/>
                </p:nvCxnSpPr>
                <p:spPr>
                  <a:xfrm flipV="1">
                    <a:off x="1091937" y="222873"/>
                    <a:ext cx="0" cy="100809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</p:grpSp>
            <p:cxnSp>
              <p:nvCxnSpPr>
                <p:cNvPr id="92" name="Straight Arrow Connector 91"/>
                <p:cNvCxnSpPr/>
                <p:nvPr/>
              </p:nvCxnSpPr>
              <p:spPr>
                <a:xfrm flipV="1">
                  <a:off x="1433015" y="36764"/>
                  <a:ext cx="0" cy="247075"/>
                </a:xfrm>
                <a:prstGeom prst="straightConnector1">
                  <a:avLst/>
                </a:prstGeom>
                <a:ln>
                  <a:tailEnd type="triangle" w="med" len="lg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</p:grpSp>
          <p:sp>
            <p:nvSpPr>
              <p:cNvPr id="58" name="Text Box 774"/>
              <p:cNvSpPr txBox="1"/>
              <p:nvPr/>
            </p:nvSpPr>
            <p:spPr>
              <a:xfrm>
                <a:off x="-248039" y="1931388"/>
                <a:ext cx="515751" cy="1287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1200" kern="0" dirty="0">
                    <a:solidFill>
                      <a:sysClr val="windowText" lastClr="000000"/>
                    </a:solidFill>
                    <a:latin typeface="Times New Roman"/>
                    <a:ea typeface="Calibri"/>
                    <a:cs typeface="Arial"/>
                  </a:rPr>
                  <a:t>Asset n</a:t>
                </a:r>
                <a:endParaRPr lang="en-US" kern="0" dirty="0">
                  <a:solidFill>
                    <a:sysClr val="windowText" lastClr="000000"/>
                  </a:solidFill>
                  <a:ea typeface="Calibri"/>
                  <a:cs typeface="Arial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54345" y="1494641"/>
                <a:ext cx="27418" cy="27411"/>
              </a:xfrm>
              <a:prstGeom prst="ellipse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4345" y="1610095"/>
                <a:ext cx="27418" cy="27411"/>
              </a:xfrm>
              <a:prstGeom prst="ellipse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4345" y="1732725"/>
                <a:ext cx="27418" cy="27411"/>
              </a:xfrm>
              <a:prstGeom prst="ellipse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-248039" y="535599"/>
                <a:ext cx="2377013" cy="375541"/>
                <a:chOff x="-331168" y="464341"/>
                <a:chExt cx="2377030" cy="375541"/>
              </a:xfrm>
            </p:grpSpPr>
            <p:cxnSp>
              <p:nvCxnSpPr>
                <p:cNvPr id="79" name="Straight Arrow Connector 78"/>
                <p:cNvCxnSpPr/>
                <p:nvPr/>
              </p:nvCxnSpPr>
              <p:spPr>
                <a:xfrm flipV="1">
                  <a:off x="217011" y="787691"/>
                  <a:ext cx="1828851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0" name="Straight Arrow Connector 79"/>
                <p:cNvCxnSpPr/>
                <p:nvPr/>
              </p:nvCxnSpPr>
              <p:spPr>
                <a:xfrm flipV="1">
                  <a:off x="272278" y="472303"/>
                  <a:ext cx="0" cy="320096"/>
                </a:xfrm>
                <a:prstGeom prst="straightConnector1">
                  <a:avLst/>
                </a:prstGeom>
                <a:ln>
                  <a:tailEnd type="triangle" w="med" len="lg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1" name="Straight Arrow Connector 80"/>
                <p:cNvCxnSpPr/>
                <p:nvPr/>
              </p:nvCxnSpPr>
              <p:spPr>
                <a:xfrm flipV="1">
                  <a:off x="503391" y="647016"/>
                  <a:ext cx="0" cy="137130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2" name="Straight Arrow Connector 81"/>
                <p:cNvCxnSpPr/>
                <p:nvPr/>
              </p:nvCxnSpPr>
              <p:spPr>
                <a:xfrm flipV="1">
                  <a:off x="719430" y="611846"/>
                  <a:ext cx="0" cy="182841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3" name="Straight Arrow Connector 82"/>
                <p:cNvCxnSpPr/>
                <p:nvPr/>
              </p:nvCxnSpPr>
              <p:spPr>
                <a:xfrm flipV="1">
                  <a:off x="1025906" y="464341"/>
                  <a:ext cx="0" cy="320096"/>
                </a:xfrm>
                <a:prstGeom prst="straightConnector1">
                  <a:avLst/>
                </a:prstGeom>
                <a:ln>
                  <a:tailEnd type="triangle" w="med" len="lg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4" name="Straight Arrow Connector 83"/>
                <p:cNvCxnSpPr/>
                <p:nvPr/>
              </p:nvCxnSpPr>
              <p:spPr>
                <a:xfrm flipV="1">
                  <a:off x="1312283" y="609758"/>
                  <a:ext cx="0" cy="182912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5" name="Straight Arrow Connector 84"/>
                <p:cNvCxnSpPr/>
                <p:nvPr/>
              </p:nvCxnSpPr>
              <p:spPr>
                <a:xfrm flipV="1">
                  <a:off x="890252" y="643318"/>
                  <a:ext cx="0" cy="137056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6" name="Straight Arrow Connector 85"/>
                <p:cNvCxnSpPr/>
                <p:nvPr/>
              </p:nvCxnSpPr>
              <p:spPr>
                <a:xfrm flipV="1">
                  <a:off x="1437887" y="692041"/>
                  <a:ext cx="0" cy="91456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 flipV="1">
                  <a:off x="1618758" y="478122"/>
                  <a:ext cx="0" cy="320096"/>
                </a:xfrm>
                <a:prstGeom prst="straightConnector1">
                  <a:avLst/>
                </a:prstGeom>
                <a:ln>
                  <a:tailEnd type="triangle" w="med" len="lg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cxnSp>
              <p:nvCxnSpPr>
                <p:cNvPr id="88" name="Straight Arrow Connector 87"/>
                <p:cNvCxnSpPr/>
                <p:nvPr/>
              </p:nvCxnSpPr>
              <p:spPr>
                <a:xfrm flipV="1">
                  <a:off x="1126388" y="691474"/>
                  <a:ext cx="0" cy="91456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cxnSp>
            <p:sp>
              <p:nvSpPr>
                <p:cNvPr id="89" name="Text Box 792"/>
                <p:cNvSpPr txBox="1"/>
                <p:nvPr/>
              </p:nvSpPr>
              <p:spPr>
                <a:xfrm>
                  <a:off x="-331168" y="694172"/>
                  <a:ext cx="497751" cy="14571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defRPr/>
                  </a:pPr>
                  <a:r>
                    <a:rPr lang="en-US" sz="1200" kern="0" dirty="0">
                      <a:solidFill>
                        <a:sysClr val="windowText" lastClr="000000"/>
                      </a:solidFill>
                      <a:latin typeface="Times New Roman"/>
                      <a:ea typeface="Calibri"/>
                      <a:cs typeface="Arial"/>
                    </a:rPr>
                    <a:t>Asset 1</a:t>
                  </a:r>
                  <a:endParaRPr lang="en-US" kern="0" dirty="0">
                    <a:solidFill>
                      <a:sysClr val="windowText" lastClr="000000"/>
                    </a:solidFill>
                    <a:ea typeface="Calibri"/>
                    <a:cs typeface="Arial"/>
                  </a:endParaRPr>
                </a:p>
              </p:txBody>
            </p:sp>
          </p:grpSp>
          <p:grpSp>
            <p:nvGrpSpPr>
              <p:cNvPr id="63" name="Group 62"/>
              <p:cNvGrpSpPr/>
              <p:nvPr/>
            </p:nvGrpSpPr>
            <p:grpSpPr>
              <a:xfrm>
                <a:off x="-233584" y="1072914"/>
                <a:ext cx="2355935" cy="316304"/>
                <a:chOff x="-316711" y="295080"/>
                <a:chExt cx="2355935" cy="316304"/>
              </a:xfrm>
            </p:grpSpPr>
            <p:sp>
              <p:nvSpPr>
                <p:cNvPr id="64" name="Text Box 801"/>
                <p:cNvSpPr txBox="1"/>
                <p:nvPr/>
              </p:nvSpPr>
              <p:spPr>
                <a:xfrm>
                  <a:off x="-316711" y="475257"/>
                  <a:ext cx="501297" cy="13612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defRPr/>
                  </a:pPr>
                  <a:r>
                    <a:rPr lang="en-US" sz="1200" kern="0" dirty="0">
                      <a:solidFill>
                        <a:sysClr val="windowText" lastClr="000000"/>
                      </a:solidFill>
                      <a:latin typeface="Times New Roman"/>
                      <a:ea typeface="Calibri"/>
                      <a:cs typeface="Arial"/>
                    </a:rPr>
                    <a:t>Asset</a:t>
                  </a:r>
                  <a:r>
                    <a:rPr lang="en-US" sz="1050" kern="0" dirty="0">
                      <a:solidFill>
                        <a:sysClr val="windowText" lastClr="000000"/>
                      </a:solidFill>
                      <a:latin typeface="Times New Roman"/>
                      <a:ea typeface="Calibri"/>
                      <a:cs typeface="Arial"/>
                    </a:rPr>
                    <a:t> 2</a:t>
                  </a:r>
                  <a:endParaRPr lang="en-US" sz="1400" kern="0" dirty="0">
                    <a:solidFill>
                      <a:sysClr val="windowText" lastClr="000000"/>
                    </a:solidFill>
                    <a:ea typeface="Calibri"/>
                    <a:cs typeface="Arial"/>
                  </a:endParaRPr>
                </a:p>
              </p:txBody>
            </p:sp>
            <p:grpSp>
              <p:nvGrpSpPr>
                <p:cNvPr id="65" name="Group 64"/>
                <p:cNvGrpSpPr/>
                <p:nvPr/>
              </p:nvGrpSpPr>
              <p:grpSpPr>
                <a:xfrm>
                  <a:off x="210387" y="295080"/>
                  <a:ext cx="1828837" cy="283730"/>
                  <a:chOff x="-171531" y="192175"/>
                  <a:chExt cx="1829794" cy="283730"/>
                </a:xfrm>
              </p:grpSpPr>
              <p:cxnSp>
                <p:nvCxnSpPr>
                  <p:cNvPr id="66" name="Straight Arrow Connector 65"/>
                  <p:cNvCxnSpPr/>
                  <p:nvPr/>
                </p:nvCxnSpPr>
                <p:spPr>
                  <a:xfrm flipV="1">
                    <a:off x="-171531" y="468743"/>
                    <a:ext cx="1829794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grpSp>
                <p:nvGrpSpPr>
                  <p:cNvPr id="67" name="Group 66"/>
                  <p:cNvGrpSpPr/>
                  <p:nvPr/>
                </p:nvGrpSpPr>
                <p:grpSpPr>
                  <a:xfrm>
                    <a:off x="88750" y="192175"/>
                    <a:ext cx="1419976" cy="283730"/>
                    <a:chOff x="88711" y="233484"/>
                    <a:chExt cx="1419976" cy="284155"/>
                  </a:xfrm>
                </p:grpSpPr>
                <p:cxnSp>
                  <p:nvCxnSpPr>
                    <p:cNvPr id="70" name="Straight Arrow Connector 69"/>
                    <p:cNvCxnSpPr/>
                    <p:nvPr/>
                  </p:nvCxnSpPr>
                  <p:spPr>
                    <a:xfrm flipV="1">
                      <a:off x="88711" y="233484"/>
                      <a:ext cx="0" cy="275238"/>
                    </a:xfrm>
                    <a:prstGeom prst="straightConnector1">
                      <a:avLst/>
                    </a:prstGeom>
                    <a:ln>
                      <a:tailEnd type="triangle" w="med" len="lg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1" name="Straight Arrow Connector 70"/>
                    <p:cNvCxnSpPr/>
                    <p:nvPr/>
                  </p:nvCxnSpPr>
                  <p:spPr>
                    <a:xfrm flipV="1">
                      <a:off x="232011" y="414619"/>
                      <a:ext cx="0" cy="91726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2" name="Straight Arrow Connector 71"/>
                    <p:cNvCxnSpPr/>
                    <p:nvPr/>
                  </p:nvCxnSpPr>
                  <p:spPr>
                    <a:xfrm flipV="1">
                      <a:off x="348016" y="370227"/>
                      <a:ext cx="0" cy="137619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3" name="Straight Arrow Connector 72"/>
                    <p:cNvCxnSpPr/>
                    <p:nvPr/>
                  </p:nvCxnSpPr>
                  <p:spPr>
                    <a:xfrm flipV="1">
                      <a:off x="1508687" y="237401"/>
                      <a:ext cx="0" cy="275238"/>
                    </a:xfrm>
                    <a:prstGeom prst="straightConnector1">
                      <a:avLst/>
                    </a:prstGeom>
                    <a:ln>
                      <a:tailEnd type="triangle" w="med" len="lg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4" name="Straight Arrow Connector 73"/>
                    <p:cNvCxnSpPr/>
                    <p:nvPr/>
                  </p:nvCxnSpPr>
                  <p:spPr>
                    <a:xfrm flipV="1">
                      <a:off x="982622" y="374668"/>
                      <a:ext cx="0" cy="137619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5" name="Straight Arrow Connector 74"/>
                    <p:cNvCxnSpPr/>
                    <p:nvPr/>
                  </p:nvCxnSpPr>
                  <p:spPr>
                    <a:xfrm flipV="1">
                      <a:off x="737018" y="373441"/>
                      <a:ext cx="0" cy="137160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6" name="Straight Arrow Connector 75"/>
                    <p:cNvCxnSpPr/>
                    <p:nvPr/>
                  </p:nvCxnSpPr>
                  <p:spPr>
                    <a:xfrm flipV="1">
                      <a:off x="1160057" y="380326"/>
                      <a:ext cx="0" cy="137313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7" name="Straight Arrow Connector 76"/>
                    <p:cNvCxnSpPr/>
                    <p:nvPr/>
                  </p:nvCxnSpPr>
                  <p:spPr>
                    <a:xfrm flipV="1">
                      <a:off x="1276046" y="421602"/>
                      <a:ext cx="0" cy="91725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78" name="Straight Arrow Connector 77"/>
                    <p:cNvCxnSpPr/>
                    <p:nvPr/>
                  </p:nvCxnSpPr>
                  <p:spPr>
                    <a:xfrm flipV="1">
                      <a:off x="852985" y="421298"/>
                      <a:ext cx="0" cy="91726"/>
                    </a:xfrm>
                    <a:prstGeom prst="straightConnector1">
                      <a:avLst/>
                    </a:prstGeom>
                    <a:ln>
                      <a:tailEnd type="triangle" w="sm" len="sm"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</p:cxnSp>
              </p:grpSp>
              <p:cxnSp>
                <p:nvCxnSpPr>
                  <p:cNvPr id="68" name="Straight Arrow Connector 67"/>
                  <p:cNvCxnSpPr/>
                  <p:nvPr/>
                </p:nvCxnSpPr>
                <p:spPr>
                  <a:xfrm flipV="1">
                    <a:off x="484496" y="371137"/>
                    <a:ext cx="0" cy="91609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69" name="Straight Arrow Connector 68"/>
                  <p:cNvCxnSpPr/>
                  <p:nvPr/>
                </p:nvCxnSpPr>
                <p:spPr>
                  <a:xfrm flipV="1">
                    <a:off x="1371579" y="328708"/>
                    <a:ext cx="0" cy="137413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</p:cxnSp>
            </p:grpSp>
          </p:grpSp>
        </p:grpSp>
      </p:grpSp>
      <p:sp>
        <p:nvSpPr>
          <p:cNvPr id="5" name="Right Arrow 4"/>
          <p:cNvSpPr/>
          <p:nvPr/>
        </p:nvSpPr>
        <p:spPr>
          <a:xfrm>
            <a:off x="3647728" y="3896185"/>
            <a:ext cx="504056" cy="3972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4799856" y="5301208"/>
            <a:ext cx="2806047" cy="8640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Cost of paving activities </a:t>
            </a:r>
            <a:b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 al. 2015)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949406" y="4844143"/>
            <a:ext cx="409782" cy="3850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908232" y="2729988"/>
            <a:ext cx="2692630" cy="173609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solidFill>
                  <a:prstClr val="black"/>
                </a:solidFill>
                <a:ea typeface="Calibri"/>
                <a:cs typeface="Arial"/>
              </a:rPr>
              <a:t> 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8371922" y="3060417"/>
            <a:ext cx="2692630" cy="1736090"/>
            <a:chOff x="-203543" y="1"/>
            <a:chExt cx="2377459" cy="1737388"/>
          </a:xfrm>
        </p:grpSpPr>
        <p:sp>
          <p:nvSpPr>
            <p:cNvPr id="104" name="Rectangle 103"/>
            <p:cNvSpPr/>
            <p:nvPr/>
          </p:nvSpPr>
          <p:spPr>
            <a:xfrm>
              <a:off x="-203543" y="1"/>
              <a:ext cx="2377459" cy="17373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prstClr val="black"/>
                  </a:solidFill>
                  <a:ea typeface="Calibri"/>
                  <a:cs typeface="Arial"/>
                </a:rPr>
                <a:t> </a:t>
              </a: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-86585" y="1364010"/>
              <a:ext cx="2204086" cy="256983"/>
              <a:chOff x="-147278" y="-191772"/>
              <a:chExt cx="2204421" cy="256983"/>
            </a:xfrm>
          </p:grpSpPr>
          <p:cxnSp>
            <p:nvCxnSpPr>
              <p:cNvPr id="151" name="Straight Arrow Connector 150"/>
              <p:cNvCxnSpPr/>
              <p:nvPr/>
            </p:nvCxnSpPr>
            <p:spPr>
              <a:xfrm flipV="1">
                <a:off x="383658" y="22236"/>
                <a:ext cx="167348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2" name="Straight Arrow Connector 151"/>
              <p:cNvCxnSpPr/>
              <p:nvPr/>
            </p:nvCxnSpPr>
            <p:spPr>
              <a:xfrm flipV="1">
                <a:off x="407512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V="1">
                <a:off x="487024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4" name="Straight Arrow Connector 153"/>
              <p:cNvCxnSpPr/>
              <p:nvPr/>
            </p:nvCxnSpPr>
            <p:spPr>
              <a:xfrm flipV="1">
                <a:off x="566538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5" name="Straight Arrow Connector 154"/>
              <p:cNvCxnSpPr/>
              <p:nvPr/>
            </p:nvCxnSpPr>
            <p:spPr>
              <a:xfrm flipV="1">
                <a:off x="646051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6" name="Straight Arrow Connector 155"/>
              <p:cNvCxnSpPr/>
              <p:nvPr/>
            </p:nvCxnSpPr>
            <p:spPr>
              <a:xfrm flipV="1">
                <a:off x="717612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7" name="Straight Arrow Connector 156"/>
              <p:cNvCxnSpPr/>
              <p:nvPr/>
            </p:nvCxnSpPr>
            <p:spPr>
              <a:xfrm flipV="1">
                <a:off x="789175" y="-122355"/>
                <a:ext cx="0" cy="13742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8" name="Straight Arrow Connector 157"/>
              <p:cNvCxnSpPr/>
              <p:nvPr/>
            </p:nvCxnSpPr>
            <p:spPr>
              <a:xfrm flipV="1">
                <a:off x="1293157" y="-50181"/>
                <a:ext cx="0" cy="732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9" name="Straight Arrow Connector 158"/>
              <p:cNvCxnSpPr/>
              <p:nvPr/>
            </p:nvCxnSpPr>
            <p:spPr>
              <a:xfrm flipV="1">
                <a:off x="844834" y="-57277"/>
                <a:ext cx="0" cy="754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0" name="Straight Arrow Connector 159"/>
              <p:cNvCxnSpPr/>
              <p:nvPr/>
            </p:nvCxnSpPr>
            <p:spPr>
              <a:xfrm flipV="1">
                <a:off x="924347" y="-57277"/>
                <a:ext cx="0" cy="754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1" name="Straight Arrow Connector 160"/>
              <p:cNvCxnSpPr/>
              <p:nvPr/>
            </p:nvCxnSpPr>
            <p:spPr>
              <a:xfrm flipV="1">
                <a:off x="1003859" y="-57277"/>
                <a:ext cx="0" cy="754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2" name="Straight Arrow Connector 161"/>
              <p:cNvCxnSpPr/>
              <p:nvPr/>
            </p:nvCxnSpPr>
            <p:spPr>
              <a:xfrm flipV="1">
                <a:off x="1083373" y="-58011"/>
                <a:ext cx="0" cy="754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3" name="Straight Arrow Connector 162"/>
              <p:cNvCxnSpPr/>
              <p:nvPr/>
            </p:nvCxnSpPr>
            <p:spPr>
              <a:xfrm flipV="1">
                <a:off x="1154935" y="-58011"/>
                <a:ext cx="0" cy="7549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 flipV="1">
                <a:off x="1226496" y="-57277"/>
                <a:ext cx="0" cy="7524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 flipV="1">
                <a:off x="1337815" y="-191772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 flipV="1">
                <a:off x="1409376" y="-191772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7" name="Straight Arrow Connector 166"/>
              <p:cNvCxnSpPr/>
              <p:nvPr/>
            </p:nvCxnSpPr>
            <p:spPr>
              <a:xfrm flipV="1">
                <a:off x="1488889" y="-191772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8" name="Straight Arrow Connector 167"/>
              <p:cNvCxnSpPr/>
              <p:nvPr/>
            </p:nvCxnSpPr>
            <p:spPr>
              <a:xfrm flipV="1">
                <a:off x="1560452" y="-188163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69" name="Straight Arrow Connector 168"/>
              <p:cNvCxnSpPr/>
              <p:nvPr/>
            </p:nvCxnSpPr>
            <p:spPr>
              <a:xfrm flipV="1">
                <a:off x="1639964" y="-188163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70" name="Straight Arrow Connector 169"/>
              <p:cNvCxnSpPr/>
              <p:nvPr/>
            </p:nvCxnSpPr>
            <p:spPr>
              <a:xfrm flipV="1">
                <a:off x="1711526" y="-183823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71" name="Straight Arrow Connector 170"/>
              <p:cNvCxnSpPr/>
              <p:nvPr/>
            </p:nvCxnSpPr>
            <p:spPr>
              <a:xfrm flipV="1">
                <a:off x="1775135" y="-187439"/>
                <a:ext cx="0" cy="210715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sp>
            <p:nvSpPr>
              <p:cNvPr id="172" name="Text Box 700"/>
              <p:cNvSpPr txBox="1"/>
              <p:nvPr/>
            </p:nvSpPr>
            <p:spPr>
              <a:xfrm>
                <a:off x="-147278" y="-57277"/>
                <a:ext cx="375165" cy="12248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050" dirty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Asset n</a:t>
                </a:r>
                <a:endParaRPr lang="en-US" sz="1400" dirty="0">
                  <a:solidFill>
                    <a:prstClr val="black"/>
                  </a:solidFill>
                  <a:ea typeface="Calibri"/>
                  <a:cs typeface="Arial"/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-114945" y="316027"/>
              <a:ext cx="2206345" cy="221991"/>
              <a:chOff x="-175695" y="-39351"/>
              <a:chExt cx="2207338" cy="221991"/>
            </a:xfrm>
          </p:grpSpPr>
          <p:cxnSp>
            <p:nvCxnSpPr>
              <p:cNvPr id="130" name="Straight Arrow Connector 129"/>
              <p:cNvCxnSpPr/>
              <p:nvPr/>
            </p:nvCxnSpPr>
            <p:spPr>
              <a:xfrm>
                <a:off x="357809" y="151075"/>
                <a:ext cx="1673834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sp>
            <p:nvSpPr>
              <p:cNvPr id="131" name="Text Box 703"/>
              <p:cNvSpPr txBox="1"/>
              <p:nvPr/>
            </p:nvSpPr>
            <p:spPr>
              <a:xfrm>
                <a:off x="-175695" y="27009"/>
                <a:ext cx="409461" cy="15563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200" dirty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Asset</a:t>
                </a:r>
                <a:r>
                  <a:rPr lang="en-US" sz="1050" dirty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US" sz="1050" dirty="0" smtClean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1</a:t>
                </a:r>
                <a:endParaRPr lang="en-US" sz="1400" dirty="0">
                  <a:solidFill>
                    <a:prstClr val="black"/>
                  </a:solidFill>
                  <a:ea typeface="Calibri"/>
                  <a:cs typeface="Arial"/>
                </a:endParaRPr>
              </a:p>
            </p:txBody>
          </p:sp>
          <p:cxnSp>
            <p:nvCxnSpPr>
              <p:cNvPr id="132" name="Straight Arrow Connector 131"/>
              <p:cNvCxnSpPr/>
              <p:nvPr/>
            </p:nvCxnSpPr>
            <p:spPr>
              <a:xfrm flipV="1">
                <a:off x="421419" y="55660"/>
                <a:ext cx="0" cy="86116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3" name="Straight Arrow Connector 132"/>
              <p:cNvCxnSpPr/>
              <p:nvPr/>
            </p:nvCxnSpPr>
            <p:spPr>
              <a:xfrm flipV="1">
                <a:off x="492981" y="55660"/>
                <a:ext cx="0" cy="86116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 flipV="1">
                <a:off x="580445" y="55660"/>
                <a:ext cx="0" cy="86116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5" name="Straight Arrow Connector 134"/>
              <p:cNvCxnSpPr/>
              <p:nvPr/>
            </p:nvCxnSpPr>
            <p:spPr>
              <a:xfrm flipV="1">
                <a:off x="659958" y="55660"/>
                <a:ext cx="0" cy="86116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 flipV="1">
                <a:off x="731520" y="55660"/>
                <a:ext cx="0" cy="86116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7" name="Straight Arrow Connector 136"/>
              <p:cNvCxnSpPr/>
              <p:nvPr/>
            </p:nvCxnSpPr>
            <p:spPr>
              <a:xfrm flipV="1">
                <a:off x="787179" y="55660"/>
                <a:ext cx="0" cy="8583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8" name="Straight Arrow Connector 137"/>
              <p:cNvCxnSpPr/>
              <p:nvPr/>
            </p:nvCxnSpPr>
            <p:spPr>
              <a:xfrm flipV="1">
                <a:off x="866692" y="55660"/>
                <a:ext cx="0" cy="8583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39" name="Straight Arrow Connector 138"/>
              <p:cNvCxnSpPr/>
              <p:nvPr/>
            </p:nvCxnSpPr>
            <p:spPr>
              <a:xfrm flipV="1">
                <a:off x="946205" y="55660"/>
                <a:ext cx="0" cy="8583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0" name="Straight Arrow Connector 139"/>
              <p:cNvCxnSpPr/>
              <p:nvPr/>
            </p:nvCxnSpPr>
            <p:spPr>
              <a:xfrm flipV="1">
                <a:off x="1033670" y="63611"/>
                <a:ext cx="0" cy="8583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1" name="Straight Arrow Connector 140"/>
              <p:cNvCxnSpPr/>
              <p:nvPr/>
            </p:nvCxnSpPr>
            <p:spPr>
              <a:xfrm flipV="1">
                <a:off x="1097280" y="63611"/>
                <a:ext cx="0" cy="85833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2" name="Straight Arrow Connector 141"/>
              <p:cNvCxnSpPr/>
              <p:nvPr/>
            </p:nvCxnSpPr>
            <p:spPr>
              <a:xfrm flipV="1">
                <a:off x="1542553" y="-35759"/>
                <a:ext cx="0" cy="184431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 flipV="1">
                <a:off x="1168842" y="-35747"/>
                <a:ext cx="0" cy="18442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4" name="Straight Arrow Connector 143"/>
              <p:cNvCxnSpPr/>
              <p:nvPr/>
            </p:nvCxnSpPr>
            <p:spPr>
              <a:xfrm flipV="1">
                <a:off x="1240403" y="-35753"/>
                <a:ext cx="0" cy="184428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flipV="1">
                <a:off x="1327868" y="-35755"/>
                <a:ext cx="0" cy="18442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6" name="Straight Arrow Connector 145"/>
              <p:cNvCxnSpPr/>
              <p:nvPr/>
            </p:nvCxnSpPr>
            <p:spPr>
              <a:xfrm flipV="1">
                <a:off x="1407381" y="-35756"/>
                <a:ext cx="0" cy="18443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 flipV="1">
                <a:off x="1470991" y="-35758"/>
                <a:ext cx="0" cy="18443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8" name="Straight Arrow Connector 147"/>
              <p:cNvCxnSpPr/>
              <p:nvPr/>
            </p:nvCxnSpPr>
            <p:spPr>
              <a:xfrm flipV="1">
                <a:off x="1677725" y="-39344"/>
                <a:ext cx="0" cy="18442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49" name="Straight Arrow Connector 148"/>
              <p:cNvCxnSpPr/>
              <p:nvPr/>
            </p:nvCxnSpPr>
            <p:spPr>
              <a:xfrm flipV="1">
                <a:off x="1614115" y="-39351"/>
                <a:ext cx="0" cy="18442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50" name="Straight Arrow Connector 149"/>
              <p:cNvCxnSpPr/>
              <p:nvPr/>
            </p:nvCxnSpPr>
            <p:spPr>
              <a:xfrm flipV="1">
                <a:off x="1741336" y="-39344"/>
                <a:ext cx="0" cy="18442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</p:grpSp>
        <p:grpSp>
          <p:nvGrpSpPr>
            <p:cNvPr id="107" name="Group 106"/>
            <p:cNvGrpSpPr/>
            <p:nvPr/>
          </p:nvGrpSpPr>
          <p:grpSpPr>
            <a:xfrm>
              <a:off x="-114945" y="871063"/>
              <a:ext cx="2225806" cy="112627"/>
              <a:chOff x="-184367" y="0"/>
              <a:chExt cx="2226822" cy="112627"/>
            </a:xfrm>
          </p:grpSpPr>
          <p:sp>
            <p:nvSpPr>
              <p:cNvPr id="108" name="Text Box 724"/>
              <p:cNvSpPr txBox="1"/>
              <p:nvPr/>
            </p:nvSpPr>
            <p:spPr>
              <a:xfrm>
                <a:off x="-184367" y="0"/>
                <a:ext cx="413655" cy="11262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200" dirty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Asset</a:t>
                </a:r>
                <a:r>
                  <a:rPr lang="en-US" sz="1050" dirty="0">
                    <a:solidFill>
                      <a:prstClr val="black"/>
                    </a:solidFill>
                    <a:latin typeface="Times New Roman"/>
                    <a:ea typeface="Calibri"/>
                    <a:cs typeface="Arial"/>
                  </a:rPr>
                  <a:t> 2</a:t>
                </a:r>
                <a:endParaRPr lang="en-US" sz="1400" dirty="0">
                  <a:solidFill>
                    <a:prstClr val="black"/>
                  </a:solidFill>
                  <a:ea typeface="Calibri"/>
                  <a:cs typeface="Arial"/>
                </a:endParaRPr>
              </a:p>
            </p:txBody>
          </p:sp>
          <p:cxnSp>
            <p:nvCxnSpPr>
              <p:cNvPr id="109" name="Straight Arrow Connector 108"/>
              <p:cNvCxnSpPr/>
              <p:nvPr/>
            </p:nvCxnSpPr>
            <p:spPr>
              <a:xfrm flipV="1">
                <a:off x="368928" y="110601"/>
                <a:ext cx="167352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0" name="Straight Arrow Connector 109"/>
              <p:cNvCxnSpPr/>
              <p:nvPr/>
            </p:nvCxnSpPr>
            <p:spPr>
              <a:xfrm flipV="1">
                <a:off x="500932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1" name="Straight Arrow Connector 110"/>
              <p:cNvCxnSpPr/>
              <p:nvPr/>
            </p:nvCxnSpPr>
            <p:spPr>
              <a:xfrm flipV="1">
                <a:off x="572494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2" name="Straight Arrow Connector 111"/>
              <p:cNvCxnSpPr/>
              <p:nvPr/>
            </p:nvCxnSpPr>
            <p:spPr>
              <a:xfrm flipV="1">
                <a:off x="652007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 flipV="1">
                <a:off x="735135" y="37412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 flipV="1">
                <a:off x="803082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5" name="Straight Arrow Connector 114"/>
              <p:cNvCxnSpPr/>
              <p:nvPr/>
            </p:nvCxnSpPr>
            <p:spPr>
              <a:xfrm flipV="1">
                <a:off x="866692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6" name="Straight Arrow Connector 115"/>
              <p:cNvCxnSpPr/>
              <p:nvPr/>
            </p:nvCxnSpPr>
            <p:spPr>
              <a:xfrm flipV="1">
                <a:off x="946205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7" name="Straight Arrow Connector 116"/>
              <p:cNvCxnSpPr/>
              <p:nvPr/>
            </p:nvCxnSpPr>
            <p:spPr>
              <a:xfrm flipV="1">
                <a:off x="1025718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8" name="Straight Arrow Connector 117"/>
              <p:cNvCxnSpPr/>
              <p:nvPr/>
            </p:nvCxnSpPr>
            <p:spPr>
              <a:xfrm flipV="1">
                <a:off x="1105231" y="39756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flipV="1">
                <a:off x="1176793" y="39756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0" name="Straight Arrow Connector 119"/>
              <p:cNvCxnSpPr/>
              <p:nvPr/>
            </p:nvCxnSpPr>
            <p:spPr>
              <a:xfrm flipV="1">
                <a:off x="1240403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1" name="Straight Arrow Connector 120"/>
              <p:cNvCxnSpPr/>
              <p:nvPr/>
            </p:nvCxnSpPr>
            <p:spPr>
              <a:xfrm flipV="1">
                <a:off x="1311965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2" name="Straight Arrow Connector 121"/>
              <p:cNvCxnSpPr/>
              <p:nvPr/>
            </p:nvCxnSpPr>
            <p:spPr>
              <a:xfrm flipV="1">
                <a:off x="1391478" y="39756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3" name="Straight Arrow Connector 122"/>
              <p:cNvCxnSpPr/>
              <p:nvPr/>
            </p:nvCxnSpPr>
            <p:spPr>
              <a:xfrm flipV="1">
                <a:off x="1478943" y="40393"/>
                <a:ext cx="0" cy="7205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4" name="Straight Arrow Connector 123"/>
              <p:cNvCxnSpPr/>
              <p:nvPr/>
            </p:nvCxnSpPr>
            <p:spPr>
              <a:xfrm flipV="1">
                <a:off x="1550504" y="39756"/>
                <a:ext cx="0" cy="72472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 flipV="1">
                <a:off x="1614115" y="39756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V="1">
                <a:off x="1685677" y="39756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7" name="Straight Arrow Connector 126"/>
              <p:cNvCxnSpPr/>
              <p:nvPr/>
            </p:nvCxnSpPr>
            <p:spPr>
              <a:xfrm flipV="1">
                <a:off x="1765190" y="39756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8" name="Straight Arrow Connector 127"/>
              <p:cNvCxnSpPr/>
              <p:nvPr/>
            </p:nvCxnSpPr>
            <p:spPr>
              <a:xfrm flipV="1">
                <a:off x="1836751" y="40393"/>
                <a:ext cx="0" cy="72234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  <p:cxnSp>
            <p:nvCxnSpPr>
              <p:cNvPr id="129" name="Straight Arrow Connector 128"/>
              <p:cNvCxnSpPr/>
              <p:nvPr/>
            </p:nvCxnSpPr>
            <p:spPr>
              <a:xfrm flipV="1">
                <a:off x="1896746" y="38403"/>
                <a:ext cx="0" cy="69227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cxnSp>
        </p:grpSp>
      </p:grpSp>
      <p:sp>
        <p:nvSpPr>
          <p:cNvPr id="9" name="TextBox 8"/>
          <p:cNvSpPr txBox="1"/>
          <p:nvPr/>
        </p:nvSpPr>
        <p:spPr>
          <a:xfrm>
            <a:off x="5337959" y="2605710"/>
            <a:ext cx="2060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Flows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843214" y="2691085"/>
            <a:ext cx="229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Annuities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6587" y="2605710"/>
            <a:ext cx="2103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Behaviors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966587" y="5363924"/>
            <a:ext cx="2198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prstClr val="black"/>
                </a:solidFill>
              </a:rPr>
              <a:t>Agency Behaviors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445422" y="2942302"/>
            <a:ext cx="0" cy="55098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1445422" y="4606145"/>
            <a:ext cx="2727" cy="6895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2567608" y="2958160"/>
            <a:ext cx="0" cy="55098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flipH="1" flipV="1">
            <a:off x="2579737" y="4561682"/>
            <a:ext cx="2727" cy="6895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46104" y="2920721"/>
            <a:ext cx="1577688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b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(Lee et. al. 1993)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263352" y="2915652"/>
            <a:ext cx="116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136211" y="3217793"/>
            <a:ext cx="1423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(Zhang et. al. 2008)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2595040" y="4610845"/>
            <a:ext cx="167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as Usual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11056" y="4624936"/>
            <a:ext cx="149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 action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806678" y="5168694"/>
            <a:ext cx="14110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Chootinan</a:t>
            </a:r>
            <a:r>
              <a:rPr lang="en-US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et. al. 2008)</a:t>
            </a:r>
            <a:endParaRPr lang="en-U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Group 173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75" name="Pentagon 174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181" name="Chevron 18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182" name="Chevron 18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Chevron 185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Chevron 186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Chevron 187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Chevron 188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190" name="Chevron 189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191" name="Chevron 190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110080" y="5190927"/>
            <a:ext cx="1296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(Berry et. al. 2009)</a:t>
            </a:r>
            <a:endParaRPr lang="en-U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ight Arrow 192"/>
          <p:cNvSpPr/>
          <p:nvPr/>
        </p:nvSpPr>
        <p:spPr>
          <a:xfrm>
            <a:off x="7737082" y="3808635"/>
            <a:ext cx="504056" cy="3972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7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508945"/>
              </p:ext>
            </p:extLst>
          </p:nvPr>
        </p:nvGraphicFramePr>
        <p:xfrm>
          <a:off x="1337990" y="2924944"/>
          <a:ext cx="9505056" cy="329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2960381913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7" name="矩形 80"/>
          <p:cNvSpPr>
            <a:spLocks noChangeArrowheads="1"/>
          </p:cNvSpPr>
          <p:nvPr/>
        </p:nvSpPr>
        <p:spPr bwMode="auto">
          <a:xfrm>
            <a:off x="726250" y="2205654"/>
            <a:ext cx="109863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results show potential of the  proposed framework and computational model for assessing the long-term costs of SLR on a roadway network respective to first question and hypothesis.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0" name="Pentagon 1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1" name="Chevron 2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9" name="Chevron 28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0" name="Chevron 29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3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299044097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ight Arrow 1"/>
          <p:cNvSpPr/>
          <p:nvPr/>
        </p:nvSpPr>
        <p:spPr>
          <a:xfrm>
            <a:off x="3100092" y="4077072"/>
            <a:ext cx="50405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8" name="Chevron 3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2276872"/>
            <a:ext cx="6886365" cy="402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7" y="2904902"/>
            <a:ext cx="2111375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9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20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992569"/>
              </p:ext>
            </p:extLst>
          </p:nvPr>
        </p:nvGraphicFramePr>
        <p:xfrm>
          <a:off x="551384" y="2636912"/>
          <a:ext cx="5961762" cy="353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val="1350117466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1" name="Chevron 30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2" name="Chevron 31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026714"/>
              </p:ext>
            </p:extLst>
          </p:nvPr>
        </p:nvGraphicFramePr>
        <p:xfrm>
          <a:off x="6338286" y="2636912"/>
          <a:ext cx="5760720" cy="353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951984" y="4702140"/>
            <a:ext cx="0" cy="504056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575720" y="5445224"/>
            <a:ext cx="0" cy="18288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1424592" y="4059912"/>
            <a:ext cx="0" cy="109728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264352" y="5324212"/>
            <a:ext cx="0" cy="27432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16861" y="4059912"/>
            <a:ext cx="3081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value of Adaptation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urved Connector 8"/>
          <p:cNvCxnSpPr/>
          <p:nvPr/>
        </p:nvCxnSpPr>
        <p:spPr>
          <a:xfrm rot="5400000" flipH="1" flipV="1">
            <a:off x="3162838" y="4842126"/>
            <a:ext cx="1107420" cy="281657"/>
          </a:xfrm>
          <a:prstGeom prst="curvedConnector3">
            <a:avLst>
              <a:gd name="adj1" fmla="val 118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endCxn id="7" idx="2"/>
          </p:cNvCxnSpPr>
          <p:nvPr/>
        </p:nvCxnSpPr>
        <p:spPr>
          <a:xfrm rot="10800000">
            <a:off x="3857378" y="4429244"/>
            <a:ext cx="2094606" cy="524924"/>
          </a:xfrm>
          <a:prstGeom prst="curved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907409" y="4059912"/>
            <a:ext cx="3081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value of Adaptation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urved Connector 16"/>
          <p:cNvCxnSpPr>
            <a:endCxn id="36" idx="2"/>
          </p:cNvCxnSpPr>
          <p:nvPr/>
        </p:nvCxnSpPr>
        <p:spPr>
          <a:xfrm rot="10800000">
            <a:off x="9447926" y="4429244"/>
            <a:ext cx="1976666" cy="262462"/>
          </a:xfrm>
          <a:prstGeom prst="curved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/>
          <p:nvPr/>
        </p:nvCxnSpPr>
        <p:spPr>
          <a:xfrm rot="5400000" flipH="1" flipV="1">
            <a:off x="8858332" y="4855630"/>
            <a:ext cx="1015980" cy="163208"/>
          </a:xfrm>
          <a:prstGeom prst="curvedConnector3">
            <a:avLst>
              <a:gd name="adj1" fmla="val -37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80"/>
          <p:cNvSpPr>
            <a:spLocks noChangeArrowheads="1"/>
          </p:cNvSpPr>
          <p:nvPr/>
        </p:nvSpPr>
        <p:spPr bwMode="auto">
          <a:xfrm>
            <a:off x="726250" y="2205654"/>
            <a:ext cx="109863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results show potential of the  proposed framework and computational model for evaluating the impacts of adaptation on network cost respective to second question and hypothesis.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1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8" grpId="0">
        <p:bldAsOne/>
      </p:bldGraphic>
      <p:bldP spid="7" grpId="0"/>
      <p:bldP spid="36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21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val="1372290849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矩形 80"/>
          <p:cNvSpPr>
            <a:spLocks noChangeArrowheads="1"/>
          </p:cNvSpPr>
          <p:nvPr/>
        </p:nvSpPr>
        <p:spPr bwMode="auto">
          <a:xfrm>
            <a:off x="726250" y="2205654"/>
            <a:ext cx="109863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results show potential of the  proposed framework and computational model for evaluating the impacts of adaptation on network cost respective to second question and hypothesis.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881188"/>
              </p:ext>
            </p:extLst>
          </p:nvPr>
        </p:nvGraphicFramePr>
        <p:xfrm>
          <a:off x="6348811" y="2975728"/>
          <a:ext cx="5363811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1" name="Chevron 30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2" name="Chevron 31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325176"/>
              </p:ext>
            </p:extLst>
          </p:nvPr>
        </p:nvGraphicFramePr>
        <p:xfrm>
          <a:off x="1271464" y="32129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11552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Graphic spid="29" grpId="1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22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50" name="Diagram 49"/>
          <p:cNvGraphicFramePr/>
          <p:nvPr>
            <p:extLst>
              <p:ext uri="{D42A27DB-BD31-4B8C-83A1-F6EECF244321}">
                <p14:modId xmlns:p14="http://schemas.microsoft.com/office/powerpoint/2010/main" val="890639619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矩形 80"/>
          <p:cNvSpPr>
            <a:spLocks noChangeArrowheads="1"/>
          </p:cNvSpPr>
          <p:nvPr/>
        </p:nvSpPr>
        <p:spPr bwMode="auto">
          <a:xfrm>
            <a:off x="726250" y="2205654"/>
            <a:ext cx="109863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results motivated development of hypothesis 3.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33" name="Pentagon 32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35" name="Chevron 34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42" name="Chevron 41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43" name="Chevron 42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01677"/>
              </p:ext>
            </p:extLst>
          </p:nvPr>
        </p:nvGraphicFramePr>
        <p:xfrm>
          <a:off x="941391" y="2591249"/>
          <a:ext cx="10806408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31153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19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4191999497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8" name="Chevron 3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81303" y="2204864"/>
            <a:ext cx="112257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stormwater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systems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Useful in short term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Requires means to discharge the added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stormwater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Well point systems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 permeant solution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series of pump stations may be required (Typical dewatering systems are confined to areas less than 500 feet long)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cost could exceed $1 million per lane mile (the cost has the potential to double)</a:t>
            </a:r>
          </a:p>
        </p:txBody>
      </p:sp>
    </p:spTree>
    <p:extLst>
      <p:ext uri="{BB962C8B-B14F-4D97-AF65-F5344CB8AC3E}">
        <p14:creationId xmlns:p14="http://schemas.microsoft.com/office/powerpoint/2010/main" val="115266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19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809195531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8" name="Chevron 37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81303" y="2204864"/>
            <a:ext cx="112257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Exfiltration trenches or French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drains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 cease to work as they become submerged so this technology will be abandoned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Elevating the road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Solves the problem at root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Huge impact on adjacent properties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Exceed the cost of new roads.</a:t>
            </a:r>
          </a:p>
        </p:txBody>
      </p:sp>
    </p:spTree>
    <p:extLst>
      <p:ext uri="{BB962C8B-B14F-4D97-AF65-F5344CB8AC3E}">
        <p14:creationId xmlns:p14="http://schemas.microsoft.com/office/powerpoint/2010/main" val="191968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17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904312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Schedule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10356348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Contributions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6023992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Design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7464152" y="6447561"/>
            <a:ext cx="1581912" cy="360040"/>
          </a:xfrm>
          <a:prstGeom prst="chevron">
            <a:avLst/>
          </a:prstGeom>
          <a:solidFill>
            <a:srgbClr val="6D9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31" name="Chevron 30"/>
          <p:cNvSpPr/>
          <p:nvPr/>
        </p:nvSpPr>
        <p:spPr>
          <a:xfrm>
            <a:off x="4583864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Hypotheses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Pentagon 31"/>
          <p:cNvSpPr/>
          <p:nvPr/>
        </p:nvSpPr>
        <p:spPr>
          <a:xfrm>
            <a:off x="335359" y="6447561"/>
            <a:ext cx="1490053" cy="36581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</a:p>
        </p:txBody>
      </p:sp>
      <p:sp>
        <p:nvSpPr>
          <p:cNvPr id="33" name="Chevron 32"/>
          <p:cNvSpPr/>
          <p:nvPr/>
        </p:nvSpPr>
        <p:spPr>
          <a:xfrm>
            <a:off x="1712985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34" name="Chevron 33"/>
          <p:cNvSpPr/>
          <p:nvPr/>
        </p:nvSpPr>
        <p:spPr>
          <a:xfrm>
            <a:off x="3160587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Framework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872260486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2622784" y="3078367"/>
            <a:ext cx="6748983" cy="3038882"/>
            <a:chOff x="4398319" y="2915652"/>
            <a:chExt cx="6748983" cy="3038882"/>
          </a:xfrm>
        </p:grpSpPr>
        <p:grpSp>
          <p:nvGrpSpPr>
            <p:cNvPr id="24" name="Group 23"/>
            <p:cNvGrpSpPr/>
            <p:nvPr/>
          </p:nvGrpSpPr>
          <p:grpSpPr>
            <a:xfrm>
              <a:off x="6402300" y="3746600"/>
              <a:ext cx="2864979" cy="1381023"/>
              <a:chOff x="297769" y="1067"/>
              <a:chExt cx="2974144" cy="1381023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297769" y="1067"/>
                <a:ext cx="2974144" cy="138102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4" name="Oval 4"/>
              <p:cNvSpPr/>
              <p:nvPr/>
            </p:nvSpPr>
            <p:spPr>
              <a:xfrm>
                <a:off x="733322" y="203313"/>
                <a:ext cx="2103038" cy="97653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dirty="0" smtClean="0">
                    <a:solidFill>
                      <a:prstClr val="white"/>
                    </a:solidFill>
                  </a:rPr>
                  <a:t>Agency Behavior</a:t>
                </a:r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923716" y="2915652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Decision Rules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98319" y="4115193"/>
              <a:ext cx="1440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Conditions of Roads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793153" y="4121334"/>
              <a:ext cx="1354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Decision Constraints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509442" y="5585202"/>
              <a:ext cx="2659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Perception of SLR risk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Straight Arrow Connector 38"/>
            <p:cNvCxnSpPr>
              <a:stCxn id="36" idx="3"/>
              <a:endCxn id="43" idx="2"/>
            </p:cNvCxnSpPr>
            <p:nvPr/>
          </p:nvCxnSpPr>
          <p:spPr>
            <a:xfrm flipV="1">
              <a:off x="5838480" y="4437112"/>
              <a:ext cx="563820" cy="124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5" idx="2"/>
              <a:endCxn id="43" idx="0"/>
            </p:cNvCxnSpPr>
            <p:nvPr/>
          </p:nvCxnSpPr>
          <p:spPr>
            <a:xfrm>
              <a:off x="7823816" y="3284984"/>
              <a:ext cx="10974" cy="46161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8" idx="0"/>
              <a:endCxn id="43" idx="4"/>
            </p:cNvCxnSpPr>
            <p:nvPr/>
          </p:nvCxnSpPr>
          <p:spPr>
            <a:xfrm flipH="1" flipV="1">
              <a:off x="7834790" y="5127623"/>
              <a:ext cx="4227" cy="45757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7" idx="1"/>
              <a:endCxn id="43" idx="6"/>
            </p:cNvCxnSpPr>
            <p:nvPr/>
          </p:nvCxnSpPr>
          <p:spPr>
            <a:xfrm flipH="1" flipV="1">
              <a:off x="9267279" y="4437112"/>
              <a:ext cx="525874" cy="738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矩形 80"/>
          <p:cNvSpPr>
            <a:spLocks noChangeArrowheads="1"/>
          </p:cNvSpPr>
          <p:nvPr/>
        </p:nvSpPr>
        <p:spPr bwMode="auto">
          <a:xfrm>
            <a:off x="726250" y="2205654"/>
            <a:ext cx="109863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agency behaviors are modeled using action charts in a Java based programming platform.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3342" y="2813905"/>
            <a:ext cx="4118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PSR&lt; M&amp;R is considered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M&amp;R is applied only if it restores performance to PSR&gt;4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Roads with lower PSR are prioritized for M&amp;R funding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09868" y="3139898"/>
            <a:ext cx="4555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M&amp;R budget=$300K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 and rural roads are irremediable with PSR values of 2.2 and 2, respectively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link could be left failed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88056" y="5575012"/>
            <a:ext cx="4555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flooding risk respective to Southeast Florida as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projected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Strauss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(2013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en-US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3392" y="4977722"/>
            <a:ext cx="4003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PSR values are taken from the simulation model. </a:t>
            </a:r>
          </a:p>
        </p:txBody>
      </p:sp>
    </p:spTree>
    <p:extLst>
      <p:ext uri="{BB962C8B-B14F-4D97-AF65-F5344CB8AC3E}">
        <p14:creationId xmlns:p14="http://schemas.microsoft.com/office/powerpoint/2010/main" val="159831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15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904312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Schedule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10356348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Contributions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6023992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Design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7464152" y="6447561"/>
            <a:ext cx="1581912" cy="360040"/>
          </a:xfrm>
          <a:prstGeom prst="chevron">
            <a:avLst/>
          </a:prstGeom>
          <a:solidFill>
            <a:srgbClr val="6D9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31" name="Chevron 30"/>
          <p:cNvSpPr/>
          <p:nvPr/>
        </p:nvSpPr>
        <p:spPr>
          <a:xfrm>
            <a:off x="4583864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Hypotheses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Pentagon 31"/>
          <p:cNvSpPr/>
          <p:nvPr/>
        </p:nvSpPr>
        <p:spPr>
          <a:xfrm>
            <a:off x="335359" y="6447561"/>
            <a:ext cx="1490053" cy="36581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</a:p>
        </p:txBody>
      </p:sp>
      <p:sp>
        <p:nvSpPr>
          <p:cNvPr id="33" name="Chevron 32"/>
          <p:cNvSpPr/>
          <p:nvPr/>
        </p:nvSpPr>
        <p:spPr>
          <a:xfrm>
            <a:off x="1712985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34" name="Chevron 33"/>
          <p:cNvSpPr/>
          <p:nvPr/>
        </p:nvSpPr>
        <p:spPr>
          <a:xfrm>
            <a:off x="3160587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Framework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1446318441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2855640" y="3084102"/>
            <a:ext cx="6750860" cy="2899501"/>
            <a:chOff x="4396442" y="3055033"/>
            <a:chExt cx="6750860" cy="2899501"/>
          </a:xfrm>
        </p:grpSpPr>
        <p:sp>
          <p:nvSpPr>
            <p:cNvPr id="46" name="TextBox 45"/>
            <p:cNvSpPr txBox="1"/>
            <p:nvPr/>
          </p:nvSpPr>
          <p:spPr>
            <a:xfrm>
              <a:off x="9793153" y="4121334"/>
              <a:ext cx="1354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Level of Traffic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83940" y="5585202"/>
              <a:ext cx="2052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Flooding Damage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V="1">
              <a:off x="5601956" y="4433928"/>
              <a:ext cx="563820" cy="124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54" idx="2"/>
              <a:endCxn id="55" idx="0"/>
            </p:cNvCxnSpPr>
            <p:nvPr/>
          </p:nvCxnSpPr>
          <p:spPr>
            <a:xfrm>
              <a:off x="7703928" y="3424365"/>
              <a:ext cx="4531" cy="29487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7" idx="0"/>
              <a:endCxn id="55" idx="4"/>
            </p:cNvCxnSpPr>
            <p:nvPr/>
          </p:nvCxnSpPr>
          <p:spPr>
            <a:xfrm flipH="1" flipV="1">
              <a:off x="7708459" y="5100258"/>
              <a:ext cx="1783" cy="48494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46" idx="1"/>
            </p:cNvCxnSpPr>
            <p:nvPr/>
          </p:nvCxnSpPr>
          <p:spPr>
            <a:xfrm flipH="1" flipV="1">
              <a:off x="9267279" y="4437112"/>
              <a:ext cx="525874" cy="738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>
              <a:off x="6150478" y="3719235"/>
              <a:ext cx="3115961" cy="1381023"/>
              <a:chOff x="226860" y="2407362"/>
              <a:chExt cx="3115961" cy="1381023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226860" y="2407362"/>
                <a:ext cx="3115961" cy="138102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-2232385"/>
                  <a:satOff val="13449"/>
                  <a:lumOff val="1078"/>
                  <a:alphaOff val="0"/>
                </a:schemeClr>
              </a:fillRef>
              <a:effectRef idx="0">
                <a:schemeClr val="accent4">
                  <a:hueOff val="-2232385"/>
                  <a:satOff val="13449"/>
                  <a:lumOff val="107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6" name="Oval 4"/>
              <p:cNvSpPr/>
              <p:nvPr/>
            </p:nvSpPr>
            <p:spPr>
              <a:xfrm>
                <a:off x="683182" y="2609608"/>
                <a:ext cx="2203317" cy="97653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dirty="0" smtClean="0">
                    <a:solidFill>
                      <a:prstClr val="white"/>
                    </a:solidFill>
                  </a:rPr>
                  <a:t>Assets Behaviors</a:t>
                </a:r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396442" y="4110762"/>
              <a:ext cx="12213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Structural </a:t>
              </a:r>
              <a:b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91760" y="3055033"/>
              <a:ext cx="3024336" cy="369332"/>
            </a:xfrm>
            <a:prstGeom prst="rect">
              <a:avLst/>
            </a:prstGeom>
            <a:noFill/>
          </p:spPr>
          <p:txBody>
            <a:bodyPr wrap="square" lIns="182880" rIns="0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Maintenance, Rehabilitation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矩形 80"/>
          <p:cNvSpPr>
            <a:spLocks noChangeArrowheads="1"/>
          </p:cNvSpPr>
          <p:nvPr/>
        </p:nvSpPr>
        <p:spPr bwMode="auto">
          <a:xfrm>
            <a:off x="659725" y="2204864"/>
            <a:ext cx="107285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</a:t>
            </a: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behaviors of road assets are extracted from literature.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59" name="矩形 80"/>
          <p:cNvSpPr>
            <a:spLocks noChangeArrowheads="1"/>
          </p:cNvSpPr>
          <p:nvPr/>
        </p:nvSpPr>
        <p:spPr bwMode="auto">
          <a:xfrm>
            <a:off x="3174409" y="3609804"/>
            <a:ext cx="1934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2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(</a:t>
            </a:r>
            <a:r>
              <a:rPr lang="en-US" sz="1200" i="1" u="sng" dirty="0" err="1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Chootinan</a:t>
            </a:r>
            <a:r>
              <a:rPr lang="en-US" sz="12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 </a:t>
            </a:r>
            <a:r>
              <a:rPr lang="en-US" sz="12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et al. </a:t>
            </a:r>
            <a:r>
              <a:rPr lang="en-US" sz="12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2008) 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0974" y="2804735"/>
            <a:ext cx="2699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 Maintenance</a:t>
            </a: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Treatment</a:t>
            </a: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Overlay</a:t>
            </a: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Rehabilitation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44848" y="4974288"/>
                <a:ext cx="3332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𝑆𝑇𝑅</m:t>
                      </m:r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48" y="4974288"/>
                <a:ext cx="333212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93830" y="4047497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600" dirty="0">
                <a:solidFill>
                  <a:prstClr val="black"/>
                </a:solidFill>
              </a:rPr>
              <a:t>CSAL: Cumulative Equivalent Single Axle Load.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554378" y="5507487"/>
            <a:ext cx="2699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reduction of STR due to flooding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矩形 80"/>
          <p:cNvSpPr>
            <a:spLocks noChangeArrowheads="1"/>
          </p:cNvSpPr>
          <p:nvPr/>
        </p:nvSpPr>
        <p:spPr bwMode="auto">
          <a:xfrm>
            <a:off x="10061308" y="5798937"/>
            <a:ext cx="1934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2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(Zhang </a:t>
            </a:r>
            <a:r>
              <a:rPr lang="en-US" sz="1200" i="1" u="sng" dirty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et al. </a:t>
            </a:r>
            <a:r>
              <a:rPr lang="en-US" sz="12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2008) 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3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7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Proof of Concept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16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904312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Schedule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hevron 27"/>
          <p:cNvSpPr/>
          <p:nvPr/>
        </p:nvSpPr>
        <p:spPr>
          <a:xfrm>
            <a:off x="10356348" y="6441177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Contributions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hevron 28"/>
          <p:cNvSpPr/>
          <p:nvPr/>
        </p:nvSpPr>
        <p:spPr>
          <a:xfrm>
            <a:off x="6023992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Design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7464152" y="6447561"/>
            <a:ext cx="1581912" cy="360040"/>
          </a:xfrm>
          <a:prstGeom prst="chevron">
            <a:avLst/>
          </a:prstGeom>
          <a:solidFill>
            <a:srgbClr val="6D9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31" name="Chevron 30"/>
          <p:cNvSpPr/>
          <p:nvPr/>
        </p:nvSpPr>
        <p:spPr>
          <a:xfrm>
            <a:off x="4583864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Hypotheses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Pentagon 31"/>
          <p:cNvSpPr/>
          <p:nvPr/>
        </p:nvSpPr>
        <p:spPr>
          <a:xfrm>
            <a:off x="335359" y="6447561"/>
            <a:ext cx="1490053" cy="36581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</a:p>
        </p:txBody>
      </p:sp>
      <p:sp>
        <p:nvSpPr>
          <p:cNvPr id="33" name="Chevron 32"/>
          <p:cNvSpPr/>
          <p:nvPr/>
        </p:nvSpPr>
        <p:spPr>
          <a:xfrm>
            <a:off x="1712985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34" name="Chevron 33"/>
          <p:cNvSpPr/>
          <p:nvPr/>
        </p:nvSpPr>
        <p:spPr>
          <a:xfrm>
            <a:off x="3160587" y="6447561"/>
            <a:ext cx="1581912" cy="360040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Framework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3308803951"/>
              </p:ext>
            </p:extLst>
          </p:nvPr>
        </p:nvGraphicFramePr>
        <p:xfrm>
          <a:off x="823837" y="1513315"/>
          <a:ext cx="11161711" cy="61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>
                <a:off x="1014295" y="3140968"/>
                <a:ext cx="8784976" cy="864095"/>
              </a:xfrm>
              <a:prstGeom prst="rect">
                <a:avLst/>
              </a:prstGeom>
            </p:spPr>
            <p:txBody>
              <a:bodyPr>
                <a:normAutofit fontScale="25000" lnSpcReduction="20000"/>
              </a:bodyPr>
              <a:lstStyle>
                <a:lvl1pPr marL="342891" indent="-342891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32" indent="-28574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2971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160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349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i="1" dirty="0" smtClean="0">
                  <a:solidFill>
                    <a:prstClr val="black"/>
                  </a:solidFill>
                  <a:latin typeface="Garamond" panose="02020404030301010803" pitchFamily="18" charset="0"/>
                  <a:ea typeface="Calibri"/>
                  <a:cs typeface="Times New Roman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9600" i="1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𝑃𝑆𝑅</m:t>
                        </m:r>
                      </m:e>
                      <m:sub>
                        <m:r>
                          <a:rPr lang="en-US" sz="960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𝑗</m:t>
                        </m:r>
                      </m:sub>
                    </m:sSub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en-US" sz="9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9600" i="1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𝑃𝑆𝑅</m:t>
                        </m:r>
                      </m:e>
                      <m:sub>
                        <m:r>
                          <a:rPr lang="en-US" sz="960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𝑖</m:t>
                        </m:r>
                      </m:sub>
                    </m:sSub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−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𝐴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.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𝐹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∗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𝑎</m:t>
                    </m:r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∗</m:t>
                    </m:r>
                  </m:oMath>
                </a14:m>
                <a:r>
                  <a:rPr lang="en-US" sz="9600" dirty="0">
                    <a:solidFill>
                      <a:prstClr val="black"/>
                    </a:solidFill>
                    <a:latin typeface="Garamond" panose="02020404030301010803" pitchFamily="18" charset="0"/>
                    <a:ea typeface="Calibri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9600" i="1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𝑆𝑇𝑅</m:t>
                        </m:r>
                      </m:e>
                      <m:sup>
                        <m:r>
                          <a:rPr lang="en-US" sz="9600" i="1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𝑏</m:t>
                        </m:r>
                      </m:sup>
                    </m:sSup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∗</m:t>
                    </m:r>
                    <m:sSubSup>
                      <m:sSubSupPr>
                        <m:ctrlPr>
                          <a:rPr lang="en-US" sz="9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sz="9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9600" i="1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𝐴𝑔𝑒</m:t>
                            </m:r>
                          </m:e>
                          <m:sub>
                            <m:r>
                              <a:rPr lang="en-US" sz="9600" i="1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𝑗</m:t>
                            </m:r>
                          </m:sub>
                        </m:sSub>
                      </m:e>
                      <m:sub/>
                      <m:sup>
                        <m:r>
                          <a:rPr lang="en-US" sz="96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/>
                          </a:rPr>
                          <m:t>𝐶</m:t>
                        </m:r>
                      </m:sup>
                    </m:sSubSup>
                    <m:r>
                      <a:rPr lang="en-US" sz="9600" i="1">
                        <a:solidFill>
                          <a:prstClr val="black"/>
                        </a:solidFill>
                        <a:latin typeface="Cambria Math"/>
                        <a:ea typeface="Calibri"/>
                        <a:cs typeface="Times New Roman"/>
                      </a:rPr>
                      <m:t>∗</m:t>
                    </m:r>
                    <m:sSup>
                      <m:sSupPr>
                        <m:ctrlPr>
                          <a:rPr lang="en-US" sz="9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9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sSubPr>
                          <m:e>
                            <m:r>
                              <a:rPr lang="en-US" sz="9600" i="1" smtClean="0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𝐶𝐸𝑆𝐴𝐿</m:t>
                            </m:r>
                          </m:e>
                          <m:sub>
                            <m:r>
                              <a:rPr lang="en-US" sz="9600" i="1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9600" i="1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9600" dirty="0" smtClean="0">
                    <a:solidFill>
                      <a:prstClr val="black"/>
                    </a:solidFill>
                    <a:latin typeface="Garamond" panose="02020404030301010803" pitchFamily="18" charset="0"/>
                    <a:ea typeface="Times New Roman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80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/>
                          </a:rPr>
                          <m:t>𝑀𝑅</m:t>
                        </m:r>
                      </m:e>
                      <m:sub>
                        <m:r>
                          <a:rPr lang="en-US" sz="8000" i="1">
                            <a:solidFill>
                              <a:prstClr val="black"/>
                            </a:solidFill>
                            <a:latin typeface="Cambria Math"/>
                            <a:cs typeface="Times New Roman"/>
                          </a:rPr>
                          <m:t>𝑗</m:t>
                        </m:r>
                      </m:sub>
                    </m:sSub>
                  </m:oMath>
                </a14:m>
                <a:endParaRPr lang="en-US" dirty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endParaRPr lang="en-US" dirty="0" smtClean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endParaRPr lang="en-US" dirty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endParaRPr lang="en-US" dirty="0" smtClean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endParaRPr lang="en-US" dirty="0" smtClean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endParaRPr lang="en-US" dirty="0">
                  <a:solidFill>
                    <a:prstClr val="black"/>
                  </a:solidFill>
                  <a:ea typeface="Times New Roman"/>
                </a:endParaRPr>
              </a:p>
              <a:p>
                <a:endParaRPr lang="en-US" dirty="0" smtClean="0">
                  <a:solidFill>
                    <a:prstClr val="black"/>
                  </a:solidFill>
                  <a:latin typeface="Garamond" panose="02020404030301010803" pitchFamily="18" charset="0"/>
                  <a:ea typeface="Times New Roman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 smtClean="0">
                    <a:solidFill>
                      <a:prstClr val="black"/>
                    </a:solidFill>
                    <a:latin typeface="Garamond" panose="02020404030301010803" pitchFamily="18" charset="0"/>
                    <a:ea typeface="Times New Roman"/>
                  </a:rPr>
                  <a:t>						</a:t>
                </a:r>
                <a:endParaRPr lang="en-US" dirty="0">
                  <a:solidFill>
                    <a:prstClr val="black"/>
                  </a:solidFill>
                  <a:latin typeface="Garamond" panose="02020404030301010803" pitchFamily="18" charset="0"/>
                </a:endParaRPr>
              </a:p>
            </p:txBody>
          </p:sp>
        </mc:Choice>
        <mc:Fallback xmlns="">
          <p:sp>
            <p:nvSpPr>
              <p:cNvPr id="3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295" y="3140968"/>
                <a:ext cx="8784976" cy="86409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80"/>
          <p:cNvSpPr>
            <a:spLocks noChangeArrowheads="1"/>
          </p:cNvSpPr>
          <p:nvPr/>
        </p:nvSpPr>
        <p:spPr bwMode="auto">
          <a:xfrm>
            <a:off x="726251" y="2205654"/>
            <a:ext cx="107285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simplified performance prediction model is used to simulate the performance conditions of road assets..</a:t>
            </a:r>
            <a:endParaRPr lang="en-US" sz="20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98421" y="4899882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aramond" panose="02020404030301010803" pitchFamily="18" charset="0"/>
              </a:rPr>
              <a:t>Adjustment factor for climate zone</a:t>
            </a:r>
            <a:endParaRPr lang="en-US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850821" y="424673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aramond" panose="02020404030301010803" pitchFamily="18" charset="0"/>
              </a:rPr>
              <a:t>Initial PSR </a:t>
            </a:r>
            <a:endParaRPr lang="en-US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12720" y="4551105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aramond" panose="02020404030301010803" pitchFamily="18" charset="0"/>
              </a:rPr>
              <a:t>Existing Pavement Structure</a:t>
            </a:r>
            <a:endParaRPr lang="en-US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57996" y="5157192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aramond" panose="02020404030301010803" pitchFamily="18" charset="0"/>
              </a:rPr>
              <a:t>Cumulative 18-kip Equivalent Single-axle loads</a:t>
            </a:r>
            <a:endParaRPr lang="en-US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98521" y="3776214"/>
            <a:ext cx="0" cy="45769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3359696" y="3776214"/>
            <a:ext cx="0" cy="118872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4729503" y="3789040"/>
            <a:ext cx="0" cy="82296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6936920" y="3905208"/>
            <a:ext cx="0" cy="128016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596296" y="4108238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Garamond" panose="02020404030301010803" pitchFamily="18" charset="0"/>
              </a:rPr>
              <a:t>Performance Improvement due to M&amp;R activities</a:t>
            </a:r>
            <a:endParaRPr lang="en-US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cxnSp>
        <p:nvCxnSpPr>
          <p:cNvPr id="68" name="Straight Arrow Connector 67"/>
          <p:cNvCxnSpPr>
            <a:endCxn id="66" idx="0"/>
          </p:cNvCxnSpPr>
          <p:nvPr/>
        </p:nvCxnSpPr>
        <p:spPr>
          <a:xfrm>
            <a:off x="8184232" y="3776214"/>
            <a:ext cx="1050364" cy="3320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618444" y="5803523"/>
            <a:ext cx="183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i="1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</a:rPr>
              <a:t>(Lee et al. 1993) </a:t>
            </a:r>
            <a:endParaRPr lang="en-US" sz="2400" i="1" dirty="0">
              <a:solidFill>
                <a:prstClr val="black"/>
              </a:solidFill>
              <a:latin typeface="Garamond" panose="02020404030301010803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906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8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Future Steps</a:t>
            </a:r>
            <a:endParaRPr lang="en-US" altLang="zh-CN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23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80"/>
          <p:cNvSpPr>
            <a:spLocks noChangeArrowheads="1"/>
          </p:cNvSpPr>
          <p:nvPr/>
        </p:nvSpPr>
        <p:spPr bwMode="auto">
          <a:xfrm>
            <a:off x="767408" y="1518826"/>
            <a:ext cx="114245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research plan includes four major tasks: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975193" y="2132856"/>
          <a:ext cx="1027880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0" name="Pentagon 19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1" name="Chevron 20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5" name="Chevron 34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6" name="Chevron 35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36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F591E5-293F-4C86-97EC-F03E40680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14F591E5-293F-4C86-97EC-F03E40680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6F1943-E146-4F5D-9D4A-F90CEF2A4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946F1943-E146-4F5D-9D4A-F90CEF2A4B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FE114A-622F-4B30-9539-0B4E2D44B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FFE114A-622F-4B30-9539-0B4E2D44BE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EA0892-E3F8-4EE1-9BA8-8406510E2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ACEA0892-E3F8-4EE1-9BA8-8406510E25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DCEC9B-667F-4258-865D-1928AA9C74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31DCEC9B-667F-4258-865D-1928AA9C74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335B6C-3A70-48A1-BF79-F8DEBFB55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C8335B6C-3A70-48A1-BF79-F8DEBFB55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116753-8248-4CAE-AD7F-B1D4EE43CB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13116753-8248-4CAE-AD7F-B1D4EE43CB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164A89-C2E4-436E-857D-1FBAB87D1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47164A89-C2E4-436E-857D-1FBAB87D18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A3299E-765F-4E97-98E2-B83749F521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27A3299E-765F-4E97-98E2-B83749F521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609B63-4088-4581-813E-102AEFCC09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71609B63-4088-4581-813E-102AEFCC09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C81055-7E07-4A4B-926F-0D0F8EEAA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31C81055-7E07-4A4B-926F-0D0F8EEAA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8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Future Steps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023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24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矩形 80"/>
          <p:cNvSpPr>
            <a:spLocks noChangeArrowheads="1"/>
          </p:cNvSpPr>
          <p:nvPr/>
        </p:nvSpPr>
        <p:spPr bwMode="auto">
          <a:xfrm>
            <a:off x="825500" y="1439499"/>
            <a:ext cx="11122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A Sub-portion of the roadway network in the City of Miami beach will be studied.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pic>
        <p:nvPicPr>
          <p:cNvPr id="63507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2056195"/>
            <a:ext cx="54006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29" name="Chevron 2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354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8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Future Steps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25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矩形 80"/>
          <p:cNvSpPr>
            <a:spLocks noChangeArrowheads="1"/>
          </p:cNvSpPr>
          <p:nvPr/>
        </p:nvSpPr>
        <p:spPr bwMode="auto">
          <a:xfrm>
            <a:off x="825500" y="1439499"/>
            <a:ext cx="11122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Different methods will be used to collect required data sources.</a:t>
            </a:r>
            <a:endParaRPr lang="en-US" sz="12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pic>
        <p:nvPicPr>
          <p:cNvPr id="6350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1" y="2132856"/>
            <a:ext cx="1098812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21" name="Pentagon 20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2" name="Chevron 21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3" name="Chevron 22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29" name="Chevron 28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65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8</a:t>
            </a:r>
            <a:endParaRPr lang="zh-CN" altLang="en-US" sz="6000" dirty="0">
              <a:solidFill>
                <a:prstClr val="white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Future Steps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</a:rPr>
              <a:t>26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80"/>
          <p:cNvSpPr>
            <a:spLocks noChangeArrowheads="1"/>
          </p:cNvSpPr>
          <p:nvPr/>
        </p:nvSpPr>
        <p:spPr bwMode="auto">
          <a:xfrm>
            <a:off x="767408" y="1518826"/>
            <a:ext cx="114245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400" i="1" u="sng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</a:rPr>
              <a:t>The simulation model will be verified and validated to ensure the completeness, consistency, coherence, and correctness of the model and its outcomes.</a:t>
            </a:r>
            <a:endParaRPr lang="en-US" sz="2400" i="1" u="sng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8" name="Pentagon 17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27" name="Chevron 26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28" name="Chevron 27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hevron 28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Chevron 31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3" name="Chevron 32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4" name="Chevron 33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4" y="2636912"/>
            <a:ext cx="1084969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0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1"/>
          <p:cNvSpPr>
            <a:spLocks noChangeArrowheads="1"/>
          </p:cNvSpPr>
          <p:nvPr/>
        </p:nvSpPr>
        <p:spPr bwMode="auto">
          <a:xfrm>
            <a:off x="911229" y="0"/>
            <a:ext cx="1008063" cy="1339851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2"/>
          <p:cNvSpPr>
            <a:spLocks noChangeArrowheads="1"/>
          </p:cNvSpPr>
          <p:nvPr/>
        </p:nvSpPr>
        <p:spPr bwMode="auto">
          <a:xfrm>
            <a:off x="941391" y="293689"/>
            <a:ext cx="1008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  <a:sym typeface="Gungsuh" panose="02030600000101010101" pitchFamily="18" charset="-127"/>
              </a:rPr>
              <a:t>9</a:t>
            </a:r>
            <a:endParaRPr lang="zh-CN" altLang="en-US" sz="6000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  <a:sym typeface="Gungsuh" panose="02030600000101010101" pitchFamily="18" charset="-127"/>
            </a:endParaRPr>
          </a:p>
        </p:txBody>
      </p:sp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351091" y="539752"/>
            <a:ext cx="63373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Expected Contributions</a:t>
            </a:r>
            <a:endParaRPr lang="zh-CN" altLang="en-US" sz="44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11568608" y="109537"/>
            <a:ext cx="504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28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-10964" y="6358298"/>
            <a:ext cx="12202964" cy="515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877062" y="1628800"/>
          <a:ext cx="11070462" cy="4416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15462" y="6441177"/>
            <a:ext cx="11732062" cy="372199"/>
            <a:chOff x="215462" y="6441177"/>
            <a:chExt cx="11732062" cy="372199"/>
          </a:xfrm>
        </p:grpSpPr>
        <p:sp>
          <p:nvSpPr>
            <p:cNvPr id="17" name="Pentagon 16"/>
            <p:cNvSpPr/>
            <p:nvPr/>
          </p:nvSpPr>
          <p:spPr>
            <a:xfrm>
              <a:off x="215462" y="6447561"/>
              <a:ext cx="1292886" cy="36581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 Statement</a:t>
              </a:r>
            </a:p>
          </p:txBody>
        </p:sp>
        <p:sp>
          <p:nvSpPr>
            <p:cNvPr id="18" name="Chevron 17"/>
            <p:cNvSpPr/>
            <p:nvPr/>
          </p:nvSpPr>
          <p:spPr>
            <a:xfrm>
              <a:off x="143382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  <p:sp>
          <p:nvSpPr>
            <p:cNvPr id="19" name="Chevron 18"/>
            <p:cNvSpPr/>
            <p:nvPr/>
          </p:nvSpPr>
          <p:spPr>
            <a:xfrm>
              <a:off x="9184052" y="6441177"/>
              <a:ext cx="1401990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Future Steps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10479660" y="6441177"/>
              <a:ext cx="1467864" cy="360040"/>
            </a:xfrm>
            <a:prstGeom prst="chevron">
              <a:avLst/>
            </a:prstGeom>
            <a:solidFill>
              <a:srgbClr val="6D91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Expected Contributions</a:t>
              </a:r>
            </a:p>
          </p:txBody>
        </p:sp>
        <p:sp>
          <p:nvSpPr>
            <p:cNvPr id="29" name="Chevron 28"/>
            <p:cNvSpPr/>
            <p:nvPr/>
          </p:nvSpPr>
          <p:spPr>
            <a:xfrm>
              <a:off x="2729428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Framework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>
              <a:off x="4025036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Hypotheses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>
              <a:off x="5320644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Method</a:t>
              </a:r>
            </a:p>
          </p:txBody>
        </p:sp>
        <p:sp>
          <p:nvSpPr>
            <p:cNvPr id="32" name="Chevron 31"/>
            <p:cNvSpPr/>
            <p:nvPr/>
          </p:nvSpPr>
          <p:spPr>
            <a:xfrm>
              <a:off x="6616252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Design</a:t>
              </a:r>
            </a:p>
          </p:txBody>
        </p:sp>
        <p:sp>
          <p:nvSpPr>
            <p:cNvPr id="33" name="Chevron 32"/>
            <p:cNvSpPr/>
            <p:nvPr/>
          </p:nvSpPr>
          <p:spPr>
            <a:xfrm>
              <a:off x="7911860" y="6447561"/>
              <a:ext cx="1372858" cy="36004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Proof of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30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27348" y="313492"/>
            <a:ext cx="111252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References</a:t>
            </a:r>
            <a:endParaRPr lang="zh-CN" altLang="en-US" sz="28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01" name="矩形 4"/>
          <p:cNvSpPr>
            <a:spLocks noChangeArrowheads="1"/>
          </p:cNvSpPr>
          <p:nvPr/>
        </p:nvSpPr>
        <p:spPr bwMode="auto">
          <a:xfrm>
            <a:off x="0" y="6524629"/>
            <a:ext cx="12192000" cy="333375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384" y="908720"/>
            <a:ext cx="10009112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Swei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O. A., Zhu, J., Gregory, J.,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Kirchain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R., &amp; </a:t>
            </a: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A. (2015, June). “A Simulation Framework for Network Level Cost Analysis in Infrastructure Systems”. In 2015 International Workshop on Computing in Civil Engineering.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Berry, L.,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Arockiasamy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Bloetscher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F.,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Kaisar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E., Rodriguez-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Seda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J.,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Scarlatos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P.,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Teegavarapu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R., and Hammer, N. (2012). Development of a Methodology for the Assessment of Sea Level Rise Impacts on Florida's Transportation Modes and Infrastructure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Chootinan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P., A. Chen, M. R.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Horrocks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and D.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Bolling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. 2006. “A Multi-year Pavement Maintenance Program Using a Stochastic Simulation-based Genetic Algorithm Approach.” Transportation Research Part A: Policy and Practice 40(9):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725-743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Compact, Southeast Florida Regional Climate Change. (2011). “Analysis of the Vulnerability of Southeast Florida to Sea Level Rise.” SFRCC Inundation Mapping and Vulnerability Assessment Work Group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Lee,Y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., A.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Mohseni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and M.I. Darter. 1993. “Simplified Pavement Performance Models.” Transportation Research Record 1993: 7-7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Parris, A.,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Bromirski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P., Burkett, V.,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Cayan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D. R., Culver, M., Hall, J., Horton, R.,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Knuuti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K., Moss, R., and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Obeysekera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J. (2012). Global sea level rise scenarios for the United States National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Climate. 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Strauss, B., Tebaldi, C.,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Kulp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S., Cutter, S.,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Emrich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C., Rizza, D., and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Yawitz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, D. (2013). Florida and the Surging Sea: A Vulnerability Assessment With Projections for Sea Level Rise and Coastal Flood Risk. Climate Central, Princeton, NJ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Zhang, Z., Wu, Z., Martinez, M., and Gaspard, K. (2008). “Pavement structures damage caused by Hurricane Katrina flooding.”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J.Geotech.Geoenviron.Eng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., 134(5), 633-643.</a:t>
            </a:r>
          </a:p>
        </p:txBody>
      </p:sp>
    </p:spTree>
    <p:extLst>
      <p:ext uri="{BB962C8B-B14F-4D97-AF65-F5344CB8AC3E}">
        <p14:creationId xmlns:p14="http://schemas.microsoft.com/office/powerpoint/2010/main" val="2554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文本框 3"/>
          <p:cNvSpPr>
            <a:spLocks noChangeArrowheads="1"/>
          </p:cNvSpPr>
          <p:nvPr/>
        </p:nvSpPr>
        <p:spPr bwMode="auto">
          <a:xfrm>
            <a:off x="227348" y="313492"/>
            <a:ext cx="54726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Publications out of Dissertation</a:t>
            </a:r>
            <a:endParaRPr lang="zh-CN" altLang="en-US" sz="28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4101" name="矩形 4"/>
          <p:cNvSpPr>
            <a:spLocks noChangeArrowheads="1"/>
          </p:cNvSpPr>
          <p:nvPr/>
        </p:nvSpPr>
        <p:spPr bwMode="auto">
          <a:xfrm>
            <a:off x="0" y="6524629"/>
            <a:ext cx="12192000" cy="333375"/>
          </a:xfrm>
          <a:prstGeom prst="rect">
            <a:avLst/>
          </a:prstGeom>
          <a:solidFill>
            <a:srgbClr val="6D91C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356" y="794736"/>
            <a:ext cx="54006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Conference Publication: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&amp;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 (2015). Assessment of network-level environmental sustainability in infrastructure systems using service and performance adjusted life cycle analysis, ICSC15 – The Canadian Society for Civil Engineering’s 5th International/11th Construction Specialty Conference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Swei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O. A., Zhu, J., Gregory, J.,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Kirchain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R., &amp;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 (2015, June). A Simulation Framework for Network Level Cost Analysis in Infrastructure Systems. In International Workshop on Computing in Civil Engineering.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 (2014). A hybrid simulation framework for integrated infrastructure management, Winter Simulation Conference 2014.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 (2015) A Simulation Framework for Sustainability Assessment in Evolving Socio-Technical Infrastructure Systems, Accepted for CONVR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n-US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</a:t>
            </a:r>
            <a:r>
              <a:rPr lang="en-US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 </a:t>
            </a:r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(2016)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of Sea-Level Rise Adaptation in Coastal Infrastructure Systems: Robust Decision-Making under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Uncertainty, Submitted to Construction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Research Congress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文本框 3"/>
          <p:cNvSpPr>
            <a:spLocks noChangeArrowheads="1"/>
          </p:cNvSpPr>
          <p:nvPr/>
        </p:nvSpPr>
        <p:spPr bwMode="auto">
          <a:xfrm>
            <a:off x="6312024" y="234104"/>
            <a:ext cx="50405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rgbClr val="7F7F7F"/>
                </a:solidFill>
                <a:latin typeface="Arial" panose="020B0604020202020204" pitchFamily="34" charset="0"/>
                <a:ea typeface="造字工房悦黑体验版纤细体"/>
                <a:cs typeface="Arial" panose="020B0604020202020204" pitchFamily="34" charset="0"/>
                <a:sym typeface="造字工房悦黑体验版纤细体"/>
              </a:rPr>
              <a:t>Other Publications in FIU</a:t>
            </a:r>
            <a:endParaRPr lang="zh-CN" altLang="en-US" sz="2800" dirty="0">
              <a:solidFill>
                <a:srgbClr val="7F7F7F"/>
              </a:solidFill>
              <a:latin typeface="Arial" panose="020B0604020202020204" pitchFamily="34" charset="0"/>
              <a:ea typeface="造字工房悦黑体验版纤细体"/>
              <a:cs typeface="Arial" panose="020B0604020202020204" pitchFamily="34" charset="0"/>
              <a:sym typeface="造字工房悦黑体验版纤细体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0016" y="750447"/>
            <a:ext cx="543468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Journal Publication:</a:t>
            </a:r>
          </a:p>
          <a:p>
            <a:r>
              <a:rPr lang="en-CA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[1] </a:t>
            </a:r>
            <a:r>
              <a:rPr lang="en-CA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CA" sz="1300" b="1" dirty="0">
                <a:latin typeface="Arial" panose="020B0604020202020204" pitchFamily="34" charset="0"/>
                <a:cs typeface="Arial" panose="020B0604020202020204" pitchFamily="34" charset="0"/>
              </a:rPr>
              <a:t>, S. M</a:t>
            </a:r>
            <a:r>
              <a:rPr lang="en-CA" sz="1300" dirty="0">
                <a:latin typeface="Arial" panose="020B0604020202020204" pitchFamily="34" charset="0"/>
                <a:cs typeface="Arial" panose="020B0604020202020204" pitchFamily="34" charset="0"/>
              </a:rPr>
              <a:t>., Zhu, Y., Nar, M., &amp; D’Souza, N. A. (2014). Environmental Performance of </a:t>
            </a:r>
            <a:r>
              <a:rPr lang="en-CA" sz="1300" dirty="0" err="1">
                <a:latin typeface="Arial" panose="020B0604020202020204" pitchFamily="34" charset="0"/>
                <a:cs typeface="Arial" panose="020B0604020202020204" pitchFamily="34" charset="0"/>
              </a:rPr>
              <a:t>Kenaf</a:t>
            </a:r>
            <a:r>
              <a:rPr lang="en-CA" sz="1300" dirty="0">
                <a:latin typeface="Arial" panose="020B0604020202020204" pitchFamily="34" charset="0"/>
                <a:cs typeface="Arial" panose="020B0604020202020204" pitchFamily="34" charset="0"/>
              </a:rPr>
              <a:t>-fiber Reinforced Polyurethane: a Life Cycle Assessment Approach. Journal of Cleaner Production, 66, 164-173</a:t>
            </a:r>
            <a:r>
              <a:rPr lang="en-CA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Conference Publication: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1.Orgut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R. E., Zhu, J., </a:t>
            </a:r>
            <a:r>
              <a:rPr lang="en-US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A., &amp;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Jaselskis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E. J. (2015). A review of the current knowledge and practice related to project progress and performance assessment, The Canadian Society for Civil Engineering’s 5th International/11th Construction Specialty Conference 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S. M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Zhu, Y. (2013). Comparative Life-Cycle Assessment Study of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Kenaf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Fiber-Based and Glass Fiber-Based Structural Insulation Panels. In ICCREM 2013@Construction and Operation in the Context of Sustainability (pp. 377-388). ASCE.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S. M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&amp; Zhu, Y. (2014). A Framework for Assessing Environmental Implications of an Urban Area, Construction Research Congress 2014 </a:t>
            </a: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S. M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&amp; Zhu, Y. (2014). Using Accrual Accounting Life Cycle Assessment as an Indicator of Urban Sustainability, International Conference on Computing in Civil and Building Engineering 2014 </a:t>
            </a:r>
            <a:endParaRPr lang="en-US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Orgut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R. E.,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Batouli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Zhu, J., 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Mostafavi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A., &amp;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Jaselskis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, E. J. (2016) Metrics that Matter: Evaluation of Best Practices for Project Progress Measurement, Performance Assessment, and Forecasting, Submitted to Construction Research Congress 2016 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1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inflatablestartup.com/images/question-mark-gu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060469"/>
            <a:ext cx="2908464" cy="336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38"/>
          <p:cNvSpPr/>
          <p:nvPr/>
        </p:nvSpPr>
        <p:spPr>
          <a:xfrm>
            <a:off x="623392" y="2636912"/>
            <a:ext cx="620895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3AA2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THANK YOU!</a:t>
            </a:r>
            <a:endParaRPr lang="zh-CN" alt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3AA2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0" y="6524629"/>
            <a:ext cx="12192000" cy="333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2" name="Picture 10" descr="http://bloximages.chicago2.vip.townnews.com/stardem.com/content/tncms/assets/v3/editorial/a/19/a1953a78-be33-5ebf-bb13-4f7799fcee3a/a1953a78-be33-5ebf-bb13-4f7799fcee3a.image.jpg?resize=300%2C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524" y="1"/>
            <a:ext cx="2009679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54" y="0"/>
            <a:ext cx="2015478" cy="98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https://encrypted-tbn1.gstatic.com/images?q=tbn:ANd9GcRpLOdEza9rWqC9VCU90s_4HTT8nEQd52AKf2TDF2ZAdmuh1Gy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202" y="0"/>
            <a:ext cx="2008797" cy="100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 descr="https://encrypted-tbn1.gstatic.com/images?q=tbn:ANd9GcQVMrwJTbDMzQKIuxVsja98mUzgVlRFrb6Xw_8HJE4cruYdeSsXg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39836" cy="97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824" y="0"/>
            <a:ext cx="2199074" cy="97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http://green-blog.org/uploads/monthly_2015_05/sea_level_rise.jpg.0d645a3286c2c0faadcc812a01a70a0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36" y="0"/>
            <a:ext cx="2068988" cy="9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2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34866</TotalTime>
  <Words>3870</Words>
  <Application>Microsoft Office PowerPoint</Application>
  <PresentationFormat>Widescreen</PresentationFormat>
  <Paragraphs>969</Paragraphs>
  <Slides>42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宋体</vt:lpstr>
      <vt:lpstr>Arial</vt:lpstr>
      <vt:lpstr>Calibri</vt:lpstr>
      <vt:lpstr>Cambria Math</vt:lpstr>
      <vt:lpstr>Garamond</vt:lpstr>
      <vt:lpstr>Gungsuh</vt:lpstr>
      <vt:lpstr>Times New Roman</vt:lpstr>
      <vt:lpstr>Wingdings</vt:lpstr>
      <vt:lpstr>造字工房悦黑体验版纤细体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 Level Analysis of SLR</dc:title>
  <dc:creator>by Hesham Ali</dc:creator>
  <cp:lastModifiedBy>Ali</cp:lastModifiedBy>
  <cp:revision>935</cp:revision>
  <cp:lastPrinted>2015-10-23T13:55:35Z</cp:lastPrinted>
  <dcterms:created xsi:type="dcterms:W3CDTF">2014-06-16T02:53:19Z</dcterms:created>
  <dcterms:modified xsi:type="dcterms:W3CDTF">2017-05-31T23:53:37Z</dcterms:modified>
</cp:coreProperties>
</file>