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323" r:id="rId2"/>
    <p:sldId id="322" r:id="rId3"/>
    <p:sldId id="304" r:id="rId4"/>
    <p:sldId id="320" r:id="rId5"/>
    <p:sldId id="266" r:id="rId6"/>
    <p:sldId id="276" r:id="rId7"/>
    <p:sldId id="306" r:id="rId8"/>
    <p:sldId id="285" r:id="rId9"/>
    <p:sldId id="303" r:id="rId10"/>
    <p:sldId id="286" r:id="rId11"/>
    <p:sldId id="302" r:id="rId12"/>
    <p:sldId id="277" r:id="rId13"/>
    <p:sldId id="315" r:id="rId14"/>
    <p:sldId id="316" r:id="rId15"/>
    <p:sldId id="319" r:id="rId16"/>
    <p:sldId id="300" r:id="rId17"/>
    <p:sldId id="291" r:id="rId18"/>
    <p:sldId id="290" r:id="rId19"/>
    <p:sldId id="288" r:id="rId20"/>
    <p:sldId id="312" r:id="rId21"/>
    <p:sldId id="282" r:id="rId22"/>
    <p:sldId id="313" r:id="rId23"/>
    <p:sldId id="268" r:id="rId24"/>
    <p:sldId id="267" r:id="rId25"/>
    <p:sldId id="265" r:id="rId26"/>
    <p:sldId id="264" r:id="rId27"/>
    <p:sldId id="263" r:id="rId28"/>
    <p:sldId id="262" r:id="rId29"/>
    <p:sldId id="259" r:id="rId30"/>
    <p:sldId id="260" r:id="rId31"/>
    <p:sldId id="261" r:id="rId32"/>
    <p:sldId id="258" r:id="rId33"/>
    <p:sldId id="25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0080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241" autoAdjust="0"/>
    <p:restoredTop sz="94660"/>
  </p:normalViewPr>
  <p:slideViewPr>
    <p:cSldViewPr>
      <p:cViewPr>
        <p:scale>
          <a:sx n="85" d="100"/>
          <a:sy n="85" d="100"/>
        </p:scale>
        <p:origin x="-2098" y="-1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AU" dirty="0"/>
              <a:t>  Dental Notifications to AHPRA from </a:t>
            </a:r>
          </a:p>
          <a:p>
            <a:pPr>
              <a:defRPr/>
            </a:pPr>
            <a:r>
              <a:rPr lang="en-AU" dirty="0"/>
              <a:t>July 2010-July 2013</a:t>
            </a:r>
          </a:p>
        </c:rich>
      </c:tx>
      <c:layout>
        <c:manualLayout>
          <c:xMode val="edge"/>
          <c:yMode val="edge"/>
          <c:x val="5.0803590674160605E-2"/>
          <c:y val="4.1706866878339056E-2"/>
        </c:manualLayout>
      </c:layout>
      <c:overlay val="0"/>
    </c:title>
    <c:autoTitleDeleted val="0"/>
    <c:plotArea>
      <c:layout>
        <c:manualLayout>
          <c:layoutTarget val="inner"/>
          <c:xMode val="edge"/>
          <c:yMode val="edge"/>
          <c:x val="8.5786408347790402E-2"/>
          <c:y val="0.22445839351183203"/>
          <c:w val="0.44631211441843593"/>
          <c:h val="0.69624689849276011"/>
        </c:manualLayout>
      </c:layout>
      <c:pieChart>
        <c:varyColors val="1"/>
        <c:ser>
          <c:idx val="0"/>
          <c:order val="0"/>
          <c:dPt>
            <c:idx val="0"/>
            <c:bubble3D val="0"/>
            <c:explosion val="3"/>
          </c:dPt>
          <c:dLbls>
            <c:dLbl>
              <c:idx val="0"/>
              <c:layout>
                <c:manualLayout>
                  <c:x val="-0.1680370034858425"/>
                  <c:y val="-8.3124097322519713E-2"/>
                </c:manualLayout>
              </c:layout>
              <c:showLegendKey val="0"/>
              <c:showVal val="0"/>
              <c:showCatName val="0"/>
              <c:showSerName val="0"/>
              <c:showPercent val="1"/>
              <c:showBubbleSize val="0"/>
              <c:extLst>
                <c:ext xmlns:c15="http://schemas.microsoft.com/office/drawing/2012/chart" uri="{CE6537A1-D6FC-4f65-9D91-7224C49458BB}">
                  <c15:layout/>
                </c:ext>
              </c:extLst>
            </c:dLbl>
            <c:dLbl>
              <c:idx val="6"/>
              <c:layout>
                <c:manualLayout>
                  <c:x val="0.13973649176682174"/>
                  <c:y val="0.13444191386142282"/>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Sheet1!$A$1:$A$7</c:f>
              <c:strCache>
                <c:ptCount val="7"/>
                <c:pt idx="0">
                  <c:v>Communication, consent, health records</c:v>
                </c:pt>
                <c:pt idx="1">
                  <c:v>Inappropriate billing</c:v>
                </c:pt>
                <c:pt idx="2">
                  <c:v>Beyond Scope of Practice</c:v>
                </c:pt>
                <c:pt idx="3">
                  <c:v>Unlawful dispensing of drugs</c:v>
                </c:pt>
                <c:pt idx="4">
                  <c:v>Boundary violations</c:v>
                </c:pt>
                <c:pt idx="5">
                  <c:v>Inadequate prosthetic equipment</c:v>
                </c:pt>
                <c:pt idx="6">
                  <c:v>Inappropriate care, treatment and monitoring</c:v>
                </c:pt>
              </c:strCache>
            </c:strRef>
          </c:cat>
          <c:val>
            <c:numRef>
              <c:f>Sheet1!$B$1:$B$7</c:f>
              <c:numCache>
                <c:formatCode>General</c:formatCode>
                <c:ptCount val="7"/>
                <c:pt idx="0">
                  <c:v>29</c:v>
                </c:pt>
                <c:pt idx="1">
                  <c:v>1</c:v>
                </c:pt>
                <c:pt idx="2">
                  <c:v>1</c:v>
                </c:pt>
                <c:pt idx="3">
                  <c:v>1</c:v>
                </c:pt>
                <c:pt idx="4">
                  <c:v>1</c:v>
                </c:pt>
                <c:pt idx="5">
                  <c:v>1</c:v>
                </c:pt>
                <c:pt idx="6">
                  <c:v>16</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6818829246892799"/>
          <c:y val="3.9293782172351223E-2"/>
          <c:w val="0.43179865105206727"/>
          <c:h val="0.89701736844054369"/>
        </c:manualLayout>
      </c:layout>
      <c:overlay val="0"/>
      <c:txPr>
        <a:bodyPr/>
        <a:lstStyle/>
        <a:p>
          <a:pPr algn="just">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86D35B-A33D-40F9-86FD-30543C10C2A7}" type="doc">
      <dgm:prSet loTypeId="urn:microsoft.com/office/officeart/2005/8/layout/radial1" loCatId="relationship" qsTypeId="urn:microsoft.com/office/officeart/2005/8/quickstyle/3d2" qsCatId="3D" csTypeId="urn:microsoft.com/office/officeart/2005/8/colors/colorful1" csCatId="colorful" phldr="1"/>
      <dgm:spPr/>
      <dgm:t>
        <a:bodyPr/>
        <a:lstStyle/>
        <a:p>
          <a:endParaRPr lang="en-AU"/>
        </a:p>
      </dgm:t>
    </dgm:pt>
    <dgm:pt modelId="{951099F9-02F9-42C1-8583-DC4239A39450}">
      <dgm:prSet phldrT="[Text]"/>
      <dgm:spPr/>
      <dgm:t>
        <a:bodyPr/>
        <a:lstStyle/>
        <a:p>
          <a:pPr algn="ctr"/>
          <a:r>
            <a:rPr lang="en-AU" dirty="0" smtClean="0"/>
            <a:t>Oral Health Professional Society</a:t>
          </a:r>
          <a:endParaRPr lang="en-AU" dirty="0"/>
        </a:p>
      </dgm:t>
    </dgm:pt>
    <dgm:pt modelId="{6C07C055-E4FD-49DA-AEA1-CF0811DE7C68}" type="parTrans" cxnId="{4934EC03-44F0-4621-BA60-C181F9CABF46}">
      <dgm:prSet/>
      <dgm:spPr/>
      <dgm:t>
        <a:bodyPr/>
        <a:lstStyle/>
        <a:p>
          <a:pPr algn="r"/>
          <a:endParaRPr lang="en-AU"/>
        </a:p>
      </dgm:t>
    </dgm:pt>
    <dgm:pt modelId="{220F140E-085A-49CF-B728-AAD868755BF0}" type="sibTrans" cxnId="{4934EC03-44F0-4621-BA60-C181F9CABF46}">
      <dgm:prSet/>
      <dgm:spPr/>
      <dgm:t>
        <a:bodyPr/>
        <a:lstStyle/>
        <a:p>
          <a:pPr algn="r"/>
          <a:endParaRPr lang="en-AU"/>
        </a:p>
      </dgm:t>
    </dgm:pt>
    <dgm:pt modelId="{66012FCB-EB4E-4E0B-B75E-BF0203ED8A84}">
      <dgm:prSet phldrT="[Text]"/>
      <dgm:spPr/>
      <dgm:t>
        <a:bodyPr/>
        <a:lstStyle/>
        <a:p>
          <a:pPr algn="ctr"/>
          <a:r>
            <a:rPr lang="en-AU" dirty="0" smtClean="0"/>
            <a:t>Regulatory</a:t>
          </a:r>
          <a:r>
            <a:rPr lang="en-AU" baseline="0" dirty="0" smtClean="0"/>
            <a:t> Bodies</a:t>
          </a:r>
          <a:endParaRPr lang="en-AU" dirty="0"/>
        </a:p>
      </dgm:t>
    </dgm:pt>
    <dgm:pt modelId="{94CD0088-0A87-4092-8300-E88E8EDF98A1}" type="parTrans" cxnId="{425D815E-63F0-4554-A5B9-3C7BE45B0F8A}">
      <dgm:prSet/>
      <dgm:spPr/>
      <dgm:t>
        <a:bodyPr/>
        <a:lstStyle/>
        <a:p>
          <a:pPr algn="r"/>
          <a:endParaRPr lang="en-AU" dirty="0"/>
        </a:p>
      </dgm:t>
    </dgm:pt>
    <dgm:pt modelId="{C1794803-AB58-4340-B45D-B44107C607D7}" type="sibTrans" cxnId="{425D815E-63F0-4554-A5B9-3C7BE45B0F8A}">
      <dgm:prSet/>
      <dgm:spPr/>
      <dgm:t>
        <a:bodyPr/>
        <a:lstStyle/>
        <a:p>
          <a:pPr algn="r"/>
          <a:endParaRPr lang="en-AU"/>
        </a:p>
      </dgm:t>
    </dgm:pt>
    <dgm:pt modelId="{A8458C48-A8CA-46D1-8B2D-E7B49504319F}">
      <dgm:prSet phldrT="[Text]"/>
      <dgm:spPr/>
      <dgm:t>
        <a:bodyPr/>
        <a:lstStyle/>
        <a:p>
          <a:pPr algn="ctr"/>
          <a:r>
            <a:rPr lang="en-AU" dirty="0" smtClean="0"/>
            <a:t>Alliance for Cavity Free Future</a:t>
          </a:r>
          <a:endParaRPr lang="en-AU" dirty="0"/>
        </a:p>
      </dgm:t>
    </dgm:pt>
    <dgm:pt modelId="{408F9AE0-70FC-4C96-85C3-1280B7AE6CE3}" type="parTrans" cxnId="{ACE23853-35F6-44A6-92CD-857B731D98D8}">
      <dgm:prSet/>
      <dgm:spPr/>
      <dgm:t>
        <a:bodyPr/>
        <a:lstStyle/>
        <a:p>
          <a:pPr algn="r"/>
          <a:endParaRPr lang="en-AU" dirty="0"/>
        </a:p>
      </dgm:t>
    </dgm:pt>
    <dgm:pt modelId="{DA9451C9-1746-4C78-8E07-910F77A3ACBA}" type="sibTrans" cxnId="{ACE23853-35F6-44A6-92CD-857B731D98D8}">
      <dgm:prSet/>
      <dgm:spPr/>
      <dgm:t>
        <a:bodyPr/>
        <a:lstStyle/>
        <a:p>
          <a:pPr algn="r"/>
          <a:endParaRPr lang="en-AU"/>
        </a:p>
      </dgm:t>
    </dgm:pt>
    <dgm:pt modelId="{084076A0-C951-43BD-93CC-7014499558C4}">
      <dgm:prSet phldrT="[Text]"/>
      <dgm:spPr/>
      <dgm:t>
        <a:bodyPr/>
        <a:lstStyle/>
        <a:p>
          <a:pPr algn="ctr"/>
          <a:r>
            <a:rPr lang="en-AU" dirty="0" smtClean="0"/>
            <a:t>Universities</a:t>
          </a:r>
          <a:endParaRPr lang="en-AU" dirty="0"/>
        </a:p>
      </dgm:t>
    </dgm:pt>
    <dgm:pt modelId="{6213E3FE-9BC1-423F-9105-896B70B887BE}" type="parTrans" cxnId="{102A302C-C3B4-4266-8C12-968F4067AEEA}">
      <dgm:prSet/>
      <dgm:spPr/>
      <dgm:t>
        <a:bodyPr/>
        <a:lstStyle/>
        <a:p>
          <a:pPr algn="r"/>
          <a:endParaRPr lang="en-AU" dirty="0"/>
        </a:p>
      </dgm:t>
    </dgm:pt>
    <dgm:pt modelId="{9873A037-4568-44F6-BA3C-E274C3D0C4C7}" type="sibTrans" cxnId="{102A302C-C3B4-4266-8C12-968F4067AEEA}">
      <dgm:prSet/>
      <dgm:spPr/>
      <dgm:t>
        <a:bodyPr/>
        <a:lstStyle/>
        <a:p>
          <a:pPr algn="r"/>
          <a:endParaRPr lang="en-AU"/>
        </a:p>
      </dgm:t>
    </dgm:pt>
    <dgm:pt modelId="{69742F21-DCDF-4141-87E8-44F83590C7A6}">
      <dgm:prSet phldrT="[Text]"/>
      <dgm:spPr/>
      <dgm:t>
        <a:bodyPr/>
        <a:lstStyle/>
        <a:p>
          <a:pPr algn="ctr"/>
          <a:r>
            <a:rPr lang="en-AU" dirty="0" smtClean="0"/>
            <a:t>Governments</a:t>
          </a:r>
          <a:endParaRPr lang="en-AU" dirty="0"/>
        </a:p>
      </dgm:t>
    </dgm:pt>
    <dgm:pt modelId="{A893E158-4AD8-4368-B606-E2F3AB85D04D}" type="parTrans" cxnId="{EA4C386C-6A01-407B-AEC6-E2E1AD10D46A}">
      <dgm:prSet/>
      <dgm:spPr/>
      <dgm:t>
        <a:bodyPr/>
        <a:lstStyle/>
        <a:p>
          <a:pPr algn="r"/>
          <a:endParaRPr lang="en-AU" dirty="0"/>
        </a:p>
      </dgm:t>
    </dgm:pt>
    <dgm:pt modelId="{8891D166-D0B7-4420-8874-892B72C127AE}" type="sibTrans" cxnId="{EA4C386C-6A01-407B-AEC6-E2E1AD10D46A}">
      <dgm:prSet/>
      <dgm:spPr/>
      <dgm:t>
        <a:bodyPr/>
        <a:lstStyle/>
        <a:p>
          <a:pPr algn="r"/>
          <a:endParaRPr lang="en-AU"/>
        </a:p>
      </dgm:t>
    </dgm:pt>
    <dgm:pt modelId="{64B54B25-C55B-4897-BDB5-B81F900F687E}">
      <dgm:prSet phldrT="[Text]" custRadScaleRad="97742" custRadScaleInc="4969"/>
      <dgm:spPr/>
      <dgm:t>
        <a:bodyPr/>
        <a:lstStyle/>
        <a:p>
          <a:pPr algn="r"/>
          <a:endParaRPr lang="en-AU"/>
        </a:p>
      </dgm:t>
    </dgm:pt>
    <dgm:pt modelId="{3737AE65-668B-4715-AF7C-E25F953C321F}" type="parTrans" cxnId="{5370DC00-F89A-463E-8E30-8518953F841D}">
      <dgm:prSet/>
      <dgm:spPr/>
      <dgm:t>
        <a:bodyPr/>
        <a:lstStyle/>
        <a:p>
          <a:pPr algn="r"/>
          <a:endParaRPr lang="en-AU"/>
        </a:p>
      </dgm:t>
    </dgm:pt>
    <dgm:pt modelId="{D5D52DB9-0E6E-4F21-9E10-DA8EE1964EBA}" type="sibTrans" cxnId="{5370DC00-F89A-463E-8E30-8518953F841D}">
      <dgm:prSet/>
      <dgm:spPr/>
      <dgm:t>
        <a:bodyPr/>
        <a:lstStyle/>
        <a:p>
          <a:pPr algn="r"/>
          <a:endParaRPr lang="en-AU"/>
        </a:p>
      </dgm:t>
    </dgm:pt>
    <dgm:pt modelId="{83DD099B-C104-45F3-9812-1309CF79E3DD}">
      <dgm:prSet phldrT="[Text]" custRadScaleRad="97742" custRadScaleInc="4969"/>
      <dgm:spPr/>
      <dgm:t>
        <a:bodyPr/>
        <a:lstStyle/>
        <a:p>
          <a:pPr algn="r"/>
          <a:endParaRPr lang="en-AU"/>
        </a:p>
      </dgm:t>
    </dgm:pt>
    <dgm:pt modelId="{1C7F5B09-0C56-49D5-9CE6-9A7A792D9B35}" type="parTrans" cxnId="{F8FB078E-505A-4BEE-9F2E-514088C5A2B4}">
      <dgm:prSet/>
      <dgm:spPr/>
      <dgm:t>
        <a:bodyPr/>
        <a:lstStyle/>
        <a:p>
          <a:pPr algn="r"/>
          <a:endParaRPr lang="en-AU"/>
        </a:p>
      </dgm:t>
    </dgm:pt>
    <dgm:pt modelId="{2BB9B3C5-CB9A-43A3-883C-375D8B40D916}" type="sibTrans" cxnId="{F8FB078E-505A-4BEE-9F2E-514088C5A2B4}">
      <dgm:prSet/>
      <dgm:spPr/>
      <dgm:t>
        <a:bodyPr/>
        <a:lstStyle/>
        <a:p>
          <a:pPr algn="r"/>
          <a:endParaRPr lang="en-AU"/>
        </a:p>
      </dgm:t>
    </dgm:pt>
    <dgm:pt modelId="{56B023FF-800C-4B74-984A-1E2CDD8CEDEC}">
      <dgm:prSet phldrT="[Text]"/>
      <dgm:spPr/>
      <dgm:t>
        <a:bodyPr/>
        <a:lstStyle/>
        <a:p>
          <a:pPr algn="r"/>
          <a:endParaRPr lang="en-AU"/>
        </a:p>
      </dgm:t>
    </dgm:pt>
    <dgm:pt modelId="{F7BE2ACD-DF1F-4621-8ECE-684E1466378B}" type="parTrans" cxnId="{4608CBCC-409A-4F13-BED5-676D81B9CB61}">
      <dgm:prSet/>
      <dgm:spPr/>
      <dgm:t>
        <a:bodyPr/>
        <a:lstStyle/>
        <a:p>
          <a:pPr algn="r"/>
          <a:endParaRPr lang="en-AU"/>
        </a:p>
      </dgm:t>
    </dgm:pt>
    <dgm:pt modelId="{F3D1D11F-3447-4F6C-9A57-CB71A4B95459}" type="sibTrans" cxnId="{4608CBCC-409A-4F13-BED5-676D81B9CB61}">
      <dgm:prSet/>
      <dgm:spPr/>
      <dgm:t>
        <a:bodyPr/>
        <a:lstStyle/>
        <a:p>
          <a:pPr algn="r"/>
          <a:endParaRPr lang="en-AU"/>
        </a:p>
      </dgm:t>
    </dgm:pt>
    <dgm:pt modelId="{5D55E525-A046-48DC-8B1A-94C204963741}">
      <dgm:prSet/>
      <dgm:spPr/>
      <dgm:t>
        <a:bodyPr/>
        <a:lstStyle/>
        <a:p>
          <a:pPr algn="r"/>
          <a:endParaRPr lang="en-AU"/>
        </a:p>
      </dgm:t>
    </dgm:pt>
    <dgm:pt modelId="{5E521A38-E905-49AB-ABA6-44CE26EF2BF5}" type="parTrans" cxnId="{CFA36E55-5152-4439-84C9-8D14CE73F3E9}">
      <dgm:prSet/>
      <dgm:spPr/>
      <dgm:t>
        <a:bodyPr/>
        <a:lstStyle/>
        <a:p>
          <a:pPr algn="r"/>
          <a:endParaRPr lang="en-AU"/>
        </a:p>
      </dgm:t>
    </dgm:pt>
    <dgm:pt modelId="{5D434E65-3298-43BB-AB7D-A3C056BD693B}" type="sibTrans" cxnId="{CFA36E55-5152-4439-84C9-8D14CE73F3E9}">
      <dgm:prSet/>
      <dgm:spPr/>
      <dgm:t>
        <a:bodyPr/>
        <a:lstStyle/>
        <a:p>
          <a:pPr algn="r"/>
          <a:endParaRPr lang="en-AU"/>
        </a:p>
      </dgm:t>
    </dgm:pt>
    <dgm:pt modelId="{67E1A70D-C02E-41F7-931A-73E2D665E571}">
      <dgm:prSet/>
      <dgm:spPr/>
      <dgm:t>
        <a:bodyPr/>
        <a:lstStyle/>
        <a:p>
          <a:pPr algn="r"/>
          <a:endParaRPr lang="en-AU"/>
        </a:p>
      </dgm:t>
    </dgm:pt>
    <dgm:pt modelId="{3031E494-D694-4CB7-B6FF-6A54169E07D2}" type="parTrans" cxnId="{AF414A8D-0208-4E07-A33B-1C01659AF790}">
      <dgm:prSet/>
      <dgm:spPr/>
      <dgm:t>
        <a:bodyPr/>
        <a:lstStyle/>
        <a:p>
          <a:pPr algn="r"/>
          <a:endParaRPr lang="en-AU"/>
        </a:p>
      </dgm:t>
    </dgm:pt>
    <dgm:pt modelId="{8FF85651-141E-4804-9DDC-CA26BEF1A26F}" type="sibTrans" cxnId="{AF414A8D-0208-4E07-A33B-1C01659AF790}">
      <dgm:prSet/>
      <dgm:spPr/>
      <dgm:t>
        <a:bodyPr/>
        <a:lstStyle/>
        <a:p>
          <a:pPr algn="r"/>
          <a:endParaRPr lang="en-AU"/>
        </a:p>
      </dgm:t>
    </dgm:pt>
    <dgm:pt modelId="{043B77D9-CF51-4B57-8266-2F281ABAA9ED}">
      <dgm:prSet phldrT="[Text]"/>
      <dgm:spPr/>
      <dgm:t>
        <a:bodyPr/>
        <a:lstStyle/>
        <a:p>
          <a:pPr algn="r"/>
          <a:endParaRPr lang="en-AU"/>
        </a:p>
      </dgm:t>
    </dgm:pt>
    <dgm:pt modelId="{CEC7F10F-3526-4A96-81A7-E42D976E0239}" type="parTrans" cxnId="{09B10AE8-5505-4AF5-8241-3A3B9FA14945}">
      <dgm:prSet/>
      <dgm:spPr/>
      <dgm:t>
        <a:bodyPr/>
        <a:lstStyle/>
        <a:p>
          <a:pPr algn="r"/>
          <a:endParaRPr lang="en-AU"/>
        </a:p>
      </dgm:t>
    </dgm:pt>
    <dgm:pt modelId="{B1D03C4B-643F-497F-9545-FD183E0FADE4}" type="sibTrans" cxnId="{09B10AE8-5505-4AF5-8241-3A3B9FA14945}">
      <dgm:prSet/>
      <dgm:spPr/>
      <dgm:t>
        <a:bodyPr/>
        <a:lstStyle/>
        <a:p>
          <a:pPr algn="r"/>
          <a:endParaRPr lang="en-AU"/>
        </a:p>
      </dgm:t>
    </dgm:pt>
    <dgm:pt modelId="{FDC0D3E3-2F95-49DB-B71C-10B15CEC7A65}">
      <dgm:prSet phldrT="[Text]"/>
      <dgm:spPr/>
      <dgm:t>
        <a:bodyPr/>
        <a:lstStyle/>
        <a:p>
          <a:pPr algn="ctr"/>
          <a:r>
            <a:rPr lang="en-AU" dirty="0" smtClean="0"/>
            <a:t>Consumers Groups</a:t>
          </a:r>
          <a:endParaRPr lang="en-AU" dirty="0"/>
        </a:p>
      </dgm:t>
    </dgm:pt>
    <dgm:pt modelId="{DC197993-3DF4-416B-892C-5B0DF90E3986}" type="parTrans" cxnId="{F2DC1A43-E125-47B9-8987-9424203B4488}">
      <dgm:prSet/>
      <dgm:spPr/>
      <dgm:t>
        <a:bodyPr/>
        <a:lstStyle/>
        <a:p>
          <a:pPr algn="r"/>
          <a:endParaRPr lang="en-AU" dirty="0"/>
        </a:p>
      </dgm:t>
    </dgm:pt>
    <dgm:pt modelId="{734E02F0-60B0-4536-8CC3-282370B109B9}" type="sibTrans" cxnId="{F2DC1A43-E125-47B9-8987-9424203B4488}">
      <dgm:prSet/>
      <dgm:spPr/>
      <dgm:t>
        <a:bodyPr/>
        <a:lstStyle/>
        <a:p>
          <a:pPr algn="r"/>
          <a:endParaRPr lang="en-AU"/>
        </a:p>
      </dgm:t>
    </dgm:pt>
    <dgm:pt modelId="{A983776E-D870-4B82-9336-32B973B07BAF}">
      <dgm:prSet/>
      <dgm:spPr/>
      <dgm:t>
        <a:bodyPr/>
        <a:lstStyle/>
        <a:p>
          <a:pPr algn="ctr"/>
          <a:r>
            <a:rPr lang="en-AU" dirty="0" smtClean="0"/>
            <a:t>Allied Health Professionals</a:t>
          </a:r>
        </a:p>
      </dgm:t>
    </dgm:pt>
    <dgm:pt modelId="{63C507ED-0570-48D1-B70E-48DF59A9B703}" type="parTrans" cxnId="{6333427F-D2CB-4ABB-8850-9B5CDD4F624C}">
      <dgm:prSet/>
      <dgm:spPr/>
      <dgm:t>
        <a:bodyPr/>
        <a:lstStyle/>
        <a:p>
          <a:pPr algn="r"/>
          <a:endParaRPr lang="en-AU" dirty="0"/>
        </a:p>
      </dgm:t>
    </dgm:pt>
    <dgm:pt modelId="{695022AC-2DB1-44D5-A235-150F0BE35B7A}" type="sibTrans" cxnId="{6333427F-D2CB-4ABB-8850-9B5CDD4F624C}">
      <dgm:prSet/>
      <dgm:spPr/>
      <dgm:t>
        <a:bodyPr/>
        <a:lstStyle/>
        <a:p>
          <a:pPr algn="r"/>
          <a:endParaRPr lang="en-AU"/>
        </a:p>
      </dgm:t>
    </dgm:pt>
    <dgm:pt modelId="{B903930A-D17B-4002-BA89-5B4A83E35DA9}">
      <dgm:prSet/>
      <dgm:spPr/>
      <dgm:t>
        <a:bodyPr/>
        <a:lstStyle/>
        <a:p>
          <a:pPr algn="ctr"/>
          <a:r>
            <a:rPr lang="en-AU" dirty="0" smtClean="0"/>
            <a:t>Health Care  Associations</a:t>
          </a:r>
        </a:p>
      </dgm:t>
    </dgm:pt>
    <dgm:pt modelId="{D6D20DA6-066C-4B4C-9D2A-B89B5359F12D}" type="parTrans" cxnId="{2C6FC103-B7FE-453C-A7C4-86151D3D8EF2}">
      <dgm:prSet/>
      <dgm:spPr/>
      <dgm:t>
        <a:bodyPr/>
        <a:lstStyle/>
        <a:p>
          <a:pPr algn="r"/>
          <a:endParaRPr lang="en-AU" dirty="0"/>
        </a:p>
      </dgm:t>
    </dgm:pt>
    <dgm:pt modelId="{0467A84D-2AD5-47D9-A38A-00B2C0FBE1B5}" type="sibTrans" cxnId="{2C6FC103-B7FE-453C-A7C4-86151D3D8EF2}">
      <dgm:prSet/>
      <dgm:spPr/>
      <dgm:t>
        <a:bodyPr/>
        <a:lstStyle/>
        <a:p>
          <a:pPr algn="r"/>
          <a:endParaRPr lang="en-AU"/>
        </a:p>
      </dgm:t>
    </dgm:pt>
    <dgm:pt modelId="{B7CFBB53-09DA-4766-A571-A80199DEC087}">
      <dgm:prSet/>
      <dgm:spPr/>
      <dgm:t>
        <a:bodyPr/>
        <a:lstStyle/>
        <a:p>
          <a:pPr algn="r"/>
          <a:endParaRPr lang="en-AU"/>
        </a:p>
      </dgm:t>
    </dgm:pt>
    <dgm:pt modelId="{35897C29-3A8D-42D3-883C-53A8A5C5A443}" type="parTrans" cxnId="{EA29540D-0E25-4603-9BC2-AED6D1D9341D}">
      <dgm:prSet/>
      <dgm:spPr/>
      <dgm:t>
        <a:bodyPr/>
        <a:lstStyle/>
        <a:p>
          <a:pPr algn="r"/>
          <a:endParaRPr lang="en-AU"/>
        </a:p>
      </dgm:t>
    </dgm:pt>
    <dgm:pt modelId="{4BE50010-7F63-48EA-8C6A-65CD3EC84915}" type="sibTrans" cxnId="{EA29540D-0E25-4603-9BC2-AED6D1D9341D}">
      <dgm:prSet/>
      <dgm:spPr/>
      <dgm:t>
        <a:bodyPr/>
        <a:lstStyle/>
        <a:p>
          <a:pPr algn="r"/>
          <a:endParaRPr lang="en-AU"/>
        </a:p>
      </dgm:t>
    </dgm:pt>
    <dgm:pt modelId="{EBFD05EA-5542-4637-8A31-D6F822807C9B}">
      <dgm:prSet/>
      <dgm:spPr/>
      <dgm:t>
        <a:bodyPr/>
        <a:lstStyle/>
        <a:p>
          <a:pPr algn="r"/>
          <a:endParaRPr lang="en-AU"/>
        </a:p>
      </dgm:t>
    </dgm:pt>
    <dgm:pt modelId="{8835C8D8-5FF0-4FC1-A502-47EA7D193A45}" type="parTrans" cxnId="{21E301B2-80B0-4433-BB3D-624ED40D18A4}">
      <dgm:prSet/>
      <dgm:spPr/>
      <dgm:t>
        <a:bodyPr/>
        <a:lstStyle/>
        <a:p>
          <a:pPr algn="r"/>
          <a:endParaRPr lang="en-AU"/>
        </a:p>
      </dgm:t>
    </dgm:pt>
    <dgm:pt modelId="{44150F7A-5708-49B6-B8D8-954999CDFD43}" type="sibTrans" cxnId="{21E301B2-80B0-4433-BB3D-624ED40D18A4}">
      <dgm:prSet/>
      <dgm:spPr/>
      <dgm:t>
        <a:bodyPr/>
        <a:lstStyle/>
        <a:p>
          <a:pPr algn="r"/>
          <a:endParaRPr lang="en-AU"/>
        </a:p>
      </dgm:t>
    </dgm:pt>
    <dgm:pt modelId="{B8D1026A-F38A-4A81-85C2-EFB79174F5BE}">
      <dgm:prSet/>
      <dgm:spPr/>
      <dgm:t>
        <a:bodyPr/>
        <a:lstStyle/>
        <a:p>
          <a:pPr algn="ctr"/>
          <a:r>
            <a:rPr lang="en-AU" dirty="0" smtClean="0"/>
            <a:t>Other</a:t>
          </a:r>
          <a:r>
            <a:rPr lang="en-AU" baseline="0" dirty="0" smtClean="0"/>
            <a:t> Oral Health Professional Societies</a:t>
          </a:r>
          <a:endParaRPr lang="en-AU" dirty="0" smtClean="0"/>
        </a:p>
      </dgm:t>
    </dgm:pt>
    <dgm:pt modelId="{CC9864F6-2729-4A3F-8922-D9C311AAC49E}" type="parTrans" cxnId="{9852BE56-9637-45D1-BB4E-B7F7C4FCB82E}">
      <dgm:prSet/>
      <dgm:spPr/>
      <dgm:t>
        <a:bodyPr/>
        <a:lstStyle/>
        <a:p>
          <a:pPr algn="r"/>
          <a:endParaRPr lang="en-AU" dirty="0"/>
        </a:p>
      </dgm:t>
    </dgm:pt>
    <dgm:pt modelId="{217F255E-1B5D-487A-B4BB-36393A9ADC1D}" type="sibTrans" cxnId="{9852BE56-9637-45D1-BB4E-B7F7C4FCB82E}">
      <dgm:prSet/>
      <dgm:spPr/>
      <dgm:t>
        <a:bodyPr/>
        <a:lstStyle/>
        <a:p>
          <a:pPr algn="r"/>
          <a:endParaRPr lang="en-AU"/>
        </a:p>
      </dgm:t>
    </dgm:pt>
    <dgm:pt modelId="{EAF13979-5EF1-4426-B87E-B0959BFAA438}">
      <dgm:prSet/>
      <dgm:spPr/>
      <dgm:t>
        <a:bodyPr/>
        <a:lstStyle/>
        <a:p>
          <a:pPr algn="r"/>
          <a:endParaRPr lang="en-AU" dirty="0" smtClean="0"/>
        </a:p>
        <a:p>
          <a:pPr algn="ctr"/>
          <a:r>
            <a:rPr lang="en-AU" dirty="0" smtClean="0"/>
            <a:t>Volunteer Organizations</a:t>
          </a:r>
        </a:p>
        <a:p>
          <a:pPr algn="r"/>
          <a:endParaRPr lang="en-AU" dirty="0" smtClean="0"/>
        </a:p>
      </dgm:t>
    </dgm:pt>
    <dgm:pt modelId="{C7A38366-5E97-4F28-B8EF-6C4B4CD20ED1}" type="parTrans" cxnId="{1B8ABCF7-F159-4682-BAD9-F8BDB7B07F9D}">
      <dgm:prSet/>
      <dgm:spPr/>
      <dgm:t>
        <a:bodyPr/>
        <a:lstStyle/>
        <a:p>
          <a:pPr algn="r"/>
          <a:endParaRPr lang="en-AU" dirty="0"/>
        </a:p>
      </dgm:t>
    </dgm:pt>
    <dgm:pt modelId="{35BB4F5F-7201-4E23-9E17-1648BD52EE99}" type="sibTrans" cxnId="{1B8ABCF7-F159-4682-BAD9-F8BDB7B07F9D}">
      <dgm:prSet/>
      <dgm:spPr/>
      <dgm:t>
        <a:bodyPr/>
        <a:lstStyle/>
        <a:p>
          <a:pPr algn="r"/>
          <a:endParaRPr lang="en-AU"/>
        </a:p>
      </dgm:t>
    </dgm:pt>
    <dgm:pt modelId="{64052AD7-456D-406D-8C6B-F52DD7F4655A}">
      <dgm:prSet/>
      <dgm:spPr/>
      <dgm:t>
        <a:bodyPr/>
        <a:lstStyle/>
        <a:p>
          <a:pPr algn="ctr"/>
          <a:r>
            <a:rPr lang="en-AU" dirty="0" smtClean="0"/>
            <a:t>Educators</a:t>
          </a:r>
        </a:p>
      </dgm:t>
    </dgm:pt>
    <dgm:pt modelId="{230A1BD4-881A-403C-87BE-B549FACA9D24}" type="parTrans" cxnId="{37643EC7-F677-49A4-B7C8-56A26E41C8A1}">
      <dgm:prSet/>
      <dgm:spPr/>
      <dgm:t>
        <a:bodyPr/>
        <a:lstStyle/>
        <a:p>
          <a:pPr algn="r"/>
          <a:endParaRPr lang="en-AU" dirty="0"/>
        </a:p>
      </dgm:t>
    </dgm:pt>
    <dgm:pt modelId="{4D934657-AF29-4536-A1BA-1F9B25E334BC}" type="sibTrans" cxnId="{37643EC7-F677-49A4-B7C8-56A26E41C8A1}">
      <dgm:prSet/>
      <dgm:spPr/>
      <dgm:t>
        <a:bodyPr/>
        <a:lstStyle/>
        <a:p>
          <a:pPr algn="r"/>
          <a:endParaRPr lang="en-AU"/>
        </a:p>
      </dgm:t>
    </dgm:pt>
    <dgm:pt modelId="{0115F7B0-4F5E-442D-BD56-4581CB2392D8}">
      <dgm:prSet/>
      <dgm:spPr/>
      <dgm:t>
        <a:bodyPr/>
        <a:lstStyle/>
        <a:p>
          <a:pPr algn="r"/>
          <a:endParaRPr lang="en-AU"/>
        </a:p>
      </dgm:t>
    </dgm:pt>
    <dgm:pt modelId="{C61307C5-CD8A-453D-A75A-7393D7ECFDA1}" type="parTrans" cxnId="{3195CD02-E569-4487-A169-AE2F9FF765EF}">
      <dgm:prSet/>
      <dgm:spPr/>
      <dgm:t>
        <a:bodyPr/>
        <a:lstStyle/>
        <a:p>
          <a:pPr algn="r"/>
          <a:endParaRPr lang="en-AU"/>
        </a:p>
      </dgm:t>
    </dgm:pt>
    <dgm:pt modelId="{24ED210F-E2F8-4600-B9EC-7D4640CC97C5}" type="sibTrans" cxnId="{3195CD02-E569-4487-A169-AE2F9FF765EF}">
      <dgm:prSet/>
      <dgm:spPr/>
      <dgm:t>
        <a:bodyPr/>
        <a:lstStyle/>
        <a:p>
          <a:pPr algn="r"/>
          <a:endParaRPr lang="en-AU"/>
        </a:p>
      </dgm:t>
    </dgm:pt>
    <dgm:pt modelId="{5CEC4E9C-E984-4670-B322-82F919AA7D9C}">
      <dgm:prSet/>
      <dgm:spPr/>
      <dgm:t>
        <a:bodyPr/>
        <a:lstStyle/>
        <a:p>
          <a:pPr algn="r"/>
          <a:endParaRPr lang="en-AU"/>
        </a:p>
      </dgm:t>
    </dgm:pt>
    <dgm:pt modelId="{3D0A7067-A2AB-4002-8B3D-8AD5FE0A07F2}" type="parTrans" cxnId="{DD335CF4-BE40-46FA-9D45-5D045D5766B6}">
      <dgm:prSet/>
      <dgm:spPr/>
      <dgm:t>
        <a:bodyPr/>
        <a:lstStyle/>
        <a:p>
          <a:pPr algn="r"/>
          <a:endParaRPr lang="en-AU"/>
        </a:p>
      </dgm:t>
    </dgm:pt>
    <dgm:pt modelId="{167B6128-4CED-46D9-BCB3-708000169CDC}" type="sibTrans" cxnId="{DD335CF4-BE40-46FA-9D45-5D045D5766B6}">
      <dgm:prSet/>
      <dgm:spPr/>
      <dgm:t>
        <a:bodyPr/>
        <a:lstStyle/>
        <a:p>
          <a:pPr algn="r"/>
          <a:endParaRPr lang="en-AU"/>
        </a:p>
      </dgm:t>
    </dgm:pt>
    <dgm:pt modelId="{860A1AA1-EF3C-45CC-9476-D792D03FC632}">
      <dgm:prSet/>
      <dgm:spPr/>
      <dgm:t>
        <a:bodyPr/>
        <a:lstStyle/>
        <a:p>
          <a:pPr algn="r"/>
          <a:endParaRPr lang="en-AU"/>
        </a:p>
      </dgm:t>
    </dgm:pt>
    <dgm:pt modelId="{E92C8620-5379-4D45-9412-EA384F2064B4}" type="parTrans" cxnId="{868C5276-F36E-42A2-8428-7248C61BA563}">
      <dgm:prSet/>
      <dgm:spPr/>
      <dgm:t>
        <a:bodyPr/>
        <a:lstStyle/>
        <a:p>
          <a:pPr algn="r"/>
          <a:endParaRPr lang="en-AU"/>
        </a:p>
      </dgm:t>
    </dgm:pt>
    <dgm:pt modelId="{637F631C-3EB6-4782-8566-F3E036CE5FDE}" type="sibTrans" cxnId="{868C5276-F36E-42A2-8428-7248C61BA563}">
      <dgm:prSet/>
      <dgm:spPr/>
      <dgm:t>
        <a:bodyPr/>
        <a:lstStyle/>
        <a:p>
          <a:pPr algn="r"/>
          <a:endParaRPr lang="en-AU"/>
        </a:p>
      </dgm:t>
    </dgm:pt>
    <dgm:pt modelId="{9E40ED3A-40BE-4FEA-8E51-263A423BE1D1}">
      <dgm:prSet/>
      <dgm:spPr/>
      <dgm:t>
        <a:bodyPr/>
        <a:lstStyle/>
        <a:p>
          <a:pPr algn="r"/>
          <a:endParaRPr lang="en-AU" dirty="0" smtClean="0"/>
        </a:p>
      </dgm:t>
    </dgm:pt>
    <dgm:pt modelId="{DB4F0623-6CD0-422B-8EE9-FE58E36EC547}" type="parTrans" cxnId="{AAFFC875-90FD-476C-BC0D-1AD5C39E4004}">
      <dgm:prSet/>
      <dgm:spPr/>
      <dgm:t>
        <a:bodyPr/>
        <a:lstStyle/>
        <a:p>
          <a:pPr algn="r"/>
          <a:endParaRPr lang="en-AU"/>
        </a:p>
      </dgm:t>
    </dgm:pt>
    <dgm:pt modelId="{A9DFF414-4822-4960-B227-BBBE23320EB8}" type="sibTrans" cxnId="{AAFFC875-90FD-476C-BC0D-1AD5C39E4004}">
      <dgm:prSet/>
      <dgm:spPr/>
      <dgm:t>
        <a:bodyPr/>
        <a:lstStyle/>
        <a:p>
          <a:pPr algn="r"/>
          <a:endParaRPr lang="en-AU"/>
        </a:p>
      </dgm:t>
    </dgm:pt>
    <dgm:pt modelId="{C4434B70-0757-4DE9-9394-31BE0AC4470C}">
      <dgm:prSet/>
      <dgm:spPr/>
      <dgm:t>
        <a:bodyPr/>
        <a:lstStyle/>
        <a:p>
          <a:pPr algn="ctr"/>
          <a:r>
            <a:rPr lang="en-AU" dirty="0" smtClean="0"/>
            <a:t>Aged care facilities</a:t>
          </a:r>
        </a:p>
      </dgm:t>
    </dgm:pt>
    <dgm:pt modelId="{DA038424-1AFE-4E88-8C7F-8FA19A0D54FE}" type="parTrans" cxnId="{1221BC4C-D5C8-4B5F-BEF7-D240AF82823C}">
      <dgm:prSet/>
      <dgm:spPr/>
      <dgm:t>
        <a:bodyPr/>
        <a:lstStyle/>
        <a:p>
          <a:pPr algn="r"/>
          <a:endParaRPr lang="en-AU" dirty="0"/>
        </a:p>
      </dgm:t>
    </dgm:pt>
    <dgm:pt modelId="{4885DD59-19A4-4D72-96BE-398BAF171087}" type="sibTrans" cxnId="{1221BC4C-D5C8-4B5F-BEF7-D240AF82823C}">
      <dgm:prSet/>
      <dgm:spPr/>
      <dgm:t>
        <a:bodyPr/>
        <a:lstStyle/>
        <a:p>
          <a:pPr algn="r"/>
          <a:endParaRPr lang="en-AU"/>
        </a:p>
      </dgm:t>
    </dgm:pt>
    <dgm:pt modelId="{633EA41B-A905-415D-878B-E82081243E50}">
      <dgm:prSet/>
      <dgm:spPr/>
      <dgm:t>
        <a:bodyPr/>
        <a:lstStyle/>
        <a:p>
          <a:pPr algn="r"/>
          <a:endParaRPr lang="en-AU"/>
        </a:p>
      </dgm:t>
    </dgm:pt>
    <dgm:pt modelId="{C42B84D0-FE1D-4CC5-936F-13F58E00C332}" type="parTrans" cxnId="{7513AE1F-8496-4373-B21E-486090068E2E}">
      <dgm:prSet/>
      <dgm:spPr/>
      <dgm:t>
        <a:bodyPr/>
        <a:lstStyle/>
        <a:p>
          <a:pPr algn="r"/>
          <a:endParaRPr lang="en-AU"/>
        </a:p>
      </dgm:t>
    </dgm:pt>
    <dgm:pt modelId="{3D131DF0-1BE0-4EF6-81AF-ACBF27EDD736}" type="sibTrans" cxnId="{7513AE1F-8496-4373-B21E-486090068E2E}">
      <dgm:prSet/>
      <dgm:spPr/>
      <dgm:t>
        <a:bodyPr/>
        <a:lstStyle/>
        <a:p>
          <a:pPr algn="r"/>
          <a:endParaRPr lang="en-AU"/>
        </a:p>
      </dgm:t>
    </dgm:pt>
    <dgm:pt modelId="{8DC125F1-4863-4A81-8EE3-B1D90B3524D2}">
      <dgm:prSet/>
      <dgm:spPr/>
      <dgm:t>
        <a:bodyPr/>
        <a:lstStyle/>
        <a:p>
          <a:pPr algn="r"/>
          <a:endParaRPr lang="en-AU"/>
        </a:p>
      </dgm:t>
    </dgm:pt>
    <dgm:pt modelId="{E390A214-891E-4774-A34B-D404A7F7236F}" type="parTrans" cxnId="{EBB0445F-6FD4-463D-B91D-BEAC709EE8A2}">
      <dgm:prSet/>
      <dgm:spPr/>
      <dgm:t>
        <a:bodyPr/>
        <a:lstStyle/>
        <a:p>
          <a:pPr algn="r"/>
          <a:endParaRPr lang="en-AU"/>
        </a:p>
      </dgm:t>
    </dgm:pt>
    <dgm:pt modelId="{9C9D434A-0F3E-4288-ADF8-3858FD987926}" type="sibTrans" cxnId="{EBB0445F-6FD4-463D-B91D-BEAC709EE8A2}">
      <dgm:prSet/>
      <dgm:spPr/>
      <dgm:t>
        <a:bodyPr/>
        <a:lstStyle/>
        <a:p>
          <a:pPr algn="r"/>
          <a:endParaRPr lang="en-AU"/>
        </a:p>
      </dgm:t>
    </dgm:pt>
    <dgm:pt modelId="{07F12FD6-3AE1-4E54-A6A5-02E434427296}">
      <dgm:prSet/>
      <dgm:spPr/>
      <dgm:t>
        <a:bodyPr/>
        <a:lstStyle/>
        <a:p>
          <a:pPr algn="r"/>
          <a:endParaRPr lang="en-AU"/>
        </a:p>
      </dgm:t>
    </dgm:pt>
    <dgm:pt modelId="{2FD3F0CB-315C-420E-B451-9B5C1B8DFA7B}" type="parTrans" cxnId="{4E188D39-42DA-4CA5-9FDF-F837C2761145}">
      <dgm:prSet/>
      <dgm:spPr/>
      <dgm:t>
        <a:bodyPr/>
        <a:lstStyle/>
        <a:p>
          <a:pPr algn="r"/>
          <a:endParaRPr lang="en-AU"/>
        </a:p>
      </dgm:t>
    </dgm:pt>
    <dgm:pt modelId="{479FE806-BDF2-4118-A532-7D2D40D0BC05}" type="sibTrans" cxnId="{4E188D39-42DA-4CA5-9FDF-F837C2761145}">
      <dgm:prSet/>
      <dgm:spPr/>
      <dgm:t>
        <a:bodyPr/>
        <a:lstStyle/>
        <a:p>
          <a:pPr algn="r"/>
          <a:endParaRPr lang="en-AU"/>
        </a:p>
      </dgm:t>
    </dgm:pt>
    <dgm:pt modelId="{960DBE1E-B484-4524-9109-4A40D5A44441}">
      <dgm:prSet/>
      <dgm:spPr/>
      <dgm:t>
        <a:bodyPr/>
        <a:lstStyle/>
        <a:p>
          <a:pPr algn="r"/>
          <a:endParaRPr lang="en-AU"/>
        </a:p>
      </dgm:t>
    </dgm:pt>
    <dgm:pt modelId="{5A49F8C9-F25C-46B3-8F79-655191E76693}" type="parTrans" cxnId="{05577E09-4CF6-4583-870A-EC965AF78F4D}">
      <dgm:prSet/>
      <dgm:spPr/>
      <dgm:t>
        <a:bodyPr/>
        <a:lstStyle/>
        <a:p>
          <a:pPr algn="r"/>
          <a:endParaRPr lang="en-AU"/>
        </a:p>
      </dgm:t>
    </dgm:pt>
    <dgm:pt modelId="{4590E8CA-24E3-4AA9-AC3D-17ED4473EB6E}" type="sibTrans" cxnId="{05577E09-4CF6-4583-870A-EC965AF78F4D}">
      <dgm:prSet/>
      <dgm:spPr/>
      <dgm:t>
        <a:bodyPr/>
        <a:lstStyle/>
        <a:p>
          <a:pPr algn="r"/>
          <a:endParaRPr lang="en-AU"/>
        </a:p>
      </dgm:t>
    </dgm:pt>
    <dgm:pt modelId="{14B87C98-A3E6-4E8D-B9E9-85A298FC5B6E}">
      <dgm:prSet/>
      <dgm:spPr/>
      <dgm:t>
        <a:bodyPr/>
        <a:lstStyle/>
        <a:p>
          <a:pPr algn="ctr"/>
          <a:r>
            <a:rPr lang="en-AU" dirty="0" smtClean="0"/>
            <a:t>Health Insurers</a:t>
          </a:r>
        </a:p>
      </dgm:t>
    </dgm:pt>
    <dgm:pt modelId="{7B6DD40A-1A20-4EEE-9DE1-AAD1B918D23A}" type="parTrans" cxnId="{7647C674-F4E0-4388-88F3-CC0662191367}">
      <dgm:prSet/>
      <dgm:spPr/>
      <dgm:t>
        <a:bodyPr/>
        <a:lstStyle/>
        <a:p>
          <a:pPr algn="r"/>
          <a:endParaRPr lang="en-AU" dirty="0"/>
        </a:p>
      </dgm:t>
    </dgm:pt>
    <dgm:pt modelId="{CCA66247-0582-42F6-BE5B-C07B7189197A}" type="sibTrans" cxnId="{7647C674-F4E0-4388-88F3-CC0662191367}">
      <dgm:prSet/>
      <dgm:spPr/>
      <dgm:t>
        <a:bodyPr/>
        <a:lstStyle/>
        <a:p>
          <a:pPr algn="r"/>
          <a:endParaRPr lang="en-AU"/>
        </a:p>
      </dgm:t>
    </dgm:pt>
    <dgm:pt modelId="{95C7226D-05A5-4310-A118-E310D3BD8B87}">
      <dgm:prSet/>
      <dgm:spPr/>
      <dgm:t>
        <a:bodyPr/>
        <a:lstStyle/>
        <a:p>
          <a:pPr algn="ctr"/>
          <a:r>
            <a:rPr lang="en-AU" dirty="0" smtClean="0"/>
            <a:t>Schools</a:t>
          </a:r>
        </a:p>
      </dgm:t>
    </dgm:pt>
    <dgm:pt modelId="{141C9DA0-D310-452D-97CB-1F13A6462449}" type="parTrans" cxnId="{30F2A8A0-170A-45C7-B6B3-E2F897D21584}">
      <dgm:prSet/>
      <dgm:spPr/>
      <dgm:t>
        <a:bodyPr/>
        <a:lstStyle/>
        <a:p>
          <a:pPr algn="r"/>
          <a:endParaRPr lang="en-AU" dirty="0"/>
        </a:p>
      </dgm:t>
    </dgm:pt>
    <dgm:pt modelId="{605D84B5-6165-4A15-AFD9-7BFD7979F4F5}" type="sibTrans" cxnId="{30F2A8A0-170A-45C7-B6B3-E2F897D21584}">
      <dgm:prSet/>
      <dgm:spPr/>
      <dgm:t>
        <a:bodyPr/>
        <a:lstStyle/>
        <a:p>
          <a:pPr algn="r"/>
          <a:endParaRPr lang="en-AU"/>
        </a:p>
      </dgm:t>
    </dgm:pt>
    <dgm:pt modelId="{F243F86F-BECC-4FB3-81C8-25B3E4556DB7}">
      <dgm:prSet/>
      <dgm:spPr/>
      <dgm:t>
        <a:bodyPr/>
        <a:lstStyle/>
        <a:p>
          <a:pPr algn="r"/>
          <a:endParaRPr lang="en-AU"/>
        </a:p>
      </dgm:t>
    </dgm:pt>
    <dgm:pt modelId="{42C442A0-1955-45ED-972E-25480C73E9A9}" type="parTrans" cxnId="{76BB6216-450D-46A7-B3DB-9BB229EAA1FE}">
      <dgm:prSet/>
      <dgm:spPr/>
      <dgm:t>
        <a:bodyPr/>
        <a:lstStyle/>
        <a:p>
          <a:pPr algn="r"/>
          <a:endParaRPr lang="en-AU"/>
        </a:p>
      </dgm:t>
    </dgm:pt>
    <dgm:pt modelId="{149C0081-107A-48D9-9F2F-C6DB975D80B5}" type="sibTrans" cxnId="{76BB6216-450D-46A7-B3DB-9BB229EAA1FE}">
      <dgm:prSet/>
      <dgm:spPr/>
      <dgm:t>
        <a:bodyPr/>
        <a:lstStyle/>
        <a:p>
          <a:pPr algn="r"/>
          <a:endParaRPr lang="en-AU"/>
        </a:p>
      </dgm:t>
    </dgm:pt>
    <dgm:pt modelId="{D3E35C34-3F1E-4E5D-9DAA-25A83531A5A4}">
      <dgm:prSet/>
      <dgm:spPr/>
      <dgm:t>
        <a:bodyPr/>
        <a:lstStyle/>
        <a:p>
          <a:pPr algn="r"/>
          <a:endParaRPr lang="en-AU"/>
        </a:p>
      </dgm:t>
    </dgm:pt>
    <dgm:pt modelId="{5078F4C1-6150-4378-A06C-CE020CEE3179}" type="parTrans" cxnId="{2ADAC1D1-9DB6-43F7-8851-63A08B7A6309}">
      <dgm:prSet/>
      <dgm:spPr/>
      <dgm:t>
        <a:bodyPr/>
        <a:lstStyle/>
        <a:p>
          <a:pPr algn="r"/>
          <a:endParaRPr lang="en-AU"/>
        </a:p>
      </dgm:t>
    </dgm:pt>
    <dgm:pt modelId="{BE8DDDE9-BDE0-44B8-9EB6-B3692B51DA53}" type="sibTrans" cxnId="{2ADAC1D1-9DB6-43F7-8851-63A08B7A6309}">
      <dgm:prSet/>
      <dgm:spPr/>
      <dgm:t>
        <a:bodyPr/>
        <a:lstStyle/>
        <a:p>
          <a:pPr algn="r"/>
          <a:endParaRPr lang="en-AU"/>
        </a:p>
      </dgm:t>
    </dgm:pt>
    <dgm:pt modelId="{C199CCB8-6145-4148-8995-B0E2A0227A2A}">
      <dgm:prSet/>
      <dgm:spPr/>
      <dgm:t>
        <a:bodyPr/>
        <a:lstStyle/>
        <a:p>
          <a:pPr algn="ctr"/>
          <a:r>
            <a:rPr lang="en-AU" dirty="0" smtClean="0"/>
            <a:t>Medical Indemnifiers</a:t>
          </a:r>
        </a:p>
      </dgm:t>
    </dgm:pt>
    <dgm:pt modelId="{F65628EB-027D-45CC-864C-A5D90278A24C}" type="parTrans" cxnId="{991FDDA5-CC88-4722-9D02-C01A895FBF0B}">
      <dgm:prSet/>
      <dgm:spPr/>
      <dgm:t>
        <a:bodyPr/>
        <a:lstStyle/>
        <a:p>
          <a:pPr algn="r"/>
          <a:endParaRPr lang="en-AU" dirty="0"/>
        </a:p>
      </dgm:t>
    </dgm:pt>
    <dgm:pt modelId="{37BE95E6-601E-40EB-A975-0A0F4C8CE817}" type="sibTrans" cxnId="{991FDDA5-CC88-4722-9D02-C01A895FBF0B}">
      <dgm:prSet/>
      <dgm:spPr/>
      <dgm:t>
        <a:bodyPr/>
        <a:lstStyle/>
        <a:p>
          <a:pPr algn="r"/>
          <a:endParaRPr lang="en-AU"/>
        </a:p>
      </dgm:t>
    </dgm:pt>
    <dgm:pt modelId="{B6BD5CEE-BD11-40A6-BF55-9385D91045A5}">
      <dgm:prSet/>
      <dgm:spPr/>
      <dgm:t>
        <a:bodyPr/>
        <a:lstStyle/>
        <a:p>
          <a:pPr algn="ctr"/>
          <a:r>
            <a:rPr lang="en-AU" dirty="0" smtClean="0"/>
            <a:t>Community Groups</a:t>
          </a:r>
        </a:p>
      </dgm:t>
    </dgm:pt>
    <dgm:pt modelId="{B7D99E97-84F1-41BB-A53E-2586FA43D66F}" type="parTrans" cxnId="{C224578D-A0F3-4DA0-AF6F-7C63F4843348}">
      <dgm:prSet/>
      <dgm:spPr/>
      <dgm:t>
        <a:bodyPr/>
        <a:lstStyle/>
        <a:p>
          <a:pPr algn="r"/>
          <a:endParaRPr lang="en-AU" dirty="0"/>
        </a:p>
      </dgm:t>
    </dgm:pt>
    <dgm:pt modelId="{459EB5CE-35BC-495B-91A0-EC47BD5C4BEF}" type="sibTrans" cxnId="{C224578D-A0F3-4DA0-AF6F-7C63F4843348}">
      <dgm:prSet/>
      <dgm:spPr/>
      <dgm:t>
        <a:bodyPr/>
        <a:lstStyle/>
        <a:p>
          <a:pPr algn="r"/>
          <a:endParaRPr lang="en-AU"/>
        </a:p>
      </dgm:t>
    </dgm:pt>
    <dgm:pt modelId="{84E25725-2DE1-4576-8786-DDB1C2E51C08}">
      <dgm:prSet/>
      <dgm:spPr/>
      <dgm:t>
        <a:bodyPr/>
        <a:lstStyle/>
        <a:p>
          <a:pPr algn="r"/>
          <a:endParaRPr lang="en-AU"/>
        </a:p>
      </dgm:t>
    </dgm:pt>
    <dgm:pt modelId="{065FC7E4-CE42-401B-B4A4-827D2CC124AC}" type="parTrans" cxnId="{0A7EBCC7-BEB3-4173-AE1A-A96755CA1E99}">
      <dgm:prSet/>
      <dgm:spPr/>
      <dgm:t>
        <a:bodyPr/>
        <a:lstStyle/>
        <a:p>
          <a:pPr algn="r"/>
          <a:endParaRPr lang="en-AU"/>
        </a:p>
      </dgm:t>
    </dgm:pt>
    <dgm:pt modelId="{4E750537-6868-46CE-AD47-A0E565A38F37}" type="sibTrans" cxnId="{0A7EBCC7-BEB3-4173-AE1A-A96755CA1E99}">
      <dgm:prSet/>
      <dgm:spPr/>
      <dgm:t>
        <a:bodyPr/>
        <a:lstStyle/>
        <a:p>
          <a:pPr algn="r"/>
          <a:endParaRPr lang="en-AU"/>
        </a:p>
      </dgm:t>
    </dgm:pt>
    <dgm:pt modelId="{8DC982BC-A335-47F7-BBB9-FE20BAAC2DF2}">
      <dgm:prSet phldrT="[Text]"/>
      <dgm:spPr/>
      <dgm:t>
        <a:bodyPr/>
        <a:lstStyle/>
        <a:p>
          <a:pPr algn="ctr"/>
          <a:r>
            <a:rPr lang="en-AU" dirty="0" smtClean="0"/>
            <a:t>Industry</a:t>
          </a:r>
          <a:endParaRPr lang="en-AU" dirty="0"/>
        </a:p>
      </dgm:t>
    </dgm:pt>
    <dgm:pt modelId="{87CA7787-8AE2-4C01-935E-902DAAE57B64}" type="parTrans" cxnId="{DD4FA2F4-ABD3-42E1-9CA3-EBEBBEFFB3B9}">
      <dgm:prSet/>
      <dgm:spPr/>
      <dgm:t>
        <a:bodyPr/>
        <a:lstStyle/>
        <a:p>
          <a:pPr algn="r"/>
          <a:endParaRPr lang="en-AU" dirty="0"/>
        </a:p>
      </dgm:t>
    </dgm:pt>
    <dgm:pt modelId="{C2ED850B-9E29-419F-9EE6-0D20B72751E6}" type="sibTrans" cxnId="{DD4FA2F4-ABD3-42E1-9CA3-EBEBBEFFB3B9}">
      <dgm:prSet/>
      <dgm:spPr/>
      <dgm:t>
        <a:bodyPr/>
        <a:lstStyle/>
        <a:p>
          <a:pPr algn="r"/>
          <a:endParaRPr lang="en-AU"/>
        </a:p>
      </dgm:t>
    </dgm:pt>
    <dgm:pt modelId="{EA585F97-5002-4D37-88E1-589903A91D9F}" type="pres">
      <dgm:prSet presAssocID="{3F86D35B-A33D-40F9-86FD-30543C10C2A7}" presName="cycle" presStyleCnt="0">
        <dgm:presLayoutVars>
          <dgm:chMax val="1"/>
          <dgm:dir/>
          <dgm:animLvl val="ctr"/>
          <dgm:resizeHandles val="exact"/>
        </dgm:presLayoutVars>
      </dgm:prSet>
      <dgm:spPr/>
      <dgm:t>
        <a:bodyPr/>
        <a:lstStyle/>
        <a:p>
          <a:endParaRPr lang="en-AU"/>
        </a:p>
      </dgm:t>
    </dgm:pt>
    <dgm:pt modelId="{EC0B9DB7-6CFD-4B0A-B006-65A4D8E4674E}" type="pres">
      <dgm:prSet presAssocID="{951099F9-02F9-42C1-8583-DC4239A39450}" presName="centerShape" presStyleLbl="node0" presStyleIdx="0" presStyleCnt="1"/>
      <dgm:spPr/>
      <dgm:t>
        <a:bodyPr/>
        <a:lstStyle/>
        <a:p>
          <a:endParaRPr lang="en-AU"/>
        </a:p>
      </dgm:t>
    </dgm:pt>
    <dgm:pt modelId="{FAA6FCEA-93E1-4627-9D38-8E706332858D}" type="pres">
      <dgm:prSet presAssocID="{94CD0088-0A87-4092-8300-E88E8EDF98A1}" presName="Name9" presStyleLbl="parChTrans1D2" presStyleIdx="0" presStyleCnt="16"/>
      <dgm:spPr/>
      <dgm:t>
        <a:bodyPr/>
        <a:lstStyle/>
        <a:p>
          <a:endParaRPr lang="en-AU"/>
        </a:p>
      </dgm:t>
    </dgm:pt>
    <dgm:pt modelId="{7A24EA2C-EE08-4BFE-B1EB-5BD5DBA6209E}" type="pres">
      <dgm:prSet presAssocID="{94CD0088-0A87-4092-8300-E88E8EDF98A1}" presName="connTx" presStyleLbl="parChTrans1D2" presStyleIdx="0" presStyleCnt="16"/>
      <dgm:spPr/>
      <dgm:t>
        <a:bodyPr/>
        <a:lstStyle/>
        <a:p>
          <a:endParaRPr lang="en-AU"/>
        </a:p>
      </dgm:t>
    </dgm:pt>
    <dgm:pt modelId="{B7B0C3A0-AA5F-4E14-B232-2D9A84B44EC2}" type="pres">
      <dgm:prSet presAssocID="{66012FCB-EB4E-4E0B-B75E-BF0203ED8A84}" presName="node" presStyleLbl="node1" presStyleIdx="0" presStyleCnt="16">
        <dgm:presLayoutVars>
          <dgm:bulletEnabled val="1"/>
        </dgm:presLayoutVars>
      </dgm:prSet>
      <dgm:spPr/>
      <dgm:t>
        <a:bodyPr/>
        <a:lstStyle/>
        <a:p>
          <a:endParaRPr lang="en-AU"/>
        </a:p>
      </dgm:t>
    </dgm:pt>
    <dgm:pt modelId="{6C563A86-19AD-4A6E-BBED-B60F96F97100}" type="pres">
      <dgm:prSet presAssocID="{408F9AE0-70FC-4C96-85C3-1280B7AE6CE3}" presName="Name9" presStyleLbl="parChTrans1D2" presStyleIdx="1" presStyleCnt="16"/>
      <dgm:spPr/>
      <dgm:t>
        <a:bodyPr/>
        <a:lstStyle/>
        <a:p>
          <a:endParaRPr lang="en-AU"/>
        </a:p>
      </dgm:t>
    </dgm:pt>
    <dgm:pt modelId="{5F6DCDD0-8B3D-47B9-A190-FC0F795EBFAC}" type="pres">
      <dgm:prSet presAssocID="{408F9AE0-70FC-4C96-85C3-1280B7AE6CE3}" presName="connTx" presStyleLbl="parChTrans1D2" presStyleIdx="1" presStyleCnt="16"/>
      <dgm:spPr/>
      <dgm:t>
        <a:bodyPr/>
        <a:lstStyle/>
        <a:p>
          <a:endParaRPr lang="en-AU"/>
        </a:p>
      </dgm:t>
    </dgm:pt>
    <dgm:pt modelId="{E07B5A34-73FE-4225-B959-FB74C185B094}" type="pres">
      <dgm:prSet presAssocID="{A8458C48-A8CA-46D1-8B2D-E7B49504319F}" presName="node" presStyleLbl="node1" presStyleIdx="1" presStyleCnt="16" custRadScaleRad="101530" custRadScaleInc="4382">
        <dgm:presLayoutVars>
          <dgm:bulletEnabled val="1"/>
        </dgm:presLayoutVars>
      </dgm:prSet>
      <dgm:spPr/>
      <dgm:t>
        <a:bodyPr/>
        <a:lstStyle/>
        <a:p>
          <a:endParaRPr lang="en-AU"/>
        </a:p>
      </dgm:t>
    </dgm:pt>
    <dgm:pt modelId="{B002FF17-BF72-468A-8DCC-0FB90FE7DCB5}" type="pres">
      <dgm:prSet presAssocID="{63C507ED-0570-48D1-B70E-48DF59A9B703}" presName="Name9" presStyleLbl="parChTrans1D2" presStyleIdx="2" presStyleCnt="16"/>
      <dgm:spPr/>
      <dgm:t>
        <a:bodyPr/>
        <a:lstStyle/>
        <a:p>
          <a:endParaRPr lang="en-AU"/>
        </a:p>
      </dgm:t>
    </dgm:pt>
    <dgm:pt modelId="{1920A65B-68DE-4CF0-8E30-08CE42BFA20F}" type="pres">
      <dgm:prSet presAssocID="{63C507ED-0570-48D1-B70E-48DF59A9B703}" presName="connTx" presStyleLbl="parChTrans1D2" presStyleIdx="2" presStyleCnt="16"/>
      <dgm:spPr/>
      <dgm:t>
        <a:bodyPr/>
        <a:lstStyle/>
        <a:p>
          <a:endParaRPr lang="en-AU"/>
        </a:p>
      </dgm:t>
    </dgm:pt>
    <dgm:pt modelId="{FB098834-4634-4E08-BB6E-939643060D86}" type="pres">
      <dgm:prSet presAssocID="{A983776E-D870-4B82-9336-32B973B07BAF}" presName="node" presStyleLbl="node1" presStyleIdx="2" presStyleCnt="16">
        <dgm:presLayoutVars>
          <dgm:bulletEnabled val="1"/>
        </dgm:presLayoutVars>
      </dgm:prSet>
      <dgm:spPr/>
      <dgm:t>
        <a:bodyPr/>
        <a:lstStyle/>
        <a:p>
          <a:endParaRPr lang="en-AU"/>
        </a:p>
      </dgm:t>
    </dgm:pt>
    <dgm:pt modelId="{B24437A8-AF6B-431C-A979-ADD62D86ED51}" type="pres">
      <dgm:prSet presAssocID="{CC9864F6-2729-4A3F-8922-D9C311AAC49E}" presName="Name9" presStyleLbl="parChTrans1D2" presStyleIdx="3" presStyleCnt="16"/>
      <dgm:spPr/>
      <dgm:t>
        <a:bodyPr/>
        <a:lstStyle/>
        <a:p>
          <a:endParaRPr lang="en-AU"/>
        </a:p>
      </dgm:t>
    </dgm:pt>
    <dgm:pt modelId="{050D0CBB-DC23-4976-BC20-3EE3BC71C416}" type="pres">
      <dgm:prSet presAssocID="{CC9864F6-2729-4A3F-8922-D9C311AAC49E}" presName="connTx" presStyleLbl="parChTrans1D2" presStyleIdx="3" presStyleCnt="16"/>
      <dgm:spPr/>
      <dgm:t>
        <a:bodyPr/>
        <a:lstStyle/>
        <a:p>
          <a:endParaRPr lang="en-AU"/>
        </a:p>
      </dgm:t>
    </dgm:pt>
    <dgm:pt modelId="{AD3588D7-3462-446C-BA56-02C773E4AF5E}" type="pres">
      <dgm:prSet presAssocID="{B8D1026A-F38A-4A81-85C2-EFB79174F5BE}" presName="node" presStyleLbl="node1" presStyleIdx="3" presStyleCnt="16">
        <dgm:presLayoutVars>
          <dgm:bulletEnabled val="1"/>
        </dgm:presLayoutVars>
      </dgm:prSet>
      <dgm:spPr/>
      <dgm:t>
        <a:bodyPr/>
        <a:lstStyle/>
        <a:p>
          <a:endParaRPr lang="en-AU"/>
        </a:p>
      </dgm:t>
    </dgm:pt>
    <dgm:pt modelId="{DD0181CC-8372-4CFF-9656-9886FDB9492A}" type="pres">
      <dgm:prSet presAssocID="{7B6DD40A-1A20-4EEE-9DE1-AAD1B918D23A}" presName="Name9" presStyleLbl="parChTrans1D2" presStyleIdx="4" presStyleCnt="16"/>
      <dgm:spPr/>
      <dgm:t>
        <a:bodyPr/>
        <a:lstStyle/>
        <a:p>
          <a:endParaRPr lang="en-AU"/>
        </a:p>
      </dgm:t>
    </dgm:pt>
    <dgm:pt modelId="{AED79FF5-F1FA-40F7-BA83-7847B7915481}" type="pres">
      <dgm:prSet presAssocID="{7B6DD40A-1A20-4EEE-9DE1-AAD1B918D23A}" presName="connTx" presStyleLbl="parChTrans1D2" presStyleIdx="4" presStyleCnt="16"/>
      <dgm:spPr/>
      <dgm:t>
        <a:bodyPr/>
        <a:lstStyle/>
        <a:p>
          <a:endParaRPr lang="en-AU"/>
        </a:p>
      </dgm:t>
    </dgm:pt>
    <dgm:pt modelId="{4CB2632D-37BA-4FE1-9748-5E40251EA2CF}" type="pres">
      <dgm:prSet presAssocID="{14B87C98-A3E6-4E8D-B9E9-85A298FC5B6E}" presName="node" presStyleLbl="node1" presStyleIdx="4" presStyleCnt="16">
        <dgm:presLayoutVars>
          <dgm:bulletEnabled val="1"/>
        </dgm:presLayoutVars>
      </dgm:prSet>
      <dgm:spPr/>
      <dgm:t>
        <a:bodyPr/>
        <a:lstStyle/>
        <a:p>
          <a:endParaRPr lang="en-AU"/>
        </a:p>
      </dgm:t>
    </dgm:pt>
    <dgm:pt modelId="{7084A211-8021-45B1-B539-A959D3A07621}" type="pres">
      <dgm:prSet presAssocID="{141C9DA0-D310-452D-97CB-1F13A6462449}" presName="Name9" presStyleLbl="parChTrans1D2" presStyleIdx="5" presStyleCnt="16"/>
      <dgm:spPr/>
      <dgm:t>
        <a:bodyPr/>
        <a:lstStyle/>
        <a:p>
          <a:endParaRPr lang="en-AU"/>
        </a:p>
      </dgm:t>
    </dgm:pt>
    <dgm:pt modelId="{68D7E973-6ADF-47AB-9F7C-9BA97E5F0AB4}" type="pres">
      <dgm:prSet presAssocID="{141C9DA0-D310-452D-97CB-1F13A6462449}" presName="connTx" presStyleLbl="parChTrans1D2" presStyleIdx="5" presStyleCnt="16"/>
      <dgm:spPr/>
      <dgm:t>
        <a:bodyPr/>
        <a:lstStyle/>
        <a:p>
          <a:endParaRPr lang="en-AU"/>
        </a:p>
      </dgm:t>
    </dgm:pt>
    <dgm:pt modelId="{C8358B95-2F3B-4647-8AF4-011A6690B393}" type="pres">
      <dgm:prSet presAssocID="{95C7226D-05A5-4310-A118-E310D3BD8B87}" presName="node" presStyleLbl="node1" presStyleIdx="5" presStyleCnt="16">
        <dgm:presLayoutVars>
          <dgm:bulletEnabled val="1"/>
        </dgm:presLayoutVars>
      </dgm:prSet>
      <dgm:spPr/>
      <dgm:t>
        <a:bodyPr/>
        <a:lstStyle/>
        <a:p>
          <a:endParaRPr lang="en-AU"/>
        </a:p>
      </dgm:t>
    </dgm:pt>
    <dgm:pt modelId="{6573FF9B-238E-4F05-8484-2AF3C6F34A19}" type="pres">
      <dgm:prSet presAssocID="{C7A38366-5E97-4F28-B8EF-6C4B4CD20ED1}" presName="Name9" presStyleLbl="parChTrans1D2" presStyleIdx="6" presStyleCnt="16"/>
      <dgm:spPr/>
      <dgm:t>
        <a:bodyPr/>
        <a:lstStyle/>
        <a:p>
          <a:endParaRPr lang="en-AU"/>
        </a:p>
      </dgm:t>
    </dgm:pt>
    <dgm:pt modelId="{988BC9A9-1C96-4E7C-9E08-3D734864E6A6}" type="pres">
      <dgm:prSet presAssocID="{C7A38366-5E97-4F28-B8EF-6C4B4CD20ED1}" presName="connTx" presStyleLbl="parChTrans1D2" presStyleIdx="6" presStyleCnt="16"/>
      <dgm:spPr/>
      <dgm:t>
        <a:bodyPr/>
        <a:lstStyle/>
        <a:p>
          <a:endParaRPr lang="en-AU"/>
        </a:p>
      </dgm:t>
    </dgm:pt>
    <dgm:pt modelId="{D7430D48-A622-43E1-8214-2A237609A7EE}" type="pres">
      <dgm:prSet presAssocID="{EAF13979-5EF1-4426-B87E-B0959BFAA438}" presName="node" presStyleLbl="node1" presStyleIdx="6" presStyleCnt="16">
        <dgm:presLayoutVars>
          <dgm:bulletEnabled val="1"/>
        </dgm:presLayoutVars>
      </dgm:prSet>
      <dgm:spPr/>
      <dgm:t>
        <a:bodyPr/>
        <a:lstStyle/>
        <a:p>
          <a:endParaRPr lang="en-AU"/>
        </a:p>
      </dgm:t>
    </dgm:pt>
    <dgm:pt modelId="{73373C61-4770-4744-8D0E-165EAD09E4B7}" type="pres">
      <dgm:prSet presAssocID="{D6D20DA6-066C-4B4C-9D2A-B89B5359F12D}" presName="Name9" presStyleLbl="parChTrans1D2" presStyleIdx="7" presStyleCnt="16"/>
      <dgm:spPr/>
      <dgm:t>
        <a:bodyPr/>
        <a:lstStyle/>
        <a:p>
          <a:endParaRPr lang="en-AU"/>
        </a:p>
      </dgm:t>
    </dgm:pt>
    <dgm:pt modelId="{0F308FC3-54B4-416C-ABD3-2F17486D3ECE}" type="pres">
      <dgm:prSet presAssocID="{D6D20DA6-066C-4B4C-9D2A-B89B5359F12D}" presName="connTx" presStyleLbl="parChTrans1D2" presStyleIdx="7" presStyleCnt="16"/>
      <dgm:spPr/>
      <dgm:t>
        <a:bodyPr/>
        <a:lstStyle/>
        <a:p>
          <a:endParaRPr lang="en-AU"/>
        </a:p>
      </dgm:t>
    </dgm:pt>
    <dgm:pt modelId="{30C4DB8C-D1B4-419B-B120-B150D2931BB7}" type="pres">
      <dgm:prSet presAssocID="{B903930A-D17B-4002-BA89-5B4A83E35DA9}" presName="node" presStyleLbl="node1" presStyleIdx="7" presStyleCnt="16">
        <dgm:presLayoutVars>
          <dgm:bulletEnabled val="1"/>
        </dgm:presLayoutVars>
      </dgm:prSet>
      <dgm:spPr/>
      <dgm:t>
        <a:bodyPr/>
        <a:lstStyle/>
        <a:p>
          <a:endParaRPr lang="en-AU"/>
        </a:p>
      </dgm:t>
    </dgm:pt>
    <dgm:pt modelId="{65B64CD3-010E-4FF5-BB55-9880534C67A1}" type="pres">
      <dgm:prSet presAssocID="{F65628EB-027D-45CC-864C-A5D90278A24C}" presName="Name9" presStyleLbl="parChTrans1D2" presStyleIdx="8" presStyleCnt="16"/>
      <dgm:spPr/>
      <dgm:t>
        <a:bodyPr/>
        <a:lstStyle/>
        <a:p>
          <a:endParaRPr lang="en-AU"/>
        </a:p>
      </dgm:t>
    </dgm:pt>
    <dgm:pt modelId="{E017456E-6FB5-4072-B497-48189097F02E}" type="pres">
      <dgm:prSet presAssocID="{F65628EB-027D-45CC-864C-A5D90278A24C}" presName="connTx" presStyleLbl="parChTrans1D2" presStyleIdx="8" presStyleCnt="16"/>
      <dgm:spPr/>
      <dgm:t>
        <a:bodyPr/>
        <a:lstStyle/>
        <a:p>
          <a:endParaRPr lang="en-AU"/>
        </a:p>
      </dgm:t>
    </dgm:pt>
    <dgm:pt modelId="{F29A889B-982C-4126-AFCD-7B2A6DE6E8B3}" type="pres">
      <dgm:prSet presAssocID="{C199CCB8-6145-4148-8995-B0E2A0227A2A}" presName="node" presStyleLbl="node1" presStyleIdx="8" presStyleCnt="16">
        <dgm:presLayoutVars>
          <dgm:bulletEnabled val="1"/>
        </dgm:presLayoutVars>
      </dgm:prSet>
      <dgm:spPr/>
      <dgm:t>
        <a:bodyPr/>
        <a:lstStyle/>
        <a:p>
          <a:endParaRPr lang="en-AU"/>
        </a:p>
      </dgm:t>
    </dgm:pt>
    <dgm:pt modelId="{DBA8BA41-9D4D-4BAF-902F-59703AE50143}" type="pres">
      <dgm:prSet presAssocID="{B7D99E97-84F1-41BB-A53E-2586FA43D66F}" presName="Name9" presStyleLbl="parChTrans1D2" presStyleIdx="9" presStyleCnt="16"/>
      <dgm:spPr/>
      <dgm:t>
        <a:bodyPr/>
        <a:lstStyle/>
        <a:p>
          <a:endParaRPr lang="en-AU"/>
        </a:p>
      </dgm:t>
    </dgm:pt>
    <dgm:pt modelId="{FBD11392-F4CF-406F-8F45-5F9ABE697EF3}" type="pres">
      <dgm:prSet presAssocID="{B7D99E97-84F1-41BB-A53E-2586FA43D66F}" presName="connTx" presStyleLbl="parChTrans1D2" presStyleIdx="9" presStyleCnt="16"/>
      <dgm:spPr/>
      <dgm:t>
        <a:bodyPr/>
        <a:lstStyle/>
        <a:p>
          <a:endParaRPr lang="en-AU"/>
        </a:p>
      </dgm:t>
    </dgm:pt>
    <dgm:pt modelId="{B324856B-ED80-4D8D-AEC4-559E2BB3FC05}" type="pres">
      <dgm:prSet presAssocID="{B6BD5CEE-BD11-40A6-BF55-9385D91045A5}" presName="node" presStyleLbl="node1" presStyleIdx="9" presStyleCnt="16">
        <dgm:presLayoutVars>
          <dgm:bulletEnabled val="1"/>
        </dgm:presLayoutVars>
      </dgm:prSet>
      <dgm:spPr/>
      <dgm:t>
        <a:bodyPr/>
        <a:lstStyle/>
        <a:p>
          <a:endParaRPr lang="en-AU"/>
        </a:p>
      </dgm:t>
    </dgm:pt>
    <dgm:pt modelId="{4676C0E3-5C69-4714-B7AA-A538085273ED}" type="pres">
      <dgm:prSet presAssocID="{DC197993-3DF4-416B-892C-5B0DF90E3986}" presName="Name9" presStyleLbl="parChTrans1D2" presStyleIdx="10" presStyleCnt="16"/>
      <dgm:spPr/>
      <dgm:t>
        <a:bodyPr/>
        <a:lstStyle/>
        <a:p>
          <a:endParaRPr lang="en-AU"/>
        </a:p>
      </dgm:t>
    </dgm:pt>
    <dgm:pt modelId="{F241E3A0-002D-44B8-BEAF-202FBADD7C3C}" type="pres">
      <dgm:prSet presAssocID="{DC197993-3DF4-416B-892C-5B0DF90E3986}" presName="connTx" presStyleLbl="parChTrans1D2" presStyleIdx="10" presStyleCnt="16"/>
      <dgm:spPr/>
      <dgm:t>
        <a:bodyPr/>
        <a:lstStyle/>
        <a:p>
          <a:endParaRPr lang="en-AU"/>
        </a:p>
      </dgm:t>
    </dgm:pt>
    <dgm:pt modelId="{BACE34DF-C2B5-4E52-B939-910D3FB70DEE}" type="pres">
      <dgm:prSet presAssocID="{FDC0D3E3-2F95-49DB-B71C-10B15CEC7A65}" presName="node" presStyleLbl="node1" presStyleIdx="10" presStyleCnt="16">
        <dgm:presLayoutVars>
          <dgm:bulletEnabled val="1"/>
        </dgm:presLayoutVars>
      </dgm:prSet>
      <dgm:spPr/>
      <dgm:t>
        <a:bodyPr/>
        <a:lstStyle/>
        <a:p>
          <a:endParaRPr lang="en-AU"/>
        </a:p>
      </dgm:t>
    </dgm:pt>
    <dgm:pt modelId="{9820F0F1-3D35-4E7B-811F-E5EB146FB2EF}" type="pres">
      <dgm:prSet presAssocID="{87CA7787-8AE2-4C01-935E-902DAAE57B64}" presName="Name9" presStyleLbl="parChTrans1D2" presStyleIdx="11" presStyleCnt="16"/>
      <dgm:spPr/>
      <dgm:t>
        <a:bodyPr/>
        <a:lstStyle/>
        <a:p>
          <a:endParaRPr lang="en-AU"/>
        </a:p>
      </dgm:t>
    </dgm:pt>
    <dgm:pt modelId="{5F52698C-D34A-4BE2-AC98-85F36BC2269D}" type="pres">
      <dgm:prSet presAssocID="{87CA7787-8AE2-4C01-935E-902DAAE57B64}" presName="connTx" presStyleLbl="parChTrans1D2" presStyleIdx="11" presStyleCnt="16"/>
      <dgm:spPr/>
      <dgm:t>
        <a:bodyPr/>
        <a:lstStyle/>
        <a:p>
          <a:endParaRPr lang="en-AU"/>
        </a:p>
      </dgm:t>
    </dgm:pt>
    <dgm:pt modelId="{FFB487AE-E57E-4EB1-A7BC-0B78E08F481D}" type="pres">
      <dgm:prSet presAssocID="{8DC982BC-A335-47F7-BBB9-FE20BAAC2DF2}" presName="node" presStyleLbl="node1" presStyleIdx="11" presStyleCnt="16">
        <dgm:presLayoutVars>
          <dgm:bulletEnabled val="1"/>
        </dgm:presLayoutVars>
      </dgm:prSet>
      <dgm:spPr/>
      <dgm:t>
        <a:bodyPr/>
        <a:lstStyle/>
        <a:p>
          <a:endParaRPr lang="en-AU"/>
        </a:p>
      </dgm:t>
    </dgm:pt>
    <dgm:pt modelId="{303B5072-0A94-4122-9776-62560E1523A9}" type="pres">
      <dgm:prSet presAssocID="{230A1BD4-881A-403C-87BE-B549FACA9D24}" presName="Name9" presStyleLbl="parChTrans1D2" presStyleIdx="12" presStyleCnt="16"/>
      <dgm:spPr/>
      <dgm:t>
        <a:bodyPr/>
        <a:lstStyle/>
        <a:p>
          <a:endParaRPr lang="en-AU"/>
        </a:p>
      </dgm:t>
    </dgm:pt>
    <dgm:pt modelId="{BEAC85FA-4AA5-4CA8-B782-126B81162D42}" type="pres">
      <dgm:prSet presAssocID="{230A1BD4-881A-403C-87BE-B549FACA9D24}" presName="connTx" presStyleLbl="parChTrans1D2" presStyleIdx="12" presStyleCnt="16"/>
      <dgm:spPr/>
      <dgm:t>
        <a:bodyPr/>
        <a:lstStyle/>
        <a:p>
          <a:endParaRPr lang="en-AU"/>
        </a:p>
      </dgm:t>
    </dgm:pt>
    <dgm:pt modelId="{D7220B03-EB53-44FB-A322-6BEBBC20E5A7}" type="pres">
      <dgm:prSet presAssocID="{64052AD7-456D-406D-8C6B-F52DD7F4655A}" presName="node" presStyleLbl="node1" presStyleIdx="12" presStyleCnt="16">
        <dgm:presLayoutVars>
          <dgm:bulletEnabled val="1"/>
        </dgm:presLayoutVars>
      </dgm:prSet>
      <dgm:spPr/>
      <dgm:t>
        <a:bodyPr/>
        <a:lstStyle/>
        <a:p>
          <a:endParaRPr lang="en-AU"/>
        </a:p>
      </dgm:t>
    </dgm:pt>
    <dgm:pt modelId="{C60EB686-E930-451B-AE60-64B0316BCD23}" type="pres">
      <dgm:prSet presAssocID="{DA038424-1AFE-4E88-8C7F-8FA19A0D54FE}" presName="Name9" presStyleLbl="parChTrans1D2" presStyleIdx="13" presStyleCnt="16"/>
      <dgm:spPr/>
      <dgm:t>
        <a:bodyPr/>
        <a:lstStyle/>
        <a:p>
          <a:endParaRPr lang="en-AU"/>
        </a:p>
      </dgm:t>
    </dgm:pt>
    <dgm:pt modelId="{A28BE676-B968-4123-BE60-449EDD89A2C6}" type="pres">
      <dgm:prSet presAssocID="{DA038424-1AFE-4E88-8C7F-8FA19A0D54FE}" presName="connTx" presStyleLbl="parChTrans1D2" presStyleIdx="13" presStyleCnt="16"/>
      <dgm:spPr/>
      <dgm:t>
        <a:bodyPr/>
        <a:lstStyle/>
        <a:p>
          <a:endParaRPr lang="en-AU"/>
        </a:p>
      </dgm:t>
    </dgm:pt>
    <dgm:pt modelId="{2F9417B8-A896-4839-934E-6EAAAA659CB7}" type="pres">
      <dgm:prSet presAssocID="{C4434B70-0757-4DE9-9394-31BE0AC4470C}" presName="node" presStyleLbl="node1" presStyleIdx="13" presStyleCnt="16">
        <dgm:presLayoutVars>
          <dgm:bulletEnabled val="1"/>
        </dgm:presLayoutVars>
      </dgm:prSet>
      <dgm:spPr/>
      <dgm:t>
        <a:bodyPr/>
        <a:lstStyle/>
        <a:p>
          <a:endParaRPr lang="en-AU"/>
        </a:p>
      </dgm:t>
    </dgm:pt>
    <dgm:pt modelId="{7CB84E44-64A7-4B8C-9548-1B134BCA36BC}" type="pres">
      <dgm:prSet presAssocID="{6213E3FE-9BC1-423F-9105-896B70B887BE}" presName="Name9" presStyleLbl="parChTrans1D2" presStyleIdx="14" presStyleCnt="16"/>
      <dgm:spPr/>
      <dgm:t>
        <a:bodyPr/>
        <a:lstStyle/>
        <a:p>
          <a:endParaRPr lang="en-AU"/>
        </a:p>
      </dgm:t>
    </dgm:pt>
    <dgm:pt modelId="{6CF87F12-F238-4E60-8B68-6EB02135C24F}" type="pres">
      <dgm:prSet presAssocID="{6213E3FE-9BC1-423F-9105-896B70B887BE}" presName="connTx" presStyleLbl="parChTrans1D2" presStyleIdx="14" presStyleCnt="16"/>
      <dgm:spPr/>
      <dgm:t>
        <a:bodyPr/>
        <a:lstStyle/>
        <a:p>
          <a:endParaRPr lang="en-AU"/>
        </a:p>
      </dgm:t>
    </dgm:pt>
    <dgm:pt modelId="{2CBBCA55-9E1B-45E7-8B47-EF4C5285BFE6}" type="pres">
      <dgm:prSet presAssocID="{084076A0-C951-43BD-93CC-7014499558C4}" presName="node" presStyleLbl="node1" presStyleIdx="14" presStyleCnt="16">
        <dgm:presLayoutVars>
          <dgm:bulletEnabled val="1"/>
        </dgm:presLayoutVars>
      </dgm:prSet>
      <dgm:spPr/>
      <dgm:t>
        <a:bodyPr/>
        <a:lstStyle/>
        <a:p>
          <a:endParaRPr lang="en-AU"/>
        </a:p>
      </dgm:t>
    </dgm:pt>
    <dgm:pt modelId="{B88378BD-9D13-4428-AA10-C191CF336EA8}" type="pres">
      <dgm:prSet presAssocID="{A893E158-4AD8-4368-B606-E2F3AB85D04D}" presName="Name9" presStyleLbl="parChTrans1D2" presStyleIdx="15" presStyleCnt="16"/>
      <dgm:spPr/>
      <dgm:t>
        <a:bodyPr/>
        <a:lstStyle/>
        <a:p>
          <a:endParaRPr lang="en-AU"/>
        </a:p>
      </dgm:t>
    </dgm:pt>
    <dgm:pt modelId="{AB26FC1E-C3A6-4B54-B894-80E086DEF3A9}" type="pres">
      <dgm:prSet presAssocID="{A893E158-4AD8-4368-B606-E2F3AB85D04D}" presName="connTx" presStyleLbl="parChTrans1D2" presStyleIdx="15" presStyleCnt="16"/>
      <dgm:spPr/>
      <dgm:t>
        <a:bodyPr/>
        <a:lstStyle/>
        <a:p>
          <a:endParaRPr lang="en-AU"/>
        </a:p>
      </dgm:t>
    </dgm:pt>
    <dgm:pt modelId="{9E184A5D-816B-4F2B-981E-658DB052BDDB}" type="pres">
      <dgm:prSet presAssocID="{69742F21-DCDF-4141-87E8-44F83590C7A6}" presName="node" presStyleLbl="node1" presStyleIdx="15" presStyleCnt="16" custRadScaleRad="100995" custRadScaleInc="-5206">
        <dgm:presLayoutVars>
          <dgm:bulletEnabled val="1"/>
        </dgm:presLayoutVars>
      </dgm:prSet>
      <dgm:spPr/>
      <dgm:t>
        <a:bodyPr/>
        <a:lstStyle/>
        <a:p>
          <a:endParaRPr lang="en-AU"/>
        </a:p>
      </dgm:t>
    </dgm:pt>
  </dgm:ptLst>
  <dgm:cxnLst>
    <dgm:cxn modelId="{DD335CF4-BE40-46FA-9D45-5D045D5766B6}" srcId="{3F86D35B-A33D-40F9-86FD-30543C10C2A7}" destId="{5CEC4E9C-E984-4670-B322-82F919AA7D9C}" srcOrd="12" destOrd="0" parTransId="{3D0A7067-A2AB-4002-8B3D-8AD5FE0A07F2}" sibTransId="{167B6128-4CED-46D9-BCB3-708000169CDC}"/>
    <dgm:cxn modelId="{F43DA506-6637-43FC-B1ED-DBB09B315FC7}" type="presOf" srcId="{87CA7787-8AE2-4C01-935E-902DAAE57B64}" destId="{9820F0F1-3D35-4E7B-811F-E5EB146FB2EF}" srcOrd="0" destOrd="0" presId="urn:microsoft.com/office/officeart/2005/8/layout/radial1"/>
    <dgm:cxn modelId="{9F6561E0-CCE1-4D6C-AD92-CC35E9DBA91E}" type="presOf" srcId="{EAF13979-5EF1-4426-B87E-B0959BFAA438}" destId="{D7430D48-A622-43E1-8214-2A237609A7EE}" srcOrd="0" destOrd="0" presId="urn:microsoft.com/office/officeart/2005/8/layout/radial1"/>
    <dgm:cxn modelId="{E7EA9FAB-0151-484A-89A5-CCAAD09849AD}" type="presOf" srcId="{D6D20DA6-066C-4B4C-9D2A-B89B5359F12D}" destId="{73373C61-4770-4744-8D0E-165EAD09E4B7}" srcOrd="0" destOrd="0" presId="urn:microsoft.com/office/officeart/2005/8/layout/radial1"/>
    <dgm:cxn modelId="{E661F1E5-E12F-4FC2-B9CD-7BD6D546CBEB}" type="presOf" srcId="{C7A38366-5E97-4F28-B8EF-6C4B4CD20ED1}" destId="{6573FF9B-238E-4F05-8484-2AF3C6F34A19}" srcOrd="0" destOrd="0" presId="urn:microsoft.com/office/officeart/2005/8/layout/radial1"/>
    <dgm:cxn modelId="{31ECDD00-1C12-465D-BBE4-A9C70B1D343C}" type="presOf" srcId="{95C7226D-05A5-4310-A118-E310D3BD8B87}" destId="{C8358B95-2F3B-4647-8AF4-011A6690B393}" srcOrd="0" destOrd="0" presId="urn:microsoft.com/office/officeart/2005/8/layout/radial1"/>
    <dgm:cxn modelId="{4E7E0559-84C9-40B3-94F4-A3F314018F9C}" type="presOf" srcId="{A893E158-4AD8-4368-B606-E2F3AB85D04D}" destId="{AB26FC1E-C3A6-4B54-B894-80E086DEF3A9}" srcOrd="1" destOrd="0" presId="urn:microsoft.com/office/officeart/2005/8/layout/radial1"/>
    <dgm:cxn modelId="{3DCB2600-7367-48DB-96F1-3FE7BC6056CF}" type="presOf" srcId="{C199CCB8-6145-4148-8995-B0E2A0227A2A}" destId="{F29A889B-982C-4126-AFCD-7B2A6DE6E8B3}" srcOrd="0" destOrd="0" presId="urn:microsoft.com/office/officeart/2005/8/layout/radial1"/>
    <dgm:cxn modelId="{7513AE1F-8496-4373-B21E-486090068E2E}" srcId="{3F86D35B-A33D-40F9-86FD-30543C10C2A7}" destId="{633EA41B-A905-415D-878B-E82081243E50}" srcOrd="13" destOrd="0" parTransId="{C42B84D0-FE1D-4CC5-936F-13F58E00C332}" sibTransId="{3D131DF0-1BE0-4EF6-81AF-ACBF27EDD736}"/>
    <dgm:cxn modelId="{BC089092-573B-4EA6-9F24-E098175DC0AD}" type="presOf" srcId="{94CD0088-0A87-4092-8300-E88E8EDF98A1}" destId="{7A24EA2C-EE08-4BFE-B1EB-5BD5DBA6209E}" srcOrd="1" destOrd="0" presId="urn:microsoft.com/office/officeart/2005/8/layout/radial1"/>
    <dgm:cxn modelId="{BA032EFB-0597-4E92-9EEE-C24E72523062}" type="presOf" srcId="{B8D1026A-F38A-4A81-85C2-EFB79174F5BE}" destId="{AD3588D7-3462-446C-BA56-02C773E4AF5E}" srcOrd="0" destOrd="0" presId="urn:microsoft.com/office/officeart/2005/8/layout/radial1"/>
    <dgm:cxn modelId="{9852BE56-9637-45D1-BB4E-B7F7C4FCB82E}" srcId="{951099F9-02F9-42C1-8583-DC4239A39450}" destId="{B8D1026A-F38A-4A81-85C2-EFB79174F5BE}" srcOrd="3" destOrd="0" parTransId="{CC9864F6-2729-4A3F-8922-D9C311AAC49E}" sibTransId="{217F255E-1B5D-487A-B4BB-36393A9ADC1D}"/>
    <dgm:cxn modelId="{C9DE22E1-9D0C-4136-9816-77C00C6AF50E}" type="presOf" srcId="{408F9AE0-70FC-4C96-85C3-1280B7AE6CE3}" destId="{5F6DCDD0-8B3D-47B9-A190-FC0F795EBFAC}" srcOrd="1" destOrd="0" presId="urn:microsoft.com/office/officeart/2005/8/layout/radial1"/>
    <dgm:cxn modelId="{376824F4-60B7-4256-A389-8C9B15E60754}" type="presOf" srcId="{69742F21-DCDF-4141-87E8-44F83590C7A6}" destId="{9E184A5D-816B-4F2B-981E-658DB052BDDB}" srcOrd="0" destOrd="0" presId="urn:microsoft.com/office/officeart/2005/8/layout/radial1"/>
    <dgm:cxn modelId="{F8FB078E-505A-4BEE-9F2E-514088C5A2B4}" srcId="{3F86D35B-A33D-40F9-86FD-30543C10C2A7}" destId="{83DD099B-C104-45F3-9812-1309CF79E3DD}" srcOrd="3" destOrd="0" parTransId="{1C7F5B09-0C56-49D5-9CE6-9A7A792D9B35}" sibTransId="{2BB9B3C5-CB9A-43A3-883C-375D8B40D916}"/>
    <dgm:cxn modelId="{A861FA13-26A0-45D0-ACE4-668C13DE8E2D}" type="presOf" srcId="{63C507ED-0570-48D1-B70E-48DF59A9B703}" destId="{B002FF17-BF72-468A-8DCC-0FB90FE7DCB5}" srcOrd="0" destOrd="0" presId="urn:microsoft.com/office/officeart/2005/8/layout/radial1"/>
    <dgm:cxn modelId="{0A7EBCC7-BEB3-4173-AE1A-A96755CA1E99}" srcId="{3F86D35B-A33D-40F9-86FD-30543C10C2A7}" destId="{84E25725-2DE1-4576-8786-DDB1C2E51C08}" srcOrd="19" destOrd="0" parTransId="{065FC7E4-CE42-401B-B4A4-827D2CC124AC}" sibTransId="{4E750537-6868-46CE-AD47-A0E565A38F37}"/>
    <dgm:cxn modelId="{096A31EF-FB2D-4F6F-A4E7-DF64FC137C97}" type="presOf" srcId="{DA038424-1AFE-4E88-8C7F-8FA19A0D54FE}" destId="{A28BE676-B968-4123-BE60-449EDD89A2C6}" srcOrd="1" destOrd="0" presId="urn:microsoft.com/office/officeart/2005/8/layout/radial1"/>
    <dgm:cxn modelId="{B031C946-F6EF-4E27-BFB7-7206D5CCE6C6}" type="presOf" srcId="{B7D99E97-84F1-41BB-A53E-2586FA43D66F}" destId="{FBD11392-F4CF-406F-8F45-5F9ABE697EF3}" srcOrd="1" destOrd="0" presId="urn:microsoft.com/office/officeart/2005/8/layout/radial1"/>
    <dgm:cxn modelId="{7647C674-F4E0-4388-88F3-CC0662191367}" srcId="{951099F9-02F9-42C1-8583-DC4239A39450}" destId="{14B87C98-A3E6-4E8D-B9E9-85A298FC5B6E}" srcOrd="4" destOrd="0" parTransId="{7B6DD40A-1A20-4EEE-9DE1-AAD1B918D23A}" sibTransId="{CCA66247-0582-42F6-BE5B-C07B7189197A}"/>
    <dgm:cxn modelId="{1B8ABCF7-F159-4682-BAD9-F8BDB7B07F9D}" srcId="{951099F9-02F9-42C1-8583-DC4239A39450}" destId="{EAF13979-5EF1-4426-B87E-B0959BFAA438}" srcOrd="6" destOrd="0" parTransId="{C7A38366-5E97-4F28-B8EF-6C4B4CD20ED1}" sibTransId="{35BB4F5F-7201-4E23-9E17-1648BD52EE99}"/>
    <dgm:cxn modelId="{4E188D39-42DA-4CA5-9FDF-F837C2761145}" srcId="{3F86D35B-A33D-40F9-86FD-30543C10C2A7}" destId="{07F12FD6-3AE1-4E54-A6A5-02E434427296}" srcOrd="15" destOrd="0" parTransId="{2FD3F0CB-315C-420E-B451-9B5C1B8DFA7B}" sibTransId="{479FE806-BDF2-4118-A532-7D2D40D0BC05}"/>
    <dgm:cxn modelId="{E1109B19-C205-4E9F-BB87-0A3ACCB34BDD}" type="presOf" srcId="{8DC982BC-A335-47F7-BBB9-FE20BAAC2DF2}" destId="{FFB487AE-E57E-4EB1-A7BC-0B78E08F481D}" srcOrd="0" destOrd="0" presId="urn:microsoft.com/office/officeart/2005/8/layout/radial1"/>
    <dgm:cxn modelId="{DEEF2639-F137-4661-A3DF-44DB26BC9C8A}" type="presOf" srcId="{7B6DD40A-1A20-4EEE-9DE1-AAD1B918D23A}" destId="{AED79FF5-F1FA-40F7-BA83-7847B7915481}" srcOrd="1" destOrd="0" presId="urn:microsoft.com/office/officeart/2005/8/layout/radial1"/>
    <dgm:cxn modelId="{CFA36E55-5152-4439-84C9-8D14CE73F3E9}" srcId="{3F86D35B-A33D-40F9-86FD-30543C10C2A7}" destId="{5D55E525-A046-48DC-8B1A-94C204963741}" srcOrd="6" destOrd="0" parTransId="{5E521A38-E905-49AB-ABA6-44CE26EF2BF5}" sibTransId="{5D434E65-3298-43BB-AB7D-A3C056BD693B}"/>
    <dgm:cxn modelId="{A813452B-5F03-44B0-BB7E-932A1A61043A}" type="presOf" srcId="{F65628EB-027D-45CC-864C-A5D90278A24C}" destId="{65B64CD3-010E-4FF5-BB55-9880534C67A1}" srcOrd="0" destOrd="0" presId="urn:microsoft.com/office/officeart/2005/8/layout/radial1"/>
    <dgm:cxn modelId="{09B10AE8-5505-4AF5-8241-3A3B9FA14945}" srcId="{3F86D35B-A33D-40F9-86FD-30543C10C2A7}" destId="{043B77D9-CF51-4B57-8266-2F281ABAA9ED}" srcOrd="8" destOrd="0" parTransId="{CEC7F10F-3526-4A96-81A7-E42D976E0239}" sibTransId="{B1D03C4B-643F-497F-9545-FD183E0FADE4}"/>
    <dgm:cxn modelId="{4934EC03-44F0-4621-BA60-C181F9CABF46}" srcId="{3F86D35B-A33D-40F9-86FD-30543C10C2A7}" destId="{951099F9-02F9-42C1-8583-DC4239A39450}" srcOrd="0" destOrd="0" parTransId="{6C07C055-E4FD-49DA-AEA1-CF0811DE7C68}" sibTransId="{220F140E-085A-49CF-B728-AAD868755BF0}"/>
    <dgm:cxn modelId="{EA4C386C-6A01-407B-AEC6-E2E1AD10D46A}" srcId="{951099F9-02F9-42C1-8583-DC4239A39450}" destId="{69742F21-DCDF-4141-87E8-44F83590C7A6}" srcOrd="15" destOrd="0" parTransId="{A893E158-4AD8-4368-B606-E2F3AB85D04D}" sibTransId="{8891D166-D0B7-4420-8874-892B72C127AE}"/>
    <dgm:cxn modelId="{8EAAF645-36B4-4347-8414-9BB4BD3D4893}" type="presOf" srcId="{141C9DA0-D310-452D-97CB-1F13A6462449}" destId="{68D7E973-6ADF-47AB-9F7C-9BA97E5F0AB4}" srcOrd="1" destOrd="0" presId="urn:microsoft.com/office/officeart/2005/8/layout/radial1"/>
    <dgm:cxn modelId="{2ADAC1D1-9DB6-43F7-8851-63A08B7A6309}" srcId="{3F86D35B-A33D-40F9-86FD-30543C10C2A7}" destId="{D3E35C34-3F1E-4E5D-9DAA-25A83531A5A4}" srcOrd="18" destOrd="0" parTransId="{5078F4C1-6150-4378-A06C-CE020CEE3179}" sibTransId="{BE8DDDE9-BDE0-44B8-9EB6-B3692B51DA53}"/>
    <dgm:cxn modelId="{3AC64D43-DF07-4858-BA86-81273333BFB3}" type="presOf" srcId="{DC197993-3DF4-416B-892C-5B0DF90E3986}" destId="{4676C0E3-5C69-4714-B7AA-A538085273ED}" srcOrd="0" destOrd="0" presId="urn:microsoft.com/office/officeart/2005/8/layout/radial1"/>
    <dgm:cxn modelId="{6333427F-D2CB-4ABB-8850-9B5CDD4F624C}" srcId="{951099F9-02F9-42C1-8583-DC4239A39450}" destId="{A983776E-D870-4B82-9336-32B973B07BAF}" srcOrd="2" destOrd="0" parTransId="{63C507ED-0570-48D1-B70E-48DF59A9B703}" sibTransId="{695022AC-2DB1-44D5-A235-150F0BE35B7A}"/>
    <dgm:cxn modelId="{AAFFC875-90FD-476C-BC0D-1AD5C39E4004}" srcId="{3F86D35B-A33D-40F9-86FD-30543C10C2A7}" destId="{9E40ED3A-40BE-4FEA-8E51-263A423BE1D1}" srcOrd="2" destOrd="0" parTransId="{DB4F0623-6CD0-422B-8EE9-FE58E36EC547}" sibTransId="{A9DFF414-4822-4960-B227-BBBE23320EB8}"/>
    <dgm:cxn modelId="{469DA3E7-9B10-48C1-B5CD-C272CD9F5EA7}" type="presOf" srcId="{408F9AE0-70FC-4C96-85C3-1280B7AE6CE3}" destId="{6C563A86-19AD-4A6E-BBED-B60F96F97100}" srcOrd="0" destOrd="0" presId="urn:microsoft.com/office/officeart/2005/8/layout/radial1"/>
    <dgm:cxn modelId="{425D815E-63F0-4554-A5B9-3C7BE45B0F8A}" srcId="{951099F9-02F9-42C1-8583-DC4239A39450}" destId="{66012FCB-EB4E-4E0B-B75E-BF0203ED8A84}" srcOrd="0" destOrd="0" parTransId="{94CD0088-0A87-4092-8300-E88E8EDF98A1}" sibTransId="{C1794803-AB58-4340-B45D-B44107C607D7}"/>
    <dgm:cxn modelId="{387953BD-632D-4690-90A9-285CCCE73AE1}" type="presOf" srcId="{A983776E-D870-4B82-9336-32B973B07BAF}" destId="{FB098834-4634-4E08-BB6E-939643060D86}" srcOrd="0" destOrd="0" presId="urn:microsoft.com/office/officeart/2005/8/layout/radial1"/>
    <dgm:cxn modelId="{F26EAE71-1304-4EF3-B413-69B01963EC6F}" type="presOf" srcId="{B6BD5CEE-BD11-40A6-BF55-9385D91045A5}" destId="{B324856B-ED80-4D8D-AEC4-559E2BB3FC05}" srcOrd="0" destOrd="0" presId="urn:microsoft.com/office/officeart/2005/8/layout/radial1"/>
    <dgm:cxn modelId="{1221BC4C-D5C8-4B5F-BEF7-D240AF82823C}" srcId="{951099F9-02F9-42C1-8583-DC4239A39450}" destId="{C4434B70-0757-4DE9-9394-31BE0AC4470C}" srcOrd="13" destOrd="0" parTransId="{DA038424-1AFE-4E88-8C7F-8FA19A0D54FE}" sibTransId="{4885DD59-19A4-4D72-96BE-398BAF171087}"/>
    <dgm:cxn modelId="{F2DC1A43-E125-47B9-8987-9424203B4488}" srcId="{951099F9-02F9-42C1-8583-DC4239A39450}" destId="{FDC0D3E3-2F95-49DB-B71C-10B15CEC7A65}" srcOrd="10" destOrd="0" parTransId="{DC197993-3DF4-416B-892C-5B0DF90E3986}" sibTransId="{734E02F0-60B0-4536-8CC3-282370B109B9}"/>
    <dgm:cxn modelId="{4DE28A5D-94FB-41D4-8859-80A6DDF78D5A}" type="presOf" srcId="{FDC0D3E3-2F95-49DB-B71C-10B15CEC7A65}" destId="{BACE34DF-C2B5-4E52-B939-910D3FB70DEE}" srcOrd="0" destOrd="0" presId="urn:microsoft.com/office/officeart/2005/8/layout/radial1"/>
    <dgm:cxn modelId="{658596F7-2B12-4D6E-8A6D-D7F73CB12A50}" type="presOf" srcId="{B903930A-D17B-4002-BA89-5B4A83E35DA9}" destId="{30C4DB8C-D1B4-419B-B120-B150D2931BB7}" srcOrd="0" destOrd="0" presId="urn:microsoft.com/office/officeart/2005/8/layout/radial1"/>
    <dgm:cxn modelId="{102A302C-C3B4-4266-8C12-968F4067AEEA}" srcId="{951099F9-02F9-42C1-8583-DC4239A39450}" destId="{084076A0-C951-43BD-93CC-7014499558C4}" srcOrd="14" destOrd="0" parTransId="{6213E3FE-9BC1-423F-9105-896B70B887BE}" sibTransId="{9873A037-4568-44F6-BA3C-E274C3D0C4C7}"/>
    <dgm:cxn modelId="{DD3FADAA-B10F-48A7-8D0F-4834E4771C91}" type="presOf" srcId="{F65628EB-027D-45CC-864C-A5D90278A24C}" destId="{E017456E-6FB5-4072-B497-48189097F02E}" srcOrd="1" destOrd="0" presId="urn:microsoft.com/office/officeart/2005/8/layout/radial1"/>
    <dgm:cxn modelId="{37643EC7-F677-49A4-B7C8-56A26E41C8A1}" srcId="{951099F9-02F9-42C1-8583-DC4239A39450}" destId="{64052AD7-456D-406D-8C6B-F52DD7F4655A}" srcOrd="12" destOrd="0" parTransId="{230A1BD4-881A-403C-87BE-B549FACA9D24}" sibTransId="{4D934657-AF29-4536-A1BA-1F9B25E334BC}"/>
    <dgm:cxn modelId="{AF414A8D-0208-4E07-A33B-1C01659AF790}" srcId="{3F86D35B-A33D-40F9-86FD-30543C10C2A7}" destId="{67E1A70D-C02E-41F7-931A-73E2D665E571}" srcOrd="7" destOrd="0" parTransId="{3031E494-D694-4CB7-B6FF-6A54169E07D2}" sibTransId="{8FF85651-141E-4804-9DDC-CA26BEF1A26F}"/>
    <dgm:cxn modelId="{30F2A8A0-170A-45C7-B6B3-E2F897D21584}" srcId="{951099F9-02F9-42C1-8583-DC4239A39450}" destId="{95C7226D-05A5-4310-A118-E310D3BD8B87}" srcOrd="5" destOrd="0" parTransId="{141C9DA0-D310-452D-97CB-1F13A6462449}" sibTransId="{605D84B5-6165-4A15-AFD9-7BFD7979F4F5}"/>
    <dgm:cxn modelId="{F18915BB-01AF-4156-BADC-3EE6A6CEDE50}" type="presOf" srcId="{CC9864F6-2729-4A3F-8922-D9C311AAC49E}" destId="{B24437A8-AF6B-431C-A979-ADD62D86ED51}" srcOrd="0" destOrd="0" presId="urn:microsoft.com/office/officeart/2005/8/layout/radial1"/>
    <dgm:cxn modelId="{BA7B9439-0D2D-4408-8796-7CB22337D2FC}" type="presOf" srcId="{6213E3FE-9BC1-423F-9105-896B70B887BE}" destId="{7CB84E44-64A7-4B8C-9548-1B134BCA36BC}" srcOrd="0" destOrd="0" presId="urn:microsoft.com/office/officeart/2005/8/layout/radial1"/>
    <dgm:cxn modelId="{0172CF7E-40D3-449B-AB61-516CD3DDF065}" type="presOf" srcId="{084076A0-C951-43BD-93CC-7014499558C4}" destId="{2CBBCA55-9E1B-45E7-8B47-EF4C5285BFE6}" srcOrd="0" destOrd="0" presId="urn:microsoft.com/office/officeart/2005/8/layout/radial1"/>
    <dgm:cxn modelId="{C224578D-A0F3-4DA0-AF6F-7C63F4843348}" srcId="{951099F9-02F9-42C1-8583-DC4239A39450}" destId="{B6BD5CEE-BD11-40A6-BF55-9385D91045A5}" srcOrd="9" destOrd="0" parTransId="{B7D99E97-84F1-41BB-A53E-2586FA43D66F}" sibTransId="{459EB5CE-35BC-495B-91A0-EC47BD5C4BEF}"/>
    <dgm:cxn modelId="{2913A7C6-10C9-4982-8983-248F74F27C22}" type="presOf" srcId="{6213E3FE-9BC1-423F-9105-896B70B887BE}" destId="{6CF87F12-F238-4E60-8B68-6EB02135C24F}" srcOrd="1" destOrd="0" presId="urn:microsoft.com/office/officeart/2005/8/layout/radial1"/>
    <dgm:cxn modelId="{EA29540D-0E25-4603-9BC2-AED6D1D9341D}" srcId="{3F86D35B-A33D-40F9-86FD-30543C10C2A7}" destId="{B7CFBB53-09DA-4766-A571-A80199DEC087}" srcOrd="9" destOrd="0" parTransId="{35897C29-3A8D-42D3-883C-53A8A5C5A443}" sibTransId="{4BE50010-7F63-48EA-8C6A-65CD3EC84915}"/>
    <dgm:cxn modelId="{A3DD57E9-5370-4567-A688-0AE808186CDB}" type="presOf" srcId="{63C507ED-0570-48D1-B70E-48DF59A9B703}" destId="{1920A65B-68DE-4CF0-8E30-08CE42BFA20F}" srcOrd="1" destOrd="0" presId="urn:microsoft.com/office/officeart/2005/8/layout/radial1"/>
    <dgm:cxn modelId="{868C5276-F36E-42A2-8428-7248C61BA563}" srcId="{3F86D35B-A33D-40F9-86FD-30543C10C2A7}" destId="{860A1AA1-EF3C-45CC-9476-D792D03FC632}" srcOrd="1" destOrd="0" parTransId="{E92C8620-5379-4D45-9412-EA384F2064B4}" sibTransId="{637F631C-3EB6-4782-8566-F3E036CE5FDE}"/>
    <dgm:cxn modelId="{ACE23853-35F6-44A6-92CD-857B731D98D8}" srcId="{951099F9-02F9-42C1-8583-DC4239A39450}" destId="{A8458C48-A8CA-46D1-8B2D-E7B49504319F}" srcOrd="1" destOrd="0" parTransId="{408F9AE0-70FC-4C96-85C3-1280B7AE6CE3}" sibTransId="{DA9451C9-1746-4C78-8E07-910F77A3ACBA}"/>
    <dgm:cxn modelId="{3195CD02-E569-4487-A169-AE2F9FF765EF}" srcId="{3F86D35B-A33D-40F9-86FD-30543C10C2A7}" destId="{0115F7B0-4F5E-442D-BD56-4581CB2392D8}" srcOrd="11" destOrd="0" parTransId="{C61307C5-CD8A-453D-A75A-7393D7ECFDA1}" sibTransId="{24ED210F-E2F8-4600-B9EC-7D4640CC97C5}"/>
    <dgm:cxn modelId="{DD4FA2F4-ABD3-42E1-9CA3-EBEBBEFFB3B9}" srcId="{951099F9-02F9-42C1-8583-DC4239A39450}" destId="{8DC982BC-A335-47F7-BBB9-FE20BAAC2DF2}" srcOrd="11" destOrd="0" parTransId="{87CA7787-8AE2-4C01-935E-902DAAE57B64}" sibTransId="{C2ED850B-9E29-419F-9EE6-0D20B72751E6}"/>
    <dgm:cxn modelId="{EE42DC24-DE89-4E78-ACF8-7BCDC5BA0C32}" type="presOf" srcId="{230A1BD4-881A-403C-87BE-B549FACA9D24}" destId="{303B5072-0A94-4122-9776-62560E1523A9}" srcOrd="0" destOrd="0" presId="urn:microsoft.com/office/officeart/2005/8/layout/radial1"/>
    <dgm:cxn modelId="{87EAB4E6-7D23-46E8-AE6B-16DA426D422B}" type="presOf" srcId="{B7D99E97-84F1-41BB-A53E-2586FA43D66F}" destId="{DBA8BA41-9D4D-4BAF-902F-59703AE50143}" srcOrd="0" destOrd="0" presId="urn:microsoft.com/office/officeart/2005/8/layout/radial1"/>
    <dgm:cxn modelId="{C836DF0B-AD12-467F-AA6E-8A6AF6D1DDB1}" type="presOf" srcId="{A8458C48-A8CA-46D1-8B2D-E7B49504319F}" destId="{E07B5A34-73FE-4225-B959-FB74C185B094}" srcOrd="0" destOrd="0" presId="urn:microsoft.com/office/officeart/2005/8/layout/radial1"/>
    <dgm:cxn modelId="{A65D8B63-6417-47A2-984D-8049193CB0BE}" type="presOf" srcId="{951099F9-02F9-42C1-8583-DC4239A39450}" destId="{EC0B9DB7-6CFD-4B0A-B006-65A4D8E4674E}" srcOrd="0" destOrd="0" presId="urn:microsoft.com/office/officeart/2005/8/layout/radial1"/>
    <dgm:cxn modelId="{224F6E1B-8D5A-49D8-A1FF-9BDB46B57FFA}" type="presOf" srcId="{66012FCB-EB4E-4E0B-B75E-BF0203ED8A84}" destId="{B7B0C3A0-AA5F-4E14-B232-2D9A84B44EC2}" srcOrd="0" destOrd="0" presId="urn:microsoft.com/office/officeart/2005/8/layout/radial1"/>
    <dgm:cxn modelId="{76BB6216-450D-46A7-B3DB-9BB229EAA1FE}" srcId="{3F86D35B-A33D-40F9-86FD-30543C10C2A7}" destId="{F243F86F-BECC-4FB3-81C8-25B3E4556DB7}" srcOrd="17" destOrd="0" parTransId="{42C442A0-1955-45ED-972E-25480C73E9A9}" sibTransId="{149C0081-107A-48D9-9F2F-C6DB975D80B5}"/>
    <dgm:cxn modelId="{0031BBAF-6700-4168-8F24-86531E1F430E}" type="presOf" srcId="{7B6DD40A-1A20-4EEE-9DE1-AAD1B918D23A}" destId="{DD0181CC-8372-4CFF-9656-9886FDB9492A}" srcOrd="0" destOrd="0" presId="urn:microsoft.com/office/officeart/2005/8/layout/radial1"/>
    <dgm:cxn modelId="{22E2CF8A-6672-4F03-A25C-DF3E8C2AFD47}" type="presOf" srcId="{CC9864F6-2729-4A3F-8922-D9C311AAC49E}" destId="{050D0CBB-DC23-4976-BC20-3EE3BC71C416}" srcOrd="1" destOrd="0" presId="urn:microsoft.com/office/officeart/2005/8/layout/radial1"/>
    <dgm:cxn modelId="{05577E09-4CF6-4583-870A-EC965AF78F4D}" srcId="{3F86D35B-A33D-40F9-86FD-30543C10C2A7}" destId="{960DBE1E-B484-4524-9109-4A40D5A44441}" srcOrd="16" destOrd="0" parTransId="{5A49F8C9-F25C-46B3-8F79-655191E76693}" sibTransId="{4590E8CA-24E3-4AA9-AC3D-17ED4473EB6E}"/>
    <dgm:cxn modelId="{F0FE878F-525E-4BCE-8D60-216F716D3B62}" type="presOf" srcId="{DC197993-3DF4-416B-892C-5B0DF90E3986}" destId="{F241E3A0-002D-44B8-BEAF-202FBADD7C3C}" srcOrd="1" destOrd="0" presId="urn:microsoft.com/office/officeart/2005/8/layout/radial1"/>
    <dgm:cxn modelId="{C69442E3-C809-4989-BD80-872E4B5E2335}" type="presOf" srcId="{141C9DA0-D310-452D-97CB-1F13A6462449}" destId="{7084A211-8021-45B1-B539-A959D3A07621}" srcOrd="0" destOrd="0" presId="urn:microsoft.com/office/officeart/2005/8/layout/radial1"/>
    <dgm:cxn modelId="{6222BF66-70DD-4045-BF89-768225328CD1}" type="presOf" srcId="{64052AD7-456D-406D-8C6B-F52DD7F4655A}" destId="{D7220B03-EB53-44FB-A322-6BEBBC20E5A7}" srcOrd="0" destOrd="0" presId="urn:microsoft.com/office/officeart/2005/8/layout/radial1"/>
    <dgm:cxn modelId="{A4FAD0B9-44BD-40A1-838F-16F26FB37952}" type="presOf" srcId="{94CD0088-0A87-4092-8300-E88E8EDF98A1}" destId="{FAA6FCEA-93E1-4627-9D38-8E706332858D}" srcOrd="0" destOrd="0" presId="urn:microsoft.com/office/officeart/2005/8/layout/radial1"/>
    <dgm:cxn modelId="{21E301B2-80B0-4433-BB3D-624ED40D18A4}" srcId="{3F86D35B-A33D-40F9-86FD-30543C10C2A7}" destId="{EBFD05EA-5542-4637-8A31-D6F822807C9B}" srcOrd="10" destOrd="0" parTransId="{8835C8D8-5FF0-4FC1-A502-47EA7D193A45}" sibTransId="{44150F7A-5708-49B6-B8D8-954999CDFD43}"/>
    <dgm:cxn modelId="{47DEC6C6-E2D8-44D6-A223-34DC6E209A67}" type="presOf" srcId="{C7A38366-5E97-4F28-B8EF-6C4B4CD20ED1}" destId="{988BC9A9-1C96-4E7C-9E08-3D734864E6A6}" srcOrd="1" destOrd="0" presId="urn:microsoft.com/office/officeart/2005/8/layout/radial1"/>
    <dgm:cxn modelId="{08E64395-4DCC-445F-810D-34D07B9201BD}" type="presOf" srcId="{3F86D35B-A33D-40F9-86FD-30543C10C2A7}" destId="{EA585F97-5002-4D37-88E1-589903A91D9F}" srcOrd="0" destOrd="0" presId="urn:microsoft.com/office/officeart/2005/8/layout/radial1"/>
    <dgm:cxn modelId="{A98CABF7-D850-4A73-AD42-8783C4B92363}" type="presOf" srcId="{DA038424-1AFE-4E88-8C7F-8FA19A0D54FE}" destId="{C60EB686-E930-451B-AE60-64B0316BCD23}" srcOrd="0" destOrd="0" presId="urn:microsoft.com/office/officeart/2005/8/layout/radial1"/>
    <dgm:cxn modelId="{B0961414-E283-4B4D-A5EF-193B356269D8}" type="presOf" srcId="{A893E158-4AD8-4368-B606-E2F3AB85D04D}" destId="{B88378BD-9D13-4428-AA10-C191CF336EA8}" srcOrd="0" destOrd="0" presId="urn:microsoft.com/office/officeart/2005/8/layout/radial1"/>
    <dgm:cxn modelId="{2B6139B4-7074-4CC5-B2EA-F0510C5DA5C9}" type="presOf" srcId="{230A1BD4-881A-403C-87BE-B549FACA9D24}" destId="{BEAC85FA-4AA5-4CA8-B782-126B81162D42}" srcOrd="1" destOrd="0" presId="urn:microsoft.com/office/officeart/2005/8/layout/radial1"/>
    <dgm:cxn modelId="{4608CBCC-409A-4F13-BED5-676D81B9CB61}" srcId="{3F86D35B-A33D-40F9-86FD-30543C10C2A7}" destId="{56B023FF-800C-4B74-984A-1E2CDD8CEDEC}" srcOrd="5" destOrd="0" parTransId="{F7BE2ACD-DF1F-4621-8ECE-684E1466378B}" sibTransId="{F3D1D11F-3447-4F6C-9A57-CB71A4B95459}"/>
    <dgm:cxn modelId="{991FDDA5-CC88-4722-9D02-C01A895FBF0B}" srcId="{951099F9-02F9-42C1-8583-DC4239A39450}" destId="{C199CCB8-6145-4148-8995-B0E2A0227A2A}" srcOrd="8" destOrd="0" parTransId="{F65628EB-027D-45CC-864C-A5D90278A24C}" sibTransId="{37BE95E6-601E-40EB-A975-0A0F4C8CE817}"/>
    <dgm:cxn modelId="{5370DC00-F89A-463E-8E30-8518953F841D}" srcId="{3F86D35B-A33D-40F9-86FD-30543C10C2A7}" destId="{64B54B25-C55B-4897-BDB5-B81F900F687E}" srcOrd="4" destOrd="0" parTransId="{3737AE65-668B-4715-AF7C-E25F953C321F}" sibTransId="{D5D52DB9-0E6E-4F21-9E10-DA8EE1964EBA}"/>
    <dgm:cxn modelId="{EBB0445F-6FD4-463D-B91D-BEAC709EE8A2}" srcId="{3F86D35B-A33D-40F9-86FD-30543C10C2A7}" destId="{8DC125F1-4863-4A81-8EE3-B1D90B3524D2}" srcOrd="14" destOrd="0" parTransId="{E390A214-891E-4774-A34B-D404A7F7236F}" sibTransId="{9C9D434A-0F3E-4288-ADF8-3858FD987926}"/>
    <dgm:cxn modelId="{4E91F1FE-4C2C-47BB-B917-D97435F9A4DB}" type="presOf" srcId="{C4434B70-0757-4DE9-9394-31BE0AC4470C}" destId="{2F9417B8-A896-4839-934E-6EAAAA659CB7}" srcOrd="0" destOrd="0" presId="urn:microsoft.com/office/officeart/2005/8/layout/radial1"/>
    <dgm:cxn modelId="{6C14C7A7-9FD6-4D24-8668-51C30D76C61C}" type="presOf" srcId="{D6D20DA6-066C-4B4C-9D2A-B89B5359F12D}" destId="{0F308FC3-54B4-416C-ABD3-2F17486D3ECE}" srcOrd="1" destOrd="0" presId="urn:microsoft.com/office/officeart/2005/8/layout/radial1"/>
    <dgm:cxn modelId="{6216EF16-AD92-4D3A-90F9-CF500FB29F5E}" type="presOf" srcId="{87CA7787-8AE2-4C01-935E-902DAAE57B64}" destId="{5F52698C-D34A-4BE2-AC98-85F36BC2269D}" srcOrd="1" destOrd="0" presId="urn:microsoft.com/office/officeart/2005/8/layout/radial1"/>
    <dgm:cxn modelId="{2C6FC103-B7FE-453C-A7C4-86151D3D8EF2}" srcId="{951099F9-02F9-42C1-8583-DC4239A39450}" destId="{B903930A-D17B-4002-BA89-5B4A83E35DA9}" srcOrd="7" destOrd="0" parTransId="{D6D20DA6-066C-4B4C-9D2A-B89B5359F12D}" sibTransId="{0467A84D-2AD5-47D9-A38A-00B2C0FBE1B5}"/>
    <dgm:cxn modelId="{C2268820-34F4-4C46-9DE0-5DE14338B60F}" type="presOf" srcId="{14B87C98-A3E6-4E8D-B9E9-85A298FC5B6E}" destId="{4CB2632D-37BA-4FE1-9748-5E40251EA2CF}" srcOrd="0" destOrd="0" presId="urn:microsoft.com/office/officeart/2005/8/layout/radial1"/>
    <dgm:cxn modelId="{F9263B00-AA69-409B-9B64-63367E4D1EC8}" type="presParOf" srcId="{EA585F97-5002-4D37-88E1-589903A91D9F}" destId="{EC0B9DB7-6CFD-4B0A-B006-65A4D8E4674E}" srcOrd="0" destOrd="0" presId="urn:microsoft.com/office/officeart/2005/8/layout/radial1"/>
    <dgm:cxn modelId="{23B0049E-C704-44CF-96A3-0BC36C57CB7E}" type="presParOf" srcId="{EA585F97-5002-4D37-88E1-589903A91D9F}" destId="{FAA6FCEA-93E1-4627-9D38-8E706332858D}" srcOrd="1" destOrd="0" presId="urn:microsoft.com/office/officeart/2005/8/layout/radial1"/>
    <dgm:cxn modelId="{283B3401-FC6B-4EE2-984E-BE8F4974C707}" type="presParOf" srcId="{FAA6FCEA-93E1-4627-9D38-8E706332858D}" destId="{7A24EA2C-EE08-4BFE-B1EB-5BD5DBA6209E}" srcOrd="0" destOrd="0" presId="urn:microsoft.com/office/officeart/2005/8/layout/radial1"/>
    <dgm:cxn modelId="{0DF308C1-131D-4950-BA3D-0834B39CF3B5}" type="presParOf" srcId="{EA585F97-5002-4D37-88E1-589903A91D9F}" destId="{B7B0C3A0-AA5F-4E14-B232-2D9A84B44EC2}" srcOrd="2" destOrd="0" presId="urn:microsoft.com/office/officeart/2005/8/layout/radial1"/>
    <dgm:cxn modelId="{CEDC270E-907E-4A89-89BE-3848A902AB90}" type="presParOf" srcId="{EA585F97-5002-4D37-88E1-589903A91D9F}" destId="{6C563A86-19AD-4A6E-BBED-B60F96F97100}" srcOrd="3" destOrd="0" presId="urn:microsoft.com/office/officeart/2005/8/layout/radial1"/>
    <dgm:cxn modelId="{FF67E215-CDAE-4B60-8A20-3140CB6169C4}" type="presParOf" srcId="{6C563A86-19AD-4A6E-BBED-B60F96F97100}" destId="{5F6DCDD0-8B3D-47B9-A190-FC0F795EBFAC}" srcOrd="0" destOrd="0" presId="urn:microsoft.com/office/officeart/2005/8/layout/radial1"/>
    <dgm:cxn modelId="{F50067A3-B023-4D89-A81D-D307E9A1714E}" type="presParOf" srcId="{EA585F97-5002-4D37-88E1-589903A91D9F}" destId="{E07B5A34-73FE-4225-B959-FB74C185B094}" srcOrd="4" destOrd="0" presId="urn:microsoft.com/office/officeart/2005/8/layout/radial1"/>
    <dgm:cxn modelId="{22B93C52-E50D-4BCC-AC3D-C3F0341A2C47}" type="presParOf" srcId="{EA585F97-5002-4D37-88E1-589903A91D9F}" destId="{B002FF17-BF72-468A-8DCC-0FB90FE7DCB5}" srcOrd="5" destOrd="0" presId="urn:microsoft.com/office/officeart/2005/8/layout/radial1"/>
    <dgm:cxn modelId="{79EB3F0F-5282-4907-A202-65765F0FCB64}" type="presParOf" srcId="{B002FF17-BF72-468A-8DCC-0FB90FE7DCB5}" destId="{1920A65B-68DE-4CF0-8E30-08CE42BFA20F}" srcOrd="0" destOrd="0" presId="urn:microsoft.com/office/officeart/2005/8/layout/radial1"/>
    <dgm:cxn modelId="{1CDC3350-8323-4BC2-95CB-6CA01E719344}" type="presParOf" srcId="{EA585F97-5002-4D37-88E1-589903A91D9F}" destId="{FB098834-4634-4E08-BB6E-939643060D86}" srcOrd="6" destOrd="0" presId="urn:microsoft.com/office/officeart/2005/8/layout/radial1"/>
    <dgm:cxn modelId="{50DD3EA1-D85D-401B-8320-BBF13B2FF2B5}" type="presParOf" srcId="{EA585F97-5002-4D37-88E1-589903A91D9F}" destId="{B24437A8-AF6B-431C-A979-ADD62D86ED51}" srcOrd="7" destOrd="0" presId="urn:microsoft.com/office/officeart/2005/8/layout/radial1"/>
    <dgm:cxn modelId="{264506A1-3FB7-4B30-83E3-B7FE1EE49E24}" type="presParOf" srcId="{B24437A8-AF6B-431C-A979-ADD62D86ED51}" destId="{050D0CBB-DC23-4976-BC20-3EE3BC71C416}" srcOrd="0" destOrd="0" presId="urn:microsoft.com/office/officeart/2005/8/layout/radial1"/>
    <dgm:cxn modelId="{16FE9679-BAB9-4F07-8731-79FAABAE6D9F}" type="presParOf" srcId="{EA585F97-5002-4D37-88E1-589903A91D9F}" destId="{AD3588D7-3462-446C-BA56-02C773E4AF5E}" srcOrd="8" destOrd="0" presId="urn:microsoft.com/office/officeart/2005/8/layout/radial1"/>
    <dgm:cxn modelId="{C4AE327A-00A6-45A1-B17A-1DB8E66C8C79}" type="presParOf" srcId="{EA585F97-5002-4D37-88E1-589903A91D9F}" destId="{DD0181CC-8372-4CFF-9656-9886FDB9492A}" srcOrd="9" destOrd="0" presId="urn:microsoft.com/office/officeart/2005/8/layout/radial1"/>
    <dgm:cxn modelId="{A0324460-620A-454E-80AA-DE8374CD470F}" type="presParOf" srcId="{DD0181CC-8372-4CFF-9656-9886FDB9492A}" destId="{AED79FF5-F1FA-40F7-BA83-7847B7915481}" srcOrd="0" destOrd="0" presId="urn:microsoft.com/office/officeart/2005/8/layout/radial1"/>
    <dgm:cxn modelId="{4C05E572-F959-4D0C-9BDF-381949E8704B}" type="presParOf" srcId="{EA585F97-5002-4D37-88E1-589903A91D9F}" destId="{4CB2632D-37BA-4FE1-9748-5E40251EA2CF}" srcOrd="10" destOrd="0" presId="urn:microsoft.com/office/officeart/2005/8/layout/radial1"/>
    <dgm:cxn modelId="{478F6D4E-5D20-45A0-95DF-B428E22EEF00}" type="presParOf" srcId="{EA585F97-5002-4D37-88E1-589903A91D9F}" destId="{7084A211-8021-45B1-B539-A959D3A07621}" srcOrd="11" destOrd="0" presId="urn:microsoft.com/office/officeart/2005/8/layout/radial1"/>
    <dgm:cxn modelId="{8DC77AA3-F7F4-4035-B208-CC1C77A81FA9}" type="presParOf" srcId="{7084A211-8021-45B1-B539-A959D3A07621}" destId="{68D7E973-6ADF-47AB-9F7C-9BA97E5F0AB4}" srcOrd="0" destOrd="0" presId="urn:microsoft.com/office/officeart/2005/8/layout/radial1"/>
    <dgm:cxn modelId="{510FBA55-341B-4E1F-B8AF-C528C6FB1C3D}" type="presParOf" srcId="{EA585F97-5002-4D37-88E1-589903A91D9F}" destId="{C8358B95-2F3B-4647-8AF4-011A6690B393}" srcOrd="12" destOrd="0" presId="urn:microsoft.com/office/officeart/2005/8/layout/radial1"/>
    <dgm:cxn modelId="{5B215183-685A-45A0-919E-B4ABE03A1AC2}" type="presParOf" srcId="{EA585F97-5002-4D37-88E1-589903A91D9F}" destId="{6573FF9B-238E-4F05-8484-2AF3C6F34A19}" srcOrd="13" destOrd="0" presId="urn:microsoft.com/office/officeart/2005/8/layout/radial1"/>
    <dgm:cxn modelId="{A4EB4467-B855-49C1-8C67-297C620E692A}" type="presParOf" srcId="{6573FF9B-238E-4F05-8484-2AF3C6F34A19}" destId="{988BC9A9-1C96-4E7C-9E08-3D734864E6A6}" srcOrd="0" destOrd="0" presId="urn:microsoft.com/office/officeart/2005/8/layout/radial1"/>
    <dgm:cxn modelId="{F4A14413-3844-4F81-B438-F02AB66A3459}" type="presParOf" srcId="{EA585F97-5002-4D37-88E1-589903A91D9F}" destId="{D7430D48-A622-43E1-8214-2A237609A7EE}" srcOrd="14" destOrd="0" presId="urn:microsoft.com/office/officeart/2005/8/layout/radial1"/>
    <dgm:cxn modelId="{F58709CE-EC7D-4208-A5D5-3E31A7DA932E}" type="presParOf" srcId="{EA585F97-5002-4D37-88E1-589903A91D9F}" destId="{73373C61-4770-4744-8D0E-165EAD09E4B7}" srcOrd="15" destOrd="0" presId="urn:microsoft.com/office/officeart/2005/8/layout/radial1"/>
    <dgm:cxn modelId="{E14A8788-BEBF-488B-BACA-1DAE14EED533}" type="presParOf" srcId="{73373C61-4770-4744-8D0E-165EAD09E4B7}" destId="{0F308FC3-54B4-416C-ABD3-2F17486D3ECE}" srcOrd="0" destOrd="0" presId="urn:microsoft.com/office/officeart/2005/8/layout/radial1"/>
    <dgm:cxn modelId="{633EF265-1B86-4C19-A81B-9A4DB019C41B}" type="presParOf" srcId="{EA585F97-5002-4D37-88E1-589903A91D9F}" destId="{30C4DB8C-D1B4-419B-B120-B150D2931BB7}" srcOrd="16" destOrd="0" presId="urn:microsoft.com/office/officeart/2005/8/layout/radial1"/>
    <dgm:cxn modelId="{00E3A9FF-3510-464B-84D2-462B086807FF}" type="presParOf" srcId="{EA585F97-5002-4D37-88E1-589903A91D9F}" destId="{65B64CD3-010E-4FF5-BB55-9880534C67A1}" srcOrd="17" destOrd="0" presId="urn:microsoft.com/office/officeart/2005/8/layout/radial1"/>
    <dgm:cxn modelId="{1E656DA5-2A04-4A8D-8ADB-70C1E41FB445}" type="presParOf" srcId="{65B64CD3-010E-4FF5-BB55-9880534C67A1}" destId="{E017456E-6FB5-4072-B497-48189097F02E}" srcOrd="0" destOrd="0" presId="urn:microsoft.com/office/officeart/2005/8/layout/radial1"/>
    <dgm:cxn modelId="{AE937F79-2F1A-4A5E-8514-1827D6F94991}" type="presParOf" srcId="{EA585F97-5002-4D37-88E1-589903A91D9F}" destId="{F29A889B-982C-4126-AFCD-7B2A6DE6E8B3}" srcOrd="18" destOrd="0" presId="urn:microsoft.com/office/officeart/2005/8/layout/radial1"/>
    <dgm:cxn modelId="{ED01D493-AC67-44F0-9506-104F119FAD0E}" type="presParOf" srcId="{EA585F97-5002-4D37-88E1-589903A91D9F}" destId="{DBA8BA41-9D4D-4BAF-902F-59703AE50143}" srcOrd="19" destOrd="0" presId="urn:microsoft.com/office/officeart/2005/8/layout/radial1"/>
    <dgm:cxn modelId="{551F29C4-8E97-4B8B-B0EE-1C4578F3C507}" type="presParOf" srcId="{DBA8BA41-9D4D-4BAF-902F-59703AE50143}" destId="{FBD11392-F4CF-406F-8F45-5F9ABE697EF3}" srcOrd="0" destOrd="0" presId="urn:microsoft.com/office/officeart/2005/8/layout/radial1"/>
    <dgm:cxn modelId="{C8B79F16-8B14-4546-A88D-DF715BE4126A}" type="presParOf" srcId="{EA585F97-5002-4D37-88E1-589903A91D9F}" destId="{B324856B-ED80-4D8D-AEC4-559E2BB3FC05}" srcOrd="20" destOrd="0" presId="urn:microsoft.com/office/officeart/2005/8/layout/radial1"/>
    <dgm:cxn modelId="{3AEB8909-A80E-4696-9FC9-462407A096C9}" type="presParOf" srcId="{EA585F97-5002-4D37-88E1-589903A91D9F}" destId="{4676C0E3-5C69-4714-B7AA-A538085273ED}" srcOrd="21" destOrd="0" presId="urn:microsoft.com/office/officeart/2005/8/layout/radial1"/>
    <dgm:cxn modelId="{1D931F0B-F1DB-4AFC-879A-BD5793E6913C}" type="presParOf" srcId="{4676C0E3-5C69-4714-B7AA-A538085273ED}" destId="{F241E3A0-002D-44B8-BEAF-202FBADD7C3C}" srcOrd="0" destOrd="0" presId="urn:microsoft.com/office/officeart/2005/8/layout/radial1"/>
    <dgm:cxn modelId="{8B9DC751-3F2B-4325-8A34-104577E33718}" type="presParOf" srcId="{EA585F97-5002-4D37-88E1-589903A91D9F}" destId="{BACE34DF-C2B5-4E52-B939-910D3FB70DEE}" srcOrd="22" destOrd="0" presId="urn:microsoft.com/office/officeart/2005/8/layout/radial1"/>
    <dgm:cxn modelId="{1C93312D-DD4E-484B-B67D-35C234CE7B84}" type="presParOf" srcId="{EA585F97-5002-4D37-88E1-589903A91D9F}" destId="{9820F0F1-3D35-4E7B-811F-E5EB146FB2EF}" srcOrd="23" destOrd="0" presId="urn:microsoft.com/office/officeart/2005/8/layout/radial1"/>
    <dgm:cxn modelId="{6CC9C1FF-2508-45E3-8158-1BA2688648C4}" type="presParOf" srcId="{9820F0F1-3D35-4E7B-811F-E5EB146FB2EF}" destId="{5F52698C-D34A-4BE2-AC98-85F36BC2269D}" srcOrd="0" destOrd="0" presId="urn:microsoft.com/office/officeart/2005/8/layout/radial1"/>
    <dgm:cxn modelId="{7DF35554-62BF-4AD9-BE0C-7F0E6ACDC157}" type="presParOf" srcId="{EA585F97-5002-4D37-88E1-589903A91D9F}" destId="{FFB487AE-E57E-4EB1-A7BC-0B78E08F481D}" srcOrd="24" destOrd="0" presId="urn:microsoft.com/office/officeart/2005/8/layout/radial1"/>
    <dgm:cxn modelId="{F1C2C60C-D6EF-483E-8709-3FE21E74BCC9}" type="presParOf" srcId="{EA585F97-5002-4D37-88E1-589903A91D9F}" destId="{303B5072-0A94-4122-9776-62560E1523A9}" srcOrd="25" destOrd="0" presId="urn:microsoft.com/office/officeart/2005/8/layout/radial1"/>
    <dgm:cxn modelId="{74ACF7D8-09B7-4D8F-A86A-7E9199045EB6}" type="presParOf" srcId="{303B5072-0A94-4122-9776-62560E1523A9}" destId="{BEAC85FA-4AA5-4CA8-B782-126B81162D42}" srcOrd="0" destOrd="0" presId="urn:microsoft.com/office/officeart/2005/8/layout/radial1"/>
    <dgm:cxn modelId="{099944AA-7FEE-4B1D-8688-DCE60C012979}" type="presParOf" srcId="{EA585F97-5002-4D37-88E1-589903A91D9F}" destId="{D7220B03-EB53-44FB-A322-6BEBBC20E5A7}" srcOrd="26" destOrd="0" presId="urn:microsoft.com/office/officeart/2005/8/layout/radial1"/>
    <dgm:cxn modelId="{596C12D6-9EC8-4EFA-A27F-5D166B8F73C3}" type="presParOf" srcId="{EA585F97-5002-4D37-88E1-589903A91D9F}" destId="{C60EB686-E930-451B-AE60-64B0316BCD23}" srcOrd="27" destOrd="0" presId="urn:microsoft.com/office/officeart/2005/8/layout/radial1"/>
    <dgm:cxn modelId="{C1B52235-B807-4D74-8074-A631FC63030A}" type="presParOf" srcId="{C60EB686-E930-451B-AE60-64B0316BCD23}" destId="{A28BE676-B968-4123-BE60-449EDD89A2C6}" srcOrd="0" destOrd="0" presId="urn:microsoft.com/office/officeart/2005/8/layout/radial1"/>
    <dgm:cxn modelId="{FF9858F7-8DE2-4DD9-8E79-63A6EF829DDC}" type="presParOf" srcId="{EA585F97-5002-4D37-88E1-589903A91D9F}" destId="{2F9417B8-A896-4839-934E-6EAAAA659CB7}" srcOrd="28" destOrd="0" presId="urn:microsoft.com/office/officeart/2005/8/layout/radial1"/>
    <dgm:cxn modelId="{C96A3F8C-6D83-4468-9FDF-0F8BDFA752F4}" type="presParOf" srcId="{EA585F97-5002-4D37-88E1-589903A91D9F}" destId="{7CB84E44-64A7-4B8C-9548-1B134BCA36BC}" srcOrd="29" destOrd="0" presId="urn:microsoft.com/office/officeart/2005/8/layout/radial1"/>
    <dgm:cxn modelId="{1AC94BBD-D1DD-483C-B9C3-78E334A13E82}" type="presParOf" srcId="{7CB84E44-64A7-4B8C-9548-1B134BCA36BC}" destId="{6CF87F12-F238-4E60-8B68-6EB02135C24F}" srcOrd="0" destOrd="0" presId="urn:microsoft.com/office/officeart/2005/8/layout/radial1"/>
    <dgm:cxn modelId="{8543431F-71E7-4D71-9B18-3EB0BBF508FF}" type="presParOf" srcId="{EA585F97-5002-4D37-88E1-589903A91D9F}" destId="{2CBBCA55-9E1B-45E7-8B47-EF4C5285BFE6}" srcOrd="30" destOrd="0" presId="urn:microsoft.com/office/officeart/2005/8/layout/radial1"/>
    <dgm:cxn modelId="{E66F1682-1D88-4125-BA02-D1C20F8DA487}" type="presParOf" srcId="{EA585F97-5002-4D37-88E1-589903A91D9F}" destId="{B88378BD-9D13-4428-AA10-C191CF336EA8}" srcOrd="31" destOrd="0" presId="urn:microsoft.com/office/officeart/2005/8/layout/radial1"/>
    <dgm:cxn modelId="{809CED55-D7BC-48E7-8034-9F097DA13552}" type="presParOf" srcId="{B88378BD-9D13-4428-AA10-C191CF336EA8}" destId="{AB26FC1E-C3A6-4B54-B894-80E086DEF3A9}" srcOrd="0" destOrd="0" presId="urn:microsoft.com/office/officeart/2005/8/layout/radial1"/>
    <dgm:cxn modelId="{22CE30AC-3520-42EC-A989-D40B10656DCB}" type="presParOf" srcId="{EA585F97-5002-4D37-88E1-589903A91D9F}" destId="{9E184A5D-816B-4F2B-981E-658DB052BDDB}" srcOrd="32"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CAD54C-023C-4CC1-91CB-97165053C613}" type="doc">
      <dgm:prSet loTypeId="urn:microsoft.com/office/officeart/2008/layout/AccentedPicture" loCatId="picture" qsTypeId="urn:microsoft.com/office/officeart/2005/8/quickstyle/simple1" qsCatId="simple" csTypeId="urn:microsoft.com/office/officeart/2005/8/colors/accent1_2" csCatId="accent1" phldr="1"/>
      <dgm:spPr/>
    </dgm:pt>
    <dgm:pt modelId="{77D811EC-D36D-439A-8BF5-131CC314D164}">
      <dgm:prSet phldrT="[Text]" custT="1"/>
      <dgm:spPr/>
      <dgm:t>
        <a:bodyPr/>
        <a:lstStyle/>
        <a:p>
          <a:r>
            <a:rPr lang="en-AU" sz="1000" b="1" dirty="0" smtClean="0"/>
            <a:t>Long Tan Pre-school Vietnam 2014</a:t>
          </a:r>
          <a:endParaRPr lang="en-AU" sz="1000" b="1" dirty="0"/>
        </a:p>
      </dgm:t>
    </dgm:pt>
    <dgm:pt modelId="{5A1396CD-0410-449B-90C1-22EEE2878BB8}" type="parTrans" cxnId="{4678F061-ECD4-4B5E-9267-80396E8CF8CF}">
      <dgm:prSet/>
      <dgm:spPr/>
      <dgm:t>
        <a:bodyPr/>
        <a:lstStyle/>
        <a:p>
          <a:endParaRPr lang="en-AU"/>
        </a:p>
      </dgm:t>
    </dgm:pt>
    <dgm:pt modelId="{E2AD4937-3904-4BCE-AFD0-D32465BD1338}" type="sibTrans" cxnId="{4678F061-ECD4-4B5E-9267-80396E8CF8CF}">
      <dgm:prSet/>
      <dgm:spPr/>
      <dgm:t>
        <a:bodyPr/>
        <a:lstStyle/>
        <a:p>
          <a:endParaRPr lang="en-AU"/>
        </a:p>
      </dgm:t>
    </dgm:pt>
    <dgm:pt modelId="{FE7856CE-3089-4475-8B15-EA4EEEF5E606}" type="pres">
      <dgm:prSet presAssocID="{8ACAD54C-023C-4CC1-91CB-97165053C613}" presName="Name0" presStyleCnt="0">
        <dgm:presLayoutVars>
          <dgm:dir/>
        </dgm:presLayoutVars>
      </dgm:prSet>
      <dgm:spPr/>
    </dgm:pt>
    <dgm:pt modelId="{E25427F3-6362-44A7-A432-E402B9EFCCA9}" type="pres">
      <dgm:prSet presAssocID="{E2AD4937-3904-4BCE-AFD0-D32465BD1338}" presName="picture_1" presStyleLbl="bgImgPlace1" presStyleIdx="0" presStyleCnt="1" custFlipVert="1" custScaleX="12267" custScaleY="1773" custLinFactNeighborX="2407" custLinFactNeighborY="789"/>
      <dgm:spPr/>
      <dgm:t>
        <a:bodyPr/>
        <a:lstStyle/>
        <a:p>
          <a:endParaRPr lang="en-AU"/>
        </a:p>
      </dgm:t>
    </dgm:pt>
    <dgm:pt modelId="{1CD56055-A83E-489C-B501-6E101699ADE8}" type="pres">
      <dgm:prSet presAssocID="{77D811EC-D36D-439A-8BF5-131CC314D164}" presName="text_1" presStyleLbl="node1" presStyleIdx="0" presStyleCnt="0" custScaleY="126276" custLinFactNeighborX="2141" custLinFactNeighborY="-19625">
        <dgm:presLayoutVars>
          <dgm:bulletEnabled val="1"/>
        </dgm:presLayoutVars>
      </dgm:prSet>
      <dgm:spPr/>
      <dgm:t>
        <a:bodyPr/>
        <a:lstStyle/>
        <a:p>
          <a:endParaRPr lang="en-AU"/>
        </a:p>
      </dgm:t>
    </dgm:pt>
    <dgm:pt modelId="{90F13A17-5CC3-4DE8-8C8D-49E8CC0C92DB}" type="pres">
      <dgm:prSet presAssocID="{8ACAD54C-023C-4CC1-91CB-97165053C613}" presName="maxNode" presStyleCnt="0"/>
      <dgm:spPr/>
    </dgm:pt>
    <dgm:pt modelId="{A03C351D-E18D-46BE-9333-A526635BEE9C}" type="pres">
      <dgm:prSet presAssocID="{8ACAD54C-023C-4CC1-91CB-97165053C613}" presName="Name33" presStyleCnt="0"/>
      <dgm:spPr/>
    </dgm:pt>
  </dgm:ptLst>
  <dgm:cxnLst>
    <dgm:cxn modelId="{4678F061-ECD4-4B5E-9267-80396E8CF8CF}" srcId="{8ACAD54C-023C-4CC1-91CB-97165053C613}" destId="{77D811EC-D36D-439A-8BF5-131CC314D164}" srcOrd="0" destOrd="0" parTransId="{5A1396CD-0410-449B-90C1-22EEE2878BB8}" sibTransId="{E2AD4937-3904-4BCE-AFD0-D32465BD1338}"/>
    <dgm:cxn modelId="{F9CD2252-8415-4616-BE4D-07A09586F89E}" type="presOf" srcId="{77D811EC-D36D-439A-8BF5-131CC314D164}" destId="{1CD56055-A83E-489C-B501-6E101699ADE8}" srcOrd="0" destOrd="0" presId="urn:microsoft.com/office/officeart/2008/layout/AccentedPicture"/>
    <dgm:cxn modelId="{C556F729-CBAF-4D61-9DCB-7C1A24A1C8C6}" type="presOf" srcId="{E2AD4937-3904-4BCE-AFD0-D32465BD1338}" destId="{E25427F3-6362-44A7-A432-E402B9EFCCA9}" srcOrd="0" destOrd="0" presId="urn:microsoft.com/office/officeart/2008/layout/AccentedPicture"/>
    <dgm:cxn modelId="{7480C67B-CBD6-4EF9-93DC-418E5442EAE4}" type="presOf" srcId="{8ACAD54C-023C-4CC1-91CB-97165053C613}" destId="{FE7856CE-3089-4475-8B15-EA4EEEF5E606}" srcOrd="0" destOrd="0" presId="urn:microsoft.com/office/officeart/2008/layout/AccentedPicture"/>
    <dgm:cxn modelId="{DEEFAD38-41AF-4E5F-A061-53612E5EF082}" type="presParOf" srcId="{FE7856CE-3089-4475-8B15-EA4EEEF5E606}" destId="{E25427F3-6362-44A7-A432-E402B9EFCCA9}" srcOrd="0" destOrd="0" presId="urn:microsoft.com/office/officeart/2008/layout/AccentedPicture"/>
    <dgm:cxn modelId="{7266712F-C852-4C59-B8CE-F48DC23E1187}" type="presParOf" srcId="{FE7856CE-3089-4475-8B15-EA4EEEF5E606}" destId="{1CD56055-A83E-489C-B501-6E101699ADE8}" srcOrd="1" destOrd="0" presId="urn:microsoft.com/office/officeart/2008/layout/AccentedPicture"/>
    <dgm:cxn modelId="{80E80B3B-9761-43D0-BD20-2A546AAF5CA8}" type="presParOf" srcId="{FE7856CE-3089-4475-8B15-EA4EEEF5E606}" destId="{90F13A17-5CC3-4DE8-8C8D-49E8CC0C92DB}" srcOrd="2" destOrd="0" presId="urn:microsoft.com/office/officeart/2008/layout/AccentedPicture"/>
    <dgm:cxn modelId="{D82FBB78-9DCC-4A31-A33B-7A615E9D6470}" type="presParOf" srcId="{90F13A17-5CC3-4DE8-8C8D-49E8CC0C92DB}" destId="{A03C351D-E18D-46BE-9333-A526635BEE9C}"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B9DB7-6CFD-4B0A-B006-65A4D8E4674E}">
      <dsp:nvSpPr>
        <dsp:cNvPr id="0" name=""/>
        <dsp:cNvSpPr/>
      </dsp:nvSpPr>
      <dsp:spPr>
        <a:xfrm>
          <a:off x="4070105" y="2715137"/>
          <a:ext cx="807036" cy="80703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AU" sz="800" kern="1200" dirty="0" smtClean="0"/>
            <a:t>Oral Health Professional Society</a:t>
          </a:r>
          <a:endParaRPr lang="en-AU" sz="800" kern="1200" dirty="0"/>
        </a:p>
      </dsp:txBody>
      <dsp:txXfrm>
        <a:off x="4188293" y="2833325"/>
        <a:ext cx="570660" cy="570660"/>
      </dsp:txXfrm>
    </dsp:sp>
    <dsp:sp modelId="{FAA6FCEA-93E1-4627-9D38-8E706332858D}">
      <dsp:nvSpPr>
        <dsp:cNvPr id="0" name=""/>
        <dsp:cNvSpPr/>
      </dsp:nvSpPr>
      <dsp:spPr>
        <a:xfrm rot="16200000">
          <a:off x="3532700" y="1766096"/>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4426577" y="1727168"/>
        <a:ext cx="94092" cy="94092"/>
      </dsp:txXfrm>
    </dsp:sp>
    <dsp:sp modelId="{B7B0C3A0-AA5F-4E14-B232-2D9A84B44EC2}">
      <dsp:nvSpPr>
        <dsp:cNvPr id="0" name=""/>
        <dsp:cNvSpPr/>
      </dsp:nvSpPr>
      <dsp:spPr>
        <a:xfrm>
          <a:off x="4070105" y="26254"/>
          <a:ext cx="807036" cy="80703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Regulatory</a:t>
          </a:r>
          <a:r>
            <a:rPr lang="en-AU" sz="700" kern="1200" baseline="0" dirty="0" smtClean="0"/>
            <a:t> Bodies</a:t>
          </a:r>
          <a:endParaRPr lang="en-AU" sz="700" kern="1200" dirty="0"/>
        </a:p>
      </dsp:txBody>
      <dsp:txXfrm>
        <a:off x="4188293" y="144442"/>
        <a:ext cx="570660" cy="570660"/>
      </dsp:txXfrm>
    </dsp:sp>
    <dsp:sp modelId="{6C563A86-19AD-4A6E-BBED-B60F96F97100}">
      <dsp:nvSpPr>
        <dsp:cNvPr id="0" name=""/>
        <dsp:cNvSpPr/>
      </dsp:nvSpPr>
      <dsp:spPr>
        <a:xfrm rot="17579578">
          <a:off x="4045328" y="1853972"/>
          <a:ext cx="1922986" cy="16235"/>
        </a:xfrm>
        <a:custGeom>
          <a:avLst/>
          <a:gdLst/>
          <a:ahLst/>
          <a:cxnLst/>
          <a:rect l="0" t="0" r="0" b="0"/>
          <a:pathLst>
            <a:path>
              <a:moveTo>
                <a:pt x="0" y="8117"/>
              </a:moveTo>
              <a:lnTo>
                <a:pt x="192298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4958747" y="1814016"/>
        <a:ext cx="96149" cy="96149"/>
      </dsp:txXfrm>
    </dsp:sp>
    <dsp:sp modelId="{E07B5A34-73FE-4225-B959-FB74C185B094}">
      <dsp:nvSpPr>
        <dsp:cNvPr id="0" name=""/>
        <dsp:cNvSpPr/>
      </dsp:nvSpPr>
      <dsp:spPr>
        <a:xfrm>
          <a:off x="5136501" y="202007"/>
          <a:ext cx="807036" cy="807036"/>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Alliance for Cavity Free Future</a:t>
          </a:r>
          <a:endParaRPr lang="en-AU" sz="700" kern="1200" dirty="0"/>
        </a:p>
      </dsp:txBody>
      <dsp:txXfrm>
        <a:off x="5254689" y="320195"/>
        <a:ext cx="570660" cy="570660"/>
      </dsp:txXfrm>
    </dsp:sp>
    <dsp:sp modelId="{B002FF17-BF72-468A-8DCC-0FB90FE7DCB5}">
      <dsp:nvSpPr>
        <dsp:cNvPr id="0" name=""/>
        <dsp:cNvSpPr/>
      </dsp:nvSpPr>
      <dsp:spPr>
        <a:xfrm rot="18900000">
          <a:off x="4483364" y="2159874"/>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5377241" y="2120946"/>
        <a:ext cx="94092" cy="94092"/>
      </dsp:txXfrm>
    </dsp:sp>
    <dsp:sp modelId="{FB098834-4634-4E08-BB6E-939643060D86}">
      <dsp:nvSpPr>
        <dsp:cNvPr id="0" name=""/>
        <dsp:cNvSpPr/>
      </dsp:nvSpPr>
      <dsp:spPr>
        <a:xfrm>
          <a:off x="5971432" y="813810"/>
          <a:ext cx="807036" cy="8070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Allied Health Professionals</a:t>
          </a:r>
        </a:p>
      </dsp:txBody>
      <dsp:txXfrm>
        <a:off x="6089620" y="931998"/>
        <a:ext cx="570660" cy="570660"/>
      </dsp:txXfrm>
    </dsp:sp>
    <dsp:sp modelId="{B24437A8-AF6B-431C-A979-ADD62D86ED51}">
      <dsp:nvSpPr>
        <dsp:cNvPr id="0" name=""/>
        <dsp:cNvSpPr/>
      </dsp:nvSpPr>
      <dsp:spPr>
        <a:xfrm rot="20250000">
          <a:off x="4774802" y="2596042"/>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5668679" y="2557114"/>
        <a:ext cx="94092" cy="94092"/>
      </dsp:txXfrm>
    </dsp:sp>
    <dsp:sp modelId="{AD3588D7-3462-446C-BA56-02C773E4AF5E}">
      <dsp:nvSpPr>
        <dsp:cNvPr id="0" name=""/>
        <dsp:cNvSpPr/>
      </dsp:nvSpPr>
      <dsp:spPr>
        <a:xfrm>
          <a:off x="6554309" y="1686146"/>
          <a:ext cx="807036" cy="807036"/>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Other</a:t>
          </a:r>
          <a:r>
            <a:rPr lang="en-AU" sz="700" kern="1200" baseline="0" dirty="0" smtClean="0"/>
            <a:t> Oral Health Professional Societies</a:t>
          </a:r>
          <a:endParaRPr lang="en-AU" sz="700" kern="1200" dirty="0" smtClean="0"/>
        </a:p>
      </dsp:txBody>
      <dsp:txXfrm>
        <a:off x="6672497" y="1804334"/>
        <a:ext cx="570660" cy="570660"/>
      </dsp:txXfrm>
    </dsp:sp>
    <dsp:sp modelId="{DD0181CC-8372-4CFF-9656-9886FDB9492A}">
      <dsp:nvSpPr>
        <dsp:cNvPr id="0" name=""/>
        <dsp:cNvSpPr/>
      </dsp:nvSpPr>
      <dsp:spPr>
        <a:xfrm>
          <a:off x="4877141" y="3110538"/>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5771018" y="3071609"/>
        <a:ext cx="94092" cy="94092"/>
      </dsp:txXfrm>
    </dsp:sp>
    <dsp:sp modelId="{4CB2632D-37BA-4FE1-9748-5E40251EA2CF}">
      <dsp:nvSpPr>
        <dsp:cNvPr id="0" name=""/>
        <dsp:cNvSpPr/>
      </dsp:nvSpPr>
      <dsp:spPr>
        <a:xfrm>
          <a:off x="6758988" y="2715137"/>
          <a:ext cx="807036" cy="807036"/>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Health Insurers</a:t>
          </a:r>
        </a:p>
      </dsp:txBody>
      <dsp:txXfrm>
        <a:off x="6877176" y="2833325"/>
        <a:ext cx="570660" cy="570660"/>
      </dsp:txXfrm>
    </dsp:sp>
    <dsp:sp modelId="{7084A211-8021-45B1-B539-A959D3A07621}">
      <dsp:nvSpPr>
        <dsp:cNvPr id="0" name=""/>
        <dsp:cNvSpPr/>
      </dsp:nvSpPr>
      <dsp:spPr>
        <a:xfrm rot="1350000">
          <a:off x="4774802" y="3625033"/>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5668679" y="3586105"/>
        <a:ext cx="94092" cy="94092"/>
      </dsp:txXfrm>
    </dsp:sp>
    <dsp:sp modelId="{C8358B95-2F3B-4647-8AF4-011A6690B393}">
      <dsp:nvSpPr>
        <dsp:cNvPr id="0" name=""/>
        <dsp:cNvSpPr/>
      </dsp:nvSpPr>
      <dsp:spPr>
        <a:xfrm>
          <a:off x="6554309" y="3744128"/>
          <a:ext cx="807036" cy="80703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Schools</a:t>
          </a:r>
        </a:p>
      </dsp:txBody>
      <dsp:txXfrm>
        <a:off x="6672497" y="3862316"/>
        <a:ext cx="570660" cy="570660"/>
      </dsp:txXfrm>
    </dsp:sp>
    <dsp:sp modelId="{6573FF9B-238E-4F05-8484-2AF3C6F34A19}">
      <dsp:nvSpPr>
        <dsp:cNvPr id="0" name=""/>
        <dsp:cNvSpPr/>
      </dsp:nvSpPr>
      <dsp:spPr>
        <a:xfrm rot="2700000">
          <a:off x="4483364" y="4061201"/>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5377241" y="4022273"/>
        <a:ext cx="94092" cy="94092"/>
      </dsp:txXfrm>
    </dsp:sp>
    <dsp:sp modelId="{D7430D48-A622-43E1-8214-2A237609A7EE}">
      <dsp:nvSpPr>
        <dsp:cNvPr id="0" name=""/>
        <dsp:cNvSpPr/>
      </dsp:nvSpPr>
      <dsp:spPr>
        <a:xfrm>
          <a:off x="5971432" y="4616465"/>
          <a:ext cx="807036" cy="807036"/>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r" defTabSz="311150">
            <a:lnSpc>
              <a:spcPct val="90000"/>
            </a:lnSpc>
            <a:spcBef>
              <a:spcPct val="0"/>
            </a:spcBef>
            <a:spcAft>
              <a:spcPct val="35000"/>
            </a:spcAft>
          </a:pPr>
          <a:endParaRPr lang="en-AU" sz="700" kern="1200" dirty="0" smtClean="0"/>
        </a:p>
        <a:p>
          <a:pPr lvl="0" algn="ctr" defTabSz="311150">
            <a:lnSpc>
              <a:spcPct val="90000"/>
            </a:lnSpc>
            <a:spcBef>
              <a:spcPct val="0"/>
            </a:spcBef>
            <a:spcAft>
              <a:spcPct val="35000"/>
            </a:spcAft>
          </a:pPr>
          <a:r>
            <a:rPr lang="en-AU" sz="700" kern="1200" dirty="0" smtClean="0"/>
            <a:t>Volunteer Organizations</a:t>
          </a:r>
        </a:p>
        <a:p>
          <a:pPr lvl="0" algn="r" defTabSz="311150">
            <a:lnSpc>
              <a:spcPct val="90000"/>
            </a:lnSpc>
            <a:spcBef>
              <a:spcPct val="0"/>
            </a:spcBef>
            <a:spcAft>
              <a:spcPct val="35000"/>
            </a:spcAft>
          </a:pPr>
          <a:endParaRPr lang="en-AU" sz="700" kern="1200" dirty="0" smtClean="0"/>
        </a:p>
      </dsp:txBody>
      <dsp:txXfrm>
        <a:off x="6089620" y="4734653"/>
        <a:ext cx="570660" cy="570660"/>
      </dsp:txXfrm>
    </dsp:sp>
    <dsp:sp modelId="{73373C61-4770-4744-8D0E-165EAD09E4B7}">
      <dsp:nvSpPr>
        <dsp:cNvPr id="0" name=""/>
        <dsp:cNvSpPr/>
      </dsp:nvSpPr>
      <dsp:spPr>
        <a:xfrm rot="4050000">
          <a:off x="4047195" y="4352640"/>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4941072" y="4313711"/>
        <a:ext cx="94092" cy="94092"/>
      </dsp:txXfrm>
    </dsp:sp>
    <dsp:sp modelId="{30C4DB8C-D1B4-419B-B120-B150D2931BB7}">
      <dsp:nvSpPr>
        <dsp:cNvPr id="0" name=""/>
        <dsp:cNvSpPr/>
      </dsp:nvSpPr>
      <dsp:spPr>
        <a:xfrm>
          <a:off x="5099096" y="5199341"/>
          <a:ext cx="807036" cy="8070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Health Care  Associations</a:t>
          </a:r>
        </a:p>
      </dsp:txBody>
      <dsp:txXfrm>
        <a:off x="5217284" y="5317529"/>
        <a:ext cx="570660" cy="570660"/>
      </dsp:txXfrm>
    </dsp:sp>
    <dsp:sp modelId="{65B64CD3-010E-4FF5-BB55-9880534C67A1}">
      <dsp:nvSpPr>
        <dsp:cNvPr id="0" name=""/>
        <dsp:cNvSpPr/>
      </dsp:nvSpPr>
      <dsp:spPr>
        <a:xfrm rot="5400000">
          <a:off x="3532700" y="4454979"/>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a:off x="4426577" y="4416051"/>
        <a:ext cx="94092" cy="94092"/>
      </dsp:txXfrm>
    </dsp:sp>
    <dsp:sp modelId="{F29A889B-982C-4126-AFCD-7B2A6DE6E8B3}">
      <dsp:nvSpPr>
        <dsp:cNvPr id="0" name=""/>
        <dsp:cNvSpPr/>
      </dsp:nvSpPr>
      <dsp:spPr>
        <a:xfrm>
          <a:off x="4070105" y="5404020"/>
          <a:ext cx="807036" cy="807036"/>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Medical Indemnifiers</a:t>
          </a:r>
        </a:p>
      </dsp:txBody>
      <dsp:txXfrm>
        <a:off x="4188293" y="5522208"/>
        <a:ext cx="570660" cy="570660"/>
      </dsp:txXfrm>
    </dsp:sp>
    <dsp:sp modelId="{DBA8BA41-9D4D-4BAF-902F-59703AE50143}">
      <dsp:nvSpPr>
        <dsp:cNvPr id="0" name=""/>
        <dsp:cNvSpPr/>
      </dsp:nvSpPr>
      <dsp:spPr>
        <a:xfrm rot="6750000">
          <a:off x="3018204" y="4352640"/>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912081" y="4313711"/>
        <a:ext cx="94092" cy="94092"/>
      </dsp:txXfrm>
    </dsp:sp>
    <dsp:sp modelId="{B324856B-ED80-4D8D-AEC4-559E2BB3FC05}">
      <dsp:nvSpPr>
        <dsp:cNvPr id="0" name=""/>
        <dsp:cNvSpPr/>
      </dsp:nvSpPr>
      <dsp:spPr>
        <a:xfrm>
          <a:off x="3041114" y="5199341"/>
          <a:ext cx="807036" cy="807036"/>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Community Groups</a:t>
          </a:r>
        </a:p>
      </dsp:txBody>
      <dsp:txXfrm>
        <a:off x="3159302" y="5317529"/>
        <a:ext cx="570660" cy="570660"/>
      </dsp:txXfrm>
    </dsp:sp>
    <dsp:sp modelId="{4676C0E3-5C69-4714-B7AA-A538085273ED}">
      <dsp:nvSpPr>
        <dsp:cNvPr id="0" name=""/>
        <dsp:cNvSpPr/>
      </dsp:nvSpPr>
      <dsp:spPr>
        <a:xfrm rot="8100000">
          <a:off x="2582036" y="4061201"/>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475913" y="4022273"/>
        <a:ext cx="94092" cy="94092"/>
      </dsp:txXfrm>
    </dsp:sp>
    <dsp:sp modelId="{BACE34DF-C2B5-4E52-B939-910D3FB70DEE}">
      <dsp:nvSpPr>
        <dsp:cNvPr id="0" name=""/>
        <dsp:cNvSpPr/>
      </dsp:nvSpPr>
      <dsp:spPr>
        <a:xfrm>
          <a:off x="2168777" y="4616465"/>
          <a:ext cx="807036" cy="80703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Consumers Groups</a:t>
          </a:r>
          <a:endParaRPr lang="en-AU" sz="700" kern="1200" dirty="0"/>
        </a:p>
      </dsp:txBody>
      <dsp:txXfrm>
        <a:off x="2286965" y="4734653"/>
        <a:ext cx="570660" cy="570660"/>
      </dsp:txXfrm>
    </dsp:sp>
    <dsp:sp modelId="{9820F0F1-3D35-4E7B-811F-E5EB146FB2EF}">
      <dsp:nvSpPr>
        <dsp:cNvPr id="0" name=""/>
        <dsp:cNvSpPr/>
      </dsp:nvSpPr>
      <dsp:spPr>
        <a:xfrm rot="9450000">
          <a:off x="2290598" y="3625033"/>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184475" y="3586105"/>
        <a:ext cx="94092" cy="94092"/>
      </dsp:txXfrm>
    </dsp:sp>
    <dsp:sp modelId="{FFB487AE-E57E-4EB1-A7BC-0B78E08F481D}">
      <dsp:nvSpPr>
        <dsp:cNvPr id="0" name=""/>
        <dsp:cNvSpPr/>
      </dsp:nvSpPr>
      <dsp:spPr>
        <a:xfrm>
          <a:off x="1585900" y="3744128"/>
          <a:ext cx="807036" cy="807036"/>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Industry</a:t>
          </a:r>
          <a:endParaRPr lang="en-AU" sz="700" kern="1200" dirty="0"/>
        </a:p>
      </dsp:txBody>
      <dsp:txXfrm>
        <a:off x="1704088" y="3862316"/>
        <a:ext cx="570660" cy="570660"/>
      </dsp:txXfrm>
    </dsp:sp>
    <dsp:sp modelId="{303B5072-0A94-4122-9776-62560E1523A9}">
      <dsp:nvSpPr>
        <dsp:cNvPr id="0" name=""/>
        <dsp:cNvSpPr/>
      </dsp:nvSpPr>
      <dsp:spPr>
        <a:xfrm rot="10800000">
          <a:off x="2188258" y="3110538"/>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082135" y="3071609"/>
        <a:ext cx="94092" cy="94092"/>
      </dsp:txXfrm>
    </dsp:sp>
    <dsp:sp modelId="{D7220B03-EB53-44FB-A322-6BEBBC20E5A7}">
      <dsp:nvSpPr>
        <dsp:cNvPr id="0" name=""/>
        <dsp:cNvSpPr/>
      </dsp:nvSpPr>
      <dsp:spPr>
        <a:xfrm>
          <a:off x="1381221" y="2715137"/>
          <a:ext cx="807036" cy="80703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Educators</a:t>
          </a:r>
        </a:p>
      </dsp:txBody>
      <dsp:txXfrm>
        <a:off x="1499409" y="2833325"/>
        <a:ext cx="570660" cy="570660"/>
      </dsp:txXfrm>
    </dsp:sp>
    <dsp:sp modelId="{C60EB686-E930-451B-AE60-64B0316BCD23}">
      <dsp:nvSpPr>
        <dsp:cNvPr id="0" name=""/>
        <dsp:cNvSpPr/>
      </dsp:nvSpPr>
      <dsp:spPr>
        <a:xfrm rot="12150000">
          <a:off x="2290598" y="2596042"/>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184475" y="2557114"/>
        <a:ext cx="94092" cy="94092"/>
      </dsp:txXfrm>
    </dsp:sp>
    <dsp:sp modelId="{2F9417B8-A896-4839-934E-6EAAAA659CB7}">
      <dsp:nvSpPr>
        <dsp:cNvPr id="0" name=""/>
        <dsp:cNvSpPr/>
      </dsp:nvSpPr>
      <dsp:spPr>
        <a:xfrm>
          <a:off x="1585900" y="1686146"/>
          <a:ext cx="807036" cy="807036"/>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Aged care facilities</a:t>
          </a:r>
        </a:p>
      </dsp:txBody>
      <dsp:txXfrm>
        <a:off x="1704088" y="1804334"/>
        <a:ext cx="570660" cy="570660"/>
      </dsp:txXfrm>
    </dsp:sp>
    <dsp:sp modelId="{7CB84E44-64A7-4B8C-9548-1B134BCA36BC}">
      <dsp:nvSpPr>
        <dsp:cNvPr id="0" name=""/>
        <dsp:cNvSpPr/>
      </dsp:nvSpPr>
      <dsp:spPr>
        <a:xfrm rot="13500000">
          <a:off x="2582036" y="2159874"/>
          <a:ext cx="1881846" cy="16235"/>
        </a:xfrm>
        <a:custGeom>
          <a:avLst/>
          <a:gdLst/>
          <a:ahLst/>
          <a:cxnLst/>
          <a:rect l="0" t="0" r="0" b="0"/>
          <a:pathLst>
            <a:path>
              <a:moveTo>
                <a:pt x="0" y="8117"/>
              </a:moveTo>
              <a:lnTo>
                <a:pt x="1881846"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475913" y="2120946"/>
        <a:ext cx="94092" cy="94092"/>
      </dsp:txXfrm>
    </dsp:sp>
    <dsp:sp modelId="{2CBBCA55-9E1B-45E7-8B47-EF4C5285BFE6}">
      <dsp:nvSpPr>
        <dsp:cNvPr id="0" name=""/>
        <dsp:cNvSpPr/>
      </dsp:nvSpPr>
      <dsp:spPr>
        <a:xfrm>
          <a:off x="2168777" y="813810"/>
          <a:ext cx="807036" cy="807036"/>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Universities</a:t>
          </a:r>
          <a:endParaRPr lang="en-AU" sz="700" kern="1200" dirty="0"/>
        </a:p>
      </dsp:txBody>
      <dsp:txXfrm>
        <a:off x="2286965" y="931998"/>
        <a:ext cx="570660" cy="570660"/>
      </dsp:txXfrm>
    </dsp:sp>
    <dsp:sp modelId="{B88378BD-9D13-4428-AA10-C191CF336EA8}">
      <dsp:nvSpPr>
        <dsp:cNvPr id="0" name=""/>
        <dsp:cNvSpPr/>
      </dsp:nvSpPr>
      <dsp:spPr>
        <a:xfrm rot="14814860">
          <a:off x="2986912" y="1861454"/>
          <a:ext cx="1908600" cy="16235"/>
        </a:xfrm>
        <a:custGeom>
          <a:avLst/>
          <a:gdLst/>
          <a:ahLst/>
          <a:cxnLst/>
          <a:rect l="0" t="0" r="0" b="0"/>
          <a:pathLst>
            <a:path>
              <a:moveTo>
                <a:pt x="0" y="8117"/>
              </a:moveTo>
              <a:lnTo>
                <a:pt x="1908600" y="8117"/>
              </a:lnTo>
            </a:path>
          </a:pathLst>
        </a:custGeom>
        <a:no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r" defTabSz="266700">
            <a:lnSpc>
              <a:spcPct val="90000"/>
            </a:lnSpc>
            <a:spcBef>
              <a:spcPct val="0"/>
            </a:spcBef>
            <a:spcAft>
              <a:spcPct val="35000"/>
            </a:spcAft>
          </a:pPr>
          <a:endParaRPr lang="en-AU" sz="600" kern="1200" dirty="0"/>
        </a:p>
      </dsp:txBody>
      <dsp:txXfrm rot="10800000">
        <a:off x="3893498" y="1821856"/>
        <a:ext cx="95430" cy="95430"/>
      </dsp:txXfrm>
    </dsp:sp>
    <dsp:sp modelId="{9E184A5D-816B-4F2B-981E-658DB052BDDB}">
      <dsp:nvSpPr>
        <dsp:cNvPr id="0" name=""/>
        <dsp:cNvSpPr/>
      </dsp:nvSpPr>
      <dsp:spPr>
        <a:xfrm>
          <a:off x="3005284" y="216969"/>
          <a:ext cx="807036" cy="80703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AU" sz="700" kern="1200" dirty="0" smtClean="0"/>
            <a:t>Governments</a:t>
          </a:r>
          <a:endParaRPr lang="en-AU" sz="700" kern="1200" dirty="0"/>
        </a:p>
      </dsp:txBody>
      <dsp:txXfrm>
        <a:off x="3123472" y="335157"/>
        <a:ext cx="570660" cy="570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427F3-6362-44A7-A432-E402B9EFCCA9}">
      <dsp:nvSpPr>
        <dsp:cNvPr id="0" name=""/>
        <dsp:cNvSpPr/>
      </dsp:nvSpPr>
      <dsp:spPr>
        <a:xfrm flipV="1">
          <a:off x="1296150" y="771082"/>
          <a:ext cx="247997" cy="45719"/>
        </a:xfrm>
        <a:prstGeom prst="round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D56055-A83E-489C-B501-6E101699ADE8}">
      <dsp:nvSpPr>
        <dsp:cNvPr id="0" name=""/>
        <dsp:cNvSpPr/>
      </dsp:nvSpPr>
      <dsp:spPr>
        <a:xfrm>
          <a:off x="474850" y="8824"/>
          <a:ext cx="1556681" cy="195373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b" anchorCtr="0">
          <a:noAutofit/>
        </a:bodyPr>
        <a:lstStyle/>
        <a:p>
          <a:pPr lvl="0" algn="l" defTabSz="444500">
            <a:lnSpc>
              <a:spcPct val="90000"/>
            </a:lnSpc>
            <a:spcBef>
              <a:spcPct val="0"/>
            </a:spcBef>
            <a:spcAft>
              <a:spcPct val="35000"/>
            </a:spcAft>
          </a:pPr>
          <a:r>
            <a:rPr lang="en-AU" sz="1000" b="1" kern="1200" dirty="0" smtClean="0"/>
            <a:t>Long Tan Pre-school Vietnam 2014</a:t>
          </a:r>
          <a:endParaRPr lang="en-AU" sz="1000" b="1" kern="1200" dirty="0"/>
        </a:p>
      </dsp:txBody>
      <dsp:txXfrm>
        <a:off x="474850" y="8824"/>
        <a:ext cx="1556681" cy="195373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707AFD-E919-4A2A-A217-9545681C61DE}" type="datetimeFigureOut">
              <a:rPr lang="en-AU" smtClean="0"/>
              <a:t>5/03/2015</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707FC3-C252-4697-AF9F-E7B7DD9A4E43}" type="slidenum">
              <a:rPr lang="en-AU" smtClean="0"/>
              <a:t>‹#›</a:t>
            </a:fld>
            <a:endParaRPr lang="en-AU" dirty="0"/>
          </a:p>
        </p:txBody>
      </p:sp>
    </p:spTree>
    <p:extLst>
      <p:ext uri="{BB962C8B-B14F-4D97-AF65-F5344CB8AC3E}">
        <p14:creationId xmlns:p14="http://schemas.microsoft.com/office/powerpoint/2010/main" val="1542702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5</a:t>
            </a:fld>
            <a:endParaRPr lang="en-AU" dirty="0"/>
          </a:p>
        </p:txBody>
      </p:sp>
    </p:spTree>
    <p:extLst>
      <p:ext uri="{BB962C8B-B14F-4D97-AF65-F5344CB8AC3E}">
        <p14:creationId xmlns:p14="http://schemas.microsoft.com/office/powerpoint/2010/main" val="273548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6</a:t>
            </a:fld>
            <a:endParaRPr lang="en-AU" dirty="0"/>
          </a:p>
        </p:txBody>
      </p:sp>
    </p:spTree>
    <p:extLst>
      <p:ext uri="{BB962C8B-B14F-4D97-AF65-F5344CB8AC3E}">
        <p14:creationId xmlns:p14="http://schemas.microsoft.com/office/powerpoint/2010/main" val="744293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7</a:t>
            </a:fld>
            <a:endParaRPr lang="en-AU" dirty="0"/>
          </a:p>
        </p:txBody>
      </p:sp>
    </p:spTree>
    <p:extLst>
      <p:ext uri="{BB962C8B-B14F-4D97-AF65-F5344CB8AC3E}">
        <p14:creationId xmlns:p14="http://schemas.microsoft.com/office/powerpoint/2010/main" val="141231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8</a:t>
            </a:fld>
            <a:endParaRPr lang="en-AU" dirty="0"/>
          </a:p>
        </p:txBody>
      </p:sp>
    </p:spTree>
    <p:extLst>
      <p:ext uri="{BB962C8B-B14F-4D97-AF65-F5344CB8AC3E}">
        <p14:creationId xmlns:p14="http://schemas.microsoft.com/office/powerpoint/2010/main" val="370919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10</a:t>
            </a:fld>
            <a:endParaRPr lang="en-AU" dirty="0"/>
          </a:p>
        </p:txBody>
      </p:sp>
    </p:spTree>
    <p:extLst>
      <p:ext uri="{BB962C8B-B14F-4D97-AF65-F5344CB8AC3E}">
        <p14:creationId xmlns:p14="http://schemas.microsoft.com/office/powerpoint/2010/main" val="1620229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smtClean="0"/>
          </a:p>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18</a:t>
            </a:fld>
            <a:endParaRPr lang="en-AU" dirty="0"/>
          </a:p>
        </p:txBody>
      </p:sp>
    </p:spTree>
    <p:extLst>
      <p:ext uri="{BB962C8B-B14F-4D97-AF65-F5344CB8AC3E}">
        <p14:creationId xmlns:p14="http://schemas.microsoft.com/office/powerpoint/2010/main" val="4145905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A707FC3-C252-4697-AF9F-E7B7DD9A4E43}" type="slidenum">
              <a:rPr lang="en-AU" smtClean="0"/>
              <a:t>23</a:t>
            </a:fld>
            <a:endParaRPr lang="en-AU" dirty="0"/>
          </a:p>
        </p:txBody>
      </p:sp>
    </p:spTree>
    <p:extLst>
      <p:ext uri="{BB962C8B-B14F-4D97-AF65-F5344CB8AC3E}">
        <p14:creationId xmlns:p14="http://schemas.microsoft.com/office/powerpoint/2010/main" val="2748778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708837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73929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4049698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70090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2998172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224510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55938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459097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878626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86195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FE85260-97F7-4F8F-9303-A9F21C14C9A2}" type="datetimeFigureOut">
              <a:rPr lang="en-AU" smtClean="0"/>
              <a:t>5/03/2015</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518A3B29-81D0-4989-A082-47BDE92C057E}" type="slidenum">
              <a:rPr lang="en-AU" smtClean="0"/>
              <a:t>‹#›</a:t>
            </a:fld>
            <a:endParaRPr lang="en-AU" dirty="0"/>
          </a:p>
        </p:txBody>
      </p:sp>
    </p:spTree>
    <p:extLst>
      <p:ext uri="{BB962C8B-B14F-4D97-AF65-F5344CB8AC3E}">
        <p14:creationId xmlns:p14="http://schemas.microsoft.com/office/powerpoint/2010/main" val="373454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85260-97F7-4F8F-9303-A9F21C14C9A2}" type="datetimeFigureOut">
              <a:rPr lang="en-AU" smtClean="0"/>
              <a:t>5/03/2015</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A3B29-81D0-4989-A082-47BDE92C057E}" type="slidenum">
              <a:rPr lang="en-AU" smtClean="0"/>
              <a:t>‹#›</a:t>
            </a:fld>
            <a:endParaRPr lang="en-AU" dirty="0"/>
          </a:p>
        </p:txBody>
      </p:sp>
    </p:spTree>
    <p:extLst>
      <p:ext uri="{BB962C8B-B14F-4D97-AF65-F5344CB8AC3E}">
        <p14:creationId xmlns:p14="http://schemas.microsoft.com/office/powerpoint/2010/main" val="29512697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fdiworldental.org/media/.../Guidelines-for-dental-volunteers-2005."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hyperlink" Target="http://www.ada.org.a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hyperlink" Target="internationalvolunteer.ada.org/.../ADA_International_Dental_Volunteer" TargetMode="External"/><Relationship Id="rId3" Type="http://schemas.openxmlformats.org/officeDocument/2006/relationships/image" Target="../media/image20.jpeg"/><Relationship Id="rId7" Type="http://schemas.openxmlformats.org/officeDocument/2006/relationships/hyperlink" Target="http://www.gcdfund.org/" TargetMode="External"/><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hyperlink" Target="http://www.allianceforacavityfreefuture.org/" TargetMode="External"/><Relationship Id="rId5" Type="http://schemas.openxmlformats.org/officeDocument/2006/relationships/image" Target="../media/image22.png"/><Relationship Id="rId4" Type="http://schemas.openxmlformats.org/officeDocument/2006/relationships/image" Target="../media/image21.jpe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www.aphra.gov.au/"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30.gif"/><Relationship Id="rId13" Type="http://schemas.openxmlformats.org/officeDocument/2006/relationships/image" Target="../media/image35.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33.jpg"/><Relationship Id="rId5" Type="http://schemas.openxmlformats.org/officeDocument/2006/relationships/diagramQuickStyle" Target="../diagrams/quickStyle1.xml"/><Relationship Id="rId10" Type="http://schemas.openxmlformats.org/officeDocument/2006/relationships/image" Target="../media/image32.png"/><Relationship Id="rId4" Type="http://schemas.openxmlformats.org/officeDocument/2006/relationships/diagramLayout" Target="../diagrams/layout1.xml"/><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hyperlink" Target="http://health.adelaide.edu.au/dentistry/community-outreach/"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hyperlink" Target="http://www.ceosleepout.org.a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dhaa.info/store/" TargetMode="External"/><Relationship Id="rId1" Type="http://schemas.openxmlformats.org/officeDocument/2006/relationships/slideLayout" Target="../slideLayouts/slideLayout8.xml"/><Relationship Id="rId4" Type="http://schemas.openxmlformats.org/officeDocument/2006/relationships/image" Target="../media/image3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accent1">
                    <a:lumMod val="75000"/>
                  </a:schemeClr>
                </a:solidFill>
                <a:latin typeface="Bernard MT Condensed" panose="02050806060905020404" pitchFamily="18" charset="0"/>
              </a:rPr>
              <a:t>Valuing </a:t>
            </a:r>
            <a:r>
              <a:rPr lang="en-AU" dirty="0">
                <a:solidFill>
                  <a:schemeClr val="accent1">
                    <a:lumMod val="75000"/>
                  </a:schemeClr>
                </a:solidFill>
                <a:latin typeface="Bernard MT Condensed" panose="02050806060905020404" pitchFamily="18" charset="0"/>
              </a:rPr>
              <a:t>P</a:t>
            </a:r>
            <a:r>
              <a:rPr lang="en-AU" dirty="0" smtClean="0">
                <a:solidFill>
                  <a:schemeClr val="accent1">
                    <a:lumMod val="75000"/>
                  </a:schemeClr>
                </a:solidFill>
                <a:latin typeface="Bernard MT Condensed" panose="02050806060905020404" pitchFamily="18" charset="0"/>
              </a:rPr>
              <a:t>rofessional Citizenship</a:t>
            </a:r>
            <a:endParaRPr lang="en-AU" dirty="0">
              <a:solidFill>
                <a:schemeClr val="accent1">
                  <a:lumMod val="75000"/>
                </a:schemeClr>
              </a:solidFill>
              <a:latin typeface="Bernard MT Condensed" panose="02050806060905020404" pitchFamily="18" charset="0"/>
            </a:endParaRPr>
          </a:p>
        </p:txBody>
      </p:sp>
      <p:sp>
        <p:nvSpPr>
          <p:cNvPr id="3" name="Content Placeholder 2"/>
          <p:cNvSpPr>
            <a:spLocks noGrp="1"/>
          </p:cNvSpPr>
          <p:nvPr>
            <p:ph idx="1"/>
          </p:nvPr>
        </p:nvSpPr>
        <p:spPr/>
        <p:txBody>
          <a:bodyPr/>
          <a:lstStyle/>
          <a:p>
            <a:pPr marL="0" indent="0">
              <a:buNone/>
            </a:pPr>
            <a:r>
              <a:rPr lang="en-AU" dirty="0" smtClean="0"/>
              <a:t>                          </a:t>
            </a:r>
          </a:p>
          <a:p>
            <a:pPr marL="0" indent="0">
              <a:buNone/>
            </a:pPr>
            <a:endParaRPr lang="en-AU" dirty="0"/>
          </a:p>
          <a:p>
            <a:pPr marL="0" indent="0">
              <a:buNone/>
            </a:pPr>
            <a:r>
              <a:rPr lang="en-AU" dirty="0" smtClean="0"/>
              <a:t>                           </a:t>
            </a:r>
            <a:r>
              <a:rPr lang="en-AU" dirty="0" smtClean="0"/>
              <a:t>   </a:t>
            </a:r>
            <a:r>
              <a:rPr lang="en-AU" sz="2800" dirty="0" smtClean="0">
                <a:latin typeface="Bernard MT Condensed" panose="02050806060905020404" pitchFamily="18" charset="0"/>
              </a:rPr>
              <a:t>Hellen </a:t>
            </a:r>
            <a:r>
              <a:rPr lang="en-AU" sz="2800" dirty="0" smtClean="0">
                <a:latin typeface="Bernard MT Condensed" panose="02050806060905020404" pitchFamily="18" charset="0"/>
              </a:rPr>
              <a:t>Mary Checker</a:t>
            </a:r>
          </a:p>
          <a:p>
            <a:pPr marL="0" indent="0">
              <a:buNone/>
            </a:pPr>
            <a:r>
              <a:rPr lang="en-AU" sz="2800" dirty="0">
                <a:latin typeface="Bernard MT Condensed" panose="02050806060905020404" pitchFamily="18" charset="0"/>
              </a:rPr>
              <a:t> </a:t>
            </a:r>
            <a:r>
              <a:rPr lang="en-AU" sz="2800" dirty="0" smtClean="0">
                <a:latin typeface="Bernard MT Condensed" panose="02050806060905020404" pitchFamily="18" charset="0"/>
              </a:rPr>
              <a:t>                                </a:t>
            </a:r>
            <a:r>
              <a:rPr lang="en-AU" sz="2800" dirty="0" smtClean="0">
                <a:latin typeface="Bernard MT Condensed" panose="02050806060905020404" pitchFamily="18" charset="0"/>
              </a:rPr>
              <a:t>   </a:t>
            </a:r>
            <a:r>
              <a:rPr lang="en-AU" sz="2800" dirty="0" smtClean="0">
                <a:solidFill>
                  <a:schemeClr val="accent1">
                    <a:lumMod val="75000"/>
                  </a:schemeClr>
                </a:solidFill>
                <a:latin typeface="Bernard MT Condensed" panose="02050806060905020404" pitchFamily="18" charset="0"/>
              </a:rPr>
              <a:t>Dentistry </a:t>
            </a:r>
            <a:r>
              <a:rPr lang="en-AU" sz="2800" dirty="0" smtClean="0">
                <a:solidFill>
                  <a:schemeClr val="accent1">
                    <a:lumMod val="75000"/>
                  </a:schemeClr>
                </a:solidFill>
                <a:latin typeface="Bernard MT Condensed" panose="02050806060905020404" pitchFamily="18" charset="0"/>
              </a:rPr>
              <a:t>2015</a:t>
            </a:r>
          </a:p>
          <a:p>
            <a:pPr marL="0" indent="0">
              <a:buNone/>
            </a:pPr>
            <a:r>
              <a:rPr lang="en-AU" sz="2800" dirty="0">
                <a:latin typeface="Bernard MT Condensed" panose="02050806060905020404" pitchFamily="18" charset="0"/>
              </a:rPr>
              <a:t> </a:t>
            </a:r>
            <a:r>
              <a:rPr lang="en-AU" sz="2800" dirty="0" smtClean="0">
                <a:latin typeface="Bernard MT Condensed" panose="02050806060905020404" pitchFamily="18" charset="0"/>
              </a:rPr>
              <a:t>                               </a:t>
            </a:r>
            <a:r>
              <a:rPr lang="en-AU" sz="2800" dirty="0" smtClean="0">
                <a:latin typeface="Bernard MT Condensed" panose="02050806060905020404" pitchFamily="18" charset="0"/>
              </a:rPr>
              <a:t>  </a:t>
            </a:r>
            <a:r>
              <a:rPr lang="en-AU" sz="2800" dirty="0" smtClean="0">
                <a:solidFill>
                  <a:schemeClr val="accent1">
                    <a:lumMod val="75000"/>
                  </a:schemeClr>
                </a:solidFill>
                <a:latin typeface="Bernard MT Condensed" panose="02050806060905020404" pitchFamily="18" charset="0"/>
              </a:rPr>
              <a:t>18</a:t>
            </a:r>
            <a:r>
              <a:rPr lang="en-AU" sz="2800" baseline="30000" dirty="0" smtClean="0">
                <a:solidFill>
                  <a:schemeClr val="accent1">
                    <a:lumMod val="75000"/>
                  </a:schemeClr>
                </a:solidFill>
                <a:latin typeface="Bernard MT Condensed" panose="02050806060905020404" pitchFamily="18" charset="0"/>
              </a:rPr>
              <a:t>th</a:t>
            </a:r>
            <a:r>
              <a:rPr lang="en-AU" sz="2800" dirty="0" smtClean="0">
                <a:solidFill>
                  <a:schemeClr val="accent1">
                    <a:lumMod val="75000"/>
                  </a:schemeClr>
                </a:solidFill>
                <a:latin typeface="Bernard MT Condensed" panose="02050806060905020404" pitchFamily="18" charset="0"/>
              </a:rPr>
              <a:t> </a:t>
            </a:r>
            <a:r>
              <a:rPr lang="en-AU" sz="2800" dirty="0" smtClean="0">
                <a:solidFill>
                  <a:schemeClr val="accent1">
                    <a:lumMod val="75000"/>
                  </a:schemeClr>
                </a:solidFill>
                <a:latin typeface="Bernard MT Condensed" panose="02050806060905020404" pitchFamily="18" charset="0"/>
              </a:rPr>
              <a:t>March 2015</a:t>
            </a:r>
          </a:p>
          <a:p>
            <a:pPr marL="0" indent="0">
              <a:buNone/>
            </a:pPr>
            <a:r>
              <a:rPr lang="en-AU" sz="2800" dirty="0">
                <a:solidFill>
                  <a:schemeClr val="accent1">
                    <a:lumMod val="75000"/>
                  </a:schemeClr>
                </a:solidFill>
                <a:latin typeface="Bernard MT Condensed" panose="02050806060905020404" pitchFamily="18" charset="0"/>
              </a:rPr>
              <a:t> </a:t>
            </a:r>
            <a:r>
              <a:rPr lang="en-AU" sz="2800" dirty="0" smtClean="0">
                <a:solidFill>
                  <a:schemeClr val="accent1">
                    <a:lumMod val="75000"/>
                  </a:schemeClr>
                </a:solidFill>
                <a:latin typeface="Bernard MT Condensed" panose="02050806060905020404" pitchFamily="18" charset="0"/>
              </a:rPr>
              <a:t>                        </a:t>
            </a:r>
            <a:r>
              <a:rPr lang="en-AU" sz="2800" dirty="0" smtClean="0">
                <a:solidFill>
                  <a:schemeClr val="accent1">
                    <a:lumMod val="75000"/>
                  </a:schemeClr>
                </a:solidFill>
                <a:latin typeface="Bernard MT Condensed" panose="02050806060905020404" pitchFamily="18" charset="0"/>
              </a:rPr>
              <a:t>   Crowne </a:t>
            </a:r>
            <a:r>
              <a:rPr lang="en-AU" sz="2800" dirty="0" smtClean="0">
                <a:solidFill>
                  <a:schemeClr val="accent1">
                    <a:lumMod val="75000"/>
                  </a:schemeClr>
                </a:solidFill>
                <a:latin typeface="Bernard MT Condensed" panose="02050806060905020404" pitchFamily="18" charset="0"/>
              </a:rPr>
              <a:t>Plaza Dubai UAE</a:t>
            </a:r>
          </a:p>
          <a:p>
            <a:pPr marL="0" indent="0">
              <a:buNone/>
            </a:pPr>
            <a:endParaRPr lang="en-AU" dirty="0"/>
          </a:p>
        </p:txBody>
      </p:sp>
      <p:pic>
        <p:nvPicPr>
          <p:cNvPr id="1026" name="Picture 2" descr="C:\Users\craig checker\Pictures\World oral healt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941168"/>
            <a:ext cx="2743200"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911747"/>
      </p:ext>
    </p:extLst>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AU" dirty="0" smtClean="0">
                <a:latin typeface="Bernard MT Condensed" panose="02050806060905020404" pitchFamily="18" charset="0"/>
              </a:rPr>
              <a:t>Objectives</a:t>
            </a:r>
            <a:endParaRPr lang="en-AU" dirty="0">
              <a:latin typeface="Bernard MT Condensed" panose="02050806060905020404" pitchFamily="18" charset="0"/>
            </a:endParaRPr>
          </a:p>
        </p:txBody>
      </p:sp>
      <p:sp>
        <p:nvSpPr>
          <p:cNvPr id="12" name="Content Placeholder 11"/>
          <p:cNvSpPr>
            <a:spLocks noGrp="1"/>
          </p:cNvSpPr>
          <p:nvPr>
            <p:ph idx="1"/>
          </p:nvPr>
        </p:nvSpPr>
        <p:spPr>
          <a:xfrm>
            <a:off x="457200" y="1600200"/>
            <a:ext cx="8686800" cy="4525963"/>
          </a:xfrm>
        </p:spPr>
        <p:txBody>
          <a:bodyPr>
            <a:normAutofit fontScale="85000" lnSpcReduction="20000"/>
          </a:bodyPr>
          <a:lstStyle/>
          <a:p>
            <a:r>
              <a:rPr lang="en-AU" sz="2800" dirty="0" smtClean="0"/>
              <a:t>Describe the 3 components of </a:t>
            </a:r>
            <a:r>
              <a:rPr lang="en-AU" sz="2800" dirty="0"/>
              <a:t>p</a:t>
            </a:r>
            <a:r>
              <a:rPr lang="en-AU" sz="2800" dirty="0" smtClean="0"/>
              <a:t>rofessional citizenship</a:t>
            </a:r>
          </a:p>
          <a:p>
            <a:endParaRPr lang="en-AU" sz="2800" dirty="0"/>
          </a:p>
          <a:p>
            <a:r>
              <a:rPr lang="en-AU" sz="2800" dirty="0" smtClean="0"/>
              <a:t>Recognise the FDI ‘</a:t>
            </a:r>
            <a:r>
              <a:rPr lang="en-AU" sz="2800" dirty="0"/>
              <a:t> </a:t>
            </a:r>
            <a:r>
              <a:rPr lang="en-AU" sz="2800" dirty="0" smtClean="0"/>
              <a:t>Principles of Volunteering’</a:t>
            </a:r>
          </a:p>
          <a:p>
            <a:endParaRPr lang="en-AU" sz="2800" dirty="0"/>
          </a:p>
          <a:p>
            <a:r>
              <a:rPr lang="en-AU" sz="2800" dirty="0" smtClean="0"/>
              <a:t>Discuss challenges faced by volunteer programs and volunteers and provide some useful tips for international volunteers learned from the Long Tan Dental Project Vietnam.</a:t>
            </a:r>
          </a:p>
          <a:p>
            <a:pPr marL="0" indent="0">
              <a:buNone/>
            </a:pPr>
            <a:endParaRPr lang="en-AU" sz="2800" dirty="0" smtClean="0"/>
          </a:p>
          <a:p>
            <a:r>
              <a:rPr lang="en-AU" sz="2800" dirty="0" smtClean="0"/>
              <a:t>Describe collaborative partnerships, give practical examples and challenges encountered</a:t>
            </a:r>
          </a:p>
          <a:p>
            <a:pPr marL="0" indent="0">
              <a:buNone/>
            </a:pPr>
            <a:endParaRPr lang="en-AU" sz="2800" dirty="0" smtClean="0"/>
          </a:p>
          <a:p>
            <a:r>
              <a:rPr lang="en-AU" sz="2800" dirty="0" smtClean="0"/>
              <a:t>Introduction to Oral Health for Those Who Care educational package</a:t>
            </a:r>
            <a:endParaRPr lang="en-AU" sz="2800" dirty="0"/>
          </a:p>
        </p:txBody>
      </p:sp>
    </p:spTree>
    <p:extLst>
      <p:ext uri="{BB962C8B-B14F-4D97-AF65-F5344CB8AC3E}">
        <p14:creationId xmlns:p14="http://schemas.microsoft.com/office/powerpoint/2010/main" val="1603186460"/>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908720"/>
            <a:ext cx="9144000" cy="5940088"/>
          </a:xfrm>
          <a:prstGeom prst="rect">
            <a:avLst/>
          </a:prstGeom>
        </p:spPr>
        <p:txBody>
          <a:bodyPr wrap="square">
            <a:spAutoFit/>
          </a:bodyPr>
          <a:lstStyle/>
          <a:p>
            <a:pPr algn="ctr">
              <a:lnSpc>
                <a:spcPct val="150000"/>
              </a:lnSpc>
            </a:pPr>
            <a:endParaRPr lang="en-AU" sz="2400" dirty="0"/>
          </a:p>
          <a:p>
            <a:pPr algn="ctr">
              <a:lnSpc>
                <a:spcPct val="150000"/>
              </a:lnSpc>
            </a:pPr>
            <a:r>
              <a:rPr lang="en-AU" sz="2800" dirty="0" smtClean="0"/>
              <a:t>As oral health  professionals we have a broad responsibility to the community in which we choose to practice and assist our communities with health issues and donate our time and or services to improve the health of the community. </a:t>
            </a:r>
          </a:p>
          <a:p>
            <a:endParaRPr lang="en-AU" sz="2000" b="1" dirty="0"/>
          </a:p>
          <a:p>
            <a:r>
              <a:rPr lang="en-AU" sz="2000" b="1" dirty="0"/>
              <a:t> </a:t>
            </a:r>
            <a:endParaRPr lang="en-AU" sz="800" dirty="0"/>
          </a:p>
          <a:p>
            <a:endParaRPr lang="en-AU" sz="2000" dirty="0"/>
          </a:p>
          <a:p>
            <a:pPr lvl="0"/>
            <a:r>
              <a:rPr lang="en-AU" kern="0" dirty="0" smtClean="0">
                <a:solidFill>
                  <a:sysClr val="windowText" lastClr="000000"/>
                </a:solidFill>
              </a:rPr>
              <a:t>                                                                                                                             </a:t>
            </a:r>
            <a:endParaRPr lang="en-AU" kern="0" dirty="0">
              <a:solidFill>
                <a:sysClr val="windowText" lastClr="000000"/>
              </a:solidFill>
            </a:endParaRPr>
          </a:p>
          <a:p>
            <a:pPr lvl="0"/>
            <a:endParaRPr lang="en-AU" sz="2000" dirty="0">
              <a:solidFill>
                <a:prstClr val="black"/>
              </a:solidFill>
            </a:endParaRPr>
          </a:p>
          <a:p>
            <a:endParaRPr lang="en-AU" sz="2000" dirty="0"/>
          </a:p>
          <a:p>
            <a:r>
              <a:rPr lang="en-AU" sz="2000" dirty="0" smtClean="0"/>
              <a:t> </a:t>
            </a:r>
            <a:endParaRPr lang="en-AU" sz="2000" dirty="0"/>
          </a:p>
          <a:p>
            <a:endParaRPr lang="en-AU" sz="2000" b="1" dirty="0"/>
          </a:p>
          <a:p>
            <a:endParaRPr lang="en-AU" dirty="0"/>
          </a:p>
        </p:txBody>
      </p:sp>
      <p:sp>
        <p:nvSpPr>
          <p:cNvPr id="18" name="TextBox 17"/>
          <p:cNvSpPr txBox="1"/>
          <p:nvPr/>
        </p:nvSpPr>
        <p:spPr>
          <a:xfrm>
            <a:off x="3502480" y="5373216"/>
            <a:ext cx="1872208" cy="230832"/>
          </a:xfrm>
          <a:prstGeom prst="rect">
            <a:avLst/>
          </a:prstGeom>
          <a:noFill/>
        </p:spPr>
        <p:txBody>
          <a:bodyPr wrap="square" rtlCol="0">
            <a:spAutoFit/>
          </a:bodyPr>
          <a:lstStyle/>
          <a:p>
            <a:r>
              <a:rPr lang="en-AU" sz="900" dirty="0" smtClean="0">
                <a:solidFill>
                  <a:schemeClr val="bg1"/>
                </a:solidFill>
              </a:rPr>
              <a:t>ba</a:t>
            </a:r>
            <a:endParaRPr lang="en-AU" sz="900" dirty="0">
              <a:solidFill>
                <a:schemeClr val="bg1"/>
              </a:solidFill>
            </a:endParaRPr>
          </a:p>
        </p:txBody>
      </p:sp>
      <p:sp>
        <p:nvSpPr>
          <p:cNvPr id="23" name="Title 1"/>
          <p:cNvSpPr txBox="1">
            <a:spLocks/>
          </p:cNvSpPr>
          <p:nvPr/>
        </p:nvSpPr>
        <p:spPr>
          <a:xfrm>
            <a:off x="-66184" y="1"/>
            <a:ext cx="9210184" cy="1103190"/>
          </a:xfrm>
          <a:prstGeom prst="rect">
            <a:avLst/>
          </a:prstGeom>
          <a:solidFill>
            <a:schemeClr val="accent1">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dirty="0" smtClean="0">
                <a:ln>
                  <a:solidFill>
                    <a:schemeClr val="tx2">
                      <a:lumMod val="75000"/>
                    </a:schemeClr>
                  </a:solidFill>
                </a:ln>
                <a:solidFill>
                  <a:schemeClr val="bg1"/>
                </a:solidFill>
                <a:latin typeface="Bernard MT Condensed" panose="02050806060905020404" pitchFamily="18" charset="0"/>
              </a:rPr>
              <a:t>What</a:t>
            </a:r>
            <a:r>
              <a:rPr lang="en-AU" dirty="0" smtClean="0">
                <a:latin typeface="Bernard MT Condensed" panose="02050806060905020404" pitchFamily="18" charset="0"/>
              </a:rPr>
              <a:t> </a:t>
            </a:r>
            <a:r>
              <a:rPr lang="en-AU" dirty="0" smtClean="0">
                <a:ln>
                  <a:solidFill>
                    <a:schemeClr val="tx2">
                      <a:lumMod val="75000"/>
                    </a:schemeClr>
                  </a:solidFill>
                </a:ln>
                <a:solidFill>
                  <a:schemeClr val="bg1"/>
                </a:solidFill>
                <a:latin typeface="Bernard MT Condensed" panose="02050806060905020404" pitchFamily="18" charset="0"/>
              </a:rPr>
              <a:t>is Professional Citizenship?</a:t>
            </a:r>
            <a:endParaRPr lang="en-AU" dirty="0">
              <a:ln>
                <a:solidFill>
                  <a:schemeClr val="tx2">
                    <a:lumMod val="75000"/>
                  </a:schemeClr>
                </a:solidFill>
              </a:ln>
              <a:solidFill>
                <a:schemeClr val="bg1"/>
              </a:solidFill>
              <a:latin typeface="Bernard MT Condensed" panose="02050806060905020404" pitchFamily="18" charset="0"/>
            </a:endParaRPr>
          </a:p>
        </p:txBody>
      </p:sp>
      <p:pic>
        <p:nvPicPr>
          <p:cNvPr id="2" name="Picture 1"/>
          <p:cNvPicPr>
            <a:picLocks noChangeAspect="1"/>
          </p:cNvPicPr>
          <p:nvPr/>
        </p:nvPicPr>
        <p:blipFill>
          <a:blip r:embed="rId2"/>
          <a:stretch>
            <a:fillRect/>
          </a:stretch>
        </p:blipFill>
        <p:spPr>
          <a:xfrm>
            <a:off x="149389" y="6479475"/>
            <a:ext cx="2046347" cy="33530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13248" y="4204845"/>
            <a:ext cx="4137302" cy="2567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543618" y="5875072"/>
            <a:ext cx="2415426" cy="646331"/>
          </a:xfrm>
          <a:prstGeom prst="rect">
            <a:avLst/>
          </a:prstGeom>
          <a:noFill/>
        </p:spPr>
        <p:txBody>
          <a:bodyPr wrap="square" rtlCol="0">
            <a:spAutoFit/>
          </a:bodyPr>
          <a:lstStyle/>
          <a:p>
            <a:pPr algn="ctr"/>
            <a:r>
              <a:rPr lang="en-AU" sz="1200" b="1" dirty="0" smtClean="0"/>
              <a:t>Colour Run 2015, ACT Dental </a:t>
            </a:r>
            <a:r>
              <a:rPr lang="en-AU" sz="1200" b="1" dirty="0"/>
              <a:t>p</a:t>
            </a:r>
            <a:r>
              <a:rPr lang="en-AU" sz="1200" b="1" dirty="0" smtClean="0"/>
              <a:t>ractice raises money for children’s heart disease</a:t>
            </a:r>
            <a:endParaRPr lang="en-AU" sz="1200" b="1" dirty="0"/>
          </a:p>
        </p:txBody>
      </p:sp>
    </p:spTree>
    <p:extLst>
      <p:ext uri="{BB962C8B-B14F-4D97-AF65-F5344CB8AC3E}">
        <p14:creationId xmlns:p14="http://schemas.microsoft.com/office/powerpoint/2010/main" val="2450769162"/>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504" y="12778"/>
            <a:ext cx="8435280" cy="5196166"/>
          </a:xfrm>
          <a:prstGeom prst="rect">
            <a:avLst/>
          </a:prstGeom>
        </p:spPr>
        <p:txBody>
          <a:bodyPr wrap="square">
            <a:spAutoFit/>
          </a:bodyPr>
          <a:lstStyle/>
          <a:p>
            <a:pPr marL="342900" indent="-342900">
              <a:lnSpc>
                <a:spcPct val="150000"/>
              </a:lnSpc>
              <a:buFont typeface="Arial" panose="020B0604020202020204" pitchFamily="34" charset="0"/>
              <a:buChar char="•"/>
            </a:pPr>
            <a:r>
              <a:rPr lang="en-AU" sz="2800" dirty="0" smtClean="0"/>
              <a:t>As  dental health  professionals  we should  demonstrate leadership with in the community regarding health issues.</a:t>
            </a:r>
          </a:p>
          <a:p>
            <a:pPr>
              <a:lnSpc>
                <a:spcPct val="150000"/>
              </a:lnSpc>
            </a:pPr>
            <a:endParaRPr lang="en-AU" sz="2800" dirty="0" smtClean="0"/>
          </a:p>
          <a:p>
            <a:pPr marL="342900" indent="-342900">
              <a:lnSpc>
                <a:spcPct val="150000"/>
              </a:lnSpc>
              <a:buFont typeface="Arial" panose="020B0604020202020204" pitchFamily="34" charset="0"/>
              <a:buChar char="•"/>
            </a:pPr>
            <a:r>
              <a:rPr lang="en-AU" sz="2800" dirty="0" smtClean="0"/>
              <a:t>Professional citizenship  may include </a:t>
            </a:r>
            <a:r>
              <a:rPr lang="en-AU" sz="2800" b="1" dirty="0" smtClean="0"/>
              <a:t>active</a:t>
            </a:r>
            <a:r>
              <a:rPr lang="en-AU" sz="2800" dirty="0" smtClean="0"/>
              <a:t> membership of  a dental society  working to improve community health by  developing and facilitating dental programs for the community</a:t>
            </a:r>
            <a:endParaRPr lang="en-AU" sz="2800" b="1" dirty="0"/>
          </a:p>
        </p:txBody>
      </p:sp>
      <p:pic>
        <p:nvPicPr>
          <p:cNvPr id="10" name="Picture 9"/>
          <p:cNvPicPr>
            <a:picLocks noChangeAspect="1"/>
          </p:cNvPicPr>
          <p:nvPr/>
        </p:nvPicPr>
        <p:blipFill>
          <a:blip r:embed="rId2"/>
          <a:stretch>
            <a:fillRect/>
          </a:stretch>
        </p:blipFill>
        <p:spPr>
          <a:xfrm>
            <a:off x="179512" y="5952856"/>
            <a:ext cx="3353091" cy="33530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4437112"/>
            <a:ext cx="3168352" cy="2348879"/>
          </a:xfrm>
          <a:prstGeom prst="rect">
            <a:avLst/>
          </a:prstGeom>
        </p:spPr>
      </p:pic>
    </p:spTree>
    <p:extLst>
      <p:ext uri="{BB962C8B-B14F-4D97-AF65-F5344CB8AC3E}">
        <p14:creationId xmlns:p14="http://schemas.microsoft.com/office/powerpoint/2010/main" val="2862923175"/>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64320" cy="908720"/>
          </a:xfrm>
          <a:solidFill>
            <a:schemeClr val="accent1">
              <a:lumMod val="75000"/>
            </a:schemeClr>
          </a:solidFill>
          <a:ln>
            <a:solidFill>
              <a:schemeClr val="tx2">
                <a:lumMod val="60000"/>
                <a:lumOff val="40000"/>
              </a:schemeClr>
            </a:solidFill>
          </a:ln>
        </p:spPr>
        <p:txBody>
          <a:bodyPr>
            <a:normAutofit/>
          </a:bodyPr>
          <a:lstStyle/>
          <a:p>
            <a:r>
              <a:rPr lang="en-AU" sz="3600" dirty="0" smtClean="0">
                <a:ln>
                  <a:solidFill>
                    <a:schemeClr val="tx2"/>
                  </a:solidFill>
                </a:ln>
                <a:solidFill>
                  <a:schemeClr val="bg1"/>
                </a:solidFill>
                <a:latin typeface="Bernard MT Condensed" panose="02050806060905020404" pitchFamily="18" charset="0"/>
              </a:rPr>
              <a:t> FDI Principles of Volunteering</a:t>
            </a:r>
            <a:endParaRPr lang="en-AU" sz="3600" dirty="0">
              <a:ln>
                <a:solidFill>
                  <a:schemeClr val="tx2"/>
                </a:solidFill>
              </a:ln>
              <a:solidFill>
                <a:schemeClr val="bg1"/>
              </a:solidFill>
              <a:latin typeface="Bernard MT Condensed" panose="02050806060905020404" pitchFamily="18" charset="0"/>
            </a:endParaRPr>
          </a:p>
        </p:txBody>
      </p:sp>
      <p:sp>
        <p:nvSpPr>
          <p:cNvPr id="6" name="Content Placeholder 5"/>
          <p:cNvSpPr>
            <a:spLocks noGrp="1"/>
          </p:cNvSpPr>
          <p:nvPr>
            <p:ph idx="4294967295"/>
          </p:nvPr>
        </p:nvSpPr>
        <p:spPr>
          <a:xfrm>
            <a:off x="3275856" y="1412776"/>
            <a:ext cx="5868144" cy="5112568"/>
          </a:xfrm>
        </p:spPr>
        <p:txBody>
          <a:bodyPr>
            <a:noAutofit/>
          </a:bodyPr>
          <a:lstStyle/>
          <a:p>
            <a:pPr marL="0" indent="0">
              <a:buNone/>
            </a:pPr>
            <a:endParaRPr lang="en-AU" sz="2800" dirty="0" smtClean="0"/>
          </a:p>
          <a:p>
            <a:r>
              <a:rPr lang="en-AU" sz="2800" dirty="0" smtClean="0"/>
              <a:t>Preference should be to work in an established programme or project </a:t>
            </a:r>
          </a:p>
          <a:p>
            <a:pPr marL="0" indent="0">
              <a:buNone/>
            </a:pPr>
            <a:endParaRPr lang="en-AU" sz="2800" dirty="0" smtClean="0"/>
          </a:p>
          <a:p>
            <a:pPr marL="0" indent="0">
              <a:buNone/>
            </a:pPr>
            <a:endParaRPr lang="en-AU" sz="2800" dirty="0"/>
          </a:p>
          <a:p>
            <a:pPr marL="0" indent="0">
              <a:buNone/>
            </a:pPr>
            <a:endParaRPr lang="en-AU" sz="2800" dirty="0" smtClean="0"/>
          </a:p>
          <a:p>
            <a:r>
              <a:rPr lang="en-AU" sz="2800" dirty="0" smtClean="0"/>
              <a:t>Apply dental professional ethics in </a:t>
            </a:r>
            <a:r>
              <a:rPr lang="en-AU" sz="2800" b="1" dirty="0" smtClean="0"/>
              <a:t>all</a:t>
            </a:r>
            <a:r>
              <a:rPr lang="en-AU" sz="2800" dirty="0" smtClean="0"/>
              <a:t> settings.</a:t>
            </a:r>
          </a:p>
        </p:txBody>
      </p:sp>
      <p:sp>
        <p:nvSpPr>
          <p:cNvPr id="4" name="Rectangle 3"/>
          <p:cNvSpPr/>
          <p:nvPr/>
        </p:nvSpPr>
        <p:spPr>
          <a:xfrm>
            <a:off x="899592" y="968939"/>
            <a:ext cx="8028384" cy="369332"/>
          </a:xfrm>
          <a:prstGeom prst="rect">
            <a:avLst/>
          </a:prstGeom>
        </p:spPr>
        <p:txBody>
          <a:bodyPr wrap="square">
            <a:spAutoFit/>
          </a:bodyPr>
          <a:lstStyle/>
          <a:p>
            <a:r>
              <a:rPr lang="en-AU" dirty="0" smtClean="0">
                <a:solidFill>
                  <a:srgbClr val="545454"/>
                </a:solidFill>
                <a:hlinkClick r:id="rId3"/>
              </a:rPr>
              <a:t>www.</a:t>
            </a:r>
            <a:r>
              <a:rPr lang="en-AU" b="1" dirty="0" smtClean="0">
                <a:solidFill>
                  <a:srgbClr val="545454"/>
                </a:solidFill>
                <a:hlinkClick r:id="rId3"/>
              </a:rPr>
              <a:t>fdi</a:t>
            </a:r>
            <a:r>
              <a:rPr lang="en-AU" dirty="0" smtClean="0">
                <a:solidFill>
                  <a:srgbClr val="545454"/>
                </a:solidFill>
                <a:hlinkClick r:id="rId3"/>
              </a:rPr>
              <a:t>worldental.org/media</a:t>
            </a:r>
            <a:r>
              <a:rPr lang="en-AU" dirty="0">
                <a:solidFill>
                  <a:srgbClr val="545454"/>
                </a:solidFill>
                <a:hlinkClick r:id="rId3"/>
              </a:rPr>
              <a:t>/.../Guidelines-for-dental-</a:t>
            </a:r>
            <a:r>
              <a:rPr lang="en-AU" b="1" dirty="0">
                <a:solidFill>
                  <a:srgbClr val="545454"/>
                </a:solidFill>
                <a:hlinkClick r:id="rId3"/>
              </a:rPr>
              <a:t>volunteers</a:t>
            </a:r>
            <a:r>
              <a:rPr lang="en-AU" dirty="0">
                <a:solidFill>
                  <a:srgbClr val="545454"/>
                </a:solidFill>
                <a:hlinkClick r:id="rId3"/>
              </a:rPr>
              <a:t>-2005.</a:t>
            </a:r>
            <a:endParaRPr lang="en-AU" dirty="0"/>
          </a:p>
        </p:txBody>
      </p:sp>
      <p:pic>
        <p:nvPicPr>
          <p:cNvPr id="4098" name="Picture 2" descr="C:\Users\craig checker\Pictures\2014-09-02\117.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8874" y="1365292"/>
            <a:ext cx="2674151" cy="2376264"/>
          </a:xfrm>
          <a:prstGeom prst="rect">
            <a:avLst/>
          </a:prstGeom>
          <a:solidFill>
            <a:srgbClr val="FFFFFF">
              <a:shade val="85000"/>
            </a:srgbClr>
          </a:solidFill>
          <a:ln w="762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026" name="Picture 2" descr="C:\Users\craig checker\Pictures\2014-09-02\198.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7280" y="4140125"/>
            <a:ext cx="2664262" cy="2220232"/>
          </a:xfrm>
          <a:prstGeom prst="rect">
            <a:avLst/>
          </a:prstGeom>
          <a:solidFill>
            <a:srgbClr val="FFFFFF">
              <a:shade val="85000"/>
            </a:srgbClr>
          </a:solidFill>
          <a:ln w="762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2" name="TextBox 1"/>
          <p:cNvSpPr txBox="1"/>
          <p:nvPr/>
        </p:nvSpPr>
        <p:spPr>
          <a:xfrm>
            <a:off x="-129842" y="3741556"/>
            <a:ext cx="3371582" cy="461665"/>
          </a:xfrm>
          <a:prstGeom prst="rect">
            <a:avLst/>
          </a:prstGeom>
          <a:noFill/>
        </p:spPr>
        <p:txBody>
          <a:bodyPr wrap="square" rtlCol="0">
            <a:spAutoFit/>
          </a:bodyPr>
          <a:lstStyle/>
          <a:p>
            <a:pPr algn="ctr"/>
            <a:r>
              <a:rPr lang="en-AU" sz="1200" b="1" dirty="0" smtClean="0"/>
              <a:t>Long Tan Dental Project Vietnam  Project established in 2007</a:t>
            </a:r>
            <a:endParaRPr lang="en-AU" sz="1200" b="1" dirty="0"/>
          </a:p>
        </p:txBody>
      </p:sp>
      <p:sp>
        <p:nvSpPr>
          <p:cNvPr id="5" name="TextBox 4"/>
          <p:cNvSpPr txBox="1"/>
          <p:nvPr/>
        </p:nvSpPr>
        <p:spPr>
          <a:xfrm>
            <a:off x="192306" y="6360357"/>
            <a:ext cx="2669236" cy="461665"/>
          </a:xfrm>
          <a:prstGeom prst="rect">
            <a:avLst/>
          </a:prstGeom>
          <a:noFill/>
        </p:spPr>
        <p:txBody>
          <a:bodyPr wrap="square" rtlCol="0">
            <a:spAutoFit/>
          </a:bodyPr>
          <a:lstStyle/>
          <a:p>
            <a:pPr algn="ctr"/>
            <a:r>
              <a:rPr lang="en-AU" sz="1200" dirty="0" smtClean="0"/>
              <a:t> </a:t>
            </a:r>
            <a:r>
              <a:rPr lang="en-AU" sz="1200" b="1" dirty="0" smtClean="0"/>
              <a:t>2-3 years olds waiting for dental screening Long Tan Kindergarten  2014</a:t>
            </a:r>
            <a:endParaRPr lang="en-AU" sz="1200" b="1" dirty="0"/>
          </a:p>
        </p:txBody>
      </p:sp>
    </p:spTree>
    <p:extLst>
      <p:ext uri="{BB962C8B-B14F-4D97-AF65-F5344CB8AC3E}">
        <p14:creationId xmlns:p14="http://schemas.microsoft.com/office/powerpoint/2010/main" val="2445865569"/>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6516216" y="903869"/>
            <a:ext cx="2736304" cy="5078313"/>
          </a:xfrm>
          <a:prstGeom prst="rect">
            <a:avLst/>
          </a:prstGeom>
          <a:noFill/>
        </p:spPr>
        <p:txBody>
          <a:bodyPr wrap="square" rtlCol="0">
            <a:spAutoFit/>
          </a:bodyPr>
          <a:lstStyle/>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a:p>
            <a:endParaRPr lang="en-AU" dirty="0" smtClean="0"/>
          </a:p>
          <a:p>
            <a:endParaRPr lang="en-AU" dirty="0"/>
          </a:p>
        </p:txBody>
      </p:sp>
      <p:sp>
        <p:nvSpPr>
          <p:cNvPr id="2" name="Rectangle 1"/>
          <p:cNvSpPr/>
          <p:nvPr/>
        </p:nvSpPr>
        <p:spPr>
          <a:xfrm>
            <a:off x="323528" y="116631"/>
            <a:ext cx="8712968" cy="4678204"/>
          </a:xfrm>
          <a:prstGeom prst="rect">
            <a:avLst/>
          </a:prstGeom>
        </p:spPr>
        <p:txBody>
          <a:bodyPr wrap="square">
            <a:spAutoFit/>
          </a:bodyPr>
          <a:lstStyle/>
          <a:p>
            <a:pPr marL="285750" indent="-285750" algn="just">
              <a:buFont typeface="Arial" panose="020B0604020202020204" pitchFamily="34" charset="0"/>
              <a:buChar char="•"/>
            </a:pPr>
            <a:r>
              <a:rPr lang="en-AU" sz="2800" dirty="0" smtClean="0"/>
              <a:t>Emergency </a:t>
            </a:r>
            <a:r>
              <a:rPr lang="en-AU" sz="2800" dirty="0"/>
              <a:t>care and service provision are important </a:t>
            </a:r>
            <a:r>
              <a:rPr lang="en-AU" sz="2800" dirty="0" smtClean="0"/>
              <a:t>  however it is essential to</a:t>
            </a:r>
            <a:r>
              <a:rPr lang="en-AU" sz="2800" dirty="0"/>
              <a:t> </a:t>
            </a:r>
            <a:r>
              <a:rPr lang="en-AU" sz="2800" dirty="0" smtClean="0"/>
              <a:t>ensure long term sustainability and improvement  in  community  health</a:t>
            </a:r>
          </a:p>
          <a:p>
            <a:pPr algn="just"/>
            <a:endParaRPr lang="en-AU" sz="2800" dirty="0" smtClean="0"/>
          </a:p>
          <a:p>
            <a:pPr marL="457200" indent="-457200" algn="just">
              <a:buFont typeface="Arial" panose="020B0604020202020204" pitchFamily="34" charset="0"/>
              <a:buChar char="•"/>
            </a:pPr>
            <a:endParaRPr lang="en-AU" sz="2800" dirty="0" smtClean="0"/>
          </a:p>
          <a:p>
            <a:pPr marL="457200" indent="-457200" algn="just">
              <a:buFont typeface="Arial" panose="020B0604020202020204" pitchFamily="34" charset="0"/>
              <a:buChar char="•"/>
            </a:pPr>
            <a:endParaRPr lang="en-AU" sz="2800" dirty="0" smtClean="0"/>
          </a:p>
          <a:p>
            <a:pPr algn="just"/>
            <a:endParaRPr lang="en-AU" sz="2800" dirty="0"/>
          </a:p>
          <a:p>
            <a:pPr marL="457200" indent="-457200" algn="just">
              <a:buFont typeface="Arial" panose="020B0604020202020204" pitchFamily="34" charset="0"/>
              <a:buChar char="•"/>
            </a:pPr>
            <a:endParaRPr lang="en-AU" sz="2800" dirty="0" smtClean="0"/>
          </a:p>
          <a:p>
            <a:pPr marL="457200" indent="-457200" algn="just">
              <a:buFont typeface="Arial" panose="020B0604020202020204" pitchFamily="34" charset="0"/>
              <a:buChar char="•"/>
            </a:pPr>
            <a:r>
              <a:rPr lang="en-AU" sz="2800" dirty="0" smtClean="0"/>
              <a:t>A </a:t>
            </a:r>
            <a:r>
              <a:rPr lang="en-AU" sz="2800" dirty="0"/>
              <a:t>volunteer should be cautious about introducing new material and equipment without </a:t>
            </a:r>
            <a:r>
              <a:rPr lang="en-AU" sz="2800" dirty="0" smtClean="0"/>
              <a:t> </a:t>
            </a:r>
            <a:r>
              <a:rPr lang="en-AU" sz="2800" b="1" dirty="0" smtClean="0"/>
              <a:t>prior</a:t>
            </a:r>
            <a:r>
              <a:rPr lang="en-AU" sz="2800" dirty="0" smtClean="0"/>
              <a:t>  consultation</a:t>
            </a:r>
          </a:p>
          <a:p>
            <a:pPr marL="285750" indent="-285750" algn="just">
              <a:buFont typeface="Arial" panose="020B0604020202020204" pitchFamily="34" charset="0"/>
              <a:buChar char="•"/>
            </a:pPr>
            <a:endParaRPr lang="en-AU"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012" y="4478610"/>
            <a:ext cx="3646748" cy="2379389"/>
          </a:xfrm>
          <a:prstGeom prst="rect">
            <a:avLst/>
          </a:prstGeom>
        </p:spPr>
      </p:pic>
      <p:pic>
        <p:nvPicPr>
          <p:cNvPr id="1028" name="Picture 4" descr="C:\Users\craig checker\Pictures\otherpics\vietnam\95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913"/>
          <a:stretch/>
        </p:blipFill>
        <p:spPr bwMode="auto">
          <a:xfrm>
            <a:off x="3602374" y="1588822"/>
            <a:ext cx="1833242" cy="1624154"/>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6" name="TextBox 5"/>
          <p:cNvSpPr txBox="1"/>
          <p:nvPr/>
        </p:nvSpPr>
        <p:spPr>
          <a:xfrm>
            <a:off x="5724128" y="2262399"/>
            <a:ext cx="2520280" cy="461665"/>
          </a:xfrm>
          <a:prstGeom prst="rect">
            <a:avLst/>
          </a:prstGeom>
          <a:noFill/>
        </p:spPr>
        <p:txBody>
          <a:bodyPr wrap="square" rtlCol="0">
            <a:spAutoFit/>
          </a:bodyPr>
          <a:lstStyle/>
          <a:p>
            <a:pPr algn="ctr"/>
            <a:r>
              <a:rPr lang="en-AU" sz="1200" b="1" dirty="0" smtClean="0"/>
              <a:t> Dental health education in Long Tan Primary School 2011</a:t>
            </a:r>
            <a:endParaRPr lang="en-AU" sz="1200" b="1" dirty="0"/>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584" y="4433427"/>
            <a:ext cx="3384376" cy="1775262"/>
          </a:xfrm>
          <a:prstGeom prst="rect">
            <a:avLst/>
          </a:prstGeom>
        </p:spPr>
      </p:pic>
      <p:sp>
        <p:nvSpPr>
          <p:cNvPr id="7" name="TextBox 6"/>
          <p:cNvSpPr txBox="1"/>
          <p:nvPr/>
        </p:nvSpPr>
        <p:spPr>
          <a:xfrm>
            <a:off x="398018" y="6208689"/>
            <a:ext cx="4243507" cy="646331"/>
          </a:xfrm>
          <a:prstGeom prst="rect">
            <a:avLst/>
          </a:prstGeom>
          <a:noFill/>
        </p:spPr>
        <p:txBody>
          <a:bodyPr wrap="square" rtlCol="0">
            <a:spAutoFit/>
          </a:bodyPr>
          <a:lstStyle/>
          <a:p>
            <a:pPr algn="ctr"/>
            <a:r>
              <a:rPr lang="en-AU" sz="1200" b="1" dirty="0" smtClean="0"/>
              <a:t>Australian dental hygienists’ society  donates a percentage of proceeds from CPD events annually to the Long Tan fund to purchase mobile equipment for the  </a:t>
            </a:r>
            <a:r>
              <a:rPr lang="en-AU" sz="1200" b="1" dirty="0"/>
              <a:t>p</a:t>
            </a:r>
            <a:r>
              <a:rPr lang="en-AU" sz="1200" b="1" dirty="0" smtClean="0"/>
              <a:t>roject in Vietnam</a:t>
            </a:r>
            <a:endParaRPr lang="en-AU" sz="1200" b="1" dirty="0"/>
          </a:p>
        </p:txBody>
      </p:sp>
    </p:spTree>
    <p:extLst>
      <p:ext uri="{BB962C8B-B14F-4D97-AF65-F5344CB8AC3E}">
        <p14:creationId xmlns:p14="http://schemas.microsoft.com/office/powerpoint/2010/main" val="2087833291"/>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08720"/>
            <a:ext cx="8892480" cy="2246769"/>
          </a:xfrm>
          <a:prstGeom prst="rect">
            <a:avLst/>
          </a:prstGeom>
        </p:spPr>
        <p:txBody>
          <a:bodyPr wrap="square">
            <a:spAutoFit/>
          </a:bodyPr>
          <a:lstStyle/>
          <a:p>
            <a:pPr marL="285750" indent="-285750">
              <a:buFont typeface="Arial" panose="020B0604020202020204" pitchFamily="34" charset="0"/>
              <a:buChar char="•"/>
            </a:pPr>
            <a:r>
              <a:rPr lang="en-AU" sz="2800" dirty="0" smtClean="0"/>
              <a:t>General </a:t>
            </a:r>
            <a:r>
              <a:rPr lang="en-AU" sz="2800" dirty="0"/>
              <a:t>principles such as project planning, reporting </a:t>
            </a:r>
            <a:r>
              <a:rPr lang="en-AU" sz="2800" dirty="0" smtClean="0"/>
              <a:t> and </a:t>
            </a:r>
            <a:r>
              <a:rPr lang="en-AU" sz="2800" dirty="0"/>
              <a:t>evaluation are essential to the success of a </a:t>
            </a:r>
            <a:r>
              <a:rPr lang="en-AU" sz="2800" dirty="0" smtClean="0"/>
              <a:t>project. </a:t>
            </a:r>
          </a:p>
          <a:p>
            <a:pPr marL="285750" indent="-285750" algn="ctr">
              <a:buFont typeface="Arial" panose="020B0604020202020204" pitchFamily="34" charset="0"/>
              <a:buChar char="•"/>
            </a:pPr>
            <a:endParaRPr lang="en-AU" sz="2800" dirty="0"/>
          </a:p>
          <a:p>
            <a:pPr marL="285750" indent="-285750">
              <a:buFont typeface="Arial" panose="020B0604020202020204" pitchFamily="34" charset="0"/>
              <a:buChar char="•"/>
            </a:pPr>
            <a:r>
              <a:rPr lang="en-AU" sz="2800" dirty="0" smtClean="0"/>
              <a:t>Any volunteer should respect the culture of the host community and try to adapt as much as possible.</a:t>
            </a:r>
            <a:endParaRPr lang="en-AU" sz="2800" dirty="0"/>
          </a:p>
        </p:txBody>
      </p:sp>
      <p:sp>
        <p:nvSpPr>
          <p:cNvPr id="3" name="Rectangle 2"/>
          <p:cNvSpPr/>
          <p:nvPr/>
        </p:nvSpPr>
        <p:spPr>
          <a:xfrm>
            <a:off x="539552" y="3717032"/>
            <a:ext cx="3456384" cy="2377025"/>
          </a:xfrm>
          <a:prstGeom prst="rect">
            <a:avLst/>
          </a:prstGeom>
          <a:blipFill>
            <a:blip r:embed="rId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t="-5581"/>
          <a:stretch/>
        </p:blipFill>
        <p:spPr>
          <a:xfrm>
            <a:off x="4860032" y="3573016"/>
            <a:ext cx="3528392" cy="2521041"/>
          </a:xfrm>
          <a:prstGeom prst="rect">
            <a:avLst/>
          </a:prstGeom>
        </p:spPr>
      </p:pic>
      <p:sp>
        <p:nvSpPr>
          <p:cNvPr id="4" name="Rectangle 3"/>
          <p:cNvSpPr/>
          <p:nvPr/>
        </p:nvSpPr>
        <p:spPr>
          <a:xfrm>
            <a:off x="4917481" y="6106379"/>
            <a:ext cx="3413494" cy="646331"/>
          </a:xfrm>
          <a:prstGeom prst="rect">
            <a:avLst/>
          </a:prstGeom>
        </p:spPr>
        <p:txBody>
          <a:bodyPr wrap="square">
            <a:spAutoFit/>
          </a:bodyPr>
          <a:lstStyle/>
          <a:p>
            <a:pPr lvl="0" algn="ctr"/>
            <a:r>
              <a:rPr lang="en-AU" sz="1200" b="1" dirty="0" smtClean="0"/>
              <a:t>Long Tan pre-schoolers rest from 10.30- 1pm and then have their lunch until 2pm. Clinic does not operate between these hours.</a:t>
            </a:r>
            <a:endParaRPr lang="en-AU" sz="1200" b="1" dirty="0"/>
          </a:p>
        </p:txBody>
      </p:sp>
      <p:sp>
        <p:nvSpPr>
          <p:cNvPr id="6" name="TextBox 5"/>
          <p:cNvSpPr txBox="1"/>
          <p:nvPr/>
        </p:nvSpPr>
        <p:spPr>
          <a:xfrm>
            <a:off x="395536" y="6257835"/>
            <a:ext cx="3744416" cy="276999"/>
          </a:xfrm>
          <a:prstGeom prst="rect">
            <a:avLst/>
          </a:prstGeom>
          <a:noFill/>
        </p:spPr>
        <p:txBody>
          <a:bodyPr wrap="square" rtlCol="0">
            <a:spAutoFit/>
          </a:bodyPr>
          <a:lstStyle/>
          <a:p>
            <a:pPr algn="ctr"/>
            <a:r>
              <a:rPr lang="en-AU" sz="1200" b="1" dirty="0" smtClean="0"/>
              <a:t>Celebrating Vietnam’s National Day in the clinic 2014</a:t>
            </a:r>
            <a:endParaRPr lang="en-AU" sz="1200" b="1" dirty="0"/>
          </a:p>
        </p:txBody>
      </p:sp>
    </p:spTree>
    <p:extLst>
      <p:ext uri="{BB962C8B-B14F-4D97-AF65-F5344CB8AC3E}">
        <p14:creationId xmlns:p14="http://schemas.microsoft.com/office/powerpoint/2010/main" val="2126734097"/>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91707"/>
          </a:xfrm>
          <a:solidFill>
            <a:schemeClr val="accent1">
              <a:lumMod val="75000"/>
            </a:schemeClr>
          </a:solidFill>
        </p:spPr>
        <p:txBody>
          <a:bodyPr>
            <a:noAutofit/>
          </a:bodyPr>
          <a:lstStyle/>
          <a:p>
            <a:r>
              <a:rPr lang="en-AU" sz="3200" dirty="0" smtClean="0">
                <a:ln>
                  <a:solidFill>
                    <a:schemeClr val="tx2"/>
                  </a:solidFill>
                </a:ln>
                <a:solidFill>
                  <a:schemeClr val="bg1"/>
                </a:solidFill>
                <a:latin typeface="Bernard MT Condensed" panose="02050806060905020404" pitchFamily="18" charset="0"/>
              </a:rPr>
              <a:t>Challenges facing volunteer programs and volunteers </a:t>
            </a:r>
            <a:endParaRPr lang="en-AU" sz="3200" dirty="0">
              <a:ln>
                <a:solidFill>
                  <a:schemeClr val="tx2"/>
                </a:solidFill>
              </a:ln>
              <a:solidFill>
                <a:schemeClr val="bg1"/>
              </a:solidFill>
              <a:latin typeface="Bernard MT Condensed" panose="02050806060905020404" pitchFamily="18" charset="0"/>
            </a:endParaRPr>
          </a:p>
        </p:txBody>
      </p:sp>
      <p:pic>
        <p:nvPicPr>
          <p:cNvPr id="4099" name="Picture 3" descr="C:\Users\craig checker\Pictures\2014-09-02\16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60531" y="1196751"/>
            <a:ext cx="2829517" cy="23388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87093" y="958076"/>
            <a:ext cx="5328592" cy="609397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AU" sz="2800" dirty="0" smtClean="0"/>
              <a:t>Objectives and agenda of the volunteer</a:t>
            </a:r>
          </a:p>
          <a:p>
            <a:pPr marL="285750" indent="-285750">
              <a:lnSpc>
                <a:spcPct val="150000"/>
              </a:lnSpc>
              <a:buFont typeface="Arial" panose="020B0604020202020204" pitchFamily="34" charset="0"/>
              <a:buChar char="•"/>
            </a:pPr>
            <a:r>
              <a:rPr lang="en-AU" sz="2800" dirty="0" smtClean="0"/>
              <a:t>Behaviour of volunteers</a:t>
            </a:r>
          </a:p>
          <a:p>
            <a:pPr marL="285750" indent="-285750">
              <a:lnSpc>
                <a:spcPct val="150000"/>
              </a:lnSpc>
              <a:buFont typeface="Arial" panose="020B0604020202020204" pitchFamily="34" charset="0"/>
              <a:buChar char="•"/>
            </a:pPr>
            <a:r>
              <a:rPr lang="en-AU" sz="2800" dirty="0" smtClean="0"/>
              <a:t>Adherence  to project objectives</a:t>
            </a:r>
          </a:p>
          <a:p>
            <a:pPr marL="285750" indent="-285750">
              <a:lnSpc>
                <a:spcPct val="150000"/>
              </a:lnSpc>
              <a:buFont typeface="Arial" panose="020B0604020202020204" pitchFamily="34" charset="0"/>
              <a:buChar char="•"/>
            </a:pPr>
            <a:r>
              <a:rPr lang="en-AU" sz="2800" dirty="0" smtClean="0"/>
              <a:t>Sustainability of the project</a:t>
            </a:r>
          </a:p>
          <a:p>
            <a:pPr marL="285750" indent="-285750">
              <a:lnSpc>
                <a:spcPct val="150000"/>
              </a:lnSpc>
              <a:buFont typeface="Arial" panose="020B0604020202020204" pitchFamily="34" charset="0"/>
              <a:buChar char="•"/>
            </a:pPr>
            <a:r>
              <a:rPr lang="en-AU" sz="2800" dirty="0" smtClean="0"/>
              <a:t>Continued community/ government  support for the project</a:t>
            </a:r>
          </a:p>
          <a:p>
            <a:r>
              <a:rPr lang="en-AU" dirty="0" smtClean="0"/>
              <a:t>   </a:t>
            </a:r>
          </a:p>
          <a:p>
            <a:pPr marL="285750" indent="-285750">
              <a:buFont typeface="Arial" panose="020B0604020202020204" pitchFamily="34" charset="0"/>
              <a:buChar char="•"/>
            </a:pPr>
            <a:endParaRPr lang="en-AU" dirty="0" smtClean="0"/>
          </a:p>
          <a:p>
            <a:endParaRPr lang="en-AU" dirty="0"/>
          </a:p>
        </p:txBody>
      </p:sp>
      <p:sp>
        <p:nvSpPr>
          <p:cNvPr id="6" name="Rectangle 5"/>
          <p:cNvSpPr/>
          <p:nvPr/>
        </p:nvSpPr>
        <p:spPr>
          <a:xfrm>
            <a:off x="5652120" y="5661248"/>
            <a:ext cx="3024336" cy="830997"/>
          </a:xfrm>
          <a:prstGeom prst="rect">
            <a:avLst/>
          </a:prstGeom>
        </p:spPr>
        <p:txBody>
          <a:bodyPr wrap="square">
            <a:spAutoFit/>
          </a:bodyPr>
          <a:lstStyle/>
          <a:p>
            <a:pPr algn="ctr"/>
            <a:r>
              <a:rPr lang="en-AU" sz="1600" b="1" dirty="0" smtClean="0"/>
              <a:t>  Australian Dental Association</a:t>
            </a:r>
          </a:p>
          <a:p>
            <a:pPr algn="ctr"/>
            <a:r>
              <a:rPr lang="en-AU" sz="1600" b="1" dirty="0" smtClean="0"/>
              <a:t> Volunteer Handbook   </a:t>
            </a:r>
            <a:r>
              <a:rPr lang="en-AU" sz="1600" b="1" dirty="0" smtClean="0">
                <a:hlinkClick r:id="rId4"/>
              </a:rPr>
              <a:t>http://www.ada.org.au</a:t>
            </a:r>
            <a:endParaRPr lang="en-AU" sz="1600" b="1" dirty="0"/>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64" t="24817" r="7555"/>
          <a:stretch/>
        </p:blipFill>
        <p:spPr>
          <a:xfrm>
            <a:off x="578134" y="4014482"/>
            <a:ext cx="2865683" cy="2376264"/>
          </a:xfrm>
          <a:prstGeom prst="rect">
            <a:avLst/>
          </a:prstGeom>
        </p:spPr>
      </p:pic>
      <p:sp>
        <p:nvSpPr>
          <p:cNvPr id="7" name="TextBox 6"/>
          <p:cNvSpPr txBox="1"/>
          <p:nvPr/>
        </p:nvSpPr>
        <p:spPr>
          <a:xfrm>
            <a:off x="210775" y="6396335"/>
            <a:ext cx="3600400" cy="461665"/>
          </a:xfrm>
          <a:prstGeom prst="rect">
            <a:avLst/>
          </a:prstGeom>
          <a:noFill/>
        </p:spPr>
        <p:txBody>
          <a:bodyPr wrap="square" rtlCol="0">
            <a:spAutoFit/>
          </a:bodyPr>
          <a:lstStyle/>
          <a:p>
            <a:pPr algn="ctr"/>
            <a:r>
              <a:rPr lang="en-AU" sz="1200" b="1" dirty="0" smtClean="0"/>
              <a:t>The  local </a:t>
            </a:r>
            <a:r>
              <a:rPr lang="en-AU" sz="1200" b="1" dirty="0"/>
              <a:t>g</a:t>
            </a:r>
            <a:r>
              <a:rPr lang="en-AU" sz="1200" b="1" dirty="0" smtClean="0"/>
              <a:t>overnment actively support the</a:t>
            </a:r>
          </a:p>
          <a:p>
            <a:pPr algn="ctr"/>
            <a:r>
              <a:rPr lang="en-AU" sz="1200" b="1" dirty="0" smtClean="0"/>
              <a:t> Fluoride Rinsing Program at Long  Tan Primary School</a:t>
            </a:r>
            <a:endParaRPr lang="en-AU" sz="1200" b="1" dirty="0"/>
          </a:p>
        </p:txBody>
      </p:sp>
      <p:sp>
        <p:nvSpPr>
          <p:cNvPr id="3" name="TextBox 2"/>
          <p:cNvSpPr txBox="1"/>
          <p:nvPr/>
        </p:nvSpPr>
        <p:spPr>
          <a:xfrm>
            <a:off x="210776" y="3535579"/>
            <a:ext cx="3497128" cy="461665"/>
          </a:xfrm>
          <a:prstGeom prst="rect">
            <a:avLst/>
          </a:prstGeom>
          <a:noFill/>
        </p:spPr>
        <p:txBody>
          <a:bodyPr wrap="square" rtlCol="0">
            <a:spAutoFit/>
          </a:bodyPr>
          <a:lstStyle/>
          <a:p>
            <a:pPr algn="ctr"/>
            <a:r>
              <a:rPr lang="en-AU" sz="1200" b="1" dirty="0" smtClean="0"/>
              <a:t> The project objective is  to provide preventive services to school children in Long Tan</a:t>
            </a:r>
            <a:endParaRPr lang="en-AU" sz="1200" b="1" dirty="0"/>
          </a:p>
        </p:txBody>
      </p:sp>
    </p:spTree>
    <p:extLst>
      <p:ext uri="{BB962C8B-B14F-4D97-AF65-F5344CB8AC3E}">
        <p14:creationId xmlns:p14="http://schemas.microsoft.com/office/powerpoint/2010/main" val="3440412155"/>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764704"/>
            <a:ext cx="8496944" cy="3970318"/>
          </a:xfrm>
          <a:prstGeom prst="rect">
            <a:avLst/>
          </a:prstGeom>
        </p:spPr>
        <p:txBody>
          <a:bodyPr wrap="square">
            <a:spAutoFit/>
          </a:bodyPr>
          <a:lstStyle/>
          <a:p>
            <a:pPr marL="285750" indent="-285750">
              <a:lnSpc>
                <a:spcPct val="150000"/>
              </a:lnSpc>
              <a:buFont typeface="Arial" panose="020B0604020202020204" pitchFamily="34" charset="0"/>
              <a:buChar char="•"/>
            </a:pPr>
            <a:r>
              <a:rPr lang="en-AU" sz="2800" dirty="0">
                <a:solidFill>
                  <a:prstClr val="black"/>
                </a:solidFill>
              </a:rPr>
              <a:t>Challenging clinical environments, including power outages, extreme weather conditions, unreliable </a:t>
            </a:r>
            <a:r>
              <a:rPr lang="en-AU" sz="2800" dirty="0" smtClean="0">
                <a:solidFill>
                  <a:prstClr val="black"/>
                </a:solidFill>
              </a:rPr>
              <a:t>equipment, transport </a:t>
            </a:r>
            <a:r>
              <a:rPr lang="en-AU" sz="2800" dirty="0">
                <a:solidFill>
                  <a:prstClr val="black"/>
                </a:solidFill>
              </a:rPr>
              <a:t>and storage of </a:t>
            </a:r>
            <a:r>
              <a:rPr lang="en-AU" sz="2800" dirty="0" smtClean="0">
                <a:solidFill>
                  <a:prstClr val="black"/>
                </a:solidFill>
              </a:rPr>
              <a:t>materials.</a:t>
            </a:r>
          </a:p>
          <a:p>
            <a:pPr marL="285750" indent="-285750">
              <a:lnSpc>
                <a:spcPct val="150000"/>
              </a:lnSpc>
              <a:buFont typeface="Arial" panose="020B0604020202020204" pitchFamily="34" charset="0"/>
              <a:buChar char="•"/>
            </a:pPr>
            <a:r>
              <a:rPr lang="en-AU" sz="2800" dirty="0" smtClean="0"/>
              <a:t>Infection </a:t>
            </a:r>
            <a:r>
              <a:rPr lang="en-AU" sz="2800" dirty="0"/>
              <a:t>control </a:t>
            </a:r>
            <a:r>
              <a:rPr lang="en-AU" sz="2800" dirty="0" smtClean="0"/>
              <a:t>challenges</a:t>
            </a:r>
          </a:p>
          <a:p>
            <a:pPr marL="285750" indent="-285750">
              <a:lnSpc>
                <a:spcPct val="150000"/>
              </a:lnSpc>
              <a:buFont typeface="Arial" panose="020B0604020202020204" pitchFamily="34" charset="0"/>
              <a:buChar char="•"/>
            </a:pPr>
            <a:r>
              <a:rPr lang="en-AU" sz="2800" dirty="0" smtClean="0"/>
              <a:t>Simple </a:t>
            </a:r>
            <a:r>
              <a:rPr lang="en-AU" sz="2800" dirty="0"/>
              <a:t>bathroom and hygiene challenges</a:t>
            </a:r>
          </a:p>
          <a:p>
            <a:pPr marL="285750" indent="-285750">
              <a:lnSpc>
                <a:spcPct val="150000"/>
              </a:lnSpc>
              <a:buFont typeface="Arial" panose="020B0604020202020204" pitchFamily="34" charset="0"/>
              <a:buChar char="•"/>
            </a:pPr>
            <a:endParaRPr lang="en-AU" sz="2800" dirty="0" smtClean="0"/>
          </a:p>
        </p:txBody>
      </p:sp>
      <p:pic>
        <p:nvPicPr>
          <p:cNvPr id="3074" name="Picture 2" descr="C:\Users\craig checker\Pictures\2014-09-02\18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98372" y="4432666"/>
            <a:ext cx="2897764" cy="196492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craig checker\Pictures\2014-09-02\244.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579" y="4437112"/>
            <a:ext cx="2673222" cy="19649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craig checker\Pictures\2014-09-02\24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40152" y="4437112"/>
            <a:ext cx="2952328" cy="1964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960203"/>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7504" y="181082"/>
            <a:ext cx="5256584" cy="6678751"/>
          </a:xfrm>
          <a:prstGeom prst="rect">
            <a:avLst/>
          </a:prstGeom>
        </p:spPr>
        <p:txBody>
          <a:bodyPr wrap="square">
            <a:spAutoFit/>
          </a:bodyPr>
          <a:lstStyle/>
          <a:p>
            <a:pPr marL="457200" indent="-457200">
              <a:buFont typeface="Arial" panose="020B0604020202020204" pitchFamily="34" charset="0"/>
              <a:buChar char="•"/>
            </a:pPr>
            <a:endParaRPr lang="en-AU" sz="2800" dirty="0"/>
          </a:p>
          <a:p>
            <a:pPr marL="457200" indent="-457200">
              <a:buFont typeface="Arial" panose="020B0604020202020204" pitchFamily="34" charset="0"/>
              <a:buChar char="•"/>
            </a:pPr>
            <a:r>
              <a:rPr lang="en-AU" sz="2800" dirty="0" smtClean="0"/>
              <a:t>Unsafe environments,(wild dogs &amp; wildlife) transport breakdowns </a:t>
            </a:r>
            <a:r>
              <a:rPr lang="en-AU" sz="2800" dirty="0"/>
              <a:t>and </a:t>
            </a:r>
            <a:r>
              <a:rPr lang="en-AU" sz="2800" dirty="0" smtClean="0"/>
              <a:t>pick-pockets</a:t>
            </a:r>
          </a:p>
          <a:p>
            <a:r>
              <a:rPr lang="en-AU" sz="2800" dirty="0" smtClean="0"/>
              <a:t> </a:t>
            </a:r>
          </a:p>
          <a:p>
            <a:pPr marL="457200" indent="-457200">
              <a:buFont typeface="Arial" panose="020B0604020202020204" pitchFamily="34" charset="0"/>
              <a:buChar char="•"/>
            </a:pPr>
            <a:r>
              <a:rPr lang="en-AU" sz="2800" dirty="0" smtClean="0"/>
              <a:t>Managing </a:t>
            </a:r>
            <a:r>
              <a:rPr lang="en-AU" sz="2800" dirty="0"/>
              <a:t>safe food and water, </a:t>
            </a:r>
            <a:r>
              <a:rPr lang="en-AU" sz="2800" dirty="0" smtClean="0"/>
              <a:t> supplies </a:t>
            </a:r>
            <a:r>
              <a:rPr lang="en-AU" sz="2800" dirty="0"/>
              <a:t>and </a:t>
            </a:r>
            <a:r>
              <a:rPr lang="en-AU" sz="2800" dirty="0" smtClean="0"/>
              <a:t>unfamiliar cuisines</a:t>
            </a:r>
          </a:p>
          <a:p>
            <a:endParaRPr lang="en-AU" sz="2800" dirty="0" smtClean="0"/>
          </a:p>
          <a:p>
            <a:pPr marL="457200" indent="-457200">
              <a:buFont typeface="Arial" panose="020B0604020202020204" pitchFamily="34" charset="0"/>
              <a:buChar char="•"/>
            </a:pPr>
            <a:r>
              <a:rPr lang="en-AU" sz="2800" dirty="0" smtClean="0"/>
              <a:t>Infectious disease</a:t>
            </a:r>
          </a:p>
          <a:p>
            <a:endParaRPr lang="en-AU" sz="2800" dirty="0" smtClean="0"/>
          </a:p>
          <a:p>
            <a:pPr marL="457200" indent="-457200">
              <a:buFont typeface="Arial" panose="020B0604020202020204" pitchFamily="34" charset="0"/>
              <a:buChar char="•"/>
            </a:pPr>
            <a:r>
              <a:rPr lang="en-AU" sz="2800" dirty="0" smtClean="0"/>
              <a:t>Regional instabilities</a:t>
            </a:r>
          </a:p>
          <a:p>
            <a:endParaRPr lang="en-AU" sz="2800" dirty="0" smtClean="0"/>
          </a:p>
          <a:p>
            <a:pPr marL="457200" indent="-457200">
              <a:buFont typeface="Arial" panose="020B0604020202020204" pitchFamily="34" charset="0"/>
              <a:buChar char="•"/>
            </a:pPr>
            <a:r>
              <a:rPr lang="en-AU" sz="2800" dirty="0" smtClean="0"/>
              <a:t>Lack of leadership &amp; experience</a:t>
            </a:r>
          </a:p>
          <a:p>
            <a:pPr marL="457200" indent="-457200">
              <a:buFont typeface="Arial" panose="020B0604020202020204" pitchFamily="34" charset="0"/>
              <a:buChar char="•"/>
            </a:pPr>
            <a:endParaRPr lang="en-AU" sz="2800" dirty="0"/>
          </a:p>
          <a:p>
            <a:endParaRPr lang="en-AU" dirty="0" smtClean="0"/>
          </a:p>
          <a:p>
            <a:pPr marL="285750" indent="-285750">
              <a:buFont typeface="Arial" panose="020B0604020202020204" pitchFamily="34" charset="0"/>
              <a:buChar char="•"/>
            </a:pPr>
            <a:endParaRPr lang="en-AU" dirty="0"/>
          </a:p>
        </p:txBody>
      </p:sp>
      <p:pic>
        <p:nvPicPr>
          <p:cNvPr id="4098" name="Picture 2" descr="C:\Users\craig checker\Pictures\2014-09-02\127.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36095" y="320032"/>
            <a:ext cx="3469993" cy="27424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craig checker\Pictures\2014-09-02\18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36095" y="3207893"/>
            <a:ext cx="3469993" cy="28803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36094" y="6233648"/>
            <a:ext cx="3707905" cy="461665"/>
          </a:xfrm>
          <a:prstGeom prst="rect">
            <a:avLst/>
          </a:prstGeom>
          <a:noFill/>
        </p:spPr>
        <p:txBody>
          <a:bodyPr wrap="square" rtlCol="0">
            <a:spAutoFit/>
          </a:bodyPr>
          <a:lstStyle/>
          <a:p>
            <a:pPr algn="ctr"/>
            <a:r>
              <a:rPr lang="en-AU" sz="1200" b="1" dirty="0" smtClean="0"/>
              <a:t>Lunch time is always a great opportunity for cultural exchange and enjoy fantastic food!</a:t>
            </a:r>
            <a:endParaRPr lang="en-AU" sz="1200" b="1" dirty="0"/>
          </a:p>
        </p:txBody>
      </p:sp>
    </p:spTree>
    <p:extLst>
      <p:ext uri="{BB962C8B-B14F-4D97-AF65-F5344CB8AC3E}">
        <p14:creationId xmlns:p14="http://schemas.microsoft.com/office/powerpoint/2010/main" val="830925224"/>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3656" y="188640"/>
            <a:ext cx="7200800" cy="4832092"/>
          </a:xfrm>
          <a:prstGeom prst="rect">
            <a:avLst/>
          </a:prstGeom>
        </p:spPr>
        <p:txBody>
          <a:bodyPr wrap="square">
            <a:spAutoFit/>
          </a:bodyPr>
          <a:lstStyle/>
          <a:p>
            <a:r>
              <a:rPr lang="en-AU" sz="2800" dirty="0" smtClean="0">
                <a:latin typeface="Bernard MT Condensed" panose="02050806060905020404" pitchFamily="18" charset="0"/>
              </a:rPr>
              <a:t> </a:t>
            </a:r>
            <a:endParaRPr lang="en-AU" sz="2800" dirty="0"/>
          </a:p>
          <a:p>
            <a:endParaRPr lang="en-AU" sz="2800" dirty="0"/>
          </a:p>
          <a:p>
            <a:endParaRPr lang="en-AU" sz="2800" b="1" dirty="0"/>
          </a:p>
          <a:p>
            <a:endParaRPr lang="en-AU" sz="2800" b="1" dirty="0" smtClean="0"/>
          </a:p>
          <a:p>
            <a:endParaRPr lang="en-AU" sz="2800" b="1" dirty="0" smtClean="0"/>
          </a:p>
          <a:p>
            <a:endParaRPr lang="en-AU" sz="2800" b="1" dirty="0" smtClean="0"/>
          </a:p>
          <a:p>
            <a:pPr marL="285750" indent="-285750">
              <a:buFont typeface="Arial" panose="020B0604020202020204" pitchFamily="34" charset="0"/>
              <a:buChar char="•"/>
            </a:pPr>
            <a:r>
              <a:rPr lang="en-AU" sz="2800" dirty="0" smtClean="0"/>
              <a:t>language, names unfamiliar, repetition, formatting, dates of birth un-known,</a:t>
            </a:r>
          </a:p>
          <a:p>
            <a:r>
              <a:rPr lang="en-AU" sz="2800" dirty="0"/>
              <a:t> </a:t>
            </a:r>
            <a:r>
              <a:rPr lang="en-AU" sz="2800" dirty="0" smtClean="0"/>
              <a:t>  record keeping and consent </a:t>
            </a:r>
          </a:p>
          <a:p>
            <a:endParaRPr lang="en-AU" sz="2800" dirty="0" smtClean="0"/>
          </a:p>
          <a:p>
            <a:pPr marL="285750" indent="-285750">
              <a:buFont typeface="Arial" panose="020B0604020202020204" pitchFamily="34" charset="0"/>
              <a:buChar char="•"/>
            </a:pPr>
            <a:r>
              <a:rPr lang="en-AU" sz="2800" dirty="0" smtClean="0"/>
              <a:t>No access to social media</a:t>
            </a:r>
            <a:endParaRPr lang="en-AU" sz="2800" dirty="0"/>
          </a:p>
        </p:txBody>
      </p:sp>
      <p:sp>
        <p:nvSpPr>
          <p:cNvPr id="4" name="Rounded Rectangle 3" descr="C:\Users\craig checker\Pictures\2014-09-02\173.JPG"/>
          <p:cNvSpPr/>
          <p:nvPr/>
        </p:nvSpPr>
        <p:spPr>
          <a:xfrm>
            <a:off x="5436096" y="188640"/>
            <a:ext cx="1790423" cy="2376264"/>
          </a:xfrm>
          <a:prstGeom prst="roundRect">
            <a:avLst/>
          </a:prstGeom>
          <a:blipFill>
            <a:blip r:embed="rId2"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Rounded Rectangle 4" descr="C:\Users\craig checker\Pictures\2014-09-02\220.JPG"/>
          <p:cNvSpPr/>
          <p:nvPr/>
        </p:nvSpPr>
        <p:spPr>
          <a:xfrm>
            <a:off x="7308304" y="188640"/>
            <a:ext cx="1721280" cy="2664296"/>
          </a:xfrm>
          <a:prstGeom prst="roundRect">
            <a:avLst/>
          </a:prstGeom>
          <a:blipFill>
            <a:blip r:embed="rId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6" name="Group 5"/>
          <p:cNvGrpSpPr/>
          <p:nvPr/>
        </p:nvGrpSpPr>
        <p:grpSpPr>
          <a:xfrm>
            <a:off x="6871982" y="4168438"/>
            <a:ext cx="2116394" cy="2568683"/>
            <a:chOff x="720803" y="4149079"/>
            <a:chExt cx="2859697" cy="2423025"/>
          </a:xfrm>
        </p:grpSpPr>
        <p:sp>
          <p:nvSpPr>
            <p:cNvPr id="7" name="Rounded Rectangle 6" descr="C:\Users\craig checker\Pictures\2014-09-02\171.JPG"/>
            <p:cNvSpPr/>
            <p:nvPr/>
          </p:nvSpPr>
          <p:spPr>
            <a:xfrm>
              <a:off x="720803" y="4149079"/>
              <a:ext cx="2859697" cy="2423025"/>
            </a:xfrm>
            <a:prstGeom prst="roundRect">
              <a:avLst/>
            </a:prstGeom>
            <a:blipFill>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Freeform 7"/>
            <p:cNvSpPr/>
            <p:nvPr/>
          </p:nvSpPr>
          <p:spPr>
            <a:xfrm>
              <a:off x="1276813" y="5118289"/>
              <a:ext cx="1930478" cy="1453815"/>
            </a:xfrm>
            <a:custGeom>
              <a:avLst/>
              <a:gdLst>
                <a:gd name="connsiteX0" fmla="*/ 0 w 1462731"/>
                <a:gd name="connsiteY0" fmla="*/ 0 h 1453815"/>
                <a:gd name="connsiteX1" fmla="*/ 1462731 w 1462731"/>
                <a:gd name="connsiteY1" fmla="*/ 0 h 1453815"/>
                <a:gd name="connsiteX2" fmla="*/ 1462731 w 1462731"/>
                <a:gd name="connsiteY2" fmla="*/ 1453815 h 1453815"/>
                <a:gd name="connsiteX3" fmla="*/ 0 w 1462731"/>
                <a:gd name="connsiteY3" fmla="*/ 1453815 h 1453815"/>
                <a:gd name="connsiteX4" fmla="*/ 0 w 1462731"/>
                <a:gd name="connsiteY4" fmla="*/ 0 h 1453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2731" h="1453815">
                  <a:moveTo>
                    <a:pt x="0" y="0"/>
                  </a:moveTo>
                  <a:lnTo>
                    <a:pt x="1462731" y="0"/>
                  </a:lnTo>
                  <a:lnTo>
                    <a:pt x="1462731" y="1453815"/>
                  </a:lnTo>
                  <a:lnTo>
                    <a:pt x="0" y="1453815"/>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400" tIns="25400" rIns="25400" bIns="25400" numCol="1" spcCol="1270" anchor="b" anchorCtr="0">
              <a:noAutofit/>
            </a:bodyPr>
            <a:lstStyle/>
            <a:p>
              <a:pPr lvl="0" algn="l" defTabSz="444500">
                <a:lnSpc>
                  <a:spcPct val="90000"/>
                </a:lnSpc>
                <a:spcBef>
                  <a:spcPct val="0"/>
                </a:spcBef>
                <a:spcAft>
                  <a:spcPct val="35000"/>
                </a:spcAft>
              </a:pPr>
              <a:r>
                <a:rPr lang="en-AU" sz="1000" kern="1200" dirty="0" smtClean="0"/>
                <a:t>     </a:t>
              </a:r>
              <a:r>
                <a:rPr lang="en-AU" sz="1200" b="0" kern="1200" dirty="0" smtClean="0"/>
                <a:t>Long Tan Pre-school</a:t>
              </a:r>
              <a:endParaRPr lang="en-AU" sz="1200" b="0" kern="1200" dirty="0"/>
            </a:p>
          </p:txBody>
        </p:sp>
      </p:grpSp>
      <p:pic>
        <p:nvPicPr>
          <p:cNvPr id="9"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16216" y="2492895"/>
            <a:ext cx="2304255" cy="221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48272" y="5428414"/>
            <a:ext cx="3884175" cy="338554"/>
          </a:xfrm>
          <a:prstGeom prst="rect">
            <a:avLst/>
          </a:prstGeom>
        </p:spPr>
        <p:txBody>
          <a:bodyPr wrap="square">
            <a:spAutoFit/>
          </a:bodyPr>
          <a:lstStyle/>
          <a:p>
            <a:pPr marL="114300"/>
            <a:r>
              <a:rPr lang="en-AU" sz="1600" dirty="0">
                <a:hlinkClick r:id="rId6"/>
              </a:rPr>
              <a:t>www.</a:t>
            </a:r>
            <a:r>
              <a:rPr lang="en-AU" sz="1600" b="1" dirty="0">
                <a:hlinkClick r:id="rId6"/>
              </a:rPr>
              <a:t>alliance</a:t>
            </a:r>
            <a:r>
              <a:rPr lang="en-AU" sz="1600" dirty="0">
                <a:hlinkClick r:id="rId6"/>
              </a:rPr>
              <a:t>foracavity</a:t>
            </a:r>
            <a:r>
              <a:rPr lang="en-AU" sz="1600" b="1" dirty="0">
                <a:hlinkClick r:id="rId6"/>
              </a:rPr>
              <a:t>freefuture</a:t>
            </a:r>
            <a:r>
              <a:rPr lang="en-AU" sz="1600" dirty="0">
                <a:hlinkClick r:id="rId6"/>
              </a:rPr>
              <a:t>.org</a:t>
            </a:r>
            <a:endParaRPr lang="en-AU" sz="1600" dirty="0"/>
          </a:p>
        </p:txBody>
      </p:sp>
      <p:sp>
        <p:nvSpPr>
          <p:cNvPr id="11" name="Rectangle 10"/>
          <p:cNvSpPr/>
          <p:nvPr/>
        </p:nvSpPr>
        <p:spPr>
          <a:xfrm>
            <a:off x="5940152" y="5026634"/>
            <a:ext cx="4984377" cy="338554"/>
          </a:xfrm>
          <a:prstGeom prst="rect">
            <a:avLst/>
          </a:prstGeom>
        </p:spPr>
        <p:txBody>
          <a:bodyPr wrap="square">
            <a:spAutoFit/>
          </a:bodyPr>
          <a:lstStyle/>
          <a:p>
            <a:pPr lvl="0"/>
            <a:r>
              <a:rPr lang="en-AU" sz="1600" dirty="0" smtClean="0">
                <a:solidFill>
                  <a:prstClr val="black"/>
                </a:solidFill>
                <a:hlinkClick r:id="rId7"/>
              </a:rPr>
              <a:t> </a:t>
            </a:r>
            <a:endParaRPr lang="en-AU" sz="1600" dirty="0">
              <a:solidFill>
                <a:prstClr val="white">
                  <a:hueOff val="0"/>
                  <a:satOff val="0"/>
                  <a:lumOff val="0"/>
                  <a:alphaOff val="0"/>
                </a:prstClr>
              </a:solidFill>
            </a:endParaRPr>
          </a:p>
        </p:txBody>
      </p:sp>
      <p:sp>
        <p:nvSpPr>
          <p:cNvPr id="12" name="Rectangle 11"/>
          <p:cNvSpPr/>
          <p:nvPr/>
        </p:nvSpPr>
        <p:spPr>
          <a:xfrm>
            <a:off x="274441" y="6216495"/>
            <a:ext cx="6385791" cy="338554"/>
          </a:xfrm>
          <a:prstGeom prst="rect">
            <a:avLst/>
          </a:prstGeom>
        </p:spPr>
        <p:txBody>
          <a:bodyPr wrap="square">
            <a:spAutoFit/>
          </a:bodyPr>
          <a:lstStyle/>
          <a:p>
            <a:r>
              <a:rPr lang="en-AU" sz="1600" b="1" dirty="0">
                <a:hlinkClick r:id="rId8" action="ppaction://hlinkfile"/>
              </a:rPr>
              <a:t>internationalvolunteer</a:t>
            </a:r>
            <a:r>
              <a:rPr lang="en-AU" sz="1600" dirty="0">
                <a:hlinkClick r:id="rId8" action="ppaction://hlinkfile"/>
              </a:rPr>
              <a:t>.ada.org/.../ADA_</a:t>
            </a:r>
            <a:r>
              <a:rPr lang="en-AU" sz="1600" b="1" dirty="0">
                <a:hlinkClick r:id="rId8" action="ppaction://hlinkfile"/>
              </a:rPr>
              <a:t>International</a:t>
            </a:r>
            <a:r>
              <a:rPr lang="en-AU" sz="1600" dirty="0">
                <a:hlinkClick r:id="rId8" action="ppaction://hlinkfile"/>
              </a:rPr>
              <a:t>_</a:t>
            </a:r>
            <a:r>
              <a:rPr lang="en-AU" sz="1600" b="1" dirty="0">
                <a:hlinkClick r:id="rId8" action="ppaction://hlinkfile"/>
              </a:rPr>
              <a:t>Dental</a:t>
            </a:r>
            <a:r>
              <a:rPr lang="en-AU" sz="1600" dirty="0">
                <a:hlinkClick r:id="rId8" action="ppaction://hlinkfile"/>
              </a:rPr>
              <a:t>_</a:t>
            </a:r>
            <a:r>
              <a:rPr lang="en-AU" sz="1600" b="1" dirty="0">
                <a:hlinkClick r:id="rId8" action="ppaction://hlinkfile"/>
              </a:rPr>
              <a:t>Volunteer</a:t>
            </a:r>
            <a:endParaRPr lang="en-AU" sz="1600" dirty="0"/>
          </a:p>
        </p:txBody>
      </p:sp>
      <p:sp>
        <p:nvSpPr>
          <p:cNvPr id="2" name="Rectangle 1"/>
          <p:cNvSpPr/>
          <p:nvPr/>
        </p:nvSpPr>
        <p:spPr>
          <a:xfrm>
            <a:off x="274441" y="5791024"/>
            <a:ext cx="1864100" cy="369332"/>
          </a:xfrm>
          <a:prstGeom prst="rect">
            <a:avLst/>
          </a:prstGeom>
        </p:spPr>
        <p:txBody>
          <a:bodyPr wrap="none">
            <a:spAutoFit/>
          </a:bodyPr>
          <a:lstStyle/>
          <a:p>
            <a:pPr lvl="0"/>
            <a:r>
              <a:rPr lang="en-AU" dirty="0">
                <a:solidFill>
                  <a:prstClr val="black"/>
                </a:solidFill>
                <a:hlinkClick r:id="rId7"/>
              </a:rPr>
              <a:t>www.gcd</a:t>
            </a:r>
            <a:r>
              <a:rPr lang="en-AU" b="1" dirty="0">
                <a:solidFill>
                  <a:prstClr val="black"/>
                </a:solidFill>
                <a:hlinkClick r:id="rId7"/>
              </a:rPr>
              <a:t>fund</a:t>
            </a:r>
            <a:r>
              <a:rPr lang="en-AU" dirty="0">
                <a:solidFill>
                  <a:prstClr val="black"/>
                </a:solidFill>
                <a:hlinkClick r:id="rId7"/>
              </a:rPr>
              <a:t>.org</a:t>
            </a:r>
            <a:endParaRPr lang="en-AU" dirty="0">
              <a:solidFill>
                <a:prstClr val="white">
                  <a:hueOff val="0"/>
                  <a:satOff val="0"/>
                  <a:lumOff val="0"/>
                  <a:alphaOff val="0"/>
                </a:prstClr>
              </a:solidFill>
            </a:endParaRPr>
          </a:p>
        </p:txBody>
      </p:sp>
      <p:pic>
        <p:nvPicPr>
          <p:cNvPr id="409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8272" y="1519761"/>
            <a:ext cx="4376737"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610767"/>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36004" y="0"/>
            <a:ext cx="9180004" cy="836712"/>
          </a:xfrm>
          <a:solidFill>
            <a:schemeClr val="tx2"/>
          </a:solidFill>
        </p:spPr>
        <p:txBody>
          <a:bodyPr>
            <a:normAutofit/>
          </a:bodyPr>
          <a:lstStyle/>
          <a:p>
            <a:r>
              <a:rPr lang="en-AU" sz="3600" dirty="0" smtClean="0">
                <a:ln>
                  <a:solidFill>
                    <a:schemeClr val="accent1"/>
                  </a:solidFill>
                </a:ln>
                <a:solidFill>
                  <a:schemeClr val="bg1"/>
                </a:solidFill>
                <a:latin typeface="Bernard MT Condensed" panose="02050806060905020404" pitchFamily="18" charset="0"/>
              </a:rPr>
              <a:t>Ethics and Communication</a:t>
            </a:r>
            <a:endParaRPr lang="en-AU" sz="3600" dirty="0">
              <a:ln>
                <a:solidFill>
                  <a:schemeClr val="accent1"/>
                </a:solidFill>
              </a:ln>
              <a:solidFill>
                <a:schemeClr val="bg1"/>
              </a:solidFill>
              <a:latin typeface="Bernard MT Condensed" panose="02050806060905020404" pitchFamily="18" charset="0"/>
            </a:endParaRPr>
          </a:p>
        </p:txBody>
      </p:sp>
      <p:sp>
        <p:nvSpPr>
          <p:cNvPr id="2" name="TextBox 1"/>
          <p:cNvSpPr txBox="1"/>
          <p:nvPr/>
        </p:nvSpPr>
        <p:spPr>
          <a:xfrm>
            <a:off x="83366" y="6381328"/>
            <a:ext cx="8856984" cy="369332"/>
          </a:xfrm>
          <a:prstGeom prst="rect">
            <a:avLst/>
          </a:prstGeom>
          <a:noFill/>
        </p:spPr>
        <p:txBody>
          <a:bodyPr wrap="square" rtlCol="0">
            <a:spAutoFit/>
          </a:bodyPr>
          <a:lstStyle/>
          <a:p>
            <a:r>
              <a:rPr lang="en-AU" dirty="0" smtClean="0">
                <a:hlinkClick r:id="rId2"/>
              </a:rPr>
              <a:t>http://www.aphra.gov.au</a:t>
            </a:r>
            <a:endParaRPr lang="en-AU" dirty="0"/>
          </a:p>
        </p:txBody>
      </p:sp>
      <p:graphicFrame>
        <p:nvGraphicFramePr>
          <p:cNvPr id="4" name="Chart 3"/>
          <p:cNvGraphicFramePr>
            <a:graphicFrameLocks/>
          </p:cNvGraphicFramePr>
          <p:nvPr>
            <p:extLst>
              <p:ext uri="{D42A27DB-BD31-4B8C-83A1-F6EECF244321}">
                <p14:modId xmlns:p14="http://schemas.microsoft.com/office/powerpoint/2010/main" val="3760792467"/>
              </p:ext>
            </p:extLst>
          </p:nvPr>
        </p:nvGraphicFramePr>
        <p:xfrm>
          <a:off x="165728" y="836712"/>
          <a:ext cx="8424936" cy="54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26717853"/>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
            <a:ext cx="9122740" cy="855419"/>
          </a:xfrm>
          <a:solidFill>
            <a:schemeClr val="accent1">
              <a:lumMod val="75000"/>
            </a:schemeClr>
          </a:solidFill>
        </p:spPr>
        <p:txBody>
          <a:bodyPr/>
          <a:lstStyle/>
          <a:p>
            <a:r>
              <a:rPr lang="en-AU" dirty="0" smtClean="0">
                <a:ln>
                  <a:solidFill>
                    <a:schemeClr val="tx2">
                      <a:lumMod val="75000"/>
                    </a:schemeClr>
                  </a:solidFill>
                </a:ln>
                <a:solidFill>
                  <a:schemeClr val="bg1"/>
                </a:solidFill>
                <a:latin typeface="Bernard MT Condensed" panose="02050806060905020404" pitchFamily="18" charset="0"/>
              </a:rPr>
              <a:t>Pre-planning Tips</a:t>
            </a:r>
            <a:endParaRPr lang="en-AU" dirty="0">
              <a:ln>
                <a:solidFill>
                  <a:schemeClr val="tx2">
                    <a:lumMod val="75000"/>
                  </a:schemeClr>
                </a:solidFill>
              </a:ln>
              <a:solidFill>
                <a:schemeClr val="bg1"/>
              </a:solidFill>
              <a:latin typeface="Bernard MT Condensed" panose="02050806060905020404" pitchFamily="18" charset="0"/>
            </a:endParaRPr>
          </a:p>
        </p:txBody>
      </p:sp>
      <p:sp>
        <p:nvSpPr>
          <p:cNvPr id="4" name="Content Placeholder 3"/>
          <p:cNvSpPr>
            <a:spLocks noGrp="1"/>
          </p:cNvSpPr>
          <p:nvPr>
            <p:ph idx="1"/>
          </p:nvPr>
        </p:nvSpPr>
        <p:spPr>
          <a:xfrm>
            <a:off x="35496" y="855417"/>
            <a:ext cx="9108504" cy="6002583"/>
          </a:xfrm>
        </p:spPr>
        <p:txBody>
          <a:bodyPr>
            <a:normAutofit fontScale="77500" lnSpcReduction="20000"/>
          </a:bodyPr>
          <a:lstStyle/>
          <a:p>
            <a:pPr marL="0" indent="0" algn="ctr">
              <a:buNone/>
            </a:pPr>
            <a:r>
              <a:rPr lang="en-AU" sz="3000" dirty="0" smtClean="0"/>
              <a:t>         </a:t>
            </a:r>
          </a:p>
          <a:p>
            <a:pPr algn="just">
              <a:lnSpc>
                <a:spcPct val="150000"/>
              </a:lnSpc>
            </a:pPr>
            <a:r>
              <a:rPr lang="en-AU" sz="3600" dirty="0" smtClean="0"/>
              <a:t>Research the country, people and culture and learn a little of the language &amp; read the volunteer guidelines</a:t>
            </a:r>
          </a:p>
          <a:p>
            <a:pPr algn="just">
              <a:lnSpc>
                <a:spcPct val="150000"/>
              </a:lnSpc>
            </a:pPr>
            <a:r>
              <a:rPr lang="en-AU" sz="3600" dirty="0" smtClean="0"/>
              <a:t>Carry essentials in carry-on luggage &amp; a  change of clothes</a:t>
            </a:r>
          </a:p>
          <a:p>
            <a:pPr>
              <a:lnSpc>
                <a:spcPct val="150000"/>
              </a:lnSpc>
            </a:pPr>
            <a:r>
              <a:rPr lang="en-AU" sz="3600" dirty="0" smtClean="0"/>
              <a:t>Ensure gloves are the next size up working in humid  conditions, take a torch. </a:t>
            </a:r>
          </a:p>
          <a:p>
            <a:pPr>
              <a:lnSpc>
                <a:spcPct val="150000"/>
              </a:lnSpc>
            </a:pPr>
            <a:r>
              <a:rPr lang="en-AU" sz="3600" dirty="0" smtClean="0"/>
              <a:t>Bring  measure of humility, a smile and an open mind and your dental ethics </a:t>
            </a:r>
          </a:p>
          <a:p>
            <a:pPr>
              <a:lnSpc>
                <a:spcPct val="150000"/>
              </a:lnSpc>
            </a:pPr>
            <a:r>
              <a:rPr lang="en-AU" sz="3600" dirty="0" smtClean="0"/>
              <a:t> </a:t>
            </a:r>
            <a:r>
              <a:rPr lang="en-AU" sz="3600" dirty="0"/>
              <a:t>R</a:t>
            </a:r>
            <a:r>
              <a:rPr lang="en-AU" sz="3600" dirty="0" smtClean="0"/>
              <a:t>emember notify your indemnifier!</a:t>
            </a:r>
          </a:p>
          <a:p>
            <a:pPr marL="514350" lvl="0" indent="-514350">
              <a:lnSpc>
                <a:spcPct val="150000"/>
              </a:lnSpc>
              <a:buFont typeface="+mj-lt"/>
              <a:buAutoNum type="arabicPeriod"/>
            </a:pPr>
            <a:endParaRPr lang="en-AU" sz="2800" dirty="0">
              <a:solidFill>
                <a:prstClr val="black"/>
              </a:solidFill>
            </a:endParaRPr>
          </a:p>
          <a:p>
            <a:pPr marL="514350" indent="-514350" algn="just">
              <a:lnSpc>
                <a:spcPct val="150000"/>
              </a:lnSpc>
              <a:buAutoNum type="arabicPeriod" startAt="4"/>
            </a:pPr>
            <a:endParaRPr lang="en-AU" sz="3600" dirty="0" smtClean="0"/>
          </a:p>
          <a:p>
            <a:pPr marL="514350" indent="-514350" algn="just">
              <a:lnSpc>
                <a:spcPct val="150000"/>
              </a:lnSpc>
              <a:buAutoNum type="arabicPeriod" startAt="4"/>
            </a:pPr>
            <a:endParaRPr lang="en-AU" sz="3600" dirty="0" smtClean="0"/>
          </a:p>
          <a:p>
            <a:pPr marL="514350" indent="-514350" algn="just">
              <a:lnSpc>
                <a:spcPct val="150000"/>
              </a:lnSpc>
              <a:buAutoNum type="arabicPeriod" startAt="4"/>
            </a:pPr>
            <a:endParaRPr lang="en-AU" sz="3600" dirty="0" smtClean="0"/>
          </a:p>
          <a:p>
            <a:endParaRPr lang="en-AU"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8028383" y="-1"/>
            <a:ext cx="1115615" cy="855419"/>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1259632" cy="855418"/>
          </a:xfrm>
          <a:prstGeom prst="rect">
            <a:avLst/>
          </a:prstGeom>
        </p:spPr>
      </p:pic>
    </p:spTree>
    <p:extLst>
      <p:ext uri="{BB962C8B-B14F-4D97-AF65-F5344CB8AC3E}">
        <p14:creationId xmlns:p14="http://schemas.microsoft.com/office/powerpoint/2010/main" val="4000674089"/>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35480" cy="879413"/>
          </a:xfrm>
          <a:solidFill>
            <a:schemeClr val="accent1">
              <a:lumMod val="75000"/>
            </a:schemeClr>
          </a:solidFill>
        </p:spPr>
        <p:txBody>
          <a:bodyPr>
            <a:normAutofit/>
          </a:bodyPr>
          <a:lstStyle/>
          <a:p>
            <a:r>
              <a:rPr lang="en-AU" sz="3200" dirty="0" smtClean="0">
                <a:ln>
                  <a:solidFill>
                    <a:schemeClr val="tx2">
                      <a:lumMod val="75000"/>
                    </a:schemeClr>
                  </a:solidFill>
                </a:ln>
                <a:solidFill>
                  <a:schemeClr val="bg1"/>
                </a:solidFill>
                <a:latin typeface="Bernard MT Condensed" panose="02050806060905020404" pitchFamily="18" charset="0"/>
              </a:rPr>
              <a:t>Tips on your Arrival</a:t>
            </a:r>
            <a:endParaRPr lang="en-AU" sz="3200" dirty="0">
              <a:ln>
                <a:solidFill>
                  <a:schemeClr val="tx2">
                    <a:lumMod val="75000"/>
                  </a:schemeClr>
                </a:solidFill>
              </a:ln>
              <a:solidFill>
                <a:schemeClr val="bg1"/>
              </a:solidFill>
              <a:latin typeface="Bernard MT Condensed" panose="02050806060905020404" pitchFamily="18" charset="0"/>
            </a:endParaRPr>
          </a:p>
        </p:txBody>
      </p:sp>
      <p:sp>
        <p:nvSpPr>
          <p:cNvPr id="3" name="Content Placeholder 2"/>
          <p:cNvSpPr>
            <a:spLocks noGrp="1"/>
          </p:cNvSpPr>
          <p:nvPr>
            <p:ph idx="1"/>
          </p:nvPr>
        </p:nvSpPr>
        <p:spPr>
          <a:xfrm>
            <a:off x="467544" y="1052736"/>
            <a:ext cx="8560748" cy="5904656"/>
          </a:xfrm>
        </p:spPr>
        <p:txBody>
          <a:bodyPr>
            <a:normAutofit/>
          </a:bodyPr>
          <a:lstStyle/>
          <a:p>
            <a:pPr>
              <a:lnSpc>
                <a:spcPct val="150000"/>
              </a:lnSpc>
            </a:pPr>
            <a:r>
              <a:rPr lang="en-AU" sz="2800" dirty="0" smtClean="0"/>
              <a:t>Expect to meet authorities and  go through local processes and meeting/ greet with schools, health authorities &amp; principles before you commence clinic</a:t>
            </a:r>
          </a:p>
          <a:p>
            <a:pPr>
              <a:lnSpc>
                <a:spcPct val="150000"/>
              </a:lnSpc>
            </a:pPr>
            <a:r>
              <a:rPr lang="en-AU" sz="2800" dirty="0" smtClean="0"/>
              <a:t> Expect unscheduled visits from authorities</a:t>
            </a:r>
          </a:p>
          <a:p>
            <a:pPr>
              <a:lnSpc>
                <a:spcPct val="150000"/>
              </a:lnSpc>
            </a:pPr>
            <a:r>
              <a:rPr lang="en-AU" sz="2800" dirty="0" smtClean="0"/>
              <a:t>Always operate within your scope of practice </a:t>
            </a:r>
          </a:p>
          <a:p>
            <a:pPr>
              <a:lnSpc>
                <a:spcPct val="150000"/>
              </a:lnSpc>
            </a:pPr>
            <a:r>
              <a:rPr lang="en-AU" sz="2800" dirty="0" smtClean="0">
                <a:solidFill>
                  <a:prstClr val="black"/>
                </a:solidFill>
              </a:rPr>
              <a:t>Remember quality </a:t>
            </a:r>
            <a:r>
              <a:rPr lang="en-AU" sz="2800" dirty="0">
                <a:solidFill>
                  <a:prstClr val="black"/>
                </a:solidFill>
              </a:rPr>
              <a:t>not quantity, understand clinicians may work at different </a:t>
            </a:r>
            <a:r>
              <a:rPr lang="en-AU" sz="2800" dirty="0" smtClean="0">
                <a:solidFill>
                  <a:prstClr val="black"/>
                </a:solidFill>
              </a:rPr>
              <a:t>paces.</a:t>
            </a:r>
          </a:p>
          <a:p>
            <a:pPr>
              <a:lnSpc>
                <a:spcPct val="150000"/>
              </a:lnSpc>
            </a:pPr>
            <a:r>
              <a:rPr lang="en-AU" sz="2800" dirty="0" smtClean="0"/>
              <a:t>Respect all team members, they have each have a role</a:t>
            </a:r>
          </a:p>
          <a:p>
            <a:pPr marL="0" lvl="0" indent="0">
              <a:buNone/>
            </a:pPr>
            <a:endParaRPr lang="en-AU" sz="2400" dirty="0" smtClean="0"/>
          </a:p>
          <a:p>
            <a:endParaRPr lang="en-AU" sz="2400" dirty="0" smtClean="0"/>
          </a:p>
          <a:p>
            <a:endParaRPr lang="en-AU" sz="24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56376" y="0"/>
            <a:ext cx="1187624" cy="90872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187624" cy="1196752"/>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91234" y="3068960"/>
            <a:ext cx="1373254" cy="1656184"/>
          </a:xfrm>
          <a:prstGeom prst="rect">
            <a:avLst/>
          </a:prstGeom>
        </p:spPr>
      </p:pic>
    </p:spTree>
    <p:extLst>
      <p:ext uri="{BB962C8B-B14F-4D97-AF65-F5344CB8AC3E}">
        <p14:creationId xmlns:p14="http://schemas.microsoft.com/office/powerpoint/2010/main" val="910778595"/>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1576"/>
            <a:ext cx="9144000" cy="6889576"/>
          </a:xfrm>
          <a:solidFill>
            <a:schemeClr val="accent1">
              <a:lumMod val="75000"/>
            </a:schemeClr>
          </a:solidFill>
        </p:spPr>
        <p:txBody>
          <a:bodyPr/>
          <a:lstStyle/>
          <a:p>
            <a:pPr marL="0" indent="0">
              <a:buNone/>
            </a:pPr>
            <a:endParaRPr lang="en-AU" dirty="0" smtClean="0"/>
          </a:p>
          <a:p>
            <a:pPr marL="0" indent="0" algn="ctr">
              <a:buNone/>
            </a:pPr>
            <a:r>
              <a:rPr lang="en-AU" dirty="0" smtClean="0">
                <a:ln>
                  <a:solidFill>
                    <a:schemeClr val="tx2">
                      <a:lumMod val="75000"/>
                    </a:schemeClr>
                  </a:solidFill>
                </a:ln>
                <a:solidFill>
                  <a:schemeClr val="bg1"/>
                </a:solidFill>
                <a:latin typeface="Bernard MT Condensed" panose="02050806060905020404" pitchFamily="18" charset="0"/>
              </a:rPr>
              <a:t>International volunteering does not </a:t>
            </a:r>
            <a:r>
              <a:rPr lang="en-AU" dirty="0">
                <a:ln>
                  <a:solidFill>
                    <a:schemeClr val="tx2">
                      <a:lumMod val="75000"/>
                    </a:schemeClr>
                  </a:solidFill>
                </a:ln>
                <a:solidFill>
                  <a:schemeClr val="bg1"/>
                </a:solidFill>
                <a:latin typeface="Bernard MT Condensed" panose="02050806060905020404" pitchFamily="18" charset="0"/>
              </a:rPr>
              <a:t>suit everyone and there are many other options to develop </a:t>
            </a:r>
            <a:r>
              <a:rPr lang="en-AU" dirty="0" smtClean="0">
                <a:ln>
                  <a:solidFill>
                    <a:schemeClr val="tx2">
                      <a:lumMod val="75000"/>
                    </a:schemeClr>
                  </a:solidFill>
                </a:ln>
                <a:solidFill>
                  <a:schemeClr val="bg1"/>
                </a:solidFill>
                <a:latin typeface="Bernard MT Condensed" panose="02050806060905020404" pitchFamily="18" charset="0"/>
              </a:rPr>
              <a:t>citizenship within your own community</a:t>
            </a:r>
            <a:endParaRPr lang="en-AU" dirty="0">
              <a:ln>
                <a:solidFill>
                  <a:schemeClr val="tx2">
                    <a:lumMod val="75000"/>
                  </a:schemeClr>
                </a:solidFill>
              </a:ln>
              <a:solidFill>
                <a:schemeClr val="bg1"/>
              </a:solidFill>
              <a:latin typeface="Bernard MT Condensed" panose="02050806060905020404" pitchFamily="18" charset="0"/>
            </a:endParaRPr>
          </a:p>
          <a:p>
            <a:pPr marL="0" indent="0">
              <a:buNone/>
            </a:pPr>
            <a:endParaRPr lang="en-AU" dirty="0"/>
          </a:p>
        </p:txBody>
      </p:sp>
      <p:pic>
        <p:nvPicPr>
          <p:cNvPr id="2050" name="Picture 2" descr="E:\our travels\scan00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348880"/>
            <a:ext cx="6552728" cy="41044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405784701"/>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1971" cy="884178"/>
          </a:xfrm>
          <a:solidFill>
            <a:schemeClr val="accent1">
              <a:lumMod val="75000"/>
            </a:schemeClr>
          </a:solidFill>
        </p:spPr>
        <p:txBody>
          <a:bodyPr>
            <a:normAutofit fontScale="90000"/>
          </a:bodyPr>
          <a:lstStyle/>
          <a:p>
            <a:r>
              <a:rPr lang="en-AU" dirty="0" smtClean="0"/>
              <a:t/>
            </a:r>
            <a:br>
              <a:rPr lang="en-AU" dirty="0" smtClean="0"/>
            </a:br>
            <a:r>
              <a:rPr lang="en-AU" sz="3600" dirty="0" smtClean="0">
                <a:ln>
                  <a:solidFill>
                    <a:schemeClr val="tx2"/>
                  </a:solidFill>
                </a:ln>
                <a:solidFill>
                  <a:schemeClr val="bg1"/>
                </a:solidFill>
                <a:latin typeface="Bernard MT Condensed" panose="02050806060905020404" pitchFamily="18" charset="0"/>
              </a:rPr>
              <a:t>Collaborative Partnerships</a:t>
            </a:r>
            <a:r>
              <a:rPr lang="en-AU" dirty="0" smtClean="0"/>
              <a:t/>
            </a:r>
            <a:br>
              <a:rPr lang="en-AU" dirty="0" smtClean="0"/>
            </a:br>
            <a:endParaRPr lang="en-AU" dirty="0"/>
          </a:p>
        </p:txBody>
      </p:sp>
      <p:sp>
        <p:nvSpPr>
          <p:cNvPr id="3" name="Rectangle 2"/>
          <p:cNvSpPr/>
          <p:nvPr/>
        </p:nvSpPr>
        <p:spPr>
          <a:xfrm>
            <a:off x="284987" y="980728"/>
            <a:ext cx="8856984" cy="6093976"/>
          </a:xfrm>
          <a:prstGeom prst="rect">
            <a:avLst/>
          </a:prstGeom>
        </p:spPr>
        <p:txBody>
          <a:bodyPr wrap="square">
            <a:spAutoFit/>
          </a:bodyPr>
          <a:lstStyle/>
          <a:p>
            <a:pPr marL="457200" indent="-457200" fontAlgn="base">
              <a:spcBef>
                <a:spcPct val="0"/>
              </a:spcBef>
              <a:spcAft>
                <a:spcPct val="0"/>
              </a:spcAft>
              <a:buFont typeface="Arial" panose="020B0604020202020204" pitchFamily="34" charset="0"/>
              <a:buChar char="•"/>
            </a:pPr>
            <a:r>
              <a:rPr lang="en-AU" sz="2800" dirty="0" smtClean="0"/>
              <a:t>Collaborative </a:t>
            </a:r>
            <a:r>
              <a:rPr lang="en-AU" sz="2800" dirty="0"/>
              <a:t>advantage describes strategic alliances between organisations and the realisation of achievements which cannot be achieved by one association exclusively. </a:t>
            </a:r>
            <a:r>
              <a:rPr lang="en-AU" sz="1200" dirty="0"/>
              <a:t>(Huxham &amp; Vangen 2010 p.72) </a:t>
            </a:r>
            <a:endParaRPr lang="en-AU" sz="1200" dirty="0" smtClean="0"/>
          </a:p>
          <a:p>
            <a:pPr marL="285750" indent="-285750" fontAlgn="base">
              <a:spcBef>
                <a:spcPct val="0"/>
              </a:spcBef>
              <a:spcAft>
                <a:spcPct val="0"/>
              </a:spcAft>
              <a:buFont typeface="Arial" panose="020B0604020202020204" pitchFamily="34" charset="0"/>
              <a:buChar char="•"/>
            </a:pPr>
            <a:endParaRPr lang="en-AU" sz="2800" dirty="0"/>
          </a:p>
          <a:p>
            <a:pPr marL="457200" indent="-457200" fontAlgn="base">
              <a:spcBef>
                <a:spcPct val="0"/>
              </a:spcBef>
              <a:spcAft>
                <a:spcPct val="0"/>
              </a:spcAft>
              <a:buFont typeface="Arial" panose="020B0604020202020204" pitchFamily="34" charset="0"/>
              <a:buChar char="•"/>
            </a:pPr>
            <a:r>
              <a:rPr lang="en-AU" altLang="en-US" sz="2800" dirty="0" smtClean="0">
                <a:ea typeface="Calibri" pitchFamily="34" charset="0"/>
                <a:cs typeface="Times New Roman" pitchFamily="18" charset="0"/>
              </a:rPr>
              <a:t>Common  </a:t>
            </a:r>
            <a:r>
              <a:rPr lang="en-AU" altLang="en-US" sz="2800" dirty="0">
                <a:ea typeface="Calibri" pitchFamily="34" charset="0"/>
                <a:cs typeface="Times New Roman" pitchFamily="18" charset="0"/>
              </a:rPr>
              <a:t>interests  for oral health societies may include improved health outcomes and searching for innovative solutions and achieving results that could not </a:t>
            </a:r>
            <a:r>
              <a:rPr lang="en-AU" altLang="en-US" sz="2800" dirty="0" smtClean="0">
                <a:ea typeface="Calibri" pitchFamily="34" charset="0"/>
                <a:cs typeface="Times New Roman" pitchFamily="18" charset="0"/>
              </a:rPr>
              <a:t> be achieved </a:t>
            </a:r>
            <a:r>
              <a:rPr lang="en-AU" altLang="en-US" sz="2800" dirty="0">
                <a:ea typeface="Calibri" pitchFamily="34" charset="0"/>
                <a:cs typeface="Times New Roman" pitchFamily="18" charset="0"/>
              </a:rPr>
              <a:t>without successful strategic alliances and oral health societies. </a:t>
            </a:r>
            <a:r>
              <a:rPr lang="en-AU" altLang="en-US" sz="1200" dirty="0" smtClean="0">
                <a:ea typeface="Calibri" pitchFamily="34" charset="0"/>
                <a:cs typeface="Times New Roman" pitchFamily="18" charset="0"/>
              </a:rPr>
              <a:t>(</a:t>
            </a:r>
            <a:r>
              <a:rPr lang="en-AU" sz="1200" dirty="0" smtClean="0"/>
              <a:t>Huxham </a:t>
            </a:r>
            <a:r>
              <a:rPr lang="en-AU" sz="1200" dirty="0"/>
              <a:t>&amp; Vangen 2010 p.72) </a:t>
            </a:r>
            <a:endParaRPr lang="en-AU" sz="1200" dirty="0" smtClean="0"/>
          </a:p>
          <a:p>
            <a:pPr marL="457200" indent="-457200" fontAlgn="base">
              <a:spcBef>
                <a:spcPct val="0"/>
              </a:spcBef>
              <a:spcAft>
                <a:spcPct val="0"/>
              </a:spcAft>
              <a:buFont typeface="Arial" panose="020B0604020202020204" pitchFamily="34" charset="0"/>
              <a:buChar char="•"/>
            </a:pPr>
            <a:endParaRPr lang="en-AU" dirty="0"/>
          </a:p>
          <a:p>
            <a:pPr marL="457200" indent="-457200" fontAlgn="base">
              <a:spcBef>
                <a:spcPct val="0"/>
              </a:spcBef>
              <a:spcAft>
                <a:spcPct val="0"/>
              </a:spcAft>
              <a:buFont typeface="Arial" panose="020B0604020202020204" pitchFamily="34" charset="0"/>
              <a:buChar char="•"/>
            </a:pPr>
            <a:r>
              <a:rPr lang="en-AU" sz="2800" dirty="0" smtClean="0"/>
              <a:t>Opportunities to collaborate and focus on on upstream public health measures as well as downstream measures</a:t>
            </a:r>
            <a:endParaRPr lang="en-AU" sz="2800" dirty="0"/>
          </a:p>
          <a:p>
            <a:pPr lvl="0" fontAlgn="base">
              <a:spcBef>
                <a:spcPct val="0"/>
              </a:spcBef>
              <a:spcAft>
                <a:spcPct val="0"/>
              </a:spcAft>
            </a:pPr>
            <a:endParaRPr lang="en-AU" dirty="0"/>
          </a:p>
          <a:p>
            <a:pPr lvl="0" fontAlgn="base">
              <a:spcBef>
                <a:spcPct val="0"/>
              </a:spcBef>
              <a:spcAft>
                <a:spcPct val="0"/>
              </a:spcAft>
            </a:pPr>
            <a:endParaRPr lang="en-AU" altLang="en-US" dirty="0">
              <a:ea typeface="Calibri" pitchFamily="34" charset="0"/>
              <a:cs typeface="Times New Roman" pitchFamily="18" charset="0"/>
            </a:endParaRPr>
          </a:p>
        </p:txBody>
      </p:sp>
    </p:spTree>
    <p:extLst>
      <p:ext uri="{BB962C8B-B14F-4D97-AF65-F5344CB8AC3E}">
        <p14:creationId xmlns:p14="http://schemas.microsoft.com/office/powerpoint/2010/main" val="2080216579"/>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1052736"/>
          </a:xfrm>
          <a:solidFill>
            <a:schemeClr val="accent1">
              <a:lumMod val="75000"/>
            </a:schemeClr>
          </a:solidFill>
        </p:spPr>
        <p:txBody>
          <a:bodyPr>
            <a:normAutofit/>
          </a:bodyPr>
          <a:lstStyle/>
          <a:p>
            <a:r>
              <a:rPr lang="en-AU" sz="3200" dirty="0" smtClean="0">
                <a:ln>
                  <a:solidFill>
                    <a:schemeClr val="tx2"/>
                  </a:solidFill>
                </a:ln>
                <a:solidFill>
                  <a:schemeClr val="bg1"/>
                </a:solidFill>
                <a:latin typeface="Bernard MT Condensed" panose="02050806060905020404" pitchFamily="18" charset="0"/>
              </a:rPr>
              <a:t>Challenges facing Collaborative Partnerships</a:t>
            </a:r>
            <a:endParaRPr lang="en-AU" sz="3200" dirty="0">
              <a:ln>
                <a:solidFill>
                  <a:schemeClr val="tx2"/>
                </a:solidFill>
              </a:ln>
              <a:solidFill>
                <a:schemeClr val="bg1"/>
              </a:solidFill>
              <a:latin typeface="Bernard MT Condensed" panose="02050806060905020404" pitchFamily="18" charset="0"/>
            </a:endParaRPr>
          </a:p>
        </p:txBody>
      </p:sp>
      <p:sp>
        <p:nvSpPr>
          <p:cNvPr id="3" name="Content Placeholder 2"/>
          <p:cNvSpPr>
            <a:spLocks noGrp="1"/>
          </p:cNvSpPr>
          <p:nvPr>
            <p:ph idx="4294967295"/>
          </p:nvPr>
        </p:nvSpPr>
        <p:spPr>
          <a:xfrm>
            <a:off x="0" y="1341438"/>
            <a:ext cx="8229600" cy="4784725"/>
          </a:xfrm>
        </p:spPr>
        <p:txBody>
          <a:bodyPr>
            <a:noAutofit/>
          </a:bodyPr>
          <a:lstStyle/>
          <a:p>
            <a:pPr marL="0" indent="0">
              <a:spcBef>
                <a:spcPts val="0"/>
              </a:spcBef>
              <a:buNone/>
            </a:pPr>
            <a:r>
              <a:rPr lang="en-AU" sz="1800" dirty="0">
                <a:solidFill>
                  <a:schemeClr val="bg1"/>
                </a:solidFill>
              </a:rPr>
              <a:t> </a:t>
            </a:r>
            <a:r>
              <a:rPr lang="en-AU" sz="1800" dirty="0" smtClean="0">
                <a:solidFill>
                  <a:schemeClr val="bg1"/>
                </a:solidFill>
              </a:rPr>
              <a:t>In</a:t>
            </a:r>
            <a:endParaRPr lang="en-AU" sz="1800" dirty="0"/>
          </a:p>
        </p:txBody>
      </p:sp>
      <p:sp>
        <p:nvSpPr>
          <p:cNvPr id="2" name="Rectangle 1"/>
          <p:cNvSpPr/>
          <p:nvPr/>
        </p:nvSpPr>
        <p:spPr>
          <a:xfrm>
            <a:off x="107504" y="1844824"/>
            <a:ext cx="8820472" cy="3754874"/>
          </a:xfrm>
          <a:prstGeom prst="rect">
            <a:avLst/>
          </a:prstGeom>
        </p:spPr>
        <p:txBody>
          <a:bodyPr wrap="square">
            <a:spAutoFit/>
          </a:bodyPr>
          <a:lstStyle/>
          <a:p>
            <a:pPr marL="285750" lvl="0" indent="-285750" fontAlgn="base">
              <a:spcBef>
                <a:spcPct val="0"/>
              </a:spcBef>
              <a:spcAft>
                <a:spcPct val="0"/>
              </a:spcAft>
              <a:buFont typeface="Arial" panose="020B0604020202020204" pitchFamily="34" charset="0"/>
              <a:buChar char="•"/>
            </a:pPr>
            <a:r>
              <a:rPr lang="en-US" altLang="en-US" sz="2800" dirty="0">
                <a:ea typeface="Calibri" pitchFamily="34" charset="0"/>
                <a:cs typeface="Arial" pitchFamily="34" charset="0"/>
              </a:rPr>
              <a:t>There is a complexity to collaborative partnerships and even the most successful partnerships may experience inertia.</a:t>
            </a:r>
            <a:r>
              <a:rPr lang="en-AU" altLang="en-US" sz="2800" dirty="0">
                <a:ea typeface="Calibri" pitchFamily="34" charset="0"/>
                <a:cs typeface="Times New Roman" pitchFamily="18" charset="0"/>
              </a:rPr>
              <a:t> Collaborative inertia describes the impeded progress of alliance outcomes </a:t>
            </a:r>
            <a:r>
              <a:rPr lang="en-AU" altLang="en-US" sz="1050" dirty="0">
                <a:ea typeface="Calibri" pitchFamily="34" charset="0"/>
                <a:cs typeface="Times New Roman" pitchFamily="18" charset="0"/>
              </a:rPr>
              <a:t>(Huxham &amp; Vangen 2010 p .72 ) </a:t>
            </a:r>
            <a:endParaRPr lang="en-AU" altLang="en-US" sz="1050" dirty="0" smtClean="0">
              <a:ea typeface="Calibri" pitchFamily="34" charset="0"/>
              <a:cs typeface="Times New Roman" pitchFamily="18" charset="0"/>
            </a:endParaRPr>
          </a:p>
          <a:p>
            <a:pPr lvl="0" fontAlgn="base">
              <a:spcBef>
                <a:spcPct val="0"/>
              </a:spcBef>
              <a:spcAft>
                <a:spcPct val="0"/>
              </a:spcAft>
            </a:pPr>
            <a:endParaRPr lang="en-AU" altLang="en-US" dirty="0" smtClean="0">
              <a:ea typeface="Calibri" pitchFamily="34" charset="0"/>
              <a:cs typeface="Times New Roman" pitchFamily="18" charset="0"/>
            </a:endParaRPr>
          </a:p>
          <a:p>
            <a:pPr marL="285750" lvl="0" indent="-285750" fontAlgn="base">
              <a:spcBef>
                <a:spcPct val="0"/>
              </a:spcBef>
              <a:spcAft>
                <a:spcPct val="0"/>
              </a:spcAft>
              <a:buFont typeface="Arial" panose="020B0604020202020204" pitchFamily="34" charset="0"/>
              <a:buChar char="•"/>
            </a:pPr>
            <a:endParaRPr lang="en-AU" altLang="en-US" sz="2400" dirty="0">
              <a:ea typeface="Calibri" pitchFamily="34" charset="0"/>
              <a:cs typeface="Times New Roman" pitchFamily="18" charset="0"/>
            </a:endParaRPr>
          </a:p>
          <a:p>
            <a:pPr marL="457200" lvl="0" indent="-457200" fontAlgn="base">
              <a:spcBef>
                <a:spcPct val="0"/>
              </a:spcBef>
              <a:spcAft>
                <a:spcPct val="0"/>
              </a:spcAft>
              <a:buFont typeface="Arial" panose="020B0604020202020204" pitchFamily="34" charset="0"/>
              <a:buChar char="•"/>
            </a:pPr>
            <a:r>
              <a:rPr lang="en-AU" altLang="en-US" sz="2800" dirty="0">
                <a:ea typeface="Calibri" pitchFamily="34" charset="0"/>
                <a:cs typeface="Times New Roman" pitchFamily="18" charset="0"/>
              </a:rPr>
              <a:t>C</a:t>
            </a:r>
            <a:r>
              <a:rPr lang="en-AU" altLang="en-US" sz="2800" dirty="0" smtClean="0">
                <a:ea typeface="Calibri" pitchFamily="34" charset="0"/>
                <a:cs typeface="Times New Roman" pitchFamily="18" charset="0"/>
              </a:rPr>
              <a:t>ontributing </a:t>
            </a:r>
            <a:r>
              <a:rPr lang="en-AU" altLang="en-US" sz="2800" dirty="0">
                <a:ea typeface="Calibri" pitchFamily="34" charset="0"/>
                <a:cs typeface="Times New Roman" pitchFamily="18" charset="0"/>
              </a:rPr>
              <a:t>factors to inertia </a:t>
            </a:r>
            <a:r>
              <a:rPr lang="en-AU" altLang="en-US" sz="2800" dirty="0" smtClean="0">
                <a:ea typeface="Calibri" pitchFamily="34" charset="0"/>
                <a:cs typeface="Times New Roman" pitchFamily="18" charset="0"/>
              </a:rPr>
              <a:t>may include; inability </a:t>
            </a:r>
            <a:r>
              <a:rPr lang="en-AU" altLang="en-US" sz="2800" dirty="0">
                <a:ea typeface="Calibri" pitchFamily="34" charset="0"/>
                <a:cs typeface="Times New Roman" pitchFamily="18" charset="0"/>
              </a:rPr>
              <a:t>to agree to common goals, lack of trust, partnership fatigue and an environment of continual change </a:t>
            </a:r>
            <a:r>
              <a:rPr lang="en-AU" altLang="en-US" sz="1050" dirty="0">
                <a:ea typeface="Calibri" pitchFamily="34" charset="0"/>
                <a:cs typeface="Times New Roman" pitchFamily="18" charset="0"/>
              </a:rPr>
              <a:t>(Huxham &amp; Vangen 2010 p.72-84 ) </a:t>
            </a:r>
          </a:p>
        </p:txBody>
      </p:sp>
    </p:spTree>
    <p:extLst>
      <p:ext uri="{BB962C8B-B14F-4D97-AF65-F5344CB8AC3E}">
        <p14:creationId xmlns:p14="http://schemas.microsoft.com/office/powerpoint/2010/main" val="1941211365"/>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242" y="0"/>
            <a:ext cx="9161241" cy="754615"/>
          </a:xfrm>
          <a:solidFill>
            <a:schemeClr val="accent1">
              <a:lumMod val="75000"/>
            </a:schemeClr>
          </a:solidFill>
        </p:spPr>
        <p:txBody>
          <a:bodyPr>
            <a:normAutofit/>
          </a:bodyPr>
          <a:lstStyle/>
          <a:p>
            <a:r>
              <a:rPr lang="en-AU" sz="3600" dirty="0" smtClean="0">
                <a:ln>
                  <a:solidFill>
                    <a:srgbClr val="002060"/>
                  </a:solidFill>
                </a:ln>
                <a:solidFill>
                  <a:schemeClr val="bg1"/>
                </a:solidFill>
                <a:latin typeface="Bernard MT Condensed"/>
              </a:rPr>
              <a:t>Collaborative Partnerships</a:t>
            </a:r>
            <a:endParaRPr lang="en-AU" sz="3600" dirty="0">
              <a:ln>
                <a:solidFill>
                  <a:srgbClr val="002060"/>
                </a:solidFill>
              </a:ln>
              <a:solidFill>
                <a:schemeClr val="bg1"/>
              </a:solidFill>
              <a:latin typeface="Bernard MT Condensed"/>
            </a:endParaRPr>
          </a:p>
        </p:txBody>
      </p:sp>
      <p:graphicFrame>
        <p:nvGraphicFramePr>
          <p:cNvPr id="10" name="Diagram 9"/>
          <p:cNvGraphicFramePr/>
          <p:nvPr>
            <p:extLst>
              <p:ext uri="{D42A27DB-BD31-4B8C-83A1-F6EECF244321}">
                <p14:modId xmlns:p14="http://schemas.microsoft.com/office/powerpoint/2010/main" val="2283908245"/>
              </p:ext>
            </p:extLst>
          </p:nvPr>
        </p:nvGraphicFramePr>
        <p:xfrm>
          <a:off x="81135" y="620688"/>
          <a:ext cx="8947247" cy="6237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76257" y="764704"/>
            <a:ext cx="2088231" cy="1512168"/>
          </a:xfrm>
          <a:prstGeom prst="rect">
            <a:avLst/>
          </a:prstGeom>
          <a:ln>
            <a:noFill/>
          </a:ln>
          <a:effectLst>
            <a:softEdge rad="112500"/>
          </a:effectLst>
        </p:spPr>
      </p:pic>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03" y="2636912"/>
            <a:ext cx="1374431" cy="2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692697"/>
            <a:ext cx="2267744" cy="16561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80312" y="5006116"/>
            <a:ext cx="1584176" cy="1807259"/>
          </a:xfrm>
          <a:prstGeom prst="rect">
            <a:avLst/>
          </a:prstGeom>
          <a:ln>
            <a:noFill/>
          </a:ln>
          <a:effectLst>
            <a:softEdge rad="112500"/>
          </a:effectLst>
        </p:spPr>
      </p:pic>
      <p:pic>
        <p:nvPicPr>
          <p:cNvPr id="8" name="Picture 7"/>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596336" y="2636912"/>
            <a:ext cx="1475656" cy="2232247"/>
          </a:xfrm>
          <a:prstGeom prst="rect">
            <a:avLst/>
          </a:prstGeom>
          <a:ln>
            <a:noFill/>
          </a:ln>
          <a:effectLst>
            <a:softEdge rad="112500"/>
          </a:effectLst>
        </p:spPr>
      </p:pic>
      <p:pic>
        <p:nvPicPr>
          <p:cNvPr id="9" name="Picture 8"/>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838" y="5164038"/>
            <a:ext cx="2073425" cy="1663081"/>
          </a:xfrm>
          <a:prstGeom prst="rect">
            <a:avLst/>
          </a:prstGeom>
          <a:ln>
            <a:noFill/>
          </a:ln>
          <a:effectLst>
            <a:softEdge rad="112500"/>
          </a:effectLst>
        </p:spPr>
      </p:pic>
    </p:spTree>
    <p:extLst>
      <p:ext uri="{BB962C8B-B14F-4D97-AF65-F5344CB8AC3E}">
        <p14:creationId xmlns:p14="http://schemas.microsoft.com/office/powerpoint/2010/main" val="3411642798"/>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243408"/>
            <a:ext cx="9144000" cy="864096"/>
          </a:xfrm>
          <a:solidFill>
            <a:schemeClr val="accent1">
              <a:lumMod val="75000"/>
            </a:schemeClr>
          </a:solidFill>
        </p:spPr>
        <p:txBody>
          <a:bodyPr>
            <a:normAutofit/>
          </a:bodyPr>
          <a:lstStyle/>
          <a:p>
            <a:r>
              <a:rPr lang="en-AU" sz="3200" dirty="0" smtClean="0">
                <a:ln>
                  <a:solidFill>
                    <a:schemeClr val="tx2">
                      <a:lumMod val="75000"/>
                    </a:schemeClr>
                  </a:solidFill>
                </a:ln>
                <a:solidFill>
                  <a:schemeClr val="bg1"/>
                </a:solidFill>
                <a:latin typeface="Bernard MT Condensed" panose="02050806060905020404" pitchFamily="18" charset="0"/>
              </a:rPr>
              <a:t>Developing your citizenship with Universities</a:t>
            </a:r>
            <a:endParaRPr lang="en-AU" sz="3200" dirty="0">
              <a:ln>
                <a:solidFill>
                  <a:schemeClr val="tx2">
                    <a:lumMod val="75000"/>
                  </a:schemeClr>
                </a:solidFill>
              </a:ln>
              <a:solidFill>
                <a:schemeClr val="bg1"/>
              </a:solidFill>
              <a:latin typeface="Bernard MT Condensed" panose="02050806060905020404" pitchFamily="18" charset="0"/>
            </a:endParaRPr>
          </a:p>
        </p:txBody>
      </p:sp>
      <p:sp>
        <p:nvSpPr>
          <p:cNvPr id="6" name="TextBox 5"/>
          <p:cNvSpPr txBox="1"/>
          <p:nvPr/>
        </p:nvSpPr>
        <p:spPr>
          <a:xfrm>
            <a:off x="1187624" y="4022953"/>
            <a:ext cx="6336704" cy="369332"/>
          </a:xfrm>
          <a:prstGeom prst="rect">
            <a:avLst/>
          </a:prstGeom>
          <a:noFill/>
        </p:spPr>
        <p:txBody>
          <a:bodyPr wrap="square" rtlCol="0">
            <a:spAutoFit/>
          </a:bodyPr>
          <a:lstStyle/>
          <a:p>
            <a:r>
              <a:rPr lang="en-AU" dirty="0">
                <a:hlinkClick r:id="rId2"/>
              </a:rPr>
              <a:t>http://health.adelaide.edu.au/dentistry/community-outreach/</a:t>
            </a:r>
            <a:endParaRPr lang="en-AU" dirty="0"/>
          </a:p>
        </p:txBody>
      </p:sp>
      <p:sp>
        <p:nvSpPr>
          <p:cNvPr id="7" name="TextBox 6"/>
          <p:cNvSpPr txBox="1"/>
          <p:nvPr/>
        </p:nvSpPr>
        <p:spPr>
          <a:xfrm>
            <a:off x="538943" y="836712"/>
            <a:ext cx="8208912" cy="3108543"/>
          </a:xfrm>
          <a:prstGeom prst="rect">
            <a:avLst/>
          </a:prstGeom>
          <a:noFill/>
        </p:spPr>
        <p:txBody>
          <a:bodyPr wrap="square" rtlCol="0">
            <a:spAutoFit/>
          </a:bodyPr>
          <a:lstStyle/>
          <a:p>
            <a:pPr marL="285750" indent="-285750">
              <a:buFont typeface="Arial" panose="020B0604020202020204" pitchFamily="34" charset="0"/>
              <a:buChar char="•"/>
            </a:pPr>
            <a:r>
              <a:rPr lang="en-AU" sz="2800" dirty="0" smtClean="0"/>
              <a:t>Tutoring </a:t>
            </a:r>
          </a:p>
          <a:p>
            <a:pPr marL="285750" indent="-285750">
              <a:buFont typeface="Arial" panose="020B0604020202020204" pitchFamily="34" charset="0"/>
              <a:buChar char="•"/>
            </a:pPr>
            <a:r>
              <a:rPr lang="en-AU" sz="2800" dirty="0" smtClean="0"/>
              <a:t>Mentoring</a:t>
            </a:r>
          </a:p>
          <a:p>
            <a:pPr marL="285750" indent="-285750">
              <a:buFont typeface="Arial" panose="020B0604020202020204" pitchFamily="34" charset="0"/>
              <a:buChar char="•"/>
            </a:pPr>
            <a:r>
              <a:rPr lang="en-AU" sz="2800" dirty="0" smtClean="0"/>
              <a:t>Clinical placements</a:t>
            </a:r>
          </a:p>
          <a:p>
            <a:pPr marL="285750" indent="-285750">
              <a:buFont typeface="Arial" panose="020B0604020202020204" pitchFamily="34" charset="0"/>
              <a:buChar char="•"/>
            </a:pPr>
            <a:r>
              <a:rPr lang="en-AU" sz="2800" dirty="0" smtClean="0"/>
              <a:t>Research</a:t>
            </a:r>
          </a:p>
          <a:p>
            <a:pPr marL="285750" indent="-285750">
              <a:buFont typeface="Arial" panose="020B0604020202020204" pitchFamily="34" charset="0"/>
              <a:buChar char="•"/>
            </a:pPr>
            <a:r>
              <a:rPr lang="en-AU" sz="2800" dirty="0" smtClean="0"/>
              <a:t>Innovation</a:t>
            </a:r>
          </a:p>
          <a:p>
            <a:pPr marL="285750" indent="-285750">
              <a:buFont typeface="Arial" panose="020B0604020202020204" pitchFamily="34" charset="0"/>
              <a:buChar char="•"/>
            </a:pPr>
            <a:r>
              <a:rPr lang="en-AU" sz="2800" dirty="0" smtClean="0"/>
              <a:t>University community outreach projects and research projects</a:t>
            </a:r>
            <a:endParaRPr lang="en-AU" sz="2800" dirty="0"/>
          </a:p>
        </p:txBody>
      </p:sp>
      <p:sp>
        <p:nvSpPr>
          <p:cNvPr id="3" name="TextBox 2"/>
          <p:cNvSpPr txBox="1"/>
          <p:nvPr/>
        </p:nvSpPr>
        <p:spPr>
          <a:xfrm>
            <a:off x="1252786" y="4579560"/>
            <a:ext cx="2948880" cy="646331"/>
          </a:xfrm>
          <a:prstGeom prst="rect">
            <a:avLst/>
          </a:prstGeom>
          <a:noFill/>
        </p:spPr>
        <p:txBody>
          <a:bodyPr wrap="square" rtlCol="0">
            <a:spAutoFit/>
          </a:bodyPr>
          <a:lstStyle/>
          <a:p>
            <a:r>
              <a:rPr lang="en-AU" dirty="0" smtClean="0">
                <a:solidFill>
                  <a:schemeClr val="bg1"/>
                </a:solidFill>
              </a:rPr>
              <a:t>Medical and dental students University of Adelaide ACH</a:t>
            </a:r>
            <a:endParaRPr lang="en-AU" dirty="0">
              <a:solidFill>
                <a:schemeClr val="bg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406" y="4392285"/>
            <a:ext cx="3312368" cy="2304256"/>
          </a:xfrm>
          <a:prstGeom prst="rect">
            <a:avLst/>
          </a:prstGeom>
          <a:ln>
            <a:noFill/>
          </a:ln>
          <a:effectLst>
            <a:softEdge rad="112500"/>
          </a:effectLst>
        </p:spPr>
      </p:pic>
    </p:spTree>
    <p:extLst>
      <p:ext uri="{BB962C8B-B14F-4D97-AF65-F5344CB8AC3E}">
        <p14:creationId xmlns:p14="http://schemas.microsoft.com/office/powerpoint/2010/main" val="2602224853"/>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44" y="188640"/>
            <a:ext cx="8229600" cy="6048672"/>
          </a:xfrm>
        </p:spPr>
        <p:txBody>
          <a:bodyPr>
            <a:normAutofit/>
          </a:bodyPr>
          <a:lstStyle/>
          <a:p>
            <a:pPr marL="0" indent="0">
              <a:buNone/>
            </a:pPr>
            <a:endParaRPr lang="en-AU" sz="2800" dirty="0" smtClean="0"/>
          </a:p>
          <a:p>
            <a:pPr marL="0" indent="0">
              <a:buNone/>
            </a:pPr>
            <a:endParaRPr lang="en-AU" sz="2800" dirty="0" smtClean="0"/>
          </a:p>
          <a:p>
            <a:pPr marL="0" indent="0">
              <a:buNone/>
            </a:pPr>
            <a:endParaRPr lang="en-AU" sz="2800" dirty="0" smtClean="0"/>
          </a:p>
          <a:p>
            <a:endParaRPr lang="en-AU" sz="2800" dirty="0"/>
          </a:p>
          <a:p>
            <a:pPr marL="0" indent="0">
              <a:buNone/>
            </a:pPr>
            <a:endParaRPr lang="en-AU" sz="2800" dirty="0" smtClean="0"/>
          </a:p>
          <a:p>
            <a:endParaRPr lang="en-AU" sz="2800" dirty="0" smtClean="0"/>
          </a:p>
          <a:p>
            <a:endParaRPr lang="en-AU" sz="2800" dirty="0"/>
          </a:p>
        </p:txBody>
      </p:sp>
      <p:sp>
        <p:nvSpPr>
          <p:cNvPr id="4" name="Rectangle 3"/>
          <p:cNvSpPr/>
          <p:nvPr/>
        </p:nvSpPr>
        <p:spPr>
          <a:xfrm>
            <a:off x="81844" y="116632"/>
            <a:ext cx="8856984" cy="6044732"/>
          </a:xfrm>
          <a:prstGeom prst="rect">
            <a:avLst/>
          </a:prstGeom>
        </p:spPr>
        <p:txBody>
          <a:bodyPr wrap="square">
            <a:spAutoFit/>
          </a:bodyPr>
          <a:lstStyle/>
          <a:p>
            <a:pPr marL="342900" lvl="0" indent="-342900">
              <a:spcBef>
                <a:spcPct val="20000"/>
              </a:spcBef>
              <a:buFont typeface="Arial" panose="020B0604020202020204" pitchFamily="34" charset="0"/>
              <a:buChar char="•"/>
            </a:pPr>
            <a:endParaRPr lang="en-AU" sz="1200" dirty="0">
              <a:solidFill>
                <a:prstClr val="black"/>
              </a:solidFill>
            </a:endParaRPr>
          </a:p>
          <a:p>
            <a:pPr marL="342900" lvl="0" indent="-342900">
              <a:spcBef>
                <a:spcPct val="20000"/>
              </a:spcBef>
              <a:buFont typeface="Arial" panose="020B0604020202020204" pitchFamily="34" charset="0"/>
              <a:buChar char="•"/>
            </a:pPr>
            <a:endParaRPr lang="en-AU" sz="1200" dirty="0" smtClean="0">
              <a:solidFill>
                <a:prstClr val="black"/>
              </a:solidFill>
            </a:endParaRPr>
          </a:p>
          <a:p>
            <a:pPr marL="342900" lvl="0" indent="-342900">
              <a:spcBef>
                <a:spcPct val="20000"/>
              </a:spcBef>
              <a:buFont typeface="Arial" panose="020B0604020202020204" pitchFamily="34" charset="0"/>
              <a:buChar char="•"/>
            </a:pPr>
            <a:endParaRPr lang="en-AU" sz="1200" dirty="0">
              <a:solidFill>
                <a:prstClr val="black"/>
              </a:solidFill>
            </a:endParaRPr>
          </a:p>
          <a:p>
            <a:pPr marL="342900" lvl="0" indent="-342900">
              <a:spcBef>
                <a:spcPct val="20000"/>
              </a:spcBef>
              <a:buFont typeface="Arial" panose="020B0604020202020204" pitchFamily="34" charset="0"/>
              <a:buChar char="•"/>
            </a:pPr>
            <a:endParaRPr lang="en-AU" sz="1200" dirty="0" smtClean="0">
              <a:solidFill>
                <a:prstClr val="black"/>
              </a:solidFill>
            </a:endParaRPr>
          </a:p>
          <a:p>
            <a:pPr marL="342900" lvl="0" indent="-342900">
              <a:spcBef>
                <a:spcPct val="20000"/>
              </a:spcBef>
              <a:buFont typeface="Arial" panose="020B0604020202020204" pitchFamily="34" charset="0"/>
              <a:buChar char="•"/>
            </a:pPr>
            <a:endParaRPr lang="en-AU" sz="1200" dirty="0">
              <a:solidFill>
                <a:prstClr val="black"/>
              </a:solidFill>
            </a:endParaRPr>
          </a:p>
          <a:p>
            <a:pPr marL="342900" lvl="0" indent="-342900">
              <a:spcBef>
                <a:spcPct val="20000"/>
              </a:spcBef>
              <a:buFont typeface="Arial" panose="020B0604020202020204" pitchFamily="34" charset="0"/>
              <a:buChar char="•"/>
            </a:pPr>
            <a:endParaRPr lang="en-AU" sz="1200" dirty="0" smtClean="0">
              <a:solidFill>
                <a:prstClr val="black"/>
              </a:solidFill>
            </a:endParaRPr>
          </a:p>
          <a:p>
            <a:pPr marL="342900" lvl="0" indent="-342900">
              <a:spcBef>
                <a:spcPct val="20000"/>
              </a:spcBef>
              <a:buFont typeface="Arial" panose="020B0604020202020204" pitchFamily="34" charset="0"/>
              <a:buChar char="•"/>
            </a:pPr>
            <a:endParaRPr lang="en-AU" sz="1200" dirty="0" smtClean="0">
              <a:solidFill>
                <a:prstClr val="black"/>
              </a:solidFill>
            </a:endParaRPr>
          </a:p>
          <a:p>
            <a:pPr marL="457200" indent="-457200">
              <a:buFont typeface="Arial" panose="020B0604020202020204" pitchFamily="34" charset="0"/>
              <a:buChar char="•"/>
            </a:pPr>
            <a:r>
              <a:rPr lang="en-AU" sz="2800" dirty="0" smtClean="0">
                <a:solidFill>
                  <a:prstClr val="black"/>
                </a:solidFill>
              </a:rPr>
              <a:t>There were also </a:t>
            </a:r>
            <a:r>
              <a:rPr lang="en-AU" sz="2800" dirty="0">
                <a:solidFill>
                  <a:prstClr val="black"/>
                </a:solidFill>
              </a:rPr>
              <a:t>185,200 permanent residents in Australian aged care facilities and more than 52% of these elderly Australians had been diagnosed with dementia. </a:t>
            </a:r>
            <a:r>
              <a:rPr lang="en-AU" sz="1400" dirty="0">
                <a:solidFill>
                  <a:prstClr val="black"/>
                </a:solidFill>
              </a:rPr>
              <a:t>(AIHW 2011</a:t>
            </a:r>
            <a:r>
              <a:rPr lang="en-AU" sz="1400" dirty="0" smtClean="0">
                <a:solidFill>
                  <a:prstClr val="black"/>
                </a:solidFill>
              </a:rPr>
              <a:t>)</a:t>
            </a:r>
            <a:endParaRPr lang="en-AU" sz="1400" dirty="0">
              <a:solidFill>
                <a:prstClr val="black"/>
              </a:solidFill>
            </a:endParaRPr>
          </a:p>
          <a:p>
            <a:pPr marL="342900" indent="-342900">
              <a:buFont typeface="Arial" panose="020B0604020202020204" pitchFamily="34" charset="0"/>
              <a:buChar char="•"/>
            </a:pPr>
            <a:endParaRPr lang="en-AU" sz="2800" dirty="0">
              <a:solidFill>
                <a:prstClr val="black"/>
              </a:solidFill>
            </a:endParaRPr>
          </a:p>
          <a:p>
            <a:pPr lvl="0">
              <a:spcBef>
                <a:spcPct val="20000"/>
              </a:spcBef>
            </a:pPr>
            <a:endParaRPr lang="en-AU" sz="2800" dirty="0" smtClean="0">
              <a:solidFill>
                <a:prstClr val="black"/>
              </a:solidFill>
              <a:hlinkClick r:id="rId2"/>
            </a:endParaRPr>
          </a:p>
          <a:p>
            <a:pPr lvl="0">
              <a:spcBef>
                <a:spcPct val="20000"/>
              </a:spcBef>
            </a:pPr>
            <a:r>
              <a:rPr lang="en-AU" sz="2800" dirty="0" smtClean="0">
                <a:solidFill>
                  <a:prstClr val="black"/>
                </a:solidFill>
              </a:rPr>
              <a:t> </a:t>
            </a:r>
          </a:p>
          <a:p>
            <a:pPr lvl="0">
              <a:spcBef>
                <a:spcPct val="20000"/>
              </a:spcBef>
            </a:pPr>
            <a:endParaRPr lang="en-AU" sz="2800" dirty="0">
              <a:solidFill>
                <a:prstClr val="black"/>
              </a:solidFill>
            </a:endParaRPr>
          </a:p>
          <a:p>
            <a:pPr lvl="0">
              <a:spcBef>
                <a:spcPct val="20000"/>
              </a:spcBef>
            </a:pPr>
            <a:endParaRPr lang="en-AU" sz="2800" dirty="0">
              <a:solidFill>
                <a:prstClr val="black"/>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3717229"/>
            <a:ext cx="2119518" cy="2005196"/>
          </a:xfrm>
          <a:prstGeom prst="rect">
            <a:avLst/>
          </a:prstGeom>
          <a:ln>
            <a:noFill/>
          </a:ln>
          <a:effectLst>
            <a:softEdge rad="112500"/>
          </a:effectLst>
        </p:spPr>
      </p:pic>
    </p:spTree>
    <p:extLst>
      <p:ext uri="{BB962C8B-B14F-4D97-AF65-F5344CB8AC3E}">
        <p14:creationId xmlns:p14="http://schemas.microsoft.com/office/powerpoint/2010/main" val="2891936259"/>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5877272"/>
            <a:ext cx="2746648" cy="692696"/>
          </a:xfrm>
        </p:spPr>
        <p:txBody>
          <a:bodyPr/>
          <a:lstStyle/>
          <a:p>
            <a:r>
              <a:rPr lang="en-AU" b="0" i="1" dirty="0">
                <a:hlinkClick r:id="rId2"/>
              </a:rPr>
              <a:t>www.</a:t>
            </a:r>
            <a:r>
              <a:rPr lang="en-AU" i="1" dirty="0">
                <a:hlinkClick r:id="rId2"/>
              </a:rPr>
              <a:t>dhaa</a:t>
            </a:r>
            <a:r>
              <a:rPr lang="en-AU" b="0" i="1" dirty="0">
                <a:hlinkClick r:id="rId2"/>
              </a:rPr>
              <a:t>.</a:t>
            </a:r>
            <a:r>
              <a:rPr lang="en-AU" i="1" dirty="0">
                <a:hlinkClick r:id="rId2"/>
              </a:rPr>
              <a:t>info</a:t>
            </a:r>
            <a:r>
              <a:rPr lang="en-AU" b="0" i="1" dirty="0">
                <a:hlinkClick r:id="rId2"/>
              </a:rPr>
              <a:t>/</a:t>
            </a:r>
            <a:r>
              <a:rPr lang="en-AU" i="1" dirty="0">
                <a:hlinkClick r:id="rId2"/>
              </a:rPr>
              <a:t>store</a:t>
            </a:r>
            <a:r>
              <a:rPr lang="en-AU" b="0" i="1" dirty="0">
                <a:hlinkClick r:id="rId2"/>
              </a:rPr>
              <a:t>/</a:t>
            </a:r>
            <a:endParaRPr lang="en-AU" dirty="0"/>
          </a:p>
        </p:txBody>
      </p:sp>
      <p:pic>
        <p:nvPicPr>
          <p:cNvPr id="3" name="Content Placeholder 2" descr="DHAA_Oral Health for Those Who Care Portfolio_2013.pdf - Adobe Reade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1049" r="17760" b="764"/>
          <a:stretch/>
        </p:blipFill>
        <p:spPr>
          <a:xfrm>
            <a:off x="1005861" y="3645024"/>
            <a:ext cx="2726592" cy="2187766"/>
          </a:xfrm>
        </p:spPr>
      </p:pic>
      <p:sp>
        <p:nvSpPr>
          <p:cNvPr id="5" name="Rectangle 4"/>
          <p:cNvSpPr/>
          <p:nvPr/>
        </p:nvSpPr>
        <p:spPr>
          <a:xfrm>
            <a:off x="4427984" y="836712"/>
            <a:ext cx="4572000" cy="5355312"/>
          </a:xfrm>
          <a:prstGeom prst="rect">
            <a:avLst/>
          </a:prstGeom>
        </p:spPr>
        <p:txBody>
          <a:bodyPr>
            <a:spAutoFit/>
          </a:bodyPr>
          <a:lstStyle/>
          <a:p>
            <a:pPr lvl="0">
              <a:spcBef>
                <a:spcPct val="20000"/>
              </a:spcBef>
            </a:pPr>
            <a:r>
              <a:rPr lang="en-AU" dirty="0" smtClean="0">
                <a:solidFill>
                  <a:prstClr val="black"/>
                </a:solidFill>
              </a:rPr>
              <a:t>      Resources for Carers in Aged care facilities</a:t>
            </a:r>
          </a:p>
          <a:p>
            <a:pPr marL="342900" lvl="0" indent="-342900">
              <a:spcBef>
                <a:spcPct val="20000"/>
              </a:spcBef>
              <a:buFont typeface="Arial" panose="020B0604020202020204" pitchFamily="34" charset="0"/>
              <a:buChar char="•"/>
            </a:pPr>
            <a:r>
              <a:rPr lang="en-AU" dirty="0" smtClean="0">
                <a:solidFill>
                  <a:prstClr val="black"/>
                </a:solidFill>
              </a:rPr>
              <a:t>Videos</a:t>
            </a:r>
            <a:endParaRPr lang="en-AU" dirty="0">
              <a:solidFill>
                <a:prstClr val="black"/>
              </a:solidFill>
            </a:endParaRPr>
          </a:p>
          <a:p>
            <a:pPr marL="342900" lvl="0" indent="-342900">
              <a:spcBef>
                <a:spcPct val="20000"/>
              </a:spcBef>
              <a:buFont typeface="Arial" panose="020B0604020202020204" pitchFamily="34" charset="0"/>
              <a:buChar char="•"/>
            </a:pPr>
            <a:r>
              <a:rPr lang="en-AU" dirty="0">
                <a:solidFill>
                  <a:prstClr val="black"/>
                </a:solidFill>
              </a:rPr>
              <a:t>Information and instructional videos on </a:t>
            </a:r>
          </a:p>
          <a:p>
            <a:pPr marL="342900" lvl="0" indent="-342900">
              <a:spcBef>
                <a:spcPct val="20000"/>
              </a:spcBef>
              <a:buFont typeface="Arial" panose="020B0604020202020204" pitchFamily="34" charset="0"/>
              <a:buChar char="•"/>
            </a:pPr>
            <a:r>
              <a:rPr lang="en-AU" dirty="0">
                <a:solidFill>
                  <a:prstClr val="black"/>
                </a:solidFill>
              </a:rPr>
              <a:t>Needs Assessment</a:t>
            </a:r>
          </a:p>
          <a:p>
            <a:pPr marL="342900" lvl="0" indent="-342900">
              <a:spcBef>
                <a:spcPct val="20000"/>
              </a:spcBef>
              <a:buFont typeface="Arial" panose="020B0604020202020204" pitchFamily="34" charset="0"/>
              <a:buChar char="•"/>
            </a:pPr>
            <a:r>
              <a:rPr lang="en-AU" dirty="0">
                <a:solidFill>
                  <a:prstClr val="black"/>
                </a:solidFill>
              </a:rPr>
              <a:t>Preparation</a:t>
            </a:r>
          </a:p>
          <a:p>
            <a:pPr marL="342900" lvl="0" indent="-342900">
              <a:spcBef>
                <a:spcPct val="20000"/>
              </a:spcBef>
              <a:buFont typeface="Arial" panose="020B0604020202020204" pitchFamily="34" charset="0"/>
              <a:buChar char="•"/>
            </a:pPr>
            <a:r>
              <a:rPr lang="en-AU" dirty="0">
                <a:solidFill>
                  <a:prstClr val="black"/>
                </a:solidFill>
              </a:rPr>
              <a:t>Delivery and Presentation</a:t>
            </a:r>
          </a:p>
          <a:p>
            <a:pPr marL="342900" lvl="0" indent="-342900">
              <a:spcBef>
                <a:spcPct val="20000"/>
              </a:spcBef>
              <a:buFont typeface="Arial" panose="020B0604020202020204" pitchFamily="34" charset="0"/>
              <a:buChar char="•"/>
            </a:pPr>
            <a:r>
              <a:rPr lang="en-AU" dirty="0">
                <a:solidFill>
                  <a:prstClr val="black"/>
                </a:solidFill>
              </a:rPr>
              <a:t>Teaching methods</a:t>
            </a:r>
          </a:p>
          <a:p>
            <a:pPr marL="342900" lvl="0" indent="-342900">
              <a:spcBef>
                <a:spcPct val="20000"/>
              </a:spcBef>
              <a:buFont typeface="Arial" panose="020B0604020202020204" pitchFamily="34" charset="0"/>
              <a:buChar char="•"/>
            </a:pPr>
            <a:r>
              <a:rPr lang="en-AU" dirty="0">
                <a:solidFill>
                  <a:prstClr val="black"/>
                </a:solidFill>
              </a:rPr>
              <a:t>Evaluation </a:t>
            </a:r>
          </a:p>
          <a:p>
            <a:pPr marL="342900" lvl="0" indent="-342900">
              <a:spcBef>
                <a:spcPct val="20000"/>
              </a:spcBef>
              <a:buFont typeface="Arial" panose="020B0604020202020204" pitchFamily="34" charset="0"/>
              <a:buChar char="•"/>
            </a:pPr>
            <a:r>
              <a:rPr lang="en-AU" dirty="0">
                <a:solidFill>
                  <a:prstClr val="black"/>
                </a:solidFill>
              </a:rPr>
              <a:t>Costing and Fees</a:t>
            </a:r>
          </a:p>
          <a:p>
            <a:pPr marL="342900" lvl="0" indent="-342900">
              <a:spcBef>
                <a:spcPct val="20000"/>
              </a:spcBef>
              <a:buFont typeface="Arial" panose="020B0604020202020204" pitchFamily="34" charset="0"/>
              <a:buChar char="•"/>
            </a:pPr>
            <a:endParaRPr lang="en-AU" dirty="0">
              <a:solidFill>
                <a:prstClr val="black"/>
              </a:solidFill>
            </a:endParaRPr>
          </a:p>
          <a:p>
            <a:pPr marL="342900" lvl="0" indent="-342900">
              <a:spcBef>
                <a:spcPct val="20000"/>
              </a:spcBef>
              <a:buFont typeface="Arial" panose="020B0604020202020204" pitchFamily="34" charset="0"/>
              <a:buChar char="•"/>
            </a:pPr>
            <a:r>
              <a:rPr lang="en-AU" dirty="0">
                <a:solidFill>
                  <a:prstClr val="black"/>
                </a:solidFill>
              </a:rPr>
              <a:t>Oral care video for staff ( 15 mins duration)</a:t>
            </a:r>
          </a:p>
          <a:p>
            <a:pPr marL="285750" lvl="0" indent="-285750">
              <a:spcBef>
                <a:spcPct val="20000"/>
              </a:spcBef>
              <a:buFont typeface="Arial" panose="020B0604020202020204" pitchFamily="34" charset="0"/>
              <a:buChar char="•"/>
            </a:pPr>
            <a:r>
              <a:rPr lang="en-AU" dirty="0" smtClean="0">
                <a:solidFill>
                  <a:prstClr val="black"/>
                </a:solidFill>
              </a:rPr>
              <a:t>Handouts</a:t>
            </a:r>
            <a:endParaRPr lang="en-AU" dirty="0">
              <a:solidFill>
                <a:prstClr val="black"/>
              </a:solidFill>
            </a:endParaRPr>
          </a:p>
          <a:p>
            <a:pPr marL="342900" lvl="0" indent="-342900">
              <a:spcBef>
                <a:spcPct val="20000"/>
              </a:spcBef>
              <a:buFont typeface="Arial" panose="020B0604020202020204" pitchFamily="34" charset="0"/>
              <a:buChar char="•"/>
            </a:pPr>
            <a:r>
              <a:rPr lang="en-AU" dirty="0">
                <a:solidFill>
                  <a:prstClr val="black"/>
                </a:solidFill>
              </a:rPr>
              <a:t>When to refer guide</a:t>
            </a:r>
          </a:p>
          <a:p>
            <a:pPr marL="342900" lvl="0" indent="-342900">
              <a:spcBef>
                <a:spcPct val="20000"/>
              </a:spcBef>
              <a:buFont typeface="Arial" panose="020B0604020202020204" pitchFamily="34" charset="0"/>
              <a:buChar char="•"/>
            </a:pPr>
            <a:r>
              <a:rPr lang="en-AU" dirty="0">
                <a:solidFill>
                  <a:prstClr val="black"/>
                </a:solidFill>
              </a:rPr>
              <a:t>Special product list</a:t>
            </a:r>
          </a:p>
          <a:p>
            <a:pPr marL="342900" lvl="0" indent="-342900">
              <a:spcBef>
                <a:spcPct val="20000"/>
              </a:spcBef>
              <a:buFont typeface="Arial" panose="020B0604020202020204" pitchFamily="34" charset="0"/>
              <a:buChar char="•"/>
            </a:pPr>
            <a:r>
              <a:rPr lang="en-AU" dirty="0">
                <a:solidFill>
                  <a:prstClr val="black"/>
                </a:solidFill>
              </a:rPr>
              <a:t>Feedback Forms</a:t>
            </a:r>
          </a:p>
          <a:p>
            <a:pPr marL="342900" lvl="0" indent="-342900">
              <a:spcBef>
                <a:spcPct val="20000"/>
              </a:spcBef>
              <a:buFont typeface="Arial" panose="020B0604020202020204" pitchFamily="34" charset="0"/>
              <a:buChar char="•"/>
            </a:pPr>
            <a:r>
              <a:rPr lang="en-AU" dirty="0" smtClean="0">
                <a:solidFill>
                  <a:prstClr val="black"/>
                </a:solidFill>
              </a:rPr>
              <a:t>Video: </a:t>
            </a:r>
            <a:r>
              <a:rPr lang="en-AU" dirty="0">
                <a:solidFill>
                  <a:prstClr val="black"/>
                </a:solidFill>
              </a:rPr>
              <a:t>Oral care for  acute care</a:t>
            </a:r>
          </a:p>
        </p:txBody>
      </p:sp>
      <p:sp>
        <p:nvSpPr>
          <p:cNvPr id="6" name="Rectangle 5"/>
          <p:cNvSpPr/>
          <p:nvPr/>
        </p:nvSpPr>
        <p:spPr>
          <a:xfrm>
            <a:off x="4177448" y="6180892"/>
            <a:ext cx="4752528" cy="677108"/>
          </a:xfrm>
          <a:prstGeom prst="rect">
            <a:avLst/>
          </a:prstGeom>
        </p:spPr>
        <p:txBody>
          <a:bodyPr wrap="square">
            <a:spAutoFit/>
          </a:bodyPr>
          <a:lstStyle/>
          <a:p>
            <a:r>
              <a:rPr lang="en-AU" sz="2000" b="1" dirty="0">
                <a:solidFill>
                  <a:prstClr val="black"/>
                </a:solidFill>
                <a:ea typeface="+mj-ea"/>
                <a:cs typeface="+mj-cs"/>
              </a:rPr>
              <a:t/>
            </a:r>
            <a:br>
              <a:rPr lang="en-AU" sz="2000" b="1" dirty="0">
                <a:solidFill>
                  <a:prstClr val="black"/>
                </a:solidFill>
                <a:ea typeface="+mj-ea"/>
                <a:cs typeface="+mj-cs"/>
              </a:rPr>
            </a:br>
            <a:endParaRPr lang="en-AU" dirty="0"/>
          </a:p>
        </p:txBody>
      </p:sp>
      <p:sp>
        <p:nvSpPr>
          <p:cNvPr id="7" name="TextBox 6"/>
          <p:cNvSpPr txBox="1"/>
          <p:nvPr/>
        </p:nvSpPr>
        <p:spPr>
          <a:xfrm>
            <a:off x="0" y="-1902"/>
            <a:ext cx="9144000" cy="646331"/>
          </a:xfrm>
          <a:prstGeom prst="rect">
            <a:avLst/>
          </a:prstGeom>
          <a:solidFill>
            <a:schemeClr val="accent1">
              <a:lumMod val="75000"/>
            </a:schemeClr>
          </a:solidFill>
          <a:ln>
            <a:solidFill>
              <a:schemeClr val="tx2"/>
            </a:solidFill>
          </a:ln>
        </p:spPr>
        <p:txBody>
          <a:bodyPr wrap="square" rtlCol="0">
            <a:spAutoFit/>
          </a:bodyPr>
          <a:lstStyle/>
          <a:p>
            <a:r>
              <a:rPr lang="en-AU" sz="3600" dirty="0" smtClean="0">
                <a:solidFill>
                  <a:schemeClr val="bg1"/>
                </a:solidFill>
                <a:latin typeface="Bernard MT Condensed" panose="02050806060905020404" pitchFamily="18" charset="0"/>
              </a:rPr>
              <a:t>         Oral Health For Those Who Care Package</a:t>
            </a:r>
            <a:endParaRPr lang="en-AU" sz="3200" dirty="0">
              <a:ln>
                <a:solidFill>
                  <a:srgbClr val="663300"/>
                </a:solidFill>
              </a:ln>
              <a:solidFill>
                <a:schemeClr val="bg1"/>
              </a:solidFill>
              <a:latin typeface="Bernard MT Condensed" panose="02050806060905020404" pitchFamily="18"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600" y="836712"/>
            <a:ext cx="2726592" cy="25202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91575099"/>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1600" y="476672"/>
            <a:ext cx="7272808" cy="5904656"/>
          </a:xfrm>
        </p:spPr>
        <p:txBody>
          <a:bodyPr>
            <a:normAutofit fontScale="70000" lnSpcReduction="20000"/>
          </a:bodyPr>
          <a:lstStyle/>
          <a:p>
            <a:r>
              <a:rPr lang="en-AU" dirty="0" smtClean="0"/>
              <a:t>Acknowledgements</a:t>
            </a:r>
          </a:p>
          <a:p>
            <a:r>
              <a:rPr lang="en-AU" dirty="0" smtClean="0"/>
              <a:t>DHAA </a:t>
            </a:r>
          </a:p>
          <a:p>
            <a:r>
              <a:rPr lang="en-AU" dirty="0" smtClean="0"/>
              <a:t>AVVRG</a:t>
            </a:r>
          </a:p>
          <a:p>
            <a:r>
              <a:rPr lang="en-AU" dirty="0" smtClean="0"/>
              <a:t>Dr Colin Twelftree</a:t>
            </a:r>
          </a:p>
          <a:p>
            <a:r>
              <a:rPr lang="en-AU" dirty="0" smtClean="0"/>
              <a:t>ACFF</a:t>
            </a:r>
          </a:p>
          <a:p>
            <a:r>
              <a:rPr lang="en-AU" dirty="0" smtClean="0"/>
              <a:t>University of Adelaide</a:t>
            </a:r>
          </a:p>
          <a:p>
            <a:r>
              <a:rPr lang="en-AU" dirty="0" smtClean="0"/>
              <a:t>Margie Steffans, </a:t>
            </a:r>
            <a:r>
              <a:rPr lang="en-AU" dirty="0"/>
              <a:t>d</a:t>
            </a:r>
            <a:r>
              <a:rPr lang="en-AU" dirty="0" smtClean="0"/>
              <a:t>ental hygienist</a:t>
            </a:r>
          </a:p>
          <a:p>
            <a:r>
              <a:rPr lang="en-AU" dirty="0" smtClean="0"/>
              <a:t>National Dental Foundation, Kellie McDonald, dental hygienist and Renee Allen, dental hygienist</a:t>
            </a:r>
          </a:p>
          <a:p>
            <a:r>
              <a:rPr lang="en-AU" dirty="0" smtClean="0"/>
              <a:t>Rokeby Dental Surgery WA</a:t>
            </a:r>
          </a:p>
          <a:p>
            <a:r>
              <a:rPr lang="en-AU" dirty="0" smtClean="0"/>
              <a:t>Crystal –Lee Harris, dental therapist</a:t>
            </a:r>
          </a:p>
          <a:p>
            <a:r>
              <a:rPr lang="en-AU" dirty="0" smtClean="0"/>
              <a:t>Royal Flying Doctor Service NT</a:t>
            </a:r>
          </a:p>
          <a:p>
            <a:r>
              <a:rPr lang="en-AU" dirty="0" smtClean="0"/>
              <a:t>West Lakes Dental Surgery SA</a:t>
            </a:r>
          </a:p>
          <a:p>
            <a:r>
              <a:rPr lang="en-AU" dirty="0" smtClean="0"/>
              <a:t>ARROWH</a:t>
            </a:r>
          </a:p>
          <a:p>
            <a:r>
              <a:rPr lang="en-AU" dirty="0" smtClean="0"/>
              <a:t>Thank you to the patients who have given their consent for their images to be used in this presentation</a:t>
            </a:r>
          </a:p>
          <a:p>
            <a:endParaRPr lang="en-AU" dirty="0" smtClean="0"/>
          </a:p>
          <a:p>
            <a:endParaRPr lang="en-AU" dirty="0" smtClean="0"/>
          </a:p>
          <a:p>
            <a:endParaRPr lang="en-AU" dirty="0"/>
          </a:p>
        </p:txBody>
      </p:sp>
    </p:spTree>
    <p:extLst>
      <p:ext uri="{BB962C8B-B14F-4D97-AF65-F5344CB8AC3E}">
        <p14:creationId xmlns:p14="http://schemas.microsoft.com/office/powerpoint/2010/main" val="3504077560"/>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99392"/>
            <a:ext cx="9144000" cy="936104"/>
          </a:xfrm>
        </p:spPr>
        <p:txBody>
          <a:bodyPr>
            <a:normAutofit fontScale="90000"/>
          </a:bodyPr>
          <a:lstStyle/>
          <a:p>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sz="900" b="1" dirty="0"/>
              <a:t/>
            </a:r>
            <a:br>
              <a:rPr lang="en-AU" sz="900" b="1" dirty="0"/>
            </a:br>
            <a:r>
              <a:rPr lang="en-AU" sz="900" b="1" dirty="0" smtClean="0"/>
              <a:t/>
            </a:r>
            <a:br>
              <a:rPr lang="en-AU" sz="900" b="1" dirty="0" smtClean="0"/>
            </a:br>
            <a:r>
              <a:rPr lang="en-AU" dirty="0"/>
              <a:t/>
            </a:r>
            <a:br>
              <a:rPr lang="en-AU" dirty="0"/>
            </a:br>
            <a:r>
              <a:rPr lang="en-AU" dirty="0"/>
              <a:t> </a:t>
            </a:r>
            <a:br>
              <a:rPr lang="en-AU" dirty="0"/>
            </a:br>
            <a:endParaRPr lang="en-AU" dirty="0"/>
          </a:p>
        </p:txBody>
      </p:sp>
    </p:spTree>
    <p:extLst>
      <p:ext uri="{BB962C8B-B14F-4D97-AF65-F5344CB8AC3E}">
        <p14:creationId xmlns:p14="http://schemas.microsoft.com/office/powerpoint/2010/main" val="19354787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pPr marL="0" indent="0">
              <a:buNone/>
            </a:pPr>
            <a:endParaRPr lang="en-AU" dirty="0"/>
          </a:p>
        </p:txBody>
      </p:sp>
      <p:sp>
        <p:nvSpPr>
          <p:cNvPr id="4" name="Text Placeholder 3"/>
          <p:cNvSpPr>
            <a:spLocks noGrp="1"/>
          </p:cNvSpPr>
          <p:nvPr>
            <p:ph type="body" sz="half" idx="2"/>
          </p:nvPr>
        </p:nvSpPr>
        <p:spPr/>
        <p:txBody>
          <a:bodyPr/>
          <a:lstStyle/>
          <a:p>
            <a:endParaRPr lang="en-AU" dirty="0"/>
          </a:p>
        </p:txBody>
      </p:sp>
    </p:spTree>
    <p:extLst>
      <p:ext uri="{BB962C8B-B14F-4D97-AF65-F5344CB8AC3E}">
        <p14:creationId xmlns:p14="http://schemas.microsoft.com/office/powerpoint/2010/main" val="38625891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1254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29210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19067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111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6359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87764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780667629"/>
              </p:ext>
            </p:extLst>
          </p:nvPr>
        </p:nvGraphicFramePr>
        <p:xfrm>
          <a:off x="467544" y="994363"/>
          <a:ext cx="2439725" cy="2578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93849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endParaRPr lang="en-AU" dirty="0"/>
          </a:p>
        </p:txBody>
      </p:sp>
      <p:sp>
        <p:nvSpPr>
          <p:cNvPr id="11" name="Content Placeholder 10"/>
          <p:cNvSpPr>
            <a:spLocks noGrp="1"/>
          </p:cNvSpPr>
          <p:nvPr>
            <p:ph sz="half" idx="1"/>
          </p:nvPr>
        </p:nvSpPr>
        <p:spPr/>
        <p:txBody>
          <a:bodyPr/>
          <a:lstStyle/>
          <a:p>
            <a:endParaRPr lang="en-AU" dirty="0"/>
          </a:p>
        </p:txBody>
      </p:sp>
      <p:sp>
        <p:nvSpPr>
          <p:cNvPr id="12" name="Content Placeholder 11"/>
          <p:cNvSpPr>
            <a:spLocks noGrp="1"/>
          </p:cNvSpPr>
          <p:nvPr>
            <p:ph sz="half" idx="2"/>
          </p:nvPr>
        </p:nvSpPr>
        <p:spPr/>
        <p:txBody>
          <a:bodyPr/>
          <a:lstStyle/>
          <a:p>
            <a:endParaRPr lang="en-AU" dirty="0"/>
          </a:p>
        </p:txBody>
      </p:sp>
    </p:spTree>
    <p:extLst>
      <p:ext uri="{BB962C8B-B14F-4D97-AF65-F5344CB8AC3E}">
        <p14:creationId xmlns:p14="http://schemas.microsoft.com/office/powerpoint/2010/main" val="12580975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26919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2872</TotalTime>
  <Words>1136</Words>
  <Application>Microsoft Office PowerPoint</Application>
  <PresentationFormat>On-screen Show (4:3)</PresentationFormat>
  <Paragraphs>238</Paragraphs>
  <Slides>33</Slides>
  <Notes>7</Notes>
  <HiddenSlides>3</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Valuing Professional Citizenship</vt:lpstr>
      <vt:lpstr>Objectives</vt:lpstr>
      <vt:lpstr>PowerPoint Presentation</vt:lpstr>
      <vt:lpstr>PowerPoint Presentation</vt:lpstr>
      <vt:lpstr> FDI Principles of Volunteering</vt:lpstr>
      <vt:lpstr>PowerPoint Presentation</vt:lpstr>
      <vt:lpstr>PowerPoint Presentation</vt:lpstr>
      <vt:lpstr>Challenges facing volunteer programs and volunteers </vt:lpstr>
      <vt:lpstr>PowerPoint Presentation</vt:lpstr>
      <vt:lpstr>PowerPoint Presentation</vt:lpstr>
      <vt:lpstr>PowerPoint Presentation</vt:lpstr>
      <vt:lpstr>Ethics and Communication</vt:lpstr>
      <vt:lpstr>Pre-planning Tips</vt:lpstr>
      <vt:lpstr>Tips on your Arrival</vt:lpstr>
      <vt:lpstr>PowerPoint Presentation</vt:lpstr>
      <vt:lpstr> Collaborative Partnerships </vt:lpstr>
      <vt:lpstr>Challenges facing Collaborative Partnerships</vt:lpstr>
      <vt:lpstr>Collaborative Partnerships</vt:lpstr>
      <vt:lpstr>Developing your citizenship with Universities</vt:lpstr>
      <vt:lpstr>PowerPoint Presentation</vt:lpstr>
      <vt:lpstr>www.dhaa.info/store/</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Valuing Citizenship</dc:title>
  <dc:creator>craig checker</dc:creator>
  <cp:lastModifiedBy>craig checker</cp:lastModifiedBy>
  <cp:revision>370</cp:revision>
  <dcterms:created xsi:type="dcterms:W3CDTF">2015-01-27T12:17:00Z</dcterms:created>
  <dcterms:modified xsi:type="dcterms:W3CDTF">2015-03-05T12:46:53Z</dcterms:modified>
</cp:coreProperties>
</file>